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78" r:id="rId7"/>
    <p:sldId id="267" r:id="rId8"/>
    <p:sldId id="263" r:id="rId9"/>
    <p:sldId id="273" r:id="rId10"/>
    <p:sldId id="279" r:id="rId11"/>
    <p:sldId id="274" r:id="rId12"/>
    <p:sldId id="261" r:id="rId13"/>
    <p:sldId id="270" r:id="rId14"/>
    <p:sldId id="260" r:id="rId15"/>
    <p:sldId id="280" r:id="rId16"/>
    <p:sldId id="262" r:id="rId17"/>
    <p:sldId id="268" r:id="rId18"/>
    <p:sldId id="269" r:id="rId19"/>
    <p:sldId id="271" r:id="rId20"/>
    <p:sldId id="281" r:id="rId21"/>
    <p:sldId id="272" r:id="rId22"/>
    <p:sldId id="275" r:id="rId23"/>
    <p:sldId id="276" r:id="rId24"/>
    <p:sldId id="277" r:id="rId25"/>
    <p:sldId id="282" r:id="rId26"/>
  </p:sldIdLst>
  <p:sldSz cx="9144000" cy="5141595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897B"/>
    <a:srgbClr val="E4402F"/>
    <a:srgbClr val="FFFDEF"/>
    <a:srgbClr val="CBAB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100" d="100"/>
          <a:sy n="100" d="100"/>
        </p:scale>
        <p:origin x="677" y="178"/>
      </p:cViewPr>
      <p:guideLst>
        <p:guide orient="horz" pos="161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F12FD-5A5D-4212-BA1A-BE6A382C84A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F2CFBE-1407-414C-AC03-95A5BCF50F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326"/>
            <a:ext cx="7772400" cy="110217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3751"/>
            <a:ext cx="6400800" cy="13140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EA383-4DC3-49F8-8A34-8517224E53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EA383-4DC3-49F8-8A34-8517224E53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34"/>
            <a:ext cx="2057400" cy="328868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34"/>
            <a:ext cx="6019800" cy="328868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EA383-4DC3-49F8-8A34-8517224E53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EA383-4DC3-49F8-8A34-8517224E53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4156"/>
            <a:ext cx="7772400" cy="102124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363"/>
            <a:ext cx="7772400" cy="1124793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EA383-4DC3-49F8-8A34-8517224E53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899835"/>
            <a:ext cx="4038600" cy="25435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899835"/>
            <a:ext cx="4038600" cy="25435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EA383-4DC3-49F8-8A34-8517224E53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80"/>
            <a:ext cx="4040188" cy="4796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0653"/>
            <a:ext cx="4040188" cy="29625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0980"/>
            <a:ext cx="4041775" cy="4796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0653"/>
            <a:ext cx="4041775" cy="29625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EA383-4DC3-49F8-8A34-8517224E53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EA383-4DC3-49F8-8A34-8517224E53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EA383-4DC3-49F8-8A34-8517224E531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709918" y="361176"/>
            <a:ext cx="7886700" cy="431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rgbClr val="A2897B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709918" y="598656"/>
            <a:ext cx="7886700" cy="304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11" name="圆角矩形 20"/>
          <p:cNvSpPr/>
          <p:nvPr userDrawn="1"/>
        </p:nvSpPr>
        <p:spPr>
          <a:xfrm>
            <a:off x="279049" y="412730"/>
            <a:ext cx="393739" cy="393739"/>
          </a:xfrm>
          <a:prstGeom prst="roundRect">
            <a:avLst>
              <a:gd name="adj" fmla="val 12258"/>
            </a:avLst>
          </a:prstGeom>
          <a:solidFill>
            <a:srgbClr val="FFFDEF"/>
          </a:solidFill>
          <a:ln w="6350">
            <a:solidFill>
              <a:srgbClr val="CBAB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41918" y="423644"/>
            <a:ext cx="468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fld id="{EFCBF77D-F46E-4259-B383-244069B4E4DB}" type="slidenum">
              <a:rPr lang="zh-CN" altLang="en-US" smtClean="0">
                <a:solidFill>
                  <a:srgbClr val="E4402F"/>
                </a:solidFill>
                <a:latin typeface="Impact" panose="020B0806030902050204" pitchFamily="34" charset="0"/>
                <a:ea typeface="微软雅黑 Light" panose="020B0502040204020203" pitchFamily="34" charset="-122"/>
              </a:rPr>
            </a:fld>
            <a:endParaRPr lang="zh-CN" altLang="en-US" dirty="0">
              <a:solidFill>
                <a:srgbClr val="E4402F"/>
              </a:solidFill>
              <a:latin typeface="Impact" panose="020B0806030902050204" pitchFamily="34" charset="0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24"/>
            <a:ext cx="3008313" cy="87126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25"/>
            <a:ext cx="5111750" cy="438848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5993"/>
            <a:ext cx="3008313" cy="3517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EA383-4DC3-49F8-8A34-8517224E53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599339"/>
            <a:ext cx="5486400" cy="42492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439"/>
            <a:ext cx="5486400" cy="308514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4262"/>
            <a:ext cx="5486400" cy="6034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EA383-4DC3-49F8-8A34-8517224E531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99780"/>
            <a:ext cx="8229600" cy="339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48DD4-A9AD-4113-82BD-DB389D9CB6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5792"/>
            <a:ext cx="2895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EA383-4DC3-49F8-8A34-8517224E53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8.jpeg"/><Relationship Id="rId7" Type="http://schemas.openxmlformats.org/officeDocument/2006/relationships/image" Target="../media/image17.jpeg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0" Type="http://schemas.openxmlformats.org/officeDocument/2006/relationships/notesSlide" Target="../notesSlides/notesSlide15.xml"/><Relationship Id="rId1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1" Type="http://schemas.openxmlformats.org/officeDocument/2006/relationships/image" Target="../media/image19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aper Orchids in the Sun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252520" y="4565264"/>
            <a:ext cx="609600" cy="609600"/>
          </a:xfrm>
          <a:prstGeom prst="rect">
            <a:avLst/>
          </a:prstGeom>
        </p:spPr>
      </p:pic>
      <p:sp>
        <p:nvSpPr>
          <p:cNvPr id="21" name="TextBox 143"/>
          <p:cNvSpPr txBox="1"/>
          <p:nvPr/>
        </p:nvSpPr>
        <p:spPr>
          <a:xfrm>
            <a:off x="3168815" y="1679194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n w="63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创意大脑创意灯泡工作总结</a:t>
            </a:r>
            <a:endParaRPr lang="en-US" altLang="zh-CN" sz="3200" dirty="0">
              <a:ln w="63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3284658" y="3009913"/>
            <a:ext cx="219347" cy="219347"/>
            <a:chOff x="801291" y="3535885"/>
            <a:chExt cx="219347" cy="219347"/>
          </a:xfrm>
        </p:grpSpPr>
        <p:sp>
          <p:nvSpPr>
            <p:cNvPr id="23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rgbClr val="E4402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800">
                <a:solidFill>
                  <a:srgbClr val="FFFDE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25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7" name="Group 14"/>
          <p:cNvGrpSpPr/>
          <p:nvPr/>
        </p:nvGrpSpPr>
        <p:grpSpPr bwMode="auto">
          <a:xfrm>
            <a:off x="5029470" y="3009913"/>
            <a:ext cx="219347" cy="219347"/>
            <a:chOff x="4248" y="3024"/>
            <a:chExt cx="600" cy="599"/>
          </a:xfrm>
        </p:grpSpPr>
        <p:sp>
          <p:nvSpPr>
            <p:cNvPr id="28" name="Oval 15"/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rgbClr val="E4402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800">
                <a:solidFill>
                  <a:srgbClr val="FFFDE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9" name="Group 16"/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30" name="Freeform 17"/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18"/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3" name="Text Box 20"/>
          <p:cNvSpPr txBox="1">
            <a:spLocks noChangeArrowheads="1"/>
          </p:cNvSpPr>
          <p:nvPr/>
        </p:nvSpPr>
        <p:spPr bwMode="auto">
          <a:xfrm>
            <a:off x="5255167" y="2981088"/>
            <a:ext cx="134844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日期：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2018.7.30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009171" y="1435353"/>
            <a:ext cx="1363850" cy="2185147"/>
            <a:chOff x="996950" y="2262188"/>
            <a:chExt cx="434975" cy="696913"/>
          </a:xfrm>
        </p:grpSpPr>
        <p:sp>
          <p:nvSpPr>
            <p:cNvPr id="483" name="Freeform 8"/>
            <p:cNvSpPr>
              <a:spLocks noEditPoints="1"/>
            </p:cNvSpPr>
            <p:nvPr/>
          </p:nvSpPr>
          <p:spPr bwMode="auto">
            <a:xfrm>
              <a:off x="1219200" y="2300288"/>
              <a:ext cx="93663" cy="96838"/>
            </a:xfrm>
            <a:custGeom>
              <a:avLst/>
              <a:gdLst>
                <a:gd name="T0" fmla="*/ 81 w 87"/>
                <a:gd name="T1" fmla="*/ 23 h 91"/>
                <a:gd name="T2" fmla="*/ 79 w 87"/>
                <a:gd name="T3" fmla="*/ 19 h 91"/>
                <a:gd name="T4" fmla="*/ 70 w 87"/>
                <a:gd name="T5" fmla="*/ 17 h 91"/>
                <a:gd name="T6" fmla="*/ 67 w 87"/>
                <a:gd name="T7" fmla="*/ 14 h 91"/>
                <a:gd name="T8" fmla="*/ 65 w 87"/>
                <a:gd name="T9" fmla="*/ 6 h 91"/>
                <a:gd name="T10" fmla="*/ 61 w 87"/>
                <a:gd name="T11" fmla="*/ 4 h 91"/>
                <a:gd name="T12" fmla="*/ 53 w 87"/>
                <a:gd name="T13" fmla="*/ 7 h 91"/>
                <a:gd name="T14" fmla="*/ 49 w 87"/>
                <a:gd name="T15" fmla="*/ 6 h 91"/>
                <a:gd name="T16" fmla="*/ 42 w 87"/>
                <a:gd name="T17" fmla="*/ 0 h 91"/>
                <a:gd name="T18" fmla="*/ 38 w 87"/>
                <a:gd name="T19" fmla="*/ 0 h 91"/>
                <a:gd name="T20" fmla="*/ 33 w 87"/>
                <a:gd name="T21" fmla="*/ 7 h 91"/>
                <a:gd name="T22" fmla="*/ 29 w 87"/>
                <a:gd name="T23" fmla="*/ 9 h 91"/>
                <a:gd name="T24" fmla="*/ 23 w 87"/>
                <a:gd name="T25" fmla="*/ 5 h 91"/>
                <a:gd name="T26" fmla="*/ 21 w 87"/>
                <a:gd name="T27" fmla="*/ 14 h 91"/>
                <a:gd name="T28" fmla="*/ 17 w 87"/>
                <a:gd name="T29" fmla="*/ 17 h 91"/>
                <a:gd name="T30" fmla="*/ 9 w 87"/>
                <a:gd name="T31" fmla="*/ 18 h 91"/>
                <a:gd name="T32" fmla="*/ 6 w 87"/>
                <a:gd name="T33" fmla="*/ 22 h 91"/>
                <a:gd name="T34" fmla="*/ 8 w 87"/>
                <a:gd name="T35" fmla="*/ 31 h 91"/>
                <a:gd name="T36" fmla="*/ 7 w 87"/>
                <a:gd name="T37" fmla="*/ 35 h 91"/>
                <a:gd name="T38" fmla="*/ 0 w 87"/>
                <a:gd name="T39" fmla="*/ 41 h 91"/>
                <a:gd name="T40" fmla="*/ 0 w 87"/>
                <a:gd name="T41" fmla="*/ 45 h 91"/>
                <a:gd name="T42" fmla="*/ 6 w 87"/>
                <a:gd name="T43" fmla="*/ 52 h 91"/>
                <a:gd name="T44" fmla="*/ 7 w 87"/>
                <a:gd name="T45" fmla="*/ 56 h 91"/>
                <a:gd name="T46" fmla="*/ 4 w 87"/>
                <a:gd name="T47" fmla="*/ 64 h 91"/>
                <a:gd name="T48" fmla="*/ 6 w 87"/>
                <a:gd name="T49" fmla="*/ 69 h 91"/>
                <a:gd name="T50" fmla="*/ 14 w 87"/>
                <a:gd name="T51" fmla="*/ 71 h 91"/>
                <a:gd name="T52" fmla="*/ 17 w 87"/>
                <a:gd name="T53" fmla="*/ 74 h 91"/>
                <a:gd name="T54" fmla="*/ 19 w 87"/>
                <a:gd name="T55" fmla="*/ 83 h 91"/>
                <a:gd name="T56" fmla="*/ 23 w 87"/>
                <a:gd name="T57" fmla="*/ 85 h 91"/>
                <a:gd name="T58" fmla="*/ 31 w 87"/>
                <a:gd name="T59" fmla="*/ 83 h 91"/>
                <a:gd name="T60" fmla="*/ 35 w 87"/>
                <a:gd name="T61" fmla="*/ 84 h 91"/>
                <a:gd name="T62" fmla="*/ 41 w 87"/>
                <a:gd name="T63" fmla="*/ 91 h 91"/>
                <a:gd name="T64" fmla="*/ 45 w 87"/>
                <a:gd name="T65" fmla="*/ 91 h 91"/>
                <a:gd name="T66" fmla="*/ 51 w 87"/>
                <a:gd name="T67" fmla="*/ 85 h 91"/>
                <a:gd name="T68" fmla="*/ 56 w 87"/>
                <a:gd name="T69" fmla="*/ 83 h 91"/>
                <a:gd name="T70" fmla="*/ 62 w 87"/>
                <a:gd name="T71" fmla="*/ 86 h 91"/>
                <a:gd name="T72" fmla="*/ 64 w 87"/>
                <a:gd name="T73" fmla="*/ 79 h 91"/>
                <a:gd name="T74" fmla="*/ 68 w 87"/>
                <a:gd name="T75" fmla="*/ 77 h 91"/>
                <a:gd name="T76" fmla="*/ 76 w 87"/>
                <a:gd name="T77" fmla="*/ 76 h 91"/>
                <a:gd name="T78" fmla="*/ 79 w 87"/>
                <a:gd name="T79" fmla="*/ 72 h 91"/>
                <a:gd name="T80" fmla="*/ 78 w 87"/>
                <a:gd name="T81" fmla="*/ 63 h 91"/>
                <a:gd name="T82" fmla="*/ 79 w 87"/>
                <a:gd name="T83" fmla="*/ 59 h 91"/>
                <a:gd name="T84" fmla="*/ 86 w 87"/>
                <a:gd name="T85" fmla="*/ 54 h 91"/>
                <a:gd name="T86" fmla="*/ 87 w 87"/>
                <a:gd name="T87" fmla="*/ 50 h 91"/>
                <a:gd name="T88" fmla="*/ 82 w 87"/>
                <a:gd name="T89" fmla="*/ 43 h 91"/>
                <a:gd name="T90" fmla="*/ 81 w 87"/>
                <a:gd name="T91" fmla="*/ 38 h 91"/>
                <a:gd name="T92" fmla="*/ 85 w 87"/>
                <a:gd name="T93" fmla="*/ 30 h 91"/>
                <a:gd name="T94" fmla="*/ 74 w 87"/>
                <a:gd name="T95" fmla="*/ 28 h 91"/>
                <a:gd name="T96" fmla="*/ 57 w 87"/>
                <a:gd name="T97" fmla="*/ 12 h 91"/>
                <a:gd name="T98" fmla="*/ 35 w 87"/>
                <a:gd name="T99" fmla="*/ 50 h 91"/>
                <a:gd name="T100" fmla="*/ 48 w 87"/>
                <a:gd name="T101" fmla="*/ 55 h 91"/>
                <a:gd name="T102" fmla="*/ 38 w 87"/>
                <a:gd name="T103" fmla="*/ 28 h 91"/>
                <a:gd name="T104" fmla="*/ 27 w 87"/>
                <a:gd name="T105" fmla="*/ 13 h 91"/>
                <a:gd name="T106" fmla="*/ 11 w 87"/>
                <a:gd name="T107" fmla="*/ 31 h 91"/>
                <a:gd name="T108" fmla="*/ 27 w 87"/>
                <a:gd name="T109" fmla="*/ 41 h 91"/>
                <a:gd name="T110" fmla="*/ 10 w 87"/>
                <a:gd name="T111" fmla="*/ 35 h 91"/>
                <a:gd name="T112" fmla="*/ 36 w 87"/>
                <a:gd name="T113" fmla="*/ 62 h 91"/>
                <a:gd name="T114" fmla="*/ 33 w 87"/>
                <a:gd name="T115" fmla="*/ 80 h 91"/>
                <a:gd name="T116" fmla="*/ 57 w 87"/>
                <a:gd name="T117" fmla="*/ 79 h 91"/>
                <a:gd name="T118" fmla="*/ 53 w 87"/>
                <a:gd name="T119" fmla="*/ 61 h 91"/>
                <a:gd name="T120" fmla="*/ 60 w 87"/>
                <a:gd name="T121" fmla="*/ 78 h 91"/>
                <a:gd name="T122" fmla="*/ 60 w 87"/>
                <a:gd name="T123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7" h="91">
                  <a:moveTo>
                    <a:pt x="78" y="29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2" y="25"/>
                    <a:pt x="82" y="24"/>
                    <a:pt x="81" y="23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5" y="23"/>
                    <a:pt x="75" y="23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8" y="18"/>
                    <a:pt x="77" y="17"/>
                    <a:pt x="77" y="16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8"/>
                    <a:pt x="71" y="18"/>
                    <a:pt x="70" y="17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3" y="12"/>
                    <a:pt x="72" y="11"/>
                    <a:pt x="71" y="10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7" y="14"/>
                    <a:pt x="66" y="13"/>
                    <a:pt x="65" y="13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7" y="7"/>
                    <a:pt x="66" y="6"/>
                    <a:pt x="65" y="6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1" y="10"/>
                    <a:pt x="60" y="9"/>
                    <a:pt x="59" y="9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0" y="3"/>
                    <a:pt x="59" y="3"/>
                    <a:pt x="58" y="2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7"/>
                    <a:pt x="54" y="7"/>
                    <a:pt x="53" y="7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2" y="1"/>
                    <a:pt x="51" y="1"/>
                    <a:pt x="50" y="1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8" y="6"/>
                    <a:pt x="47" y="6"/>
                    <a:pt x="46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3" y="0"/>
                    <a:pt x="42" y="0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1" y="6"/>
                    <a:pt x="40" y="6"/>
                    <a:pt x="39" y="6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7" y="1"/>
                    <a:pt x="36" y="1"/>
                    <a:pt x="35" y="1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3" y="7"/>
                    <a:pt x="33" y="7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9"/>
                    <a:pt x="28" y="9"/>
                    <a:pt x="27" y="10"/>
                  </a:cubicBezTo>
                  <a:cubicBezTo>
                    <a:pt x="27" y="10"/>
                    <a:pt x="27" y="10"/>
                    <a:pt x="26" y="10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6"/>
                    <a:pt x="21" y="7"/>
                    <a:pt x="20" y="7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2" y="13"/>
                    <a:pt x="21" y="13"/>
                    <a:pt x="21" y="14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1"/>
                    <a:pt x="15" y="11"/>
                    <a:pt x="14" y="12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6" y="18"/>
                    <a:pt x="16" y="19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10" y="17"/>
                    <a:pt x="9" y="18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3"/>
                    <a:pt x="12" y="24"/>
                    <a:pt x="11" y="24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3"/>
                    <a:pt x="5" y="24"/>
                    <a:pt x="5" y="25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30"/>
                    <a:pt x="8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3" y="30"/>
                    <a:pt x="2" y="32"/>
                    <a:pt x="2" y="33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6"/>
                    <a:pt x="6" y="37"/>
                    <a:pt x="6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8"/>
                    <a:pt x="1" y="39"/>
                    <a:pt x="0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4"/>
                    <a:pt x="6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8"/>
                    <a:pt x="0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50"/>
                    <a:pt x="6" y="51"/>
                    <a:pt x="6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5"/>
                    <a:pt x="1" y="56"/>
                    <a:pt x="2" y="57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7"/>
                    <a:pt x="7" y="58"/>
                    <a:pt x="8" y="59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3" y="62"/>
                    <a:pt x="4" y="63"/>
                    <a:pt x="4" y="64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10" y="64"/>
                    <a:pt x="10" y="64"/>
                    <a:pt x="11" y="65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7" y="70"/>
                    <a:pt x="7" y="71"/>
                    <a:pt x="8" y="72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3" y="70"/>
                    <a:pt x="14" y="70"/>
                    <a:pt x="14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2" y="76"/>
                    <a:pt x="12" y="77"/>
                    <a:pt x="13" y="78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8" y="75"/>
                    <a:pt x="19" y="75"/>
                    <a:pt x="19" y="76"/>
                  </a:cubicBezTo>
                  <a:cubicBezTo>
                    <a:pt x="16" y="81"/>
                    <a:pt x="16" y="81"/>
                    <a:pt x="16" y="81"/>
                  </a:cubicBezTo>
                  <a:cubicBezTo>
                    <a:pt x="17" y="82"/>
                    <a:pt x="18" y="82"/>
                    <a:pt x="19" y="83"/>
                  </a:cubicBezTo>
                  <a:cubicBezTo>
                    <a:pt x="23" y="79"/>
                    <a:pt x="23" y="79"/>
                    <a:pt x="23" y="79"/>
                  </a:cubicBezTo>
                  <a:cubicBezTo>
                    <a:pt x="23" y="79"/>
                    <a:pt x="24" y="80"/>
                    <a:pt x="25" y="80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6"/>
                    <a:pt x="25" y="86"/>
                    <a:pt x="26" y="87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82"/>
                    <a:pt x="30" y="83"/>
                    <a:pt x="31" y="83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1" y="89"/>
                    <a:pt x="32" y="89"/>
                    <a:pt x="33" y="90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6" y="85"/>
                    <a:pt x="37" y="85"/>
                    <a:pt x="38" y="85"/>
                  </a:cubicBezTo>
                  <a:cubicBezTo>
                    <a:pt x="38" y="90"/>
                    <a:pt x="38" y="90"/>
                    <a:pt x="38" y="90"/>
                  </a:cubicBezTo>
                  <a:cubicBezTo>
                    <a:pt x="39" y="91"/>
                    <a:pt x="40" y="91"/>
                    <a:pt x="41" y="91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3" y="85"/>
                    <a:pt x="44" y="85"/>
                    <a:pt x="45" y="85"/>
                  </a:cubicBezTo>
                  <a:cubicBezTo>
                    <a:pt x="45" y="91"/>
                    <a:pt x="45" y="91"/>
                    <a:pt x="45" y="91"/>
                  </a:cubicBezTo>
                  <a:cubicBezTo>
                    <a:pt x="47" y="91"/>
                    <a:pt x="48" y="91"/>
                    <a:pt x="49" y="91"/>
                  </a:cubicBezTo>
                  <a:cubicBezTo>
                    <a:pt x="49" y="85"/>
                    <a:pt x="49" y="85"/>
                    <a:pt x="49" y="85"/>
                  </a:cubicBezTo>
                  <a:cubicBezTo>
                    <a:pt x="50" y="85"/>
                    <a:pt x="51" y="85"/>
                    <a:pt x="51" y="85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4" y="90"/>
                    <a:pt x="55" y="89"/>
                    <a:pt x="56" y="89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6" y="83"/>
                    <a:pt x="57" y="83"/>
                    <a:pt x="58" y="82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1" y="87"/>
                    <a:pt x="62" y="87"/>
                    <a:pt x="62" y="86"/>
                  </a:cubicBezTo>
                  <a:cubicBezTo>
                    <a:pt x="63" y="86"/>
                    <a:pt x="63" y="86"/>
                    <a:pt x="64" y="86"/>
                  </a:cubicBezTo>
                  <a:cubicBezTo>
                    <a:pt x="62" y="81"/>
                    <a:pt x="62" y="81"/>
                    <a:pt x="62" y="81"/>
                  </a:cubicBezTo>
                  <a:cubicBezTo>
                    <a:pt x="63" y="80"/>
                    <a:pt x="63" y="80"/>
                    <a:pt x="64" y="79"/>
                  </a:cubicBezTo>
                  <a:cubicBezTo>
                    <a:pt x="68" y="83"/>
                    <a:pt x="68" y="83"/>
                    <a:pt x="68" y="83"/>
                  </a:cubicBezTo>
                  <a:cubicBezTo>
                    <a:pt x="68" y="83"/>
                    <a:pt x="69" y="82"/>
                    <a:pt x="70" y="81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68" y="76"/>
                    <a:pt x="69" y="75"/>
                    <a:pt x="69" y="75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5" y="77"/>
                    <a:pt x="76" y="76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3" y="71"/>
                    <a:pt x="74" y="70"/>
                    <a:pt x="74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9" y="71"/>
                    <a:pt x="80" y="70"/>
                    <a:pt x="81" y="69"/>
                  </a:cubicBezTo>
                  <a:cubicBezTo>
                    <a:pt x="76" y="66"/>
                    <a:pt x="76" y="66"/>
                    <a:pt x="76" y="66"/>
                  </a:cubicBezTo>
                  <a:cubicBezTo>
                    <a:pt x="77" y="65"/>
                    <a:pt x="77" y="64"/>
                    <a:pt x="78" y="63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3" y="64"/>
                    <a:pt x="84" y="63"/>
                    <a:pt x="84" y="62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80" y="58"/>
                    <a:pt x="80" y="58"/>
                    <a:pt x="80" y="57"/>
                  </a:cubicBezTo>
                  <a:cubicBezTo>
                    <a:pt x="86" y="58"/>
                    <a:pt x="86" y="58"/>
                    <a:pt x="86" y="58"/>
                  </a:cubicBezTo>
                  <a:cubicBezTo>
                    <a:pt x="86" y="56"/>
                    <a:pt x="86" y="55"/>
                    <a:pt x="86" y="54"/>
                  </a:cubicBezTo>
                  <a:cubicBezTo>
                    <a:pt x="81" y="52"/>
                    <a:pt x="81" y="52"/>
                    <a:pt x="81" y="52"/>
                  </a:cubicBezTo>
                  <a:cubicBezTo>
                    <a:pt x="81" y="52"/>
                    <a:pt x="81" y="51"/>
                    <a:pt x="82" y="50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7" y="48"/>
                    <a:pt x="87" y="47"/>
                    <a:pt x="87" y="46"/>
                  </a:cubicBezTo>
                  <a:cubicBezTo>
                    <a:pt x="82" y="45"/>
                    <a:pt x="82" y="45"/>
                    <a:pt x="82" y="45"/>
                  </a:cubicBezTo>
                  <a:cubicBezTo>
                    <a:pt x="82" y="44"/>
                    <a:pt x="82" y="43"/>
                    <a:pt x="82" y="4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0"/>
                    <a:pt x="87" y="39"/>
                    <a:pt x="87" y="38"/>
                  </a:cubicBezTo>
                  <a:cubicBezTo>
                    <a:pt x="81" y="38"/>
                    <a:pt x="81" y="38"/>
                    <a:pt x="81" y="38"/>
                  </a:cubicBezTo>
                  <a:cubicBezTo>
                    <a:pt x="81" y="37"/>
                    <a:pt x="81" y="36"/>
                    <a:pt x="81" y="36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5" y="32"/>
                    <a:pt x="85" y="31"/>
                    <a:pt x="85" y="30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0"/>
                    <a:pt x="79" y="30"/>
                    <a:pt x="78" y="29"/>
                  </a:cubicBezTo>
                  <a:close/>
                  <a:moveTo>
                    <a:pt x="74" y="28"/>
                  </a:moveTo>
                  <a:cubicBezTo>
                    <a:pt x="59" y="36"/>
                    <a:pt x="59" y="36"/>
                    <a:pt x="59" y="36"/>
                  </a:cubicBezTo>
                  <a:cubicBezTo>
                    <a:pt x="57" y="33"/>
                    <a:pt x="54" y="30"/>
                    <a:pt x="51" y="29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64" y="15"/>
                    <a:pt x="70" y="20"/>
                    <a:pt x="74" y="28"/>
                  </a:cubicBezTo>
                  <a:close/>
                  <a:moveTo>
                    <a:pt x="48" y="55"/>
                  </a:moveTo>
                  <a:cubicBezTo>
                    <a:pt x="43" y="57"/>
                    <a:pt x="37" y="55"/>
                    <a:pt x="35" y="50"/>
                  </a:cubicBezTo>
                  <a:cubicBezTo>
                    <a:pt x="33" y="45"/>
                    <a:pt x="35" y="39"/>
                    <a:pt x="39" y="36"/>
                  </a:cubicBezTo>
                  <a:cubicBezTo>
                    <a:pt x="44" y="34"/>
                    <a:pt x="50" y="36"/>
                    <a:pt x="52" y="41"/>
                  </a:cubicBezTo>
                  <a:cubicBezTo>
                    <a:pt x="55" y="46"/>
                    <a:pt x="53" y="52"/>
                    <a:pt x="48" y="55"/>
                  </a:cubicBezTo>
                  <a:close/>
                  <a:moveTo>
                    <a:pt x="54" y="10"/>
                  </a:moveTo>
                  <a:cubicBezTo>
                    <a:pt x="48" y="28"/>
                    <a:pt x="48" y="28"/>
                    <a:pt x="48" y="28"/>
                  </a:cubicBezTo>
                  <a:cubicBezTo>
                    <a:pt x="45" y="27"/>
                    <a:pt x="41" y="27"/>
                    <a:pt x="38" y="28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8" y="8"/>
                    <a:pt x="46" y="8"/>
                    <a:pt x="54" y="10"/>
                  </a:cubicBezTo>
                  <a:close/>
                  <a:moveTo>
                    <a:pt x="27" y="13"/>
                  </a:moveTo>
                  <a:cubicBezTo>
                    <a:pt x="35" y="30"/>
                    <a:pt x="35" y="30"/>
                    <a:pt x="35" y="30"/>
                  </a:cubicBezTo>
                  <a:cubicBezTo>
                    <a:pt x="32" y="32"/>
                    <a:pt x="29" y="34"/>
                    <a:pt x="28" y="37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4" y="24"/>
                    <a:pt x="20" y="17"/>
                    <a:pt x="27" y="13"/>
                  </a:cubicBezTo>
                  <a:close/>
                  <a:moveTo>
                    <a:pt x="10" y="35"/>
                  </a:moveTo>
                  <a:cubicBezTo>
                    <a:pt x="27" y="41"/>
                    <a:pt x="27" y="41"/>
                    <a:pt x="27" y="41"/>
                  </a:cubicBezTo>
                  <a:cubicBezTo>
                    <a:pt x="26" y="44"/>
                    <a:pt x="26" y="48"/>
                    <a:pt x="27" y="51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8" y="51"/>
                    <a:pt x="8" y="42"/>
                    <a:pt x="10" y="35"/>
                  </a:cubicBezTo>
                  <a:close/>
                  <a:moveTo>
                    <a:pt x="13" y="62"/>
                  </a:moveTo>
                  <a:cubicBezTo>
                    <a:pt x="28" y="55"/>
                    <a:pt x="28" y="55"/>
                    <a:pt x="28" y="55"/>
                  </a:cubicBezTo>
                  <a:cubicBezTo>
                    <a:pt x="30" y="58"/>
                    <a:pt x="33" y="61"/>
                    <a:pt x="36" y="62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3" y="76"/>
                    <a:pt x="17" y="70"/>
                    <a:pt x="13" y="62"/>
                  </a:cubicBezTo>
                  <a:close/>
                  <a:moveTo>
                    <a:pt x="33" y="80"/>
                  </a:moveTo>
                  <a:cubicBezTo>
                    <a:pt x="39" y="63"/>
                    <a:pt x="39" y="63"/>
                    <a:pt x="39" y="63"/>
                  </a:cubicBezTo>
                  <a:cubicBezTo>
                    <a:pt x="42" y="64"/>
                    <a:pt x="46" y="64"/>
                    <a:pt x="50" y="63"/>
                  </a:cubicBezTo>
                  <a:cubicBezTo>
                    <a:pt x="57" y="79"/>
                    <a:pt x="57" y="79"/>
                    <a:pt x="57" y="79"/>
                  </a:cubicBezTo>
                  <a:cubicBezTo>
                    <a:pt x="49" y="83"/>
                    <a:pt x="41" y="83"/>
                    <a:pt x="33" y="80"/>
                  </a:cubicBezTo>
                  <a:close/>
                  <a:moveTo>
                    <a:pt x="60" y="78"/>
                  </a:moveTo>
                  <a:cubicBezTo>
                    <a:pt x="53" y="61"/>
                    <a:pt x="53" y="61"/>
                    <a:pt x="53" y="61"/>
                  </a:cubicBezTo>
                  <a:cubicBezTo>
                    <a:pt x="56" y="59"/>
                    <a:pt x="58" y="56"/>
                    <a:pt x="60" y="53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73" y="67"/>
                    <a:pt x="68" y="74"/>
                    <a:pt x="60" y="78"/>
                  </a:cubicBezTo>
                  <a:close/>
                  <a:moveTo>
                    <a:pt x="77" y="56"/>
                  </a:moveTo>
                  <a:cubicBezTo>
                    <a:pt x="61" y="50"/>
                    <a:pt x="61" y="50"/>
                    <a:pt x="61" y="50"/>
                  </a:cubicBezTo>
                  <a:cubicBezTo>
                    <a:pt x="62" y="46"/>
                    <a:pt x="62" y="42"/>
                    <a:pt x="60" y="39"/>
                  </a:cubicBezTo>
                  <a:cubicBezTo>
                    <a:pt x="76" y="31"/>
                    <a:pt x="76" y="31"/>
                    <a:pt x="76" y="31"/>
                  </a:cubicBezTo>
                  <a:cubicBezTo>
                    <a:pt x="79" y="39"/>
                    <a:pt x="79" y="48"/>
                    <a:pt x="77" y="5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9"/>
            <p:cNvSpPr>
              <a:spLocks noEditPoints="1"/>
            </p:cNvSpPr>
            <p:nvPr/>
          </p:nvSpPr>
          <p:spPr bwMode="auto">
            <a:xfrm>
              <a:off x="1123950" y="2479676"/>
              <a:ext cx="92075" cy="96838"/>
            </a:xfrm>
            <a:custGeom>
              <a:avLst/>
              <a:gdLst>
                <a:gd name="T0" fmla="*/ 81 w 87"/>
                <a:gd name="T1" fmla="*/ 23 h 91"/>
                <a:gd name="T2" fmla="*/ 79 w 87"/>
                <a:gd name="T3" fmla="*/ 19 h 91"/>
                <a:gd name="T4" fmla="*/ 71 w 87"/>
                <a:gd name="T5" fmla="*/ 17 h 91"/>
                <a:gd name="T6" fmla="*/ 67 w 87"/>
                <a:gd name="T7" fmla="*/ 14 h 91"/>
                <a:gd name="T8" fmla="*/ 65 w 87"/>
                <a:gd name="T9" fmla="*/ 6 h 91"/>
                <a:gd name="T10" fmla="*/ 61 w 87"/>
                <a:gd name="T11" fmla="*/ 4 h 91"/>
                <a:gd name="T12" fmla="*/ 53 w 87"/>
                <a:gd name="T13" fmla="*/ 7 h 91"/>
                <a:gd name="T14" fmla="*/ 49 w 87"/>
                <a:gd name="T15" fmla="*/ 6 h 91"/>
                <a:gd name="T16" fmla="*/ 42 w 87"/>
                <a:gd name="T17" fmla="*/ 0 h 91"/>
                <a:gd name="T18" fmla="*/ 38 w 87"/>
                <a:gd name="T19" fmla="*/ 0 h 91"/>
                <a:gd name="T20" fmla="*/ 33 w 87"/>
                <a:gd name="T21" fmla="*/ 7 h 91"/>
                <a:gd name="T22" fmla="*/ 29 w 87"/>
                <a:gd name="T23" fmla="*/ 9 h 91"/>
                <a:gd name="T24" fmla="*/ 23 w 87"/>
                <a:gd name="T25" fmla="*/ 5 h 91"/>
                <a:gd name="T26" fmla="*/ 21 w 87"/>
                <a:gd name="T27" fmla="*/ 14 h 91"/>
                <a:gd name="T28" fmla="*/ 17 w 87"/>
                <a:gd name="T29" fmla="*/ 17 h 91"/>
                <a:gd name="T30" fmla="*/ 9 w 87"/>
                <a:gd name="T31" fmla="*/ 18 h 91"/>
                <a:gd name="T32" fmla="*/ 7 w 87"/>
                <a:gd name="T33" fmla="*/ 22 h 91"/>
                <a:gd name="T34" fmla="*/ 9 w 87"/>
                <a:gd name="T35" fmla="*/ 31 h 91"/>
                <a:gd name="T36" fmla="*/ 7 w 87"/>
                <a:gd name="T37" fmla="*/ 35 h 91"/>
                <a:gd name="T38" fmla="*/ 1 w 87"/>
                <a:gd name="T39" fmla="*/ 41 h 91"/>
                <a:gd name="T40" fmla="*/ 0 w 87"/>
                <a:gd name="T41" fmla="*/ 45 h 91"/>
                <a:gd name="T42" fmla="*/ 6 w 87"/>
                <a:gd name="T43" fmla="*/ 52 h 91"/>
                <a:gd name="T44" fmla="*/ 7 w 87"/>
                <a:gd name="T45" fmla="*/ 56 h 91"/>
                <a:gd name="T46" fmla="*/ 4 w 87"/>
                <a:gd name="T47" fmla="*/ 64 h 91"/>
                <a:gd name="T48" fmla="*/ 6 w 87"/>
                <a:gd name="T49" fmla="*/ 68 h 91"/>
                <a:gd name="T50" fmla="*/ 15 w 87"/>
                <a:gd name="T51" fmla="*/ 71 h 91"/>
                <a:gd name="T52" fmla="*/ 18 w 87"/>
                <a:gd name="T53" fmla="*/ 74 h 91"/>
                <a:gd name="T54" fmla="*/ 19 w 87"/>
                <a:gd name="T55" fmla="*/ 83 h 91"/>
                <a:gd name="T56" fmla="*/ 23 w 87"/>
                <a:gd name="T57" fmla="*/ 85 h 91"/>
                <a:gd name="T58" fmla="*/ 31 w 87"/>
                <a:gd name="T59" fmla="*/ 83 h 91"/>
                <a:gd name="T60" fmla="*/ 35 w 87"/>
                <a:gd name="T61" fmla="*/ 84 h 91"/>
                <a:gd name="T62" fmla="*/ 41 w 87"/>
                <a:gd name="T63" fmla="*/ 91 h 91"/>
                <a:gd name="T64" fmla="*/ 46 w 87"/>
                <a:gd name="T65" fmla="*/ 91 h 91"/>
                <a:gd name="T66" fmla="*/ 52 w 87"/>
                <a:gd name="T67" fmla="*/ 84 h 91"/>
                <a:gd name="T68" fmla="*/ 56 w 87"/>
                <a:gd name="T69" fmla="*/ 83 h 91"/>
                <a:gd name="T70" fmla="*/ 63 w 87"/>
                <a:gd name="T71" fmla="*/ 86 h 91"/>
                <a:gd name="T72" fmla="*/ 64 w 87"/>
                <a:gd name="T73" fmla="*/ 79 h 91"/>
                <a:gd name="T74" fmla="*/ 68 w 87"/>
                <a:gd name="T75" fmla="*/ 76 h 91"/>
                <a:gd name="T76" fmla="*/ 76 w 87"/>
                <a:gd name="T77" fmla="*/ 76 h 91"/>
                <a:gd name="T78" fmla="*/ 79 w 87"/>
                <a:gd name="T79" fmla="*/ 72 h 91"/>
                <a:gd name="T80" fmla="*/ 78 w 87"/>
                <a:gd name="T81" fmla="*/ 63 h 91"/>
                <a:gd name="T82" fmla="*/ 80 w 87"/>
                <a:gd name="T83" fmla="*/ 59 h 91"/>
                <a:gd name="T84" fmla="*/ 87 w 87"/>
                <a:gd name="T85" fmla="*/ 54 h 91"/>
                <a:gd name="T86" fmla="*/ 87 w 87"/>
                <a:gd name="T87" fmla="*/ 49 h 91"/>
                <a:gd name="T88" fmla="*/ 82 w 87"/>
                <a:gd name="T89" fmla="*/ 43 h 91"/>
                <a:gd name="T90" fmla="*/ 81 w 87"/>
                <a:gd name="T91" fmla="*/ 38 h 91"/>
                <a:gd name="T92" fmla="*/ 85 w 87"/>
                <a:gd name="T93" fmla="*/ 30 h 91"/>
                <a:gd name="T94" fmla="*/ 75 w 87"/>
                <a:gd name="T95" fmla="*/ 28 h 91"/>
                <a:gd name="T96" fmla="*/ 57 w 87"/>
                <a:gd name="T97" fmla="*/ 12 h 91"/>
                <a:gd name="T98" fmla="*/ 35 w 87"/>
                <a:gd name="T99" fmla="*/ 50 h 91"/>
                <a:gd name="T100" fmla="*/ 48 w 87"/>
                <a:gd name="T101" fmla="*/ 55 h 91"/>
                <a:gd name="T102" fmla="*/ 38 w 87"/>
                <a:gd name="T103" fmla="*/ 28 h 91"/>
                <a:gd name="T104" fmla="*/ 27 w 87"/>
                <a:gd name="T105" fmla="*/ 13 h 91"/>
                <a:gd name="T106" fmla="*/ 12 w 87"/>
                <a:gd name="T107" fmla="*/ 31 h 91"/>
                <a:gd name="T108" fmla="*/ 27 w 87"/>
                <a:gd name="T109" fmla="*/ 41 h 91"/>
                <a:gd name="T110" fmla="*/ 11 w 87"/>
                <a:gd name="T111" fmla="*/ 34 h 91"/>
                <a:gd name="T112" fmla="*/ 36 w 87"/>
                <a:gd name="T113" fmla="*/ 62 h 91"/>
                <a:gd name="T114" fmla="*/ 33 w 87"/>
                <a:gd name="T115" fmla="*/ 80 h 91"/>
                <a:gd name="T116" fmla="*/ 57 w 87"/>
                <a:gd name="T117" fmla="*/ 79 h 91"/>
                <a:gd name="T118" fmla="*/ 53 w 87"/>
                <a:gd name="T119" fmla="*/ 61 h 91"/>
                <a:gd name="T120" fmla="*/ 60 w 87"/>
                <a:gd name="T121" fmla="*/ 78 h 91"/>
                <a:gd name="T122" fmla="*/ 60 w 87"/>
                <a:gd name="T123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7" h="91">
                  <a:moveTo>
                    <a:pt x="78" y="29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3" y="25"/>
                    <a:pt x="82" y="24"/>
                    <a:pt x="81" y="23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6" y="23"/>
                    <a:pt x="75" y="23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8" y="18"/>
                    <a:pt x="78" y="17"/>
                    <a:pt x="77" y="16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8"/>
                    <a:pt x="71" y="18"/>
                    <a:pt x="71" y="17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3" y="12"/>
                    <a:pt x="72" y="11"/>
                    <a:pt x="71" y="10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7" y="14"/>
                    <a:pt x="66" y="13"/>
                    <a:pt x="65" y="13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7" y="7"/>
                    <a:pt x="66" y="6"/>
                    <a:pt x="65" y="6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1" y="10"/>
                    <a:pt x="60" y="9"/>
                    <a:pt x="59" y="9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0" y="3"/>
                    <a:pt x="59" y="3"/>
                    <a:pt x="58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4" y="7"/>
                    <a:pt x="53" y="7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52" y="1"/>
                    <a:pt x="51" y="1"/>
                    <a:pt x="50" y="0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8" y="6"/>
                    <a:pt x="47" y="6"/>
                    <a:pt x="46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4" y="0"/>
                    <a:pt x="42" y="0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1" y="6"/>
                    <a:pt x="40" y="6"/>
                    <a:pt x="39" y="6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7" y="1"/>
                    <a:pt x="36" y="1"/>
                    <a:pt x="35" y="1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9"/>
                    <a:pt x="28" y="9"/>
                    <a:pt x="27" y="9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6"/>
                    <a:pt x="21" y="6"/>
                    <a:pt x="20" y="7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2" y="13"/>
                    <a:pt x="21" y="13"/>
                    <a:pt x="21" y="14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1"/>
                    <a:pt x="15" y="11"/>
                    <a:pt x="14" y="12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6" y="18"/>
                    <a:pt x="16" y="19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0" y="17"/>
                    <a:pt x="9" y="18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3"/>
                    <a:pt x="12" y="23"/>
                    <a:pt x="12" y="24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3"/>
                    <a:pt x="6" y="24"/>
                    <a:pt x="5" y="25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30"/>
                    <a:pt x="9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3" y="30"/>
                    <a:pt x="3" y="31"/>
                    <a:pt x="2" y="33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6"/>
                    <a:pt x="7" y="37"/>
                    <a:pt x="7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8"/>
                    <a:pt x="1" y="39"/>
                    <a:pt x="1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4"/>
                    <a:pt x="6" y="4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8"/>
                    <a:pt x="1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50"/>
                    <a:pt x="6" y="51"/>
                    <a:pt x="6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4"/>
                    <a:pt x="2" y="56"/>
                    <a:pt x="2" y="57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7"/>
                    <a:pt x="8" y="58"/>
                    <a:pt x="8" y="59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4" y="62"/>
                    <a:pt x="4" y="63"/>
                    <a:pt x="4" y="64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0" y="63"/>
                    <a:pt x="10" y="64"/>
                    <a:pt x="11" y="65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7" y="70"/>
                    <a:pt x="8" y="70"/>
                    <a:pt x="8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4" y="70"/>
                    <a:pt x="14" y="70"/>
                    <a:pt x="15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2" y="76"/>
                    <a:pt x="13" y="77"/>
                    <a:pt x="13" y="78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18" y="75"/>
                    <a:pt x="19" y="75"/>
                    <a:pt x="19" y="76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8" y="81"/>
                    <a:pt x="18" y="82"/>
                    <a:pt x="19" y="83"/>
                  </a:cubicBezTo>
                  <a:cubicBezTo>
                    <a:pt x="23" y="79"/>
                    <a:pt x="23" y="79"/>
                    <a:pt x="23" y="79"/>
                  </a:cubicBezTo>
                  <a:cubicBezTo>
                    <a:pt x="24" y="79"/>
                    <a:pt x="24" y="80"/>
                    <a:pt x="25" y="80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6"/>
                    <a:pt x="25" y="86"/>
                    <a:pt x="26" y="87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30" y="82"/>
                    <a:pt x="30" y="83"/>
                    <a:pt x="31" y="83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1" y="89"/>
                    <a:pt x="32" y="89"/>
                    <a:pt x="33" y="89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6" y="84"/>
                    <a:pt x="37" y="85"/>
                    <a:pt x="38" y="85"/>
                  </a:cubicBezTo>
                  <a:cubicBezTo>
                    <a:pt x="38" y="90"/>
                    <a:pt x="38" y="90"/>
                    <a:pt x="38" y="90"/>
                  </a:cubicBezTo>
                  <a:cubicBezTo>
                    <a:pt x="39" y="91"/>
                    <a:pt x="40" y="91"/>
                    <a:pt x="41" y="91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3" y="85"/>
                    <a:pt x="44" y="85"/>
                    <a:pt x="45" y="85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47" y="91"/>
                    <a:pt x="48" y="91"/>
                    <a:pt x="49" y="90"/>
                  </a:cubicBezTo>
                  <a:cubicBezTo>
                    <a:pt x="49" y="85"/>
                    <a:pt x="49" y="85"/>
                    <a:pt x="49" y="85"/>
                  </a:cubicBezTo>
                  <a:cubicBezTo>
                    <a:pt x="50" y="85"/>
                    <a:pt x="51" y="85"/>
                    <a:pt x="52" y="84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4" y="89"/>
                    <a:pt x="56" y="89"/>
                    <a:pt x="57" y="89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7" y="83"/>
                    <a:pt x="57" y="83"/>
                    <a:pt x="58" y="82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1" y="87"/>
                    <a:pt x="62" y="87"/>
                    <a:pt x="63" y="86"/>
                  </a:cubicBezTo>
                  <a:cubicBezTo>
                    <a:pt x="63" y="86"/>
                    <a:pt x="63" y="86"/>
                    <a:pt x="64" y="86"/>
                  </a:cubicBezTo>
                  <a:cubicBezTo>
                    <a:pt x="62" y="80"/>
                    <a:pt x="62" y="80"/>
                    <a:pt x="62" y="80"/>
                  </a:cubicBezTo>
                  <a:cubicBezTo>
                    <a:pt x="63" y="80"/>
                    <a:pt x="64" y="80"/>
                    <a:pt x="64" y="79"/>
                  </a:cubicBezTo>
                  <a:cubicBezTo>
                    <a:pt x="68" y="83"/>
                    <a:pt x="68" y="83"/>
                    <a:pt x="68" y="83"/>
                  </a:cubicBezTo>
                  <a:cubicBezTo>
                    <a:pt x="69" y="83"/>
                    <a:pt x="70" y="82"/>
                    <a:pt x="70" y="81"/>
                  </a:cubicBezTo>
                  <a:cubicBezTo>
                    <a:pt x="68" y="76"/>
                    <a:pt x="68" y="76"/>
                    <a:pt x="68" y="76"/>
                  </a:cubicBezTo>
                  <a:cubicBezTo>
                    <a:pt x="68" y="76"/>
                    <a:pt x="69" y="75"/>
                    <a:pt x="70" y="75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5" y="77"/>
                    <a:pt x="75" y="77"/>
                    <a:pt x="76" y="76"/>
                  </a:cubicBezTo>
                  <a:cubicBezTo>
                    <a:pt x="73" y="71"/>
                    <a:pt x="73" y="71"/>
                    <a:pt x="73" y="71"/>
                  </a:cubicBezTo>
                  <a:cubicBezTo>
                    <a:pt x="73" y="71"/>
                    <a:pt x="74" y="70"/>
                    <a:pt x="74" y="69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80" y="71"/>
                    <a:pt x="80" y="70"/>
                    <a:pt x="81" y="69"/>
                  </a:cubicBezTo>
                  <a:cubicBezTo>
                    <a:pt x="77" y="66"/>
                    <a:pt x="77" y="66"/>
                    <a:pt x="77" y="66"/>
                  </a:cubicBezTo>
                  <a:cubicBezTo>
                    <a:pt x="77" y="65"/>
                    <a:pt x="78" y="64"/>
                    <a:pt x="78" y="63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3" y="64"/>
                    <a:pt x="84" y="63"/>
                    <a:pt x="84" y="62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0" y="58"/>
                    <a:pt x="80" y="58"/>
                    <a:pt x="80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6" y="56"/>
                    <a:pt x="86" y="55"/>
                    <a:pt x="87" y="54"/>
                  </a:cubicBezTo>
                  <a:cubicBezTo>
                    <a:pt x="81" y="52"/>
                    <a:pt x="81" y="52"/>
                    <a:pt x="81" y="52"/>
                  </a:cubicBezTo>
                  <a:cubicBezTo>
                    <a:pt x="82" y="51"/>
                    <a:pt x="82" y="51"/>
                    <a:pt x="82" y="50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7" y="47"/>
                    <a:pt x="87" y="46"/>
                  </a:cubicBezTo>
                  <a:cubicBezTo>
                    <a:pt x="82" y="45"/>
                    <a:pt x="82" y="45"/>
                    <a:pt x="82" y="45"/>
                  </a:cubicBezTo>
                  <a:cubicBezTo>
                    <a:pt x="82" y="44"/>
                    <a:pt x="82" y="43"/>
                    <a:pt x="82" y="4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0"/>
                    <a:pt x="87" y="39"/>
                    <a:pt x="87" y="38"/>
                  </a:cubicBezTo>
                  <a:cubicBezTo>
                    <a:pt x="81" y="38"/>
                    <a:pt x="81" y="38"/>
                    <a:pt x="81" y="38"/>
                  </a:cubicBezTo>
                  <a:cubicBezTo>
                    <a:pt x="81" y="37"/>
                    <a:pt x="81" y="36"/>
                    <a:pt x="81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5" y="32"/>
                    <a:pt x="85" y="31"/>
                    <a:pt x="85" y="30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0"/>
                    <a:pt x="79" y="30"/>
                    <a:pt x="78" y="29"/>
                  </a:cubicBezTo>
                  <a:close/>
                  <a:moveTo>
                    <a:pt x="75" y="28"/>
                  </a:moveTo>
                  <a:cubicBezTo>
                    <a:pt x="59" y="36"/>
                    <a:pt x="59" y="36"/>
                    <a:pt x="59" y="36"/>
                  </a:cubicBezTo>
                  <a:cubicBezTo>
                    <a:pt x="57" y="32"/>
                    <a:pt x="54" y="30"/>
                    <a:pt x="51" y="29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64" y="15"/>
                    <a:pt x="71" y="20"/>
                    <a:pt x="75" y="28"/>
                  </a:cubicBezTo>
                  <a:close/>
                  <a:moveTo>
                    <a:pt x="48" y="55"/>
                  </a:moveTo>
                  <a:cubicBezTo>
                    <a:pt x="43" y="57"/>
                    <a:pt x="37" y="55"/>
                    <a:pt x="35" y="50"/>
                  </a:cubicBezTo>
                  <a:cubicBezTo>
                    <a:pt x="33" y="45"/>
                    <a:pt x="35" y="39"/>
                    <a:pt x="40" y="36"/>
                  </a:cubicBezTo>
                  <a:cubicBezTo>
                    <a:pt x="45" y="34"/>
                    <a:pt x="50" y="36"/>
                    <a:pt x="53" y="41"/>
                  </a:cubicBezTo>
                  <a:cubicBezTo>
                    <a:pt x="55" y="46"/>
                    <a:pt x="53" y="52"/>
                    <a:pt x="48" y="55"/>
                  </a:cubicBezTo>
                  <a:close/>
                  <a:moveTo>
                    <a:pt x="54" y="10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5" y="27"/>
                    <a:pt x="41" y="27"/>
                    <a:pt x="38" y="28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8" y="8"/>
                    <a:pt x="46" y="8"/>
                    <a:pt x="54" y="10"/>
                  </a:cubicBezTo>
                  <a:close/>
                  <a:moveTo>
                    <a:pt x="27" y="13"/>
                  </a:moveTo>
                  <a:cubicBezTo>
                    <a:pt x="35" y="30"/>
                    <a:pt x="35" y="30"/>
                    <a:pt x="35" y="30"/>
                  </a:cubicBezTo>
                  <a:cubicBezTo>
                    <a:pt x="32" y="31"/>
                    <a:pt x="29" y="34"/>
                    <a:pt x="28" y="3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5" y="24"/>
                    <a:pt x="20" y="17"/>
                    <a:pt x="27" y="13"/>
                  </a:cubicBezTo>
                  <a:close/>
                  <a:moveTo>
                    <a:pt x="11" y="34"/>
                  </a:moveTo>
                  <a:cubicBezTo>
                    <a:pt x="27" y="41"/>
                    <a:pt x="27" y="41"/>
                    <a:pt x="27" y="41"/>
                  </a:cubicBezTo>
                  <a:cubicBezTo>
                    <a:pt x="26" y="44"/>
                    <a:pt x="26" y="48"/>
                    <a:pt x="27" y="51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8" y="51"/>
                    <a:pt x="8" y="42"/>
                    <a:pt x="11" y="34"/>
                  </a:cubicBezTo>
                  <a:close/>
                  <a:moveTo>
                    <a:pt x="13" y="62"/>
                  </a:moveTo>
                  <a:cubicBezTo>
                    <a:pt x="29" y="55"/>
                    <a:pt x="29" y="55"/>
                    <a:pt x="29" y="55"/>
                  </a:cubicBezTo>
                  <a:cubicBezTo>
                    <a:pt x="30" y="58"/>
                    <a:pt x="33" y="60"/>
                    <a:pt x="36" y="62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3" y="76"/>
                    <a:pt x="17" y="70"/>
                    <a:pt x="13" y="62"/>
                  </a:cubicBezTo>
                  <a:close/>
                  <a:moveTo>
                    <a:pt x="33" y="80"/>
                  </a:moveTo>
                  <a:cubicBezTo>
                    <a:pt x="39" y="63"/>
                    <a:pt x="39" y="63"/>
                    <a:pt x="39" y="63"/>
                  </a:cubicBezTo>
                  <a:cubicBezTo>
                    <a:pt x="43" y="64"/>
                    <a:pt x="46" y="64"/>
                    <a:pt x="50" y="63"/>
                  </a:cubicBezTo>
                  <a:cubicBezTo>
                    <a:pt x="57" y="79"/>
                    <a:pt x="57" y="79"/>
                    <a:pt x="57" y="79"/>
                  </a:cubicBezTo>
                  <a:cubicBezTo>
                    <a:pt x="49" y="83"/>
                    <a:pt x="41" y="83"/>
                    <a:pt x="33" y="80"/>
                  </a:cubicBezTo>
                  <a:close/>
                  <a:moveTo>
                    <a:pt x="60" y="78"/>
                  </a:moveTo>
                  <a:cubicBezTo>
                    <a:pt x="53" y="61"/>
                    <a:pt x="53" y="61"/>
                    <a:pt x="53" y="61"/>
                  </a:cubicBezTo>
                  <a:cubicBezTo>
                    <a:pt x="56" y="59"/>
                    <a:pt x="59" y="56"/>
                    <a:pt x="60" y="53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73" y="67"/>
                    <a:pt x="68" y="73"/>
                    <a:pt x="60" y="78"/>
                  </a:cubicBezTo>
                  <a:close/>
                  <a:moveTo>
                    <a:pt x="77" y="56"/>
                  </a:moveTo>
                  <a:cubicBezTo>
                    <a:pt x="61" y="50"/>
                    <a:pt x="61" y="50"/>
                    <a:pt x="61" y="50"/>
                  </a:cubicBezTo>
                  <a:cubicBezTo>
                    <a:pt x="62" y="46"/>
                    <a:pt x="62" y="42"/>
                    <a:pt x="60" y="39"/>
                  </a:cubicBezTo>
                  <a:cubicBezTo>
                    <a:pt x="76" y="31"/>
                    <a:pt x="76" y="31"/>
                    <a:pt x="76" y="31"/>
                  </a:cubicBezTo>
                  <a:cubicBezTo>
                    <a:pt x="79" y="39"/>
                    <a:pt x="80" y="48"/>
                    <a:pt x="77" y="5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0"/>
            <p:cNvSpPr>
              <a:spLocks noEditPoints="1"/>
            </p:cNvSpPr>
            <p:nvPr/>
          </p:nvSpPr>
          <p:spPr bwMode="auto">
            <a:xfrm>
              <a:off x="1171575" y="2608263"/>
              <a:ext cx="93663" cy="96838"/>
            </a:xfrm>
            <a:custGeom>
              <a:avLst/>
              <a:gdLst>
                <a:gd name="T0" fmla="*/ 81 w 87"/>
                <a:gd name="T1" fmla="*/ 23 h 91"/>
                <a:gd name="T2" fmla="*/ 78 w 87"/>
                <a:gd name="T3" fmla="*/ 19 h 91"/>
                <a:gd name="T4" fmla="*/ 70 w 87"/>
                <a:gd name="T5" fmla="*/ 17 h 91"/>
                <a:gd name="T6" fmla="*/ 67 w 87"/>
                <a:gd name="T7" fmla="*/ 14 h 91"/>
                <a:gd name="T8" fmla="*/ 64 w 87"/>
                <a:gd name="T9" fmla="*/ 6 h 91"/>
                <a:gd name="T10" fmla="*/ 60 w 87"/>
                <a:gd name="T11" fmla="*/ 4 h 91"/>
                <a:gd name="T12" fmla="*/ 52 w 87"/>
                <a:gd name="T13" fmla="*/ 7 h 91"/>
                <a:gd name="T14" fmla="*/ 48 w 87"/>
                <a:gd name="T15" fmla="*/ 6 h 91"/>
                <a:gd name="T16" fmla="*/ 42 w 87"/>
                <a:gd name="T17" fmla="*/ 0 h 91"/>
                <a:gd name="T18" fmla="*/ 37 w 87"/>
                <a:gd name="T19" fmla="*/ 0 h 91"/>
                <a:gd name="T20" fmla="*/ 32 w 87"/>
                <a:gd name="T21" fmla="*/ 7 h 91"/>
                <a:gd name="T22" fmla="*/ 28 w 87"/>
                <a:gd name="T23" fmla="*/ 9 h 91"/>
                <a:gd name="T24" fmla="*/ 23 w 87"/>
                <a:gd name="T25" fmla="*/ 5 h 91"/>
                <a:gd name="T26" fmla="*/ 20 w 87"/>
                <a:gd name="T27" fmla="*/ 14 h 91"/>
                <a:gd name="T28" fmla="*/ 17 w 87"/>
                <a:gd name="T29" fmla="*/ 17 h 91"/>
                <a:gd name="T30" fmla="*/ 8 w 87"/>
                <a:gd name="T31" fmla="*/ 18 h 91"/>
                <a:gd name="T32" fmla="*/ 6 w 87"/>
                <a:gd name="T33" fmla="*/ 22 h 91"/>
                <a:gd name="T34" fmla="*/ 8 w 87"/>
                <a:gd name="T35" fmla="*/ 31 h 91"/>
                <a:gd name="T36" fmla="*/ 6 w 87"/>
                <a:gd name="T37" fmla="*/ 35 h 91"/>
                <a:gd name="T38" fmla="*/ 0 w 87"/>
                <a:gd name="T39" fmla="*/ 41 h 91"/>
                <a:gd name="T40" fmla="*/ 0 w 87"/>
                <a:gd name="T41" fmla="*/ 45 h 91"/>
                <a:gd name="T42" fmla="*/ 6 w 87"/>
                <a:gd name="T43" fmla="*/ 52 h 91"/>
                <a:gd name="T44" fmla="*/ 6 w 87"/>
                <a:gd name="T45" fmla="*/ 56 h 91"/>
                <a:gd name="T46" fmla="*/ 4 w 87"/>
                <a:gd name="T47" fmla="*/ 64 h 91"/>
                <a:gd name="T48" fmla="*/ 6 w 87"/>
                <a:gd name="T49" fmla="*/ 69 h 91"/>
                <a:gd name="T50" fmla="*/ 14 w 87"/>
                <a:gd name="T51" fmla="*/ 71 h 91"/>
                <a:gd name="T52" fmla="*/ 17 w 87"/>
                <a:gd name="T53" fmla="*/ 74 h 91"/>
                <a:gd name="T54" fmla="*/ 19 w 87"/>
                <a:gd name="T55" fmla="*/ 83 h 91"/>
                <a:gd name="T56" fmla="*/ 22 w 87"/>
                <a:gd name="T57" fmla="*/ 85 h 91"/>
                <a:gd name="T58" fmla="*/ 31 w 87"/>
                <a:gd name="T59" fmla="*/ 83 h 91"/>
                <a:gd name="T60" fmla="*/ 35 w 87"/>
                <a:gd name="T61" fmla="*/ 84 h 91"/>
                <a:gd name="T62" fmla="*/ 41 w 87"/>
                <a:gd name="T63" fmla="*/ 91 h 91"/>
                <a:gd name="T64" fmla="*/ 45 w 87"/>
                <a:gd name="T65" fmla="*/ 91 h 91"/>
                <a:gd name="T66" fmla="*/ 51 w 87"/>
                <a:gd name="T67" fmla="*/ 84 h 91"/>
                <a:gd name="T68" fmla="*/ 55 w 87"/>
                <a:gd name="T69" fmla="*/ 83 h 91"/>
                <a:gd name="T70" fmla="*/ 62 w 87"/>
                <a:gd name="T71" fmla="*/ 86 h 91"/>
                <a:gd name="T72" fmla="*/ 64 w 87"/>
                <a:gd name="T73" fmla="*/ 79 h 91"/>
                <a:gd name="T74" fmla="*/ 67 w 87"/>
                <a:gd name="T75" fmla="*/ 76 h 91"/>
                <a:gd name="T76" fmla="*/ 76 w 87"/>
                <a:gd name="T77" fmla="*/ 76 h 91"/>
                <a:gd name="T78" fmla="*/ 78 w 87"/>
                <a:gd name="T79" fmla="*/ 72 h 91"/>
                <a:gd name="T80" fmla="*/ 77 w 87"/>
                <a:gd name="T81" fmla="*/ 63 h 91"/>
                <a:gd name="T82" fmla="*/ 79 w 87"/>
                <a:gd name="T83" fmla="*/ 59 h 91"/>
                <a:gd name="T84" fmla="*/ 86 w 87"/>
                <a:gd name="T85" fmla="*/ 54 h 91"/>
                <a:gd name="T86" fmla="*/ 86 w 87"/>
                <a:gd name="T87" fmla="*/ 49 h 91"/>
                <a:gd name="T88" fmla="*/ 81 w 87"/>
                <a:gd name="T89" fmla="*/ 43 h 91"/>
                <a:gd name="T90" fmla="*/ 81 w 87"/>
                <a:gd name="T91" fmla="*/ 38 h 91"/>
                <a:gd name="T92" fmla="*/ 84 w 87"/>
                <a:gd name="T93" fmla="*/ 30 h 91"/>
                <a:gd name="T94" fmla="*/ 74 w 87"/>
                <a:gd name="T95" fmla="*/ 28 h 91"/>
                <a:gd name="T96" fmla="*/ 56 w 87"/>
                <a:gd name="T97" fmla="*/ 12 h 91"/>
                <a:gd name="T98" fmla="*/ 34 w 87"/>
                <a:gd name="T99" fmla="*/ 50 h 91"/>
                <a:gd name="T100" fmla="*/ 47 w 87"/>
                <a:gd name="T101" fmla="*/ 55 h 91"/>
                <a:gd name="T102" fmla="*/ 37 w 87"/>
                <a:gd name="T103" fmla="*/ 28 h 91"/>
                <a:gd name="T104" fmla="*/ 27 w 87"/>
                <a:gd name="T105" fmla="*/ 13 h 91"/>
                <a:gd name="T106" fmla="*/ 11 w 87"/>
                <a:gd name="T107" fmla="*/ 31 h 91"/>
                <a:gd name="T108" fmla="*/ 26 w 87"/>
                <a:gd name="T109" fmla="*/ 41 h 91"/>
                <a:gd name="T110" fmla="*/ 10 w 87"/>
                <a:gd name="T111" fmla="*/ 35 h 91"/>
                <a:gd name="T112" fmla="*/ 36 w 87"/>
                <a:gd name="T113" fmla="*/ 62 h 91"/>
                <a:gd name="T114" fmla="*/ 33 w 87"/>
                <a:gd name="T115" fmla="*/ 80 h 91"/>
                <a:gd name="T116" fmla="*/ 57 w 87"/>
                <a:gd name="T117" fmla="*/ 79 h 91"/>
                <a:gd name="T118" fmla="*/ 52 w 87"/>
                <a:gd name="T119" fmla="*/ 61 h 91"/>
                <a:gd name="T120" fmla="*/ 60 w 87"/>
                <a:gd name="T121" fmla="*/ 78 h 91"/>
                <a:gd name="T122" fmla="*/ 60 w 87"/>
                <a:gd name="T123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7" h="91">
                  <a:moveTo>
                    <a:pt x="78" y="29"/>
                  </a:move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1" y="24"/>
                    <a:pt x="81" y="23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5" y="24"/>
                    <a:pt x="75" y="23"/>
                    <a:pt x="74" y="23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7" y="17"/>
                    <a:pt x="76" y="16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1" y="18"/>
                    <a:pt x="71" y="18"/>
                    <a:pt x="70" y="17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2" y="12"/>
                    <a:pt x="72" y="11"/>
                    <a:pt x="71" y="10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6" y="14"/>
                    <a:pt x="65" y="13"/>
                    <a:pt x="65" y="13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5" y="6"/>
                    <a:pt x="64" y="6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0" y="10"/>
                    <a:pt x="60" y="9"/>
                    <a:pt x="59" y="9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3"/>
                    <a:pt x="58" y="3"/>
                    <a:pt x="57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4" y="7"/>
                    <a:pt x="53" y="7"/>
                    <a:pt x="52" y="7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2" y="1"/>
                    <a:pt x="51" y="1"/>
                    <a:pt x="50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43" y="0"/>
                    <a:pt x="42" y="0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6"/>
                    <a:pt x="40" y="6"/>
                    <a:pt x="39" y="6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1"/>
                    <a:pt x="35" y="1"/>
                    <a:pt x="34" y="1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3" y="7"/>
                    <a:pt x="32" y="7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7" y="9"/>
                    <a:pt x="27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6"/>
                    <a:pt x="21" y="7"/>
                    <a:pt x="20" y="7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3"/>
                    <a:pt x="20" y="14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1"/>
                    <a:pt x="14" y="11"/>
                    <a:pt x="14" y="12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8"/>
                    <a:pt x="15" y="19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9" y="17"/>
                    <a:pt x="8" y="18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3"/>
                    <a:pt x="11" y="23"/>
                    <a:pt x="11" y="24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3"/>
                    <a:pt x="5" y="24"/>
                    <a:pt x="4" y="25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9"/>
                    <a:pt x="8" y="30"/>
                    <a:pt x="8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2" y="31"/>
                    <a:pt x="2" y="33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6"/>
                    <a:pt x="6" y="37"/>
                    <a:pt x="6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38"/>
                    <a:pt x="0" y="39"/>
                    <a:pt x="0" y="4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3"/>
                    <a:pt x="5" y="44"/>
                    <a:pt x="5" y="4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8"/>
                    <a:pt x="0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50"/>
                    <a:pt x="5" y="51"/>
                    <a:pt x="6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1" y="54"/>
                    <a:pt x="1" y="56"/>
                    <a:pt x="1" y="57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7" y="57"/>
                    <a:pt x="7" y="58"/>
                    <a:pt x="7" y="59"/>
                  </a:cubicBezTo>
                  <a:cubicBezTo>
                    <a:pt x="2" y="61"/>
                    <a:pt x="2" y="61"/>
                    <a:pt x="2" y="61"/>
                  </a:cubicBezTo>
                  <a:cubicBezTo>
                    <a:pt x="3" y="62"/>
                    <a:pt x="3" y="63"/>
                    <a:pt x="4" y="64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4"/>
                    <a:pt x="10" y="64"/>
                    <a:pt x="10" y="65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7" y="71"/>
                    <a:pt x="8" y="71"/>
                  </a:cubicBezTo>
                  <a:cubicBezTo>
                    <a:pt x="12" y="69"/>
                    <a:pt x="12" y="69"/>
                    <a:pt x="12" y="69"/>
                  </a:cubicBezTo>
                  <a:cubicBezTo>
                    <a:pt x="13" y="70"/>
                    <a:pt x="13" y="70"/>
                    <a:pt x="14" y="71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11" y="76"/>
                    <a:pt x="12" y="77"/>
                    <a:pt x="13" y="78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8" y="75"/>
                    <a:pt x="18" y="75"/>
                    <a:pt x="19" y="76"/>
                  </a:cubicBezTo>
                  <a:cubicBezTo>
                    <a:pt x="16" y="81"/>
                    <a:pt x="16" y="81"/>
                    <a:pt x="16" y="81"/>
                  </a:cubicBezTo>
                  <a:cubicBezTo>
                    <a:pt x="17" y="82"/>
                    <a:pt x="18" y="82"/>
                    <a:pt x="19" y="83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3" y="79"/>
                    <a:pt x="24" y="80"/>
                    <a:pt x="24" y="80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3" y="86"/>
                    <a:pt x="24" y="86"/>
                    <a:pt x="25" y="87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9" y="82"/>
                    <a:pt x="30" y="83"/>
                    <a:pt x="31" y="83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1" y="89"/>
                    <a:pt x="32" y="89"/>
                    <a:pt x="33" y="90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6" y="84"/>
                    <a:pt x="36" y="85"/>
                    <a:pt x="37" y="85"/>
                  </a:cubicBezTo>
                  <a:cubicBezTo>
                    <a:pt x="37" y="90"/>
                    <a:pt x="37" y="90"/>
                    <a:pt x="37" y="90"/>
                  </a:cubicBezTo>
                  <a:cubicBezTo>
                    <a:pt x="38" y="91"/>
                    <a:pt x="39" y="91"/>
                    <a:pt x="41" y="91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2" y="85"/>
                    <a:pt x="43" y="85"/>
                    <a:pt x="44" y="85"/>
                  </a:cubicBezTo>
                  <a:cubicBezTo>
                    <a:pt x="45" y="91"/>
                    <a:pt x="45" y="91"/>
                    <a:pt x="45" y="91"/>
                  </a:cubicBezTo>
                  <a:cubicBezTo>
                    <a:pt x="46" y="91"/>
                    <a:pt x="47" y="91"/>
                    <a:pt x="48" y="91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9" y="85"/>
                    <a:pt x="50" y="85"/>
                    <a:pt x="51" y="84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4" y="89"/>
                    <a:pt x="55" y="89"/>
                    <a:pt x="56" y="89"/>
                  </a:cubicBezTo>
                  <a:cubicBezTo>
                    <a:pt x="55" y="83"/>
                    <a:pt x="55" y="83"/>
                    <a:pt x="55" y="83"/>
                  </a:cubicBezTo>
                  <a:cubicBezTo>
                    <a:pt x="56" y="83"/>
                    <a:pt x="57" y="83"/>
                    <a:pt x="57" y="82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87"/>
                    <a:pt x="61" y="87"/>
                    <a:pt x="62" y="86"/>
                  </a:cubicBezTo>
                  <a:cubicBezTo>
                    <a:pt x="62" y="86"/>
                    <a:pt x="63" y="86"/>
                    <a:pt x="63" y="86"/>
                  </a:cubicBezTo>
                  <a:cubicBezTo>
                    <a:pt x="61" y="80"/>
                    <a:pt x="61" y="80"/>
                    <a:pt x="61" y="80"/>
                  </a:cubicBezTo>
                  <a:cubicBezTo>
                    <a:pt x="62" y="80"/>
                    <a:pt x="63" y="80"/>
                    <a:pt x="64" y="79"/>
                  </a:cubicBezTo>
                  <a:cubicBezTo>
                    <a:pt x="67" y="83"/>
                    <a:pt x="67" y="83"/>
                    <a:pt x="67" y="83"/>
                  </a:cubicBezTo>
                  <a:cubicBezTo>
                    <a:pt x="68" y="83"/>
                    <a:pt x="69" y="82"/>
                    <a:pt x="70" y="81"/>
                  </a:cubicBezTo>
                  <a:cubicBezTo>
                    <a:pt x="67" y="76"/>
                    <a:pt x="67" y="76"/>
                    <a:pt x="67" y="76"/>
                  </a:cubicBezTo>
                  <a:cubicBezTo>
                    <a:pt x="68" y="76"/>
                    <a:pt x="68" y="75"/>
                    <a:pt x="69" y="75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5" y="77"/>
                    <a:pt x="76" y="76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3" y="71"/>
                    <a:pt x="73" y="70"/>
                    <a:pt x="74" y="69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9" y="71"/>
                    <a:pt x="80" y="70"/>
                    <a:pt x="80" y="69"/>
                  </a:cubicBezTo>
                  <a:cubicBezTo>
                    <a:pt x="76" y="66"/>
                    <a:pt x="76" y="66"/>
                    <a:pt x="76" y="66"/>
                  </a:cubicBezTo>
                  <a:cubicBezTo>
                    <a:pt x="76" y="65"/>
                    <a:pt x="77" y="64"/>
                    <a:pt x="77" y="63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3" y="64"/>
                    <a:pt x="83" y="63"/>
                    <a:pt x="84" y="62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58"/>
                    <a:pt x="80" y="58"/>
                    <a:pt x="80" y="57"/>
                  </a:cubicBezTo>
                  <a:cubicBezTo>
                    <a:pt x="85" y="58"/>
                    <a:pt x="85" y="58"/>
                    <a:pt x="85" y="58"/>
                  </a:cubicBezTo>
                  <a:cubicBezTo>
                    <a:pt x="85" y="56"/>
                    <a:pt x="86" y="55"/>
                    <a:pt x="86" y="54"/>
                  </a:cubicBezTo>
                  <a:cubicBezTo>
                    <a:pt x="81" y="52"/>
                    <a:pt x="81" y="52"/>
                    <a:pt x="81" y="52"/>
                  </a:cubicBezTo>
                  <a:cubicBezTo>
                    <a:pt x="81" y="51"/>
                    <a:pt x="81" y="51"/>
                    <a:pt x="81" y="50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7" y="48"/>
                    <a:pt x="87" y="47"/>
                    <a:pt x="87" y="46"/>
                  </a:cubicBezTo>
                  <a:cubicBezTo>
                    <a:pt x="81" y="45"/>
                    <a:pt x="81" y="45"/>
                    <a:pt x="81" y="45"/>
                  </a:cubicBezTo>
                  <a:cubicBezTo>
                    <a:pt x="81" y="44"/>
                    <a:pt x="81" y="43"/>
                    <a:pt x="81" y="43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40"/>
                    <a:pt x="86" y="39"/>
                    <a:pt x="86" y="38"/>
                  </a:cubicBezTo>
                  <a:cubicBezTo>
                    <a:pt x="81" y="38"/>
                    <a:pt x="81" y="38"/>
                    <a:pt x="81" y="38"/>
                  </a:cubicBezTo>
                  <a:cubicBezTo>
                    <a:pt x="81" y="37"/>
                    <a:pt x="80" y="36"/>
                    <a:pt x="80" y="35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5" y="32"/>
                    <a:pt x="84" y="31"/>
                    <a:pt x="84" y="30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0"/>
                    <a:pt x="78" y="30"/>
                    <a:pt x="78" y="29"/>
                  </a:cubicBezTo>
                  <a:close/>
                  <a:moveTo>
                    <a:pt x="74" y="28"/>
                  </a:moveTo>
                  <a:cubicBezTo>
                    <a:pt x="58" y="36"/>
                    <a:pt x="58" y="36"/>
                    <a:pt x="58" y="36"/>
                  </a:cubicBezTo>
                  <a:cubicBezTo>
                    <a:pt x="56" y="32"/>
                    <a:pt x="54" y="30"/>
                    <a:pt x="50" y="29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64" y="15"/>
                    <a:pt x="70" y="20"/>
                    <a:pt x="74" y="28"/>
                  </a:cubicBezTo>
                  <a:close/>
                  <a:moveTo>
                    <a:pt x="47" y="55"/>
                  </a:moveTo>
                  <a:cubicBezTo>
                    <a:pt x="43" y="57"/>
                    <a:pt x="37" y="55"/>
                    <a:pt x="34" y="50"/>
                  </a:cubicBezTo>
                  <a:cubicBezTo>
                    <a:pt x="32" y="45"/>
                    <a:pt x="34" y="39"/>
                    <a:pt x="39" y="36"/>
                  </a:cubicBezTo>
                  <a:cubicBezTo>
                    <a:pt x="44" y="34"/>
                    <a:pt x="50" y="36"/>
                    <a:pt x="52" y="41"/>
                  </a:cubicBezTo>
                  <a:cubicBezTo>
                    <a:pt x="54" y="46"/>
                    <a:pt x="52" y="52"/>
                    <a:pt x="47" y="55"/>
                  </a:cubicBezTo>
                  <a:close/>
                  <a:moveTo>
                    <a:pt x="53" y="10"/>
                  </a:moveTo>
                  <a:cubicBezTo>
                    <a:pt x="47" y="27"/>
                    <a:pt x="47" y="27"/>
                    <a:pt x="47" y="27"/>
                  </a:cubicBezTo>
                  <a:cubicBezTo>
                    <a:pt x="44" y="27"/>
                    <a:pt x="41" y="27"/>
                    <a:pt x="37" y="28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7" y="8"/>
                    <a:pt x="46" y="8"/>
                    <a:pt x="53" y="10"/>
                  </a:cubicBezTo>
                  <a:close/>
                  <a:moveTo>
                    <a:pt x="27" y="13"/>
                  </a:move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29" y="34"/>
                    <a:pt x="27" y="37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4" y="24"/>
                    <a:pt x="19" y="17"/>
                    <a:pt x="27" y="13"/>
                  </a:cubicBezTo>
                  <a:close/>
                  <a:moveTo>
                    <a:pt x="10" y="35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4"/>
                    <a:pt x="25" y="48"/>
                    <a:pt x="26" y="51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8" y="51"/>
                    <a:pt x="8" y="42"/>
                    <a:pt x="10" y="35"/>
                  </a:cubicBezTo>
                  <a:close/>
                  <a:moveTo>
                    <a:pt x="12" y="62"/>
                  </a:moveTo>
                  <a:cubicBezTo>
                    <a:pt x="28" y="55"/>
                    <a:pt x="28" y="55"/>
                    <a:pt x="28" y="55"/>
                  </a:cubicBezTo>
                  <a:cubicBezTo>
                    <a:pt x="30" y="58"/>
                    <a:pt x="32" y="60"/>
                    <a:pt x="36" y="62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2" y="76"/>
                    <a:pt x="16" y="70"/>
                    <a:pt x="12" y="62"/>
                  </a:cubicBezTo>
                  <a:close/>
                  <a:moveTo>
                    <a:pt x="33" y="80"/>
                  </a:moveTo>
                  <a:cubicBezTo>
                    <a:pt x="39" y="63"/>
                    <a:pt x="39" y="63"/>
                    <a:pt x="39" y="63"/>
                  </a:cubicBezTo>
                  <a:cubicBezTo>
                    <a:pt x="42" y="64"/>
                    <a:pt x="46" y="64"/>
                    <a:pt x="49" y="63"/>
                  </a:cubicBezTo>
                  <a:cubicBezTo>
                    <a:pt x="57" y="79"/>
                    <a:pt x="57" y="79"/>
                    <a:pt x="57" y="79"/>
                  </a:cubicBezTo>
                  <a:cubicBezTo>
                    <a:pt x="49" y="83"/>
                    <a:pt x="40" y="83"/>
                    <a:pt x="33" y="80"/>
                  </a:cubicBezTo>
                  <a:close/>
                  <a:moveTo>
                    <a:pt x="60" y="78"/>
                  </a:moveTo>
                  <a:cubicBezTo>
                    <a:pt x="52" y="61"/>
                    <a:pt x="52" y="61"/>
                    <a:pt x="52" y="61"/>
                  </a:cubicBezTo>
                  <a:cubicBezTo>
                    <a:pt x="55" y="59"/>
                    <a:pt x="58" y="56"/>
                    <a:pt x="59" y="53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73" y="67"/>
                    <a:pt x="67" y="73"/>
                    <a:pt x="60" y="78"/>
                  </a:cubicBezTo>
                  <a:close/>
                  <a:moveTo>
                    <a:pt x="77" y="56"/>
                  </a:moveTo>
                  <a:cubicBezTo>
                    <a:pt x="60" y="50"/>
                    <a:pt x="60" y="50"/>
                    <a:pt x="60" y="50"/>
                  </a:cubicBezTo>
                  <a:cubicBezTo>
                    <a:pt x="61" y="46"/>
                    <a:pt x="61" y="42"/>
                    <a:pt x="60" y="39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9" y="39"/>
                    <a:pt x="79" y="48"/>
                    <a:pt x="77" y="5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1"/>
            <p:cNvSpPr>
              <a:spLocks noEditPoints="1"/>
            </p:cNvSpPr>
            <p:nvPr/>
          </p:nvSpPr>
          <p:spPr bwMode="auto">
            <a:xfrm>
              <a:off x="1127125" y="2659063"/>
              <a:ext cx="39688" cy="41275"/>
            </a:xfrm>
            <a:custGeom>
              <a:avLst/>
              <a:gdLst>
                <a:gd name="T0" fmla="*/ 36 w 37"/>
                <a:gd name="T1" fmla="*/ 26 h 38"/>
                <a:gd name="T2" fmla="*/ 36 w 37"/>
                <a:gd name="T3" fmla="*/ 24 h 38"/>
                <a:gd name="T4" fmla="*/ 34 w 37"/>
                <a:gd name="T5" fmla="*/ 21 h 38"/>
                <a:gd name="T6" fmla="*/ 35 w 37"/>
                <a:gd name="T7" fmla="*/ 19 h 38"/>
                <a:gd name="T8" fmla="*/ 36 w 37"/>
                <a:gd name="T9" fmla="*/ 16 h 38"/>
                <a:gd name="T10" fmla="*/ 36 w 37"/>
                <a:gd name="T11" fmla="*/ 14 h 38"/>
                <a:gd name="T12" fmla="*/ 33 w 37"/>
                <a:gd name="T13" fmla="*/ 12 h 38"/>
                <a:gd name="T14" fmla="*/ 32 w 37"/>
                <a:gd name="T15" fmla="*/ 10 h 38"/>
                <a:gd name="T16" fmla="*/ 32 w 37"/>
                <a:gd name="T17" fmla="*/ 6 h 38"/>
                <a:gd name="T18" fmla="*/ 31 w 37"/>
                <a:gd name="T19" fmla="*/ 5 h 38"/>
                <a:gd name="T20" fmla="*/ 27 w 37"/>
                <a:gd name="T21" fmla="*/ 5 h 38"/>
                <a:gd name="T22" fmla="*/ 26 w 37"/>
                <a:gd name="T23" fmla="*/ 4 h 38"/>
                <a:gd name="T24" fmla="*/ 25 w 37"/>
                <a:gd name="T25" fmla="*/ 1 h 38"/>
                <a:gd name="T26" fmla="*/ 22 w 37"/>
                <a:gd name="T27" fmla="*/ 3 h 38"/>
                <a:gd name="T28" fmla="*/ 20 w 37"/>
                <a:gd name="T29" fmla="*/ 2 h 38"/>
                <a:gd name="T30" fmla="*/ 18 w 37"/>
                <a:gd name="T31" fmla="*/ 0 h 38"/>
                <a:gd name="T32" fmla="*/ 16 w 37"/>
                <a:gd name="T33" fmla="*/ 0 h 38"/>
                <a:gd name="T34" fmla="*/ 14 w 37"/>
                <a:gd name="T35" fmla="*/ 3 h 38"/>
                <a:gd name="T36" fmla="*/ 12 w 37"/>
                <a:gd name="T37" fmla="*/ 4 h 38"/>
                <a:gd name="T38" fmla="*/ 8 w 37"/>
                <a:gd name="T39" fmla="*/ 3 h 38"/>
                <a:gd name="T40" fmla="*/ 7 w 37"/>
                <a:gd name="T41" fmla="*/ 4 h 38"/>
                <a:gd name="T42" fmla="*/ 6 w 37"/>
                <a:gd name="T43" fmla="*/ 8 h 38"/>
                <a:gd name="T44" fmla="*/ 5 w 37"/>
                <a:gd name="T45" fmla="*/ 10 h 38"/>
                <a:gd name="T46" fmla="*/ 2 w 37"/>
                <a:gd name="T47" fmla="*/ 11 h 38"/>
                <a:gd name="T48" fmla="*/ 1 w 37"/>
                <a:gd name="T49" fmla="*/ 13 h 38"/>
                <a:gd name="T50" fmla="*/ 3 w 37"/>
                <a:gd name="T51" fmla="*/ 16 h 38"/>
                <a:gd name="T52" fmla="*/ 2 w 37"/>
                <a:gd name="T53" fmla="*/ 18 h 38"/>
                <a:gd name="T54" fmla="*/ 0 w 37"/>
                <a:gd name="T55" fmla="*/ 21 h 38"/>
                <a:gd name="T56" fmla="*/ 0 w 37"/>
                <a:gd name="T57" fmla="*/ 23 h 38"/>
                <a:gd name="T58" fmla="*/ 3 w 37"/>
                <a:gd name="T59" fmla="*/ 25 h 38"/>
                <a:gd name="T60" fmla="*/ 4 w 37"/>
                <a:gd name="T61" fmla="*/ 27 h 38"/>
                <a:gd name="T62" fmla="*/ 4 w 37"/>
                <a:gd name="T63" fmla="*/ 30 h 38"/>
                <a:gd name="T64" fmla="*/ 5 w 37"/>
                <a:gd name="T65" fmla="*/ 32 h 38"/>
                <a:gd name="T66" fmla="*/ 8 w 37"/>
                <a:gd name="T67" fmla="*/ 32 h 38"/>
                <a:gd name="T68" fmla="*/ 10 w 37"/>
                <a:gd name="T69" fmla="*/ 33 h 38"/>
                <a:gd name="T70" fmla="*/ 11 w 37"/>
                <a:gd name="T71" fmla="*/ 37 h 38"/>
                <a:gd name="T72" fmla="*/ 13 w 37"/>
                <a:gd name="T73" fmla="*/ 35 h 38"/>
                <a:gd name="T74" fmla="*/ 15 w 37"/>
                <a:gd name="T75" fmla="*/ 36 h 38"/>
                <a:gd name="T76" fmla="*/ 18 w 37"/>
                <a:gd name="T77" fmla="*/ 38 h 38"/>
                <a:gd name="T78" fmla="*/ 20 w 37"/>
                <a:gd name="T79" fmla="*/ 38 h 38"/>
                <a:gd name="T80" fmla="*/ 22 w 37"/>
                <a:gd name="T81" fmla="*/ 36 h 38"/>
                <a:gd name="T82" fmla="*/ 24 w 37"/>
                <a:gd name="T83" fmla="*/ 35 h 38"/>
                <a:gd name="T84" fmla="*/ 27 w 37"/>
                <a:gd name="T85" fmla="*/ 36 h 38"/>
                <a:gd name="T86" fmla="*/ 29 w 37"/>
                <a:gd name="T87" fmla="*/ 35 h 38"/>
                <a:gd name="T88" fmla="*/ 30 w 37"/>
                <a:gd name="T89" fmla="*/ 31 h 38"/>
                <a:gd name="T90" fmla="*/ 31 w 37"/>
                <a:gd name="T91" fmla="*/ 30 h 38"/>
                <a:gd name="T92" fmla="*/ 34 w 37"/>
                <a:gd name="T93" fmla="*/ 29 h 38"/>
                <a:gd name="T94" fmla="*/ 32 w 37"/>
                <a:gd name="T95" fmla="*/ 25 h 38"/>
                <a:gd name="T96" fmla="*/ 32 w 37"/>
                <a:gd name="T97" fmla="*/ 14 h 38"/>
                <a:gd name="T98" fmla="*/ 15 w 37"/>
                <a:gd name="T99" fmla="*/ 17 h 38"/>
                <a:gd name="T100" fmla="*/ 17 w 37"/>
                <a:gd name="T101" fmla="*/ 23 h 38"/>
                <a:gd name="T102" fmla="*/ 22 w 37"/>
                <a:gd name="T103" fmla="*/ 12 h 38"/>
                <a:gd name="T104" fmla="*/ 24 w 37"/>
                <a:gd name="T105" fmla="*/ 5 h 38"/>
                <a:gd name="T106" fmla="*/ 14 w 37"/>
                <a:gd name="T107" fmla="*/ 4 h 38"/>
                <a:gd name="T108" fmla="*/ 15 w 37"/>
                <a:gd name="T109" fmla="*/ 12 h 38"/>
                <a:gd name="T110" fmla="*/ 13 w 37"/>
                <a:gd name="T111" fmla="*/ 5 h 38"/>
                <a:gd name="T112" fmla="*/ 11 w 37"/>
                <a:gd name="T113" fmla="*/ 21 h 38"/>
                <a:gd name="T114" fmla="*/ 5 w 37"/>
                <a:gd name="T115" fmla="*/ 25 h 38"/>
                <a:gd name="T116" fmla="*/ 12 w 37"/>
                <a:gd name="T117" fmla="*/ 33 h 38"/>
                <a:gd name="T118" fmla="*/ 16 w 37"/>
                <a:gd name="T119" fmla="*/ 26 h 38"/>
                <a:gd name="T120" fmla="*/ 13 w 37"/>
                <a:gd name="T121" fmla="*/ 33 h 38"/>
                <a:gd name="T122" fmla="*/ 25 w 37"/>
                <a:gd name="T12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7" h="38">
                  <a:moveTo>
                    <a:pt x="33" y="26"/>
                  </a:moveTo>
                  <a:cubicBezTo>
                    <a:pt x="35" y="27"/>
                    <a:pt x="35" y="27"/>
                    <a:pt x="35" y="27"/>
                  </a:cubicBezTo>
                  <a:cubicBezTo>
                    <a:pt x="35" y="27"/>
                    <a:pt x="35" y="26"/>
                    <a:pt x="36" y="26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3"/>
                    <a:pt x="36" y="23"/>
                    <a:pt x="37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7" y="20"/>
                    <a:pt x="37" y="20"/>
                    <a:pt x="37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5" y="18"/>
                    <a:pt x="34" y="18"/>
                    <a:pt x="34" y="18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6"/>
                    <a:pt x="36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6" y="13"/>
                    <a:pt x="36" y="13"/>
                    <a:pt x="36" y="1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3" y="13"/>
                    <a:pt x="33" y="12"/>
                    <a:pt x="33" y="12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0"/>
                    <a:pt x="34" y="10"/>
                    <a:pt x="34" y="9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1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7"/>
                    <a:pt x="32" y="7"/>
                    <a:pt x="32" y="6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8"/>
                    <a:pt x="30" y="7"/>
                    <a:pt x="30" y="7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4"/>
                    <a:pt x="30" y="4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5"/>
                    <a:pt x="27" y="5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7" y="2"/>
                    <a:pt x="27" y="2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1"/>
                    <a:pt x="24" y="1"/>
                    <a:pt x="24" y="1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1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19" y="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7" y="2"/>
                    <a:pt x="16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1" y="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1" y="4"/>
                    <a:pt x="11" y="4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3"/>
                    <a:pt x="9" y="3"/>
                    <a:pt x="8" y="3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8"/>
                    <a:pt x="6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3"/>
                    <a:pt x="3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4"/>
                    <a:pt x="1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6"/>
                    <a:pt x="3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7"/>
                    <a:pt x="0" y="17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9"/>
                    <a:pt x="2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0"/>
                    <a:pt x="0" y="20"/>
                    <a:pt x="0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3" y="21"/>
                    <a:pt x="3" y="22"/>
                    <a:pt x="3" y="2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23"/>
                    <a:pt x="1" y="24"/>
                    <a:pt x="1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3" y="25"/>
                    <a:pt x="3" y="25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5" y="28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3" y="30"/>
                    <a:pt x="3" y="30"/>
                    <a:pt x="4" y="30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5" y="33"/>
                    <a:pt x="6" y="33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4"/>
                    <a:pt x="11" y="34"/>
                    <a:pt x="11" y="34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1" y="36"/>
                    <a:pt x="11" y="37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8"/>
                    <a:pt x="18" y="38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9" y="36"/>
                    <a:pt x="19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1" y="38"/>
                    <a:pt x="21" y="38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6"/>
                    <a:pt x="22" y="36"/>
                    <a:pt x="22" y="3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24" y="37"/>
                    <a:pt x="24" y="37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4" y="35"/>
                    <a:pt x="25" y="35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36"/>
                    <a:pt x="27" y="36"/>
                    <a:pt x="27" y="36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4"/>
                    <a:pt x="27" y="33"/>
                    <a:pt x="27" y="33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30" y="34"/>
                    <a:pt x="30" y="34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2"/>
                    <a:pt x="29" y="32"/>
                    <a:pt x="30" y="31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1" y="30"/>
                    <a:pt x="31" y="29"/>
                    <a:pt x="31" y="29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30"/>
                    <a:pt x="34" y="29"/>
                    <a:pt x="34" y="29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3" y="27"/>
                    <a:pt x="33" y="27"/>
                    <a:pt x="33" y="26"/>
                  </a:cubicBezTo>
                  <a:close/>
                  <a:moveTo>
                    <a:pt x="32" y="25"/>
                  </a:moveTo>
                  <a:cubicBezTo>
                    <a:pt x="26" y="22"/>
                    <a:pt x="26" y="22"/>
                    <a:pt x="26" y="22"/>
                  </a:cubicBezTo>
                  <a:cubicBezTo>
                    <a:pt x="26" y="20"/>
                    <a:pt x="26" y="19"/>
                    <a:pt x="26" y="17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3" y="18"/>
                    <a:pt x="33" y="21"/>
                    <a:pt x="32" y="25"/>
                  </a:cubicBezTo>
                  <a:close/>
                  <a:moveTo>
                    <a:pt x="17" y="23"/>
                  </a:moveTo>
                  <a:cubicBezTo>
                    <a:pt x="15" y="22"/>
                    <a:pt x="14" y="20"/>
                    <a:pt x="15" y="17"/>
                  </a:cubicBezTo>
                  <a:cubicBezTo>
                    <a:pt x="16" y="15"/>
                    <a:pt x="18" y="14"/>
                    <a:pt x="20" y="15"/>
                  </a:cubicBezTo>
                  <a:cubicBezTo>
                    <a:pt x="22" y="16"/>
                    <a:pt x="23" y="19"/>
                    <a:pt x="22" y="21"/>
                  </a:cubicBezTo>
                  <a:cubicBezTo>
                    <a:pt x="21" y="23"/>
                    <a:pt x="19" y="24"/>
                    <a:pt x="17" y="23"/>
                  </a:cubicBezTo>
                  <a:close/>
                  <a:moveTo>
                    <a:pt x="32" y="13"/>
                  </a:moveTo>
                  <a:cubicBezTo>
                    <a:pt x="25" y="16"/>
                    <a:pt x="25" y="16"/>
                    <a:pt x="25" y="16"/>
                  </a:cubicBezTo>
                  <a:cubicBezTo>
                    <a:pt x="25" y="14"/>
                    <a:pt x="24" y="13"/>
                    <a:pt x="22" y="12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8" y="7"/>
                    <a:pt x="31" y="10"/>
                    <a:pt x="32" y="13"/>
                  </a:cubicBezTo>
                  <a:close/>
                  <a:moveTo>
                    <a:pt x="24" y="5"/>
                  </a:moveTo>
                  <a:cubicBezTo>
                    <a:pt x="21" y="12"/>
                    <a:pt x="21" y="12"/>
                    <a:pt x="21" y="12"/>
                  </a:cubicBezTo>
                  <a:cubicBezTo>
                    <a:pt x="20" y="11"/>
                    <a:pt x="18" y="11"/>
                    <a:pt x="17" y="1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7" y="3"/>
                    <a:pt x="21" y="3"/>
                    <a:pt x="24" y="5"/>
                  </a:cubicBezTo>
                  <a:close/>
                  <a:moveTo>
                    <a:pt x="13" y="5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4" y="13"/>
                    <a:pt x="13" y="14"/>
                    <a:pt x="12" y="15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7" y="9"/>
                    <a:pt x="10" y="6"/>
                    <a:pt x="13" y="5"/>
                  </a:cubicBezTo>
                  <a:close/>
                  <a:moveTo>
                    <a:pt x="5" y="13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1" y="18"/>
                    <a:pt x="11" y="20"/>
                    <a:pt x="11" y="21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0"/>
                    <a:pt x="4" y="17"/>
                    <a:pt x="5" y="13"/>
                  </a:cubicBezTo>
                  <a:close/>
                  <a:moveTo>
                    <a:pt x="5" y="25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12" y="24"/>
                    <a:pt x="13" y="25"/>
                    <a:pt x="15" y="26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8" y="31"/>
                    <a:pt x="6" y="28"/>
                    <a:pt x="5" y="25"/>
                  </a:cubicBezTo>
                  <a:close/>
                  <a:moveTo>
                    <a:pt x="13" y="33"/>
                  </a:moveTo>
                  <a:cubicBezTo>
                    <a:pt x="16" y="26"/>
                    <a:pt x="16" y="26"/>
                    <a:pt x="16" y="26"/>
                  </a:cubicBezTo>
                  <a:cubicBezTo>
                    <a:pt x="17" y="27"/>
                    <a:pt x="19" y="27"/>
                    <a:pt x="20" y="27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0" y="35"/>
                    <a:pt x="16" y="35"/>
                    <a:pt x="13" y="33"/>
                  </a:cubicBezTo>
                  <a:close/>
                  <a:moveTo>
                    <a:pt x="24" y="33"/>
                  </a:moveTo>
                  <a:cubicBezTo>
                    <a:pt x="22" y="26"/>
                    <a:pt x="22" y="26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0" y="29"/>
                    <a:pt x="27" y="32"/>
                    <a:pt x="24" y="33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2"/>
            <p:cNvSpPr>
              <a:spLocks noEditPoints="1"/>
            </p:cNvSpPr>
            <p:nvPr/>
          </p:nvSpPr>
          <p:spPr bwMode="auto">
            <a:xfrm>
              <a:off x="1038225" y="2528888"/>
              <a:ext cx="22225" cy="25400"/>
            </a:xfrm>
            <a:custGeom>
              <a:avLst/>
              <a:gdLst>
                <a:gd name="T0" fmla="*/ 21 w 21"/>
                <a:gd name="T1" fmla="*/ 11 h 23"/>
                <a:gd name="T2" fmla="*/ 21 w 21"/>
                <a:gd name="T3" fmla="*/ 9 h 23"/>
                <a:gd name="T4" fmla="*/ 19 w 21"/>
                <a:gd name="T5" fmla="*/ 8 h 23"/>
                <a:gd name="T6" fmla="*/ 19 w 21"/>
                <a:gd name="T7" fmla="*/ 7 h 23"/>
                <a:gd name="T8" fmla="*/ 19 w 21"/>
                <a:gd name="T9" fmla="*/ 5 h 23"/>
                <a:gd name="T10" fmla="*/ 18 w 21"/>
                <a:gd name="T11" fmla="*/ 4 h 23"/>
                <a:gd name="T12" fmla="*/ 16 w 21"/>
                <a:gd name="T13" fmla="*/ 4 h 23"/>
                <a:gd name="T14" fmla="*/ 15 w 21"/>
                <a:gd name="T15" fmla="*/ 3 h 23"/>
                <a:gd name="T16" fmla="*/ 15 w 21"/>
                <a:gd name="T17" fmla="*/ 1 h 23"/>
                <a:gd name="T18" fmla="*/ 14 w 21"/>
                <a:gd name="T19" fmla="*/ 1 h 23"/>
                <a:gd name="T20" fmla="*/ 12 w 21"/>
                <a:gd name="T21" fmla="*/ 2 h 23"/>
                <a:gd name="T22" fmla="*/ 11 w 21"/>
                <a:gd name="T23" fmla="*/ 2 h 23"/>
                <a:gd name="T24" fmla="*/ 10 w 21"/>
                <a:gd name="T25" fmla="*/ 0 h 23"/>
                <a:gd name="T26" fmla="*/ 8 w 21"/>
                <a:gd name="T27" fmla="*/ 2 h 23"/>
                <a:gd name="T28" fmla="*/ 7 w 21"/>
                <a:gd name="T29" fmla="*/ 2 h 23"/>
                <a:gd name="T30" fmla="*/ 5 w 21"/>
                <a:gd name="T31" fmla="*/ 2 h 23"/>
                <a:gd name="T32" fmla="*/ 4 w 21"/>
                <a:gd name="T33" fmla="*/ 2 h 23"/>
                <a:gd name="T34" fmla="*/ 4 w 21"/>
                <a:gd name="T35" fmla="*/ 4 h 23"/>
                <a:gd name="T36" fmla="*/ 3 w 21"/>
                <a:gd name="T37" fmla="*/ 5 h 23"/>
                <a:gd name="T38" fmla="*/ 1 w 21"/>
                <a:gd name="T39" fmla="*/ 6 h 23"/>
                <a:gd name="T40" fmla="*/ 1 w 21"/>
                <a:gd name="T41" fmla="*/ 7 h 23"/>
                <a:gd name="T42" fmla="*/ 1 w 21"/>
                <a:gd name="T43" fmla="*/ 9 h 23"/>
                <a:gd name="T44" fmla="*/ 1 w 21"/>
                <a:gd name="T45" fmla="*/ 10 h 23"/>
                <a:gd name="T46" fmla="*/ 0 w 21"/>
                <a:gd name="T47" fmla="*/ 11 h 23"/>
                <a:gd name="T48" fmla="*/ 0 w 21"/>
                <a:gd name="T49" fmla="*/ 12 h 23"/>
                <a:gd name="T50" fmla="*/ 1 w 21"/>
                <a:gd name="T51" fmla="*/ 14 h 23"/>
                <a:gd name="T52" fmla="*/ 1 w 21"/>
                <a:gd name="T53" fmla="*/ 15 h 23"/>
                <a:gd name="T54" fmla="*/ 1 w 21"/>
                <a:gd name="T55" fmla="*/ 17 h 23"/>
                <a:gd name="T56" fmla="*/ 2 w 21"/>
                <a:gd name="T57" fmla="*/ 18 h 23"/>
                <a:gd name="T58" fmla="*/ 4 w 21"/>
                <a:gd name="T59" fmla="*/ 18 h 23"/>
                <a:gd name="T60" fmla="*/ 4 w 21"/>
                <a:gd name="T61" fmla="*/ 19 h 23"/>
                <a:gd name="T62" fmla="*/ 5 w 21"/>
                <a:gd name="T63" fmla="*/ 21 h 23"/>
                <a:gd name="T64" fmla="*/ 6 w 21"/>
                <a:gd name="T65" fmla="*/ 22 h 23"/>
                <a:gd name="T66" fmla="*/ 8 w 21"/>
                <a:gd name="T67" fmla="*/ 21 h 23"/>
                <a:gd name="T68" fmla="*/ 9 w 21"/>
                <a:gd name="T69" fmla="*/ 21 h 23"/>
                <a:gd name="T70" fmla="*/ 10 w 21"/>
                <a:gd name="T71" fmla="*/ 23 h 23"/>
                <a:gd name="T72" fmla="*/ 11 w 21"/>
                <a:gd name="T73" fmla="*/ 21 h 23"/>
                <a:gd name="T74" fmla="*/ 12 w 21"/>
                <a:gd name="T75" fmla="*/ 21 h 23"/>
                <a:gd name="T76" fmla="*/ 14 w 21"/>
                <a:gd name="T77" fmla="*/ 22 h 23"/>
                <a:gd name="T78" fmla="*/ 15 w 21"/>
                <a:gd name="T79" fmla="*/ 21 h 23"/>
                <a:gd name="T80" fmla="*/ 16 w 21"/>
                <a:gd name="T81" fmla="*/ 19 h 23"/>
                <a:gd name="T82" fmla="*/ 17 w 21"/>
                <a:gd name="T83" fmla="*/ 19 h 23"/>
                <a:gd name="T84" fmla="*/ 19 w 21"/>
                <a:gd name="T85" fmla="*/ 18 h 23"/>
                <a:gd name="T86" fmla="*/ 20 w 21"/>
                <a:gd name="T87" fmla="*/ 17 h 23"/>
                <a:gd name="T88" fmla="*/ 19 w 21"/>
                <a:gd name="T89" fmla="*/ 15 h 23"/>
                <a:gd name="T90" fmla="*/ 19 w 21"/>
                <a:gd name="T91" fmla="*/ 14 h 23"/>
                <a:gd name="T92" fmla="*/ 21 w 21"/>
                <a:gd name="T93" fmla="*/ 13 h 23"/>
                <a:gd name="T94" fmla="*/ 19 w 21"/>
                <a:gd name="T95" fmla="*/ 11 h 23"/>
                <a:gd name="T96" fmla="*/ 17 w 21"/>
                <a:gd name="T97" fmla="*/ 5 h 23"/>
                <a:gd name="T98" fmla="*/ 8 w 21"/>
                <a:gd name="T99" fmla="*/ 11 h 23"/>
                <a:gd name="T100" fmla="*/ 10 w 21"/>
                <a:gd name="T101" fmla="*/ 14 h 23"/>
                <a:gd name="T102" fmla="*/ 11 w 21"/>
                <a:gd name="T103" fmla="*/ 7 h 23"/>
                <a:gd name="T104" fmla="*/ 10 w 21"/>
                <a:gd name="T105" fmla="*/ 2 h 23"/>
                <a:gd name="T106" fmla="*/ 4 w 21"/>
                <a:gd name="T107" fmla="*/ 5 h 23"/>
                <a:gd name="T108" fmla="*/ 7 w 21"/>
                <a:gd name="T109" fmla="*/ 8 h 23"/>
                <a:gd name="T110" fmla="*/ 4 w 21"/>
                <a:gd name="T111" fmla="*/ 5 h 23"/>
                <a:gd name="T112" fmla="*/ 7 w 21"/>
                <a:gd name="T113" fmla="*/ 14 h 23"/>
                <a:gd name="T114" fmla="*/ 4 w 21"/>
                <a:gd name="T115" fmla="*/ 18 h 23"/>
                <a:gd name="T116" fmla="*/ 10 w 21"/>
                <a:gd name="T117" fmla="*/ 20 h 23"/>
                <a:gd name="T118" fmla="*/ 11 w 21"/>
                <a:gd name="T119" fmla="*/ 16 h 23"/>
                <a:gd name="T120" fmla="*/ 11 w 21"/>
                <a:gd name="T121" fmla="*/ 20 h 23"/>
                <a:gd name="T122" fmla="*/ 15 w 21"/>
                <a:gd name="T12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" h="23">
                  <a:moveTo>
                    <a:pt x="20" y="12"/>
                  </a:move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8"/>
                    <a:pt x="19" y="8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8" y="7"/>
                    <a:pt x="18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5"/>
                    <a:pt x="18" y="5"/>
                    <a:pt x="17" y="5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3" y="2"/>
                    <a:pt x="13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3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2" y="15"/>
                    <a:pt x="2" y="15"/>
                    <a:pt x="2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3" y="17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9"/>
                    <a:pt x="2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3" y="18"/>
                    <a:pt x="4" y="18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3"/>
                    <a:pt x="9" y="23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1" y="23"/>
                    <a:pt x="11" y="23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2"/>
                    <a:pt x="13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8" y="20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5"/>
                    <a:pt x="21" y="15"/>
                    <a:pt x="21" y="15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lose/>
                  <a:moveTo>
                    <a:pt x="19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7"/>
                    <a:pt x="19" y="9"/>
                    <a:pt x="19" y="11"/>
                  </a:cubicBezTo>
                  <a:close/>
                  <a:moveTo>
                    <a:pt x="10" y="14"/>
                  </a:moveTo>
                  <a:cubicBezTo>
                    <a:pt x="9" y="14"/>
                    <a:pt x="8" y="13"/>
                    <a:pt x="8" y="11"/>
                  </a:cubicBezTo>
                  <a:cubicBezTo>
                    <a:pt x="8" y="10"/>
                    <a:pt x="9" y="9"/>
                    <a:pt x="10" y="9"/>
                  </a:cubicBezTo>
                  <a:cubicBezTo>
                    <a:pt x="12" y="9"/>
                    <a:pt x="13" y="10"/>
                    <a:pt x="13" y="11"/>
                  </a:cubicBezTo>
                  <a:cubicBezTo>
                    <a:pt x="13" y="13"/>
                    <a:pt x="12" y="14"/>
                    <a:pt x="10" y="14"/>
                  </a:cubicBezTo>
                  <a:close/>
                  <a:moveTo>
                    <a:pt x="16" y="5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2" y="7"/>
                    <a:pt x="12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3" y="3"/>
                    <a:pt x="15" y="3"/>
                    <a:pt x="16" y="5"/>
                  </a:cubicBezTo>
                  <a:close/>
                  <a:moveTo>
                    <a:pt x="10" y="2"/>
                  </a:move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8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6" y="3"/>
                    <a:pt x="8" y="3"/>
                    <a:pt x="10" y="2"/>
                  </a:cubicBezTo>
                  <a:close/>
                  <a:moveTo>
                    <a:pt x="4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6" y="9"/>
                    <a:pt x="6" y="10"/>
                    <a:pt x="6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9"/>
                    <a:pt x="3" y="7"/>
                    <a:pt x="4" y="5"/>
                  </a:cubicBezTo>
                  <a:close/>
                  <a:moveTo>
                    <a:pt x="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4"/>
                    <a:pt x="7" y="14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3" y="16"/>
                    <a:pt x="2" y="14"/>
                    <a:pt x="2" y="12"/>
                  </a:cubicBezTo>
                  <a:close/>
                  <a:moveTo>
                    <a:pt x="4" y="18"/>
                  </a:moveTo>
                  <a:cubicBezTo>
                    <a:pt x="7" y="15"/>
                    <a:pt x="7" y="15"/>
                    <a:pt x="7" y="15"/>
                  </a:cubicBezTo>
                  <a:cubicBezTo>
                    <a:pt x="8" y="16"/>
                    <a:pt x="9" y="16"/>
                    <a:pt x="10" y="16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8" y="20"/>
                    <a:pt x="6" y="19"/>
                    <a:pt x="4" y="18"/>
                  </a:cubicBezTo>
                  <a:close/>
                  <a:moveTo>
                    <a:pt x="11" y="20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9"/>
                    <a:pt x="13" y="20"/>
                    <a:pt x="11" y="20"/>
                  </a:cubicBezTo>
                  <a:close/>
                  <a:moveTo>
                    <a:pt x="17" y="17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5" y="13"/>
                    <a:pt x="15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4"/>
                    <a:pt x="18" y="16"/>
                    <a:pt x="17" y="17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3"/>
            <p:cNvSpPr>
              <a:spLocks noEditPoints="1"/>
            </p:cNvSpPr>
            <p:nvPr/>
          </p:nvSpPr>
          <p:spPr bwMode="auto">
            <a:xfrm>
              <a:off x="1322388" y="2455863"/>
              <a:ext cx="25400" cy="26988"/>
            </a:xfrm>
            <a:custGeom>
              <a:avLst/>
              <a:gdLst>
                <a:gd name="T0" fmla="*/ 24 w 24"/>
                <a:gd name="T1" fmla="*/ 15 h 25"/>
                <a:gd name="T2" fmla="*/ 24 w 24"/>
                <a:gd name="T3" fmla="*/ 14 h 25"/>
                <a:gd name="T4" fmla="*/ 23 w 24"/>
                <a:gd name="T5" fmla="*/ 12 h 25"/>
                <a:gd name="T6" fmla="*/ 23 w 24"/>
                <a:gd name="T7" fmla="*/ 11 h 25"/>
                <a:gd name="T8" fmla="*/ 24 w 24"/>
                <a:gd name="T9" fmla="*/ 8 h 25"/>
                <a:gd name="T10" fmla="*/ 23 w 24"/>
                <a:gd name="T11" fmla="*/ 7 h 25"/>
                <a:gd name="T12" fmla="*/ 21 w 24"/>
                <a:gd name="T13" fmla="*/ 6 h 25"/>
                <a:gd name="T14" fmla="*/ 20 w 24"/>
                <a:gd name="T15" fmla="*/ 5 h 25"/>
                <a:gd name="T16" fmla="*/ 20 w 24"/>
                <a:gd name="T17" fmla="*/ 3 h 25"/>
                <a:gd name="T18" fmla="*/ 19 w 24"/>
                <a:gd name="T19" fmla="*/ 2 h 25"/>
                <a:gd name="T20" fmla="*/ 17 w 24"/>
                <a:gd name="T21" fmla="*/ 3 h 25"/>
                <a:gd name="T22" fmla="*/ 16 w 24"/>
                <a:gd name="T23" fmla="*/ 2 h 25"/>
                <a:gd name="T24" fmla="*/ 15 w 24"/>
                <a:gd name="T25" fmla="*/ 1 h 25"/>
                <a:gd name="T26" fmla="*/ 13 w 24"/>
                <a:gd name="T27" fmla="*/ 2 h 25"/>
                <a:gd name="T28" fmla="*/ 12 w 24"/>
                <a:gd name="T29" fmla="*/ 2 h 25"/>
                <a:gd name="T30" fmla="*/ 10 w 24"/>
                <a:gd name="T31" fmla="*/ 0 h 25"/>
                <a:gd name="T32" fmla="*/ 9 w 24"/>
                <a:gd name="T33" fmla="*/ 1 h 25"/>
                <a:gd name="T34" fmla="*/ 8 w 24"/>
                <a:gd name="T35" fmla="*/ 3 h 25"/>
                <a:gd name="T36" fmla="*/ 7 w 24"/>
                <a:gd name="T37" fmla="*/ 4 h 25"/>
                <a:gd name="T38" fmla="*/ 4 w 24"/>
                <a:gd name="T39" fmla="*/ 4 h 25"/>
                <a:gd name="T40" fmla="*/ 3 w 24"/>
                <a:gd name="T41" fmla="*/ 4 h 25"/>
                <a:gd name="T42" fmla="*/ 4 w 24"/>
                <a:gd name="T43" fmla="*/ 7 h 25"/>
                <a:gd name="T44" fmla="*/ 3 w 24"/>
                <a:gd name="T45" fmla="*/ 8 h 25"/>
                <a:gd name="T46" fmla="*/ 1 w 24"/>
                <a:gd name="T47" fmla="*/ 9 h 25"/>
                <a:gd name="T48" fmla="*/ 1 w 24"/>
                <a:gd name="T49" fmla="*/ 10 h 25"/>
                <a:gd name="T50" fmla="*/ 2 w 24"/>
                <a:gd name="T51" fmla="*/ 12 h 25"/>
                <a:gd name="T52" fmla="*/ 2 w 24"/>
                <a:gd name="T53" fmla="*/ 14 h 25"/>
                <a:gd name="T54" fmla="*/ 1 w 24"/>
                <a:gd name="T55" fmla="*/ 16 h 25"/>
                <a:gd name="T56" fmla="*/ 1 w 24"/>
                <a:gd name="T57" fmla="*/ 17 h 25"/>
                <a:gd name="T58" fmla="*/ 3 w 24"/>
                <a:gd name="T59" fmla="*/ 18 h 25"/>
                <a:gd name="T60" fmla="*/ 4 w 24"/>
                <a:gd name="T61" fmla="*/ 19 h 25"/>
                <a:gd name="T62" fmla="*/ 4 w 24"/>
                <a:gd name="T63" fmla="*/ 22 h 25"/>
                <a:gd name="T64" fmla="*/ 5 w 24"/>
                <a:gd name="T65" fmla="*/ 22 h 25"/>
                <a:gd name="T66" fmla="*/ 7 w 24"/>
                <a:gd name="T67" fmla="*/ 22 h 25"/>
                <a:gd name="T68" fmla="*/ 8 w 24"/>
                <a:gd name="T69" fmla="*/ 23 h 25"/>
                <a:gd name="T70" fmla="*/ 9 w 24"/>
                <a:gd name="T71" fmla="*/ 25 h 25"/>
                <a:gd name="T72" fmla="*/ 11 w 24"/>
                <a:gd name="T73" fmla="*/ 24 h 25"/>
                <a:gd name="T74" fmla="*/ 12 w 24"/>
                <a:gd name="T75" fmla="*/ 24 h 25"/>
                <a:gd name="T76" fmla="*/ 14 w 24"/>
                <a:gd name="T77" fmla="*/ 25 h 25"/>
                <a:gd name="T78" fmla="*/ 15 w 24"/>
                <a:gd name="T79" fmla="*/ 25 h 25"/>
                <a:gd name="T80" fmla="*/ 16 w 24"/>
                <a:gd name="T81" fmla="*/ 23 h 25"/>
                <a:gd name="T82" fmla="*/ 17 w 24"/>
                <a:gd name="T83" fmla="*/ 22 h 25"/>
                <a:gd name="T84" fmla="*/ 20 w 24"/>
                <a:gd name="T85" fmla="*/ 23 h 25"/>
                <a:gd name="T86" fmla="*/ 21 w 24"/>
                <a:gd name="T87" fmla="*/ 22 h 25"/>
                <a:gd name="T88" fmla="*/ 21 w 24"/>
                <a:gd name="T89" fmla="*/ 19 h 25"/>
                <a:gd name="T90" fmla="*/ 21 w 24"/>
                <a:gd name="T91" fmla="*/ 18 h 25"/>
                <a:gd name="T92" fmla="*/ 24 w 24"/>
                <a:gd name="T93" fmla="*/ 17 h 25"/>
                <a:gd name="T94" fmla="*/ 22 w 24"/>
                <a:gd name="T95" fmla="*/ 15 h 25"/>
                <a:gd name="T96" fmla="*/ 21 w 24"/>
                <a:gd name="T97" fmla="*/ 8 h 25"/>
                <a:gd name="T98" fmla="*/ 10 w 24"/>
                <a:gd name="T99" fmla="*/ 12 h 25"/>
                <a:gd name="T100" fmla="*/ 12 w 24"/>
                <a:gd name="T101" fmla="*/ 15 h 25"/>
                <a:gd name="T102" fmla="*/ 14 w 24"/>
                <a:gd name="T103" fmla="*/ 8 h 25"/>
                <a:gd name="T104" fmla="*/ 15 w 24"/>
                <a:gd name="T105" fmla="*/ 3 h 25"/>
                <a:gd name="T106" fmla="*/ 8 w 24"/>
                <a:gd name="T107" fmla="*/ 4 h 25"/>
                <a:gd name="T108" fmla="*/ 10 w 24"/>
                <a:gd name="T109" fmla="*/ 9 h 25"/>
                <a:gd name="T110" fmla="*/ 7 w 24"/>
                <a:gd name="T111" fmla="*/ 4 h 25"/>
                <a:gd name="T112" fmla="*/ 8 w 24"/>
                <a:gd name="T113" fmla="*/ 15 h 25"/>
                <a:gd name="T114" fmla="*/ 4 w 24"/>
                <a:gd name="T115" fmla="*/ 18 h 25"/>
                <a:gd name="T116" fmla="*/ 9 w 24"/>
                <a:gd name="T117" fmla="*/ 22 h 25"/>
                <a:gd name="T118" fmla="*/ 12 w 24"/>
                <a:gd name="T119" fmla="*/ 18 h 25"/>
                <a:gd name="T120" fmla="*/ 10 w 24"/>
                <a:gd name="T121" fmla="*/ 23 h 25"/>
                <a:gd name="T122" fmla="*/ 17 w 24"/>
                <a:gd name="T123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4" h="25">
                  <a:moveTo>
                    <a:pt x="23" y="16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6"/>
                    <a:pt x="24" y="15"/>
                    <a:pt x="24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2" y="8"/>
                    <a:pt x="22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8" y="4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8" y="2"/>
                    <a:pt x="18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7" y="1"/>
                    <a:pt x="16" y="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3" y="2"/>
                    <a:pt x="13" y="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0" y="0"/>
                    <a:pt x="10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4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6"/>
                    <a:pt x="1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19"/>
                    <a:pt x="2" y="20"/>
                    <a:pt x="3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20"/>
                    <a:pt x="4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6" y="21"/>
                    <a:pt x="6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3"/>
                    <a:pt x="5" y="23"/>
                    <a:pt x="6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5"/>
                    <a:pt x="10" y="25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1" y="24"/>
                    <a:pt x="11" y="24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2" y="25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2" y="24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5" y="23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6" y="25"/>
                    <a:pt x="16" y="25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4"/>
                    <a:pt x="18" y="24"/>
                    <a:pt x="18" y="24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20" y="23"/>
                    <a:pt x="20" y="23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1"/>
                    <a:pt x="21" y="2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1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20"/>
                    <a:pt x="23" y="19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8"/>
                    <a:pt x="23" y="18"/>
                    <a:pt x="24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3" y="16"/>
                  </a:cubicBezTo>
                  <a:close/>
                  <a:moveTo>
                    <a:pt x="22" y="15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1"/>
                    <a:pt x="17" y="11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10"/>
                    <a:pt x="22" y="13"/>
                    <a:pt x="22" y="15"/>
                  </a:cubicBezTo>
                  <a:close/>
                  <a:moveTo>
                    <a:pt x="12" y="15"/>
                  </a:moveTo>
                  <a:cubicBezTo>
                    <a:pt x="10" y="15"/>
                    <a:pt x="9" y="13"/>
                    <a:pt x="10" y="12"/>
                  </a:cubicBezTo>
                  <a:cubicBezTo>
                    <a:pt x="10" y="10"/>
                    <a:pt x="12" y="10"/>
                    <a:pt x="13" y="10"/>
                  </a:cubicBezTo>
                  <a:cubicBezTo>
                    <a:pt x="15" y="10"/>
                    <a:pt x="15" y="12"/>
                    <a:pt x="15" y="13"/>
                  </a:cubicBezTo>
                  <a:cubicBezTo>
                    <a:pt x="15" y="15"/>
                    <a:pt x="13" y="16"/>
                    <a:pt x="12" y="15"/>
                  </a:cubicBezTo>
                  <a:close/>
                  <a:moveTo>
                    <a:pt x="21" y="7"/>
                  </a:moveTo>
                  <a:cubicBezTo>
                    <a:pt x="16" y="10"/>
                    <a:pt x="16" y="10"/>
                    <a:pt x="16" y="10"/>
                  </a:cubicBezTo>
                  <a:cubicBezTo>
                    <a:pt x="16" y="9"/>
                    <a:pt x="15" y="8"/>
                    <a:pt x="14" y="8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8" y="4"/>
                    <a:pt x="19" y="5"/>
                    <a:pt x="21" y="7"/>
                  </a:cubicBezTo>
                  <a:close/>
                  <a:moveTo>
                    <a:pt x="15" y="3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1" y="8"/>
                    <a:pt x="11" y="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0" y="3"/>
                    <a:pt x="12" y="2"/>
                    <a:pt x="15" y="3"/>
                  </a:cubicBezTo>
                  <a:close/>
                  <a:moveTo>
                    <a:pt x="7" y="4"/>
                  </a:moveTo>
                  <a:cubicBezTo>
                    <a:pt x="10" y="9"/>
                    <a:pt x="10" y="9"/>
                    <a:pt x="10" y="9"/>
                  </a:cubicBezTo>
                  <a:cubicBezTo>
                    <a:pt x="9" y="9"/>
                    <a:pt x="8" y="10"/>
                    <a:pt x="8" y="11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7"/>
                    <a:pt x="6" y="5"/>
                    <a:pt x="7" y="4"/>
                  </a:cubicBezTo>
                  <a:close/>
                  <a:moveTo>
                    <a:pt x="3" y="10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7" y="13"/>
                    <a:pt x="8" y="14"/>
                    <a:pt x="8" y="15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3" y="15"/>
                    <a:pt x="3" y="13"/>
                    <a:pt x="3" y="10"/>
                  </a:cubicBezTo>
                  <a:close/>
                  <a:moveTo>
                    <a:pt x="4" y="18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9" y="16"/>
                    <a:pt x="10" y="17"/>
                    <a:pt x="11" y="17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7" y="22"/>
                    <a:pt x="5" y="20"/>
                    <a:pt x="4" y="18"/>
                  </a:cubicBezTo>
                  <a:close/>
                  <a:moveTo>
                    <a:pt x="10" y="23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4" y="18"/>
                    <a:pt x="14" y="17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5" y="23"/>
                    <a:pt x="13" y="23"/>
                    <a:pt x="10" y="23"/>
                  </a:cubicBezTo>
                  <a:close/>
                  <a:moveTo>
                    <a:pt x="18" y="21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6" y="16"/>
                    <a:pt x="17" y="15"/>
                    <a:pt x="17" y="14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8"/>
                    <a:pt x="19" y="20"/>
                    <a:pt x="18" y="21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"/>
            <p:cNvSpPr>
              <a:spLocks noEditPoints="1"/>
            </p:cNvSpPr>
            <p:nvPr/>
          </p:nvSpPr>
          <p:spPr bwMode="auto">
            <a:xfrm>
              <a:off x="1054100" y="2536826"/>
              <a:ext cx="63500" cy="66675"/>
            </a:xfrm>
            <a:custGeom>
              <a:avLst/>
              <a:gdLst>
                <a:gd name="T0" fmla="*/ 54 w 60"/>
                <a:gd name="T1" fmla="*/ 14 h 63"/>
                <a:gd name="T2" fmla="*/ 53 w 60"/>
                <a:gd name="T3" fmla="*/ 11 h 63"/>
                <a:gd name="T4" fmla="*/ 47 w 60"/>
                <a:gd name="T5" fmla="*/ 11 h 63"/>
                <a:gd name="T6" fmla="*/ 44 w 60"/>
                <a:gd name="T7" fmla="*/ 9 h 63"/>
                <a:gd name="T8" fmla="*/ 42 w 60"/>
                <a:gd name="T9" fmla="*/ 3 h 63"/>
                <a:gd name="T10" fmla="*/ 39 w 60"/>
                <a:gd name="T11" fmla="*/ 2 h 63"/>
                <a:gd name="T12" fmla="*/ 34 w 60"/>
                <a:gd name="T13" fmla="*/ 4 h 63"/>
                <a:gd name="T14" fmla="*/ 31 w 60"/>
                <a:gd name="T15" fmla="*/ 4 h 63"/>
                <a:gd name="T16" fmla="*/ 26 w 60"/>
                <a:gd name="T17" fmla="*/ 0 h 63"/>
                <a:gd name="T18" fmla="*/ 23 w 60"/>
                <a:gd name="T19" fmla="*/ 1 h 63"/>
                <a:gd name="T20" fmla="*/ 20 w 60"/>
                <a:gd name="T21" fmla="*/ 6 h 63"/>
                <a:gd name="T22" fmla="*/ 17 w 60"/>
                <a:gd name="T23" fmla="*/ 7 h 63"/>
                <a:gd name="T24" fmla="*/ 14 w 60"/>
                <a:gd name="T25" fmla="*/ 5 h 63"/>
                <a:gd name="T26" fmla="*/ 12 w 60"/>
                <a:gd name="T27" fmla="*/ 11 h 63"/>
                <a:gd name="T28" fmla="*/ 10 w 60"/>
                <a:gd name="T29" fmla="*/ 13 h 63"/>
                <a:gd name="T30" fmla="*/ 4 w 60"/>
                <a:gd name="T31" fmla="*/ 15 h 63"/>
                <a:gd name="T32" fmla="*/ 3 w 60"/>
                <a:gd name="T33" fmla="*/ 17 h 63"/>
                <a:gd name="T34" fmla="*/ 4 w 60"/>
                <a:gd name="T35" fmla="*/ 23 h 63"/>
                <a:gd name="T36" fmla="*/ 4 w 60"/>
                <a:gd name="T37" fmla="*/ 26 h 63"/>
                <a:gd name="T38" fmla="*/ 0 w 60"/>
                <a:gd name="T39" fmla="*/ 30 h 63"/>
                <a:gd name="T40" fmla="*/ 0 w 60"/>
                <a:gd name="T41" fmla="*/ 34 h 63"/>
                <a:gd name="T42" fmla="*/ 4 w 60"/>
                <a:gd name="T43" fmla="*/ 38 h 63"/>
                <a:gd name="T44" fmla="*/ 5 w 60"/>
                <a:gd name="T45" fmla="*/ 41 h 63"/>
                <a:gd name="T46" fmla="*/ 3 w 60"/>
                <a:gd name="T47" fmla="*/ 47 h 63"/>
                <a:gd name="T48" fmla="*/ 5 w 60"/>
                <a:gd name="T49" fmla="*/ 49 h 63"/>
                <a:gd name="T50" fmla="*/ 11 w 60"/>
                <a:gd name="T51" fmla="*/ 51 h 63"/>
                <a:gd name="T52" fmla="*/ 13 w 60"/>
                <a:gd name="T53" fmla="*/ 53 h 63"/>
                <a:gd name="T54" fmla="*/ 14 w 60"/>
                <a:gd name="T55" fmla="*/ 59 h 63"/>
                <a:gd name="T56" fmla="*/ 17 w 60"/>
                <a:gd name="T57" fmla="*/ 60 h 63"/>
                <a:gd name="T58" fmla="*/ 23 w 60"/>
                <a:gd name="T59" fmla="*/ 58 h 63"/>
                <a:gd name="T60" fmla="*/ 26 w 60"/>
                <a:gd name="T61" fmla="*/ 59 h 63"/>
                <a:gd name="T62" fmla="*/ 30 w 60"/>
                <a:gd name="T63" fmla="*/ 63 h 63"/>
                <a:gd name="T64" fmla="*/ 33 w 60"/>
                <a:gd name="T65" fmla="*/ 63 h 63"/>
                <a:gd name="T66" fmla="*/ 37 w 60"/>
                <a:gd name="T67" fmla="*/ 58 h 63"/>
                <a:gd name="T68" fmla="*/ 40 w 60"/>
                <a:gd name="T69" fmla="*/ 57 h 63"/>
                <a:gd name="T70" fmla="*/ 45 w 60"/>
                <a:gd name="T71" fmla="*/ 59 h 63"/>
                <a:gd name="T72" fmla="*/ 45 w 60"/>
                <a:gd name="T73" fmla="*/ 54 h 63"/>
                <a:gd name="T74" fmla="*/ 48 w 60"/>
                <a:gd name="T75" fmla="*/ 52 h 63"/>
                <a:gd name="T76" fmla="*/ 53 w 60"/>
                <a:gd name="T77" fmla="*/ 51 h 63"/>
                <a:gd name="T78" fmla="*/ 55 w 60"/>
                <a:gd name="T79" fmla="*/ 48 h 63"/>
                <a:gd name="T80" fmla="*/ 54 w 60"/>
                <a:gd name="T81" fmla="*/ 42 h 63"/>
                <a:gd name="T82" fmla="*/ 55 w 60"/>
                <a:gd name="T83" fmla="*/ 39 h 63"/>
                <a:gd name="T84" fmla="*/ 59 w 60"/>
                <a:gd name="T85" fmla="*/ 35 h 63"/>
                <a:gd name="T86" fmla="*/ 60 w 60"/>
                <a:gd name="T87" fmla="*/ 32 h 63"/>
                <a:gd name="T88" fmla="*/ 56 w 60"/>
                <a:gd name="T89" fmla="*/ 28 h 63"/>
                <a:gd name="T90" fmla="*/ 55 w 60"/>
                <a:gd name="T91" fmla="*/ 24 h 63"/>
                <a:gd name="T92" fmla="*/ 57 w 60"/>
                <a:gd name="T93" fmla="*/ 19 h 63"/>
                <a:gd name="T94" fmla="*/ 20 w 60"/>
                <a:gd name="T95" fmla="*/ 47 h 63"/>
                <a:gd name="T96" fmla="*/ 22 w 60"/>
                <a:gd name="T97" fmla="*/ 36 h 63"/>
                <a:gd name="T98" fmla="*/ 31 w 60"/>
                <a:gd name="T99" fmla="*/ 50 h 63"/>
                <a:gd name="T100" fmla="*/ 41 w 60"/>
                <a:gd name="T101" fmla="*/ 53 h 63"/>
                <a:gd name="T102" fmla="*/ 32 w 60"/>
                <a:gd name="T103" fmla="*/ 30 h 63"/>
                <a:gd name="T104" fmla="*/ 26 w 60"/>
                <a:gd name="T105" fmla="*/ 24 h 63"/>
                <a:gd name="T106" fmla="*/ 28 w 60"/>
                <a:gd name="T107" fmla="*/ 13 h 63"/>
                <a:gd name="T108" fmla="*/ 37 w 60"/>
                <a:gd name="T109" fmla="*/ 27 h 63"/>
                <a:gd name="T110" fmla="*/ 47 w 60"/>
                <a:gd name="T111" fmla="*/ 3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0" h="63">
                  <a:moveTo>
                    <a:pt x="53" y="18"/>
                  </a:moveTo>
                  <a:cubicBezTo>
                    <a:pt x="56" y="16"/>
                    <a:pt x="56" y="16"/>
                    <a:pt x="56" y="16"/>
                  </a:cubicBezTo>
                  <a:cubicBezTo>
                    <a:pt x="55" y="15"/>
                    <a:pt x="55" y="14"/>
                    <a:pt x="54" y="14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5"/>
                    <a:pt x="50" y="15"/>
                    <a:pt x="50" y="14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2" y="11"/>
                    <a:pt x="52" y="10"/>
                    <a:pt x="51" y="9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1"/>
                    <a:pt x="47" y="11"/>
                    <a:pt x="47" y="11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7"/>
                    <a:pt x="48" y="6"/>
                    <a:pt x="47" y="6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4" y="4"/>
                    <a:pt x="43" y="3"/>
                    <a:pt x="42" y="3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39" y="6"/>
                    <a:pt x="39" y="6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9" y="2"/>
                    <a:pt x="38" y="1"/>
                    <a:pt x="37" y="1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5" y="5"/>
                    <a:pt x="35" y="4"/>
                    <a:pt x="34" y="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3" y="0"/>
                    <a:pt x="33" y="0"/>
                    <a:pt x="32" y="0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2" y="1"/>
                    <a:pt x="21" y="1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6"/>
                    <a:pt x="20" y="6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7" y="3"/>
                    <a:pt x="16" y="3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5"/>
                    <a:pt x="12" y="6"/>
                    <a:pt x="12" y="6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2" y="11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9"/>
                    <a:pt x="8" y="9"/>
                    <a:pt x="8" y="10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9" y="14"/>
                    <a:pt x="9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4"/>
                    <a:pt x="4" y="15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7" y="18"/>
                    <a:pt x="6" y="19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2" y="18"/>
                    <a:pt x="2" y="19"/>
                    <a:pt x="2" y="20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2"/>
                    <a:pt x="5" y="23"/>
                    <a:pt x="4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4"/>
                    <a:pt x="0" y="25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7"/>
                    <a:pt x="3" y="27"/>
                    <a:pt x="3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30"/>
                    <a:pt x="0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2"/>
                    <a:pt x="3" y="32"/>
                    <a:pt x="3" y="3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5"/>
                    <a:pt x="0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7"/>
                    <a:pt x="4" y="37"/>
                    <a:pt x="4" y="38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1" y="40"/>
                    <a:pt x="1" y="41"/>
                    <a:pt x="1" y="42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41"/>
                    <a:pt x="5" y="42"/>
                    <a:pt x="5" y="42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3" y="45"/>
                    <a:pt x="3" y="46"/>
                    <a:pt x="3" y="47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7" y="46"/>
                    <a:pt x="7" y="46"/>
                    <a:pt x="8" y="47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50"/>
                    <a:pt x="6" y="51"/>
                    <a:pt x="6" y="51"/>
                  </a:cubicBezTo>
                  <a:cubicBezTo>
                    <a:pt x="9" y="49"/>
                    <a:pt x="9" y="49"/>
                    <a:pt x="9" y="49"/>
                  </a:cubicBezTo>
                  <a:cubicBezTo>
                    <a:pt x="10" y="50"/>
                    <a:pt x="10" y="50"/>
                    <a:pt x="11" y="51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9" y="55"/>
                    <a:pt x="10" y="55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4" y="54"/>
                    <a:pt x="14" y="54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3" y="58"/>
                    <a:pt x="14" y="58"/>
                    <a:pt x="14" y="59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18" y="56"/>
                    <a:pt x="18" y="56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61"/>
                    <a:pt x="19" y="61"/>
                    <a:pt x="19" y="61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2" y="58"/>
                    <a:pt x="22" y="58"/>
                    <a:pt x="23" y="58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3" y="62"/>
                    <a:pt x="24" y="62"/>
                    <a:pt x="25" y="63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6" y="59"/>
                    <a:pt x="27" y="59"/>
                    <a:pt x="27" y="59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9" y="63"/>
                    <a:pt x="30" y="63"/>
                  </a:cubicBezTo>
                  <a:cubicBezTo>
                    <a:pt x="30" y="59"/>
                    <a:pt x="30" y="59"/>
                    <a:pt x="30" y="59"/>
                  </a:cubicBezTo>
                  <a:cubicBezTo>
                    <a:pt x="31" y="59"/>
                    <a:pt x="32" y="59"/>
                    <a:pt x="32" y="59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4" y="63"/>
                    <a:pt x="35" y="63"/>
                    <a:pt x="35" y="62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6" y="58"/>
                    <a:pt x="36" y="58"/>
                    <a:pt x="37" y="58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9" y="61"/>
                    <a:pt x="40" y="61"/>
                    <a:pt x="41" y="61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0" y="57"/>
                    <a:pt x="41" y="57"/>
                    <a:pt x="41" y="56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4" y="59"/>
                    <a:pt x="44" y="59"/>
                    <a:pt x="45" y="59"/>
                  </a:cubicBezTo>
                  <a:cubicBezTo>
                    <a:pt x="45" y="59"/>
                    <a:pt x="45" y="59"/>
                    <a:pt x="45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4" y="54"/>
                    <a:pt x="45" y="54"/>
                    <a:pt x="45" y="54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9" y="56"/>
                    <a:pt x="49" y="56"/>
                    <a:pt x="50" y="55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1"/>
                    <a:pt x="48" y="51"/>
                    <a:pt x="49" y="50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2"/>
                    <a:pt x="53" y="51"/>
                    <a:pt x="53" y="51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8"/>
                    <a:pt x="51" y="47"/>
                    <a:pt x="52" y="47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6" y="47"/>
                    <a:pt x="56" y="47"/>
                    <a:pt x="56" y="46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54" y="43"/>
                    <a:pt x="54" y="43"/>
                    <a:pt x="54" y="42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8" y="42"/>
                    <a:pt x="58" y="42"/>
                    <a:pt x="58" y="41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8"/>
                    <a:pt x="55" y="37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9" y="37"/>
                    <a:pt x="59" y="36"/>
                    <a:pt x="59" y="35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6" y="34"/>
                    <a:pt x="56" y="33"/>
                    <a:pt x="56" y="33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31"/>
                    <a:pt x="60" y="30"/>
                    <a:pt x="60" y="30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8"/>
                    <a:pt x="56" y="28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59" y="26"/>
                    <a:pt x="59" y="25"/>
                    <a:pt x="59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5" y="24"/>
                    <a:pt x="55" y="23"/>
                    <a:pt x="55" y="23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20"/>
                    <a:pt x="57" y="19"/>
                    <a:pt x="57" y="19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19"/>
                    <a:pt x="53" y="19"/>
                    <a:pt x="53" y="18"/>
                  </a:cubicBezTo>
                  <a:close/>
                  <a:moveTo>
                    <a:pt x="20" y="47"/>
                  </a:moveTo>
                  <a:cubicBezTo>
                    <a:pt x="16" y="49"/>
                    <a:pt x="11" y="47"/>
                    <a:pt x="9" y="44"/>
                  </a:cubicBezTo>
                  <a:cubicBezTo>
                    <a:pt x="7" y="40"/>
                    <a:pt x="9" y="35"/>
                    <a:pt x="12" y="33"/>
                  </a:cubicBezTo>
                  <a:cubicBezTo>
                    <a:pt x="16" y="31"/>
                    <a:pt x="20" y="32"/>
                    <a:pt x="22" y="36"/>
                  </a:cubicBezTo>
                  <a:cubicBezTo>
                    <a:pt x="24" y="40"/>
                    <a:pt x="23" y="44"/>
                    <a:pt x="20" y="47"/>
                  </a:cubicBezTo>
                  <a:close/>
                  <a:moveTo>
                    <a:pt x="41" y="53"/>
                  </a:moveTo>
                  <a:cubicBezTo>
                    <a:pt x="38" y="55"/>
                    <a:pt x="33" y="54"/>
                    <a:pt x="31" y="50"/>
                  </a:cubicBezTo>
                  <a:cubicBezTo>
                    <a:pt x="29" y="46"/>
                    <a:pt x="30" y="41"/>
                    <a:pt x="34" y="39"/>
                  </a:cubicBezTo>
                  <a:cubicBezTo>
                    <a:pt x="37" y="37"/>
                    <a:pt x="42" y="38"/>
                    <a:pt x="44" y="42"/>
                  </a:cubicBezTo>
                  <a:cubicBezTo>
                    <a:pt x="46" y="46"/>
                    <a:pt x="45" y="50"/>
                    <a:pt x="41" y="53"/>
                  </a:cubicBezTo>
                  <a:close/>
                  <a:moveTo>
                    <a:pt x="27" y="33"/>
                  </a:moveTo>
                  <a:cubicBezTo>
                    <a:pt x="26" y="32"/>
                    <a:pt x="26" y="30"/>
                    <a:pt x="28" y="29"/>
                  </a:cubicBezTo>
                  <a:cubicBezTo>
                    <a:pt x="30" y="28"/>
                    <a:pt x="32" y="28"/>
                    <a:pt x="32" y="30"/>
                  </a:cubicBezTo>
                  <a:cubicBezTo>
                    <a:pt x="33" y="31"/>
                    <a:pt x="33" y="34"/>
                    <a:pt x="31" y="35"/>
                  </a:cubicBezTo>
                  <a:cubicBezTo>
                    <a:pt x="30" y="35"/>
                    <a:pt x="28" y="35"/>
                    <a:pt x="27" y="33"/>
                  </a:cubicBezTo>
                  <a:close/>
                  <a:moveTo>
                    <a:pt x="26" y="24"/>
                  </a:moveTo>
                  <a:cubicBezTo>
                    <a:pt x="22" y="26"/>
                    <a:pt x="17" y="25"/>
                    <a:pt x="15" y="21"/>
                  </a:cubicBezTo>
                  <a:cubicBezTo>
                    <a:pt x="13" y="17"/>
                    <a:pt x="14" y="13"/>
                    <a:pt x="18" y="10"/>
                  </a:cubicBezTo>
                  <a:cubicBezTo>
                    <a:pt x="22" y="8"/>
                    <a:pt x="26" y="10"/>
                    <a:pt x="28" y="13"/>
                  </a:cubicBezTo>
                  <a:cubicBezTo>
                    <a:pt x="30" y="17"/>
                    <a:pt x="29" y="22"/>
                    <a:pt x="26" y="24"/>
                  </a:cubicBezTo>
                  <a:close/>
                  <a:moveTo>
                    <a:pt x="47" y="30"/>
                  </a:moveTo>
                  <a:cubicBezTo>
                    <a:pt x="43" y="32"/>
                    <a:pt x="39" y="31"/>
                    <a:pt x="37" y="27"/>
                  </a:cubicBezTo>
                  <a:cubicBezTo>
                    <a:pt x="35" y="23"/>
                    <a:pt x="36" y="19"/>
                    <a:pt x="40" y="17"/>
                  </a:cubicBezTo>
                  <a:cubicBezTo>
                    <a:pt x="43" y="14"/>
                    <a:pt x="48" y="16"/>
                    <a:pt x="50" y="19"/>
                  </a:cubicBezTo>
                  <a:cubicBezTo>
                    <a:pt x="52" y="23"/>
                    <a:pt x="51" y="28"/>
                    <a:pt x="47" y="30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"/>
            <p:cNvSpPr>
              <a:spLocks noEditPoints="1"/>
            </p:cNvSpPr>
            <p:nvPr/>
          </p:nvSpPr>
          <p:spPr bwMode="auto">
            <a:xfrm>
              <a:off x="1225550" y="2528888"/>
              <a:ext cx="76200" cy="79375"/>
            </a:xfrm>
            <a:custGeom>
              <a:avLst/>
              <a:gdLst>
                <a:gd name="T0" fmla="*/ 65 w 71"/>
                <a:gd name="T1" fmla="*/ 17 h 75"/>
                <a:gd name="T2" fmla="*/ 63 w 71"/>
                <a:gd name="T3" fmla="*/ 14 h 75"/>
                <a:gd name="T4" fmla="*/ 56 w 71"/>
                <a:gd name="T5" fmla="*/ 13 h 75"/>
                <a:gd name="T6" fmla="*/ 53 w 71"/>
                <a:gd name="T7" fmla="*/ 11 h 75"/>
                <a:gd name="T8" fmla="*/ 51 w 71"/>
                <a:gd name="T9" fmla="*/ 4 h 75"/>
                <a:gd name="T10" fmla="*/ 47 w 71"/>
                <a:gd name="T11" fmla="*/ 2 h 75"/>
                <a:gd name="T12" fmla="*/ 41 w 71"/>
                <a:gd name="T13" fmla="*/ 5 h 75"/>
                <a:gd name="T14" fmla="*/ 37 w 71"/>
                <a:gd name="T15" fmla="*/ 5 h 75"/>
                <a:gd name="T16" fmla="*/ 32 w 71"/>
                <a:gd name="T17" fmla="*/ 1 h 75"/>
                <a:gd name="T18" fmla="*/ 28 w 71"/>
                <a:gd name="T19" fmla="*/ 1 h 75"/>
                <a:gd name="T20" fmla="*/ 24 w 71"/>
                <a:gd name="T21" fmla="*/ 7 h 75"/>
                <a:gd name="T22" fmla="*/ 21 w 71"/>
                <a:gd name="T23" fmla="*/ 9 h 75"/>
                <a:gd name="T24" fmla="*/ 17 w 71"/>
                <a:gd name="T25" fmla="*/ 6 h 75"/>
                <a:gd name="T26" fmla="*/ 15 w 71"/>
                <a:gd name="T27" fmla="*/ 13 h 75"/>
                <a:gd name="T28" fmla="*/ 12 w 71"/>
                <a:gd name="T29" fmla="*/ 16 h 75"/>
                <a:gd name="T30" fmla="*/ 6 w 71"/>
                <a:gd name="T31" fmla="*/ 18 h 75"/>
                <a:gd name="T32" fmla="*/ 4 w 71"/>
                <a:gd name="T33" fmla="*/ 21 h 75"/>
                <a:gd name="T34" fmla="*/ 6 w 71"/>
                <a:gd name="T35" fmla="*/ 28 h 75"/>
                <a:gd name="T36" fmla="*/ 5 w 71"/>
                <a:gd name="T37" fmla="*/ 31 h 75"/>
                <a:gd name="T38" fmla="*/ 0 w 71"/>
                <a:gd name="T39" fmla="*/ 36 h 75"/>
                <a:gd name="T40" fmla="*/ 0 w 71"/>
                <a:gd name="T41" fmla="*/ 40 h 75"/>
                <a:gd name="T42" fmla="*/ 5 w 71"/>
                <a:gd name="T43" fmla="*/ 45 h 75"/>
                <a:gd name="T44" fmla="*/ 6 w 71"/>
                <a:gd name="T45" fmla="*/ 49 h 75"/>
                <a:gd name="T46" fmla="*/ 4 w 71"/>
                <a:gd name="T47" fmla="*/ 56 h 75"/>
                <a:gd name="T48" fmla="*/ 6 w 71"/>
                <a:gd name="T49" fmla="*/ 59 h 75"/>
                <a:gd name="T50" fmla="*/ 13 w 71"/>
                <a:gd name="T51" fmla="*/ 60 h 75"/>
                <a:gd name="T52" fmla="*/ 16 w 71"/>
                <a:gd name="T53" fmla="*/ 63 h 75"/>
                <a:gd name="T54" fmla="*/ 18 w 71"/>
                <a:gd name="T55" fmla="*/ 70 h 75"/>
                <a:gd name="T56" fmla="*/ 21 w 71"/>
                <a:gd name="T57" fmla="*/ 72 h 75"/>
                <a:gd name="T58" fmla="*/ 27 w 71"/>
                <a:gd name="T59" fmla="*/ 69 h 75"/>
                <a:gd name="T60" fmla="*/ 31 w 71"/>
                <a:gd name="T61" fmla="*/ 70 h 75"/>
                <a:gd name="T62" fmla="*/ 36 w 71"/>
                <a:gd name="T63" fmla="*/ 75 h 75"/>
                <a:gd name="T64" fmla="*/ 40 w 71"/>
                <a:gd name="T65" fmla="*/ 75 h 75"/>
                <a:gd name="T66" fmla="*/ 44 w 71"/>
                <a:gd name="T67" fmla="*/ 69 h 75"/>
                <a:gd name="T68" fmla="*/ 48 w 71"/>
                <a:gd name="T69" fmla="*/ 68 h 75"/>
                <a:gd name="T70" fmla="*/ 53 w 71"/>
                <a:gd name="T71" fmla="*/ 70 h 75"/>
                <a:gd name="T72" fmla="*/ 54 w 71"/>
                <a:gd name="T73" fmla="*/ 64 h 75"/>
                <a:gd name="T74" fmla="*/ 57 w 71"/>
                <a:gd name="T75" fmla="*/ 62 h 75"/>
                <a:gd name="T76" fmla="*/ 64 w 71"/>
                <a:gd name="T77" fmla="*/ 61 h 75"/>
                <a:gd name="T78" fmla="*/ 66 w 71"/>
                <a:gd name="T79" fmla="*/ 57 h 75"/>
                <a:gd name="T80" fmla="*/ 65 w 71"/>
                <a:gd name="T81" fmla="*/ 50 h 75"/>
                <a:gd name="T82" fmla="*/ 66 w 71"/>
                <a:gd name="T83" fmla="*/ 47 h 75"/>
                <a:gd name="T84" fmla="*/ 71 w 71"/>
                <a:gd name="T85" fmla="*/ 42 h 75"/>
                <a:gd name="T86" fmla="*/ 71 w 71"/>
                <a:gd name="T87" fmla="*/ 38 h 75"/>
                <a:gd name="T88" fmla="*/ 67 w 71"/>
                <a:gd name="T89" fmla="*/ 33 h 75"/>
                <a:gd name="T90" fmla="*/ 66 w 71"/>
                <a:gd name="T91" fmla="*/ 29 h 75"/>
                <a:gd name="T92" fmla="*/ 68 w 71"/>
                <a:gd name="T93" fmla="*/ 23 h 75"/>
                <a:gd name="T94" fmla="*/ 24 w 71"/>
                <a:gd name="T95" fmla="*/ 56 h 75"/>
                <a:gd name="T96" fmla="*/ 27 w 71"/>
                <a:gd name="T97" fmla="*/ 43 h 75"/>
                <a:gd name="T98" fmla="*/ 37 w 71"/>
                <a:gd name="T99" fmla="*/ 59 h 75"/>
                <a:gd name="T100" fmla="*/ 49 w 71"/>
                <a:gd name="T101" fmla="*/ 63 h 75"/>
                <a:gd name="T102" fmla="*/ 39 w 71"/>
                <a:gd name="T103" fmla="*/ 36 h 75"/>
                <a:gd name="T104" fmla="*/ 31 w 71"/>
                <a:gd name="T105" fmla="*/ 29 h 75"/>
                <a:gd name="T106" fmla="*/ 34 w 71"/>
                <a:gd name="T107" fmla="*/ 16 h 75"/>
                <a:gd name="T108" fmla="*/ 44 w 71"/>
                <a:gd name="T109" fmla="*/ 33 h 75"/>
                <a:gd name="T110" fmla="*/ 56 w 71"/>
                <a:gd name="T11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1" h="75">
                  <a:moveTo>
                    <a:pt x="63" y="22"/>
                  </a:moveTo>
                  <a:cubicBezTo>
                    <a:pt x="67" y="19"/>
                    <a:pt x="67" y="19"/>
                    <a:pt x="67" y="19"/>
                  </a:cubicBezTo>
                  <a:cubicBezTo>
                    <a:pt x="66" y="18"/>
                    <a:pt x="66" y="17"/>
                    <a:pt x="65" y="17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0" y="18"/>
                    <a:pt x="60" y="17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2" y="13"/>
                    <a:pt x="62" y="12"/>
                    <a:pt x="61" y="11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7" y="14"/>
                    <a:pt x="57" y="13"/>
                    <a:pt x="56" y="13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8" y="8"/>
                    <a:pt x="57" y="8"/>
                    <a:pt x="56" y="7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10"/>
                    <a:pt x="52" y="10"/>
                    <a:pt x="51" y="9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52" y="5"/>
                    <a:pt x="51" y="4"/>
                    <a:pt x="51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7" y="7"/>
                    <a:pt x="46" y="7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6" y="2"/>
                    <a:pt x="46" y="2"/>
                    <a:pt x="45" y="2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2" y="6"/>
                    <a:pt x="42" y="6"/>
                    <a:pt x="41" y="5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0" y="1"/>
                    <a:pt x="39" y="1"/>
                    <a:pt x="38" y="0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6" y="5"/>
                    <a:pt x="35" y="5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3" y="0"/>
                    <a:pt x="32" y="1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0" y="5"/>
                    <a:pt x="30" y="6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1"/>
                    <a:pt x="27" y="2"/>
                    <a:pt x="26" y="2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7"/>
                    <a:pt x="25" y="7"/>
                    <a:pt x="24" y="7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4"/>
                    <a:pt x="20" y="4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0" y="9"/>
                    <a:pt x="20" y="9"/>
                  </a:cubicBezTo>
                  <a:cubicBezTo>
                    <a:pt x="20" y="9"/>
                    <a:pt x="20" y="10"/>
                    <a:pt x="19" y="1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7"/>
                    <a:pt x="15" y="7"/>
                    <a:pt x="14" y="8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5" y="13"/>
                    <a:pt x="15" y="13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0" y="12"/>
                    <a:pt x="10" y="12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1" y="17"/>
                    <a:pt x="11" y="17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6" y="17"/>
                    <a:pt x="6" y="18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8" y="22"/>
                    <a:pt x="8" y="22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2"/>
                    <a:pt x="3" y="23"/>
                    <a:pt x="3" y="23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7"/>
                    <a:pt x="6" y="28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1" y="28"/>
                    <a:pt x="1" y="29"/>
                    <a:pt x="1" y="30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2"/>
                    <a:pt x="5" y="33"/>
                    <a:pt x="5" y="3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0" y="36"/>
                    <a:pt x="0" y="3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8"/>
                    <a:pt x="4" y="39"/>
                    <a:pt x="4" y="39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1"/>
                    <a:pt x="0" y="42"/>
                    <a:pt x="0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5" y="45"/>
                  </a:cubicBezTo>
                  <a:cubicBezTo>
                    <a:pt x="1" y="47"/>
                    <a:pt x="1" y="47"/>
                    <a:pt x="1" y="47"/>
                  </a:cubicBezTo>
                  <a:cubicBezTo>
                    <a:pt x="1" y="48"/>
                    <a:pt x="2" y="49"/>
                    <a:pt x="2" y="50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49"/>
                    <a:pt x="7" y="50"/>
                    <a:pt x="7" y="51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4" y="54"/>
                    <a:pt x="4" y="55"/>
                    <a:pt x="4" y="56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5"/>
                    <a:pt x="9" y="55"/>
                    <a:pt x="10" y="56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7" y="60"/>
                    <a:pt x="7" y="61"/>
                    <a:pt x="8" y="61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9"/>
                    <a:pt x="13" y="60"/>
                    <a:pt x="13" y="60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1" y="65"/>
                    <a:pt x="12" y="65"/>
                    <a:pt x="12" y="66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7" y="64"/>
                    <a:pt x="17" y="64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6" y="69"/>
                    <a:pt x="17" y="69"/>
                    <a:pt x="18" y="70"/>
                  </a:cubicBezTo>
                  <a:cubicBezTo>
                    <a:pt x="20" y="66"/>
                    <a:pt x="20" y="66"/>
                    <a:pt x="20" y="66"/>
                  </a:cubicBezTo>
                  <a:cubicBezTo>
                    <a:pt x="21" y="67"/>
                    <a:pt x="22" y="67"/>
                    <a:pt x="22" y="67"/>
                  </a:cubicBezTo>
                  <a:cubicBezTo>
                    <a:pt x="21" y="72"/>
                    <a:pt x="21" y="72"/>
                    <a:pt x="21" y="72"/>
                  </a:cubicBezTo>
                  <a:cubicBezTo>
                    <a:pt x="22" y="72"/>
                    <a:pt x="23" y="72"/>
                    <a:pt x="23" y="73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9"/>
                    <a:pt x="27" y="69"/>
                    <a:pt x="27" y="69"/>
                  </a:cubicBezTo>
                  <a:cubicBezTo>
                    <a:pt x="27" y="74"/>
                    <a:pt x="27" y="74"/>
                    <a:pt x="27" y="74"/>
                  </a:cubicBezTo>
                  <a:cubicBezTo>
                    <a:pt x="28" y="74"/>
                    <a:pt x="29" y="74"/>
                    <a:pt x="30" y="75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2" y="70"/>
                    <a:pt x="32" y="70"/>
                    <a:pt x="33" y="70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4" y="75"/>
                    <a:pt x="35" y="75"/>
                    <a:pt x="36" y="75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7" y="70"/>
                    <a:pt x="38" y="70"/>
                    <a:pt x="39" y="70"/>
                  </a:cubicBezTo>
                  <a:cubicBezTo>
                    <a:pt x="40" y="75"/>
                    <a:pt x="40" y="75"/>
                    <a:pt x="40" y="75"/>
                  </a:cubicBezTo>
                  <a:cubicBezTo>
                    <a:pt x="41" y="75"/>
                    <a:pt x="42" y="75"/>
                    <a:pt x="42" y="74"/>
                  </a:cubicBezTo>
                  <a:cubicBezTo>
                    <a:pt x="42" y="70"/>
                    <a:pt x="42" y="70"/>
                    <a:pt x="42" y="70"/>
                  </a:cubicBezTo>
                  <a:cubicBezTo>
                    <a:pt x="43" y="70"/>
                    <a:pt x="43" y="69"/>
                    <a:pt x="44" y="69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7" y="73"/>
                    <a:pt x="48" y="73"/>
                    <a:pt x="49" y="73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68"/>
                    <a:pt x="49" y="67"/>
                    <a:pt x="49" y="67"/>
                  </a:cubicBezTo>
                  <a:cubicBezTo>
                    <a:pt x="52" y="71"/>
                    <a:pt x="52" y="71"/>
                    <a:pt x="52" y="71"/>
                  </a:cubicBezTo>
                  <a:cubicBezTo>
                    <a:pt x="52" y="71"/>
                    <a:pt x="53" y="70"/>
                    <a:pt x="53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4" y="64"/>
                    <a:pt x="54" y="64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8" y="67"/>
                    <a:pt x="59" y="66"/>
                    <a:pt x="59" y="66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1"/>
                    <a:pt x="58" y="61"/>
                    <a:pt x="58" y="60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63" y="62"/>
                    <a:pt x="63" y="61"/>
                    <a:pt x="64" y="61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57"/>
                    <a:pt x="62" y="56"/>
                    <a:pt x="62" y="5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57"/>
                    <a:pt x="67" y="56"/>
                    <a:pt x="67" y="55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64" y="52"/>
                    <a:pt x="64" y="51"/>
                    <a:pt x="65" y="50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69" y="50"/>
                    <a:pt x="70" y="49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6" y="46"/>
                    <a:pt x="66" y="45"/>
                    <a:pt x="66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4"/>
                    <a:pt x="71" y="43"/>
                    <a:pt x="71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0"/>
                    <a:pt x="67" y="40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7"/>
                    <a:pt x="71" y="36"/>
                    <a:pt x="71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4"/>
                    <a:pt x="67" y="34"/>
                    <a:pt x="67" y="33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31"/>
                    <a:pt x="71" y="30"/>
                    <a:pt x="70" y="29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6" y="29"/>
                    <a:pt x="66" y="28"/>
                    <a:pt x="65" y="27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4"/>
                    <a:pt x="69" y="23"/>
                    <a:pt x="68" y="23"/>
                  </a:cubicBezTo>
                  <a:cubicBezTo>
                    <a:pt x="64" y="24"/>
                    <a:pt x="64" y="24"/>
                    <a:pt x="64" y="24"/>
                  </a:cubicBezTo>
                  <a:cubicBezTo>
                    <a:pt x="64" y="23"/>
                    <a:pt x="63" y="23"/>
                    <a:pt x="63" y="22"/>
                  </a:cubicBezTo>
                  <a:close/>
                  <a:moveTo>
                    <a:pt x="24" y="56"/>
                  </a:moveTo>
                  <a:cubicBezTo>
                    <a:pt x="20" y="58"/>
                    <a:pt x="14" y="57"/>
                    <a:pt x="12" y="52"/>
                  </a:cubicBezTo>
                  <a:cubicBezTo>
                    <a:pt x="9" y="48"/>
                    <a:pt x="11" y="42"/>
                    <a:pt x="15" y="39"/>
                  </a:cubicBezTo>
                  <a:cubicBezTo>
                    <a:pt x="19" y="37"/>
                    <a:pt x="25" y="38"/>
                    <a:pt x="27" y="43"/>
                  </a:cubicBezTo>
                  <a:cubicBezTo>
                    <a:pt x="30" y="47"/>
                    <a:pt x="28" y="53"/>
                    <a:pt x="24" y="56"/>
                  </a:cubicBezTo>
                  <a:close/>
                  <a:moveTo>
                    <a:pt x="49" y="63"/>
                  </a:moveTo>
                  <a:cubicBezTo>
                    <a:pt x="45" y="65"/>
                    <a:pt x="40" y="64"/>
                    <a:pt x="37" y="59"/>
                  </a:cubicBezTo>
                  <a:cubicBezTo>
                    <a:pt x="35" y="55"/>
                    <a:pt x="36" y="49"/>
                    <a:pt x="41" y="47"/>
                  </a:cubicBezTo>
                  <a:cubicBezTo>
                    <a:pt x="45" y="44"/>
                    <a:pt x="50" y="46"/>
                    <a:pt x="53" y="50"/>
                  </a:cubicBezTo>
                  <a:cubicBezTo>
                    <a:pt x="55" y="55"/>
                    <a:pt x="54" y="60"/>
                    <a:pt x="49" y="63"/>
                  </a:cubicBezTo>
                  <a:close/>
                  <a:moveTo>
                    <a:pt x="32" y="40"/>
                  </a:moveTo>
                  <a:cubicBezTo>
                    <a:pt x="31" y="38"/>
                    <a:pt x="32" y="35"/>
                    <a:pt x="34" y="34"/>
                  </a:cubicBezTo>
                  <a:cubicBezTo>
                    <a:pt x="36" y="33"/>
                    <a:pt x="38" y="34"/>
                    <a:pt x="39" y="36"/>
                  </a:cubicBezTo>
                  <a:cubicBezTo>
                    <a:pt x="40" y="38"/>
                    <a:pt x="39" y="40"/>
                    <a:pt x="38" y="41"/>
                  </a:cubicBezTo>
                  <a:cubicBezTo>
                    <a:pt x="36" y="42"/>
                    <a:pt x="33" y="42"/>
                    <a:pt x="32" y="40"/>
                  </a:cubicBezTo>
                  <a:close/>
                  <a:moveTo>
                    <a:pt x="31" y="29"/>
                  </a:moveTo>
                  <a:cubicBezTo>
                    <a:pt x="27" y="31"/>
                    <a:pt x="21" y="30"/>
                    <a:pt x="19" y="25"/>
                  </a:cubicBezTo>
                  <a:cubicBezTo>
                    <a:pt x="16" y="21"/>
                    <a:pt x="18" y="15"/>
                    <a:pt x="22" y="13"/>
                  </a:cubicBezTo>
                  <a:cubicBezTo>
                    <a:pt x="26" y="10"/>
                    <a:pt x="32" y="12"/>
                    <a:pt x="34" y="16"/>
                  </a:cubicBezTo>
                  <a:cubicBezTo>
                    <a:pt x="36" y="21"/>
                    <a:pt x="35" y="26"/>
                    <a:pt x="31" y="29"/>
                  </a:cubicBezTo>
                  <a:close/>
                  <a:moveTo>
                    <a:pt x="56" y="36"/>
                  </a:moveTo>
                  <a:cubicBezTo>
                    <a:pt x="52" y="39"/>
                    <a:pt x="47" y="37"/>
                    <a:pt x="44" y="33"/>
                  </a:cubicBezTo>
                  <a:cubicBezTo>
                    <a:pt x="42" y="28"/>
                    <a:pt x="43" y="22"/>
                    <a:pt x="47" y="20"/>
                  </a:cubicBezTo>
                  <a:cubicBezTo>
                    <a:pt x="52" y="17"/>
                    <a:pt x="57" y="19"/>
                    <a:pt x="60" y="23"/>
                  </a:cubicBezTo>
                  <a:cubicBezTo>
                    <a:pt x="62" y="28"/>
                    <a:pt x="61" y="34"/>
                    <a:pt x="56" y="3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6"/>
            <p:cNvSpPr>
              <a:spLocks noEditPoints="1"/>
            </p:cNvSpPr>
            <p:nvPr/>
          </p:nvSpPr>
          <p:spPr bwMode="auto">
            <a:xfrm>
              <a:off x="1192213" y="2576513"/>
              <a:ext cx="28575" cy="28575"/>
            </a:xfrm>
            <a:custGeom>
              <a:avLst/>
              <a:gdLst>
                <a:gd name="T0" fmla="*/ 23 w 27"/>
                <a:gd name="T1" fmla="*/ 14 h 27"/>
                <a:gd name="T2" fmla="*/ 23 w 27"/>
                <a:gd name="T3" fmla="*/ 14 h 27"/>
                <a:gd name="T4" fmla="*/ 23 w 27"/>
                <a:gd name="T5" fmla="*/ 12 h 27"/>
                <a:gd name="T6" fmla="*/ 27 w 27"/>
                <a:gd name="T7" fmla="*/ 10 h 27"/>
                <a:gd name="T8" fmla="*/ 25 w 27"/>
                <a:gd name="T9" fmla="*/ 6 h 27"/>
                <a:gd name="T10" fmla="*/ 21 w 27"/>
                <a:gd name="T11" fmla="*/ 7 h 27"/>
                <a:gd name="T12" fmla="*/ 19 w 27"/>
                <a:gd name="T13" fmla="*/ 5 h 27"/>
                <a:gd name="T14" fmla="*/ 20 w 27"/>
                <a:gd name="T15" fmla="*/ 1 h 27"/>
                <a:gd name="T16" fmla="*/ 16 w 27"/>
                <a:gd name="T17" fmla="*/ 0 h 27"/>
                <a:gd name="T18" fmla="*/ 14 w 27"/>
                <a:gd name="T19" fmla="*/ 3 h 27"/>
                <a:gd name="T20" fmla="*/ 13 w 27"/>
                <a:gd name="T21" fmla="*/ 3 h 27"/>
                <a:gd name="T22" fmla="*/ 12 w 27"/>
                <a:gd name="T23" fmla="*/ 3 h 27"/>
                <a:gd name="T24" fmla="*/ 10 w 27"/>
                <a:gd name="T25" fmla="*/ 0 h 27"/>
                <a:gd name="T26" fmla="*/ 6 w 27"/>
                <a:gd name="T27" fmla="*/ 2 h 27"/>
                <a:gd name="T28" fmla="*/ 7 w 27"/>
                <a:gd name="T29" fmla="*/ 6 h 27"/>
                <a:gd name="T30" fmla="*/ 6 w 27"/>
                <a:gd name="T31" fmla="*/ 7 h 27"/>
                <a:gd name="T32" fmla="*/ 2 w 27"/>
                <a:gd name="T33" fmla="*/ 6 h 27"/>
                <a:gd name="T34" fmla="*/ 0 w 27"/>
                <a:gd name="T35" fmla="*/ 11 h 27"/>
                <a:gd name="T36" fmla="*/ 4 w 27"/>
                <a:gd name="T37" fmla="*/ 13 h 27"/>
                <a:gd name="T38" fmla="*/ 4 w 27"/>
                <a:gd name="T39" fmla="*/ 14 h 27"/>
                <a:gd name="T40" fmla="*/ 4 w 27"/>
                <a:gd name="T41" fmla="*/ 15 h 27"/>
                <a:gd name="T42" fmla="*/ 0 w 27"/>
                <a:gd name="T43" fmla="*/ 17 h 27"/>
                <a:gd name="T44" fmla="*/ 2 w 27"/>
                <a:gd name="T45" fmla="*/ 21 h 27"/>
                <a:gd name="T46" fmla="*/ 6 w 27"/>
                <a:gd name="T47" fmla="*/ 20 h 27"/>
                <a:gd name="T48" fmla="*/ 8 w 27"/>
                <a:gd name="T49" fmla="*/ 22 h 27"/>
                <a:gd name="T50" fmla="*/ 7 w 27"/>
                <a:gd name="T51" fmla="*/ 26 h 27"/>
                <a:gd name="T52" fmla="*/ 11 w 27"/>
                <a:gd name="T53" fmla="*/ 27 h 27"/>
                <a:gd name="T54" fmla="*/ 13 w 27"/>
                <a:gd name="T55" fmla="*/ 24 h 27"/>
                <a:gd name="T56" fmla="*/ 13 w 27"/>
                <a:gd name="T57" fmla="*/ 24 h 27"/>
                <a:gd name="T58" fmla="*/ 15 w 27"/>
                <a:gd name="T59" fmla="*/ 24 h 27"/>
                <a:gd name="T60" fmla="*/ 17 w 27"/>
                <a:gd name="T61" fmla="*/ 27 h 27"/>
                <a:gd name="T62" fmla="*/ 21 w 27"/>
                <a:gd name="T63" fmla="*/ 25 h 27"/>
                <a:gd name="T64" fmla="*/ 20 w 27"/>
                <a:gd name="T65" fmla="*/ 21 h 27"/>
                <a:gd name="T66" fmla="*/ 21 w 27"/>
                <a:gd name="T67" fmla="*/ 20 h 27"/>
                <a:gd name="T68" fmla="*/ 25 w 27"/>
                <a:gd name="T69" fmla="*/ 21 h 27"/>
                <a:gd name="T70" fmla="*/ 27 w 27"/>
                <a:gd name="T71" fmla="*/ 16 h 27"/>
                <a:gd name="T72" fmla="*/ 23 w 27"/>
                <a:gd name="T73" fmla="*/ 14 h 27"/>
                <a:gd name="T74" fmla="*/ 13 w 27"/>
                <a:gd name="T75" fmla="*/ 18 h 27"/>
                <a:gd name="T76" fmla="*/ 9 w 27"/>
                <a:gd name="T77" fmla="*/ 14 h 27"/>
                <a:gd name="T78" fmla="*/ 13 w 27"/>
                <a:gd name="T79" fmla="*/ 9 h 27"/>
                <a:gd name="T80" fmla="*/ 18 w 27"/>
                <a:gd name="T81" fmla="*/ 14 h 27"/>
                <a:gd name="T82" fmla="*/ 13 w 27"/>
                <a:gd name="T8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7" h="27">
                  <a:moveTo>
                    <a:pt x="23" y="14"/>
                  </a:moveTo>
                  <a:cubicBezTo>
                    <a:pt x="23" y="14"/>
                    <a:pt x="23" y="14"/>
                    <a:pt x="23" y="14"/>
                  </a:cubicBezTo>
                  <a:cubicBezTo>
                    <a:pt x="23" y="13"/>
                    <a:pt x="23" y="13"/>
                    <a:pt x="23" y="12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6" y="8"/>
                    <a:pt x="26" y="7"/>
                    <a:pt x="25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6"/>
                    <a:pt x="20" y="6"/>
                    <a:pt x="19" y="5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1"/>
                    <a:pt x="18" y="0"/>
                    <a:pt x="16" y="0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3"/>
                    <a:pt x="13" y="3"/>
                  </a:cubicBezTo>
                  <a:cubicBezTo>
                    <a:pt x="13" y="3"/>
                    <a:pt x="13" y="3"/>
                    <a:pt x="12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1"/>
                    <a:pt x="6" y="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7"/>
                    <a:pt x="6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8"/>
                    <a:pt x="1" y="9"/>
                    <a:pt x="0" y="11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4"/>
                  </a:cubicBezTo>
                  <a:cubicBezTo>
                    <a:pt x="4" y="14"/>
                    <a:pt x="4" y="14"/>
                    <a:pt x="4" y="15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9"/>
                    <a:pt x="1" y="20"/>
                    <a:pt x="2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1"/>
                    <a:pt x="7" y="21"/>
                    <a:pt x="8" y="22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8" y="26"/>
                    <a:pt x="9" y="27"/>
                    <a:pt x="11" y="27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4" y="24"/>
                    <a:pt x="14" y="24"/>
                    <a:pt x="15" y="24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20" y="26"/>
                    <a:pt x="21" y="25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1" y="20"/>
                    <a:pt x="21" y="20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26" y="19"/>
                    <a:pt x="26" y="18"/>
                    <a:pt x="27" y="16"/>
                  </a:cubicBezTo>
                  <a:lnTo>
                    <a:pt x="23" y="14"/>
                  </a:lnTo>
                  <a:close/>
                  <a:moveTo>
                    <a:pt x="13" y="18"/>
                  </a:moveTo>
                  <a:cubicBezTo>
                    <a:pt x="11" y="18"/>
                    <a:pt x="9" y="16"/>
                    <a:pt x="9" y="14"/>
                  </a:cubicBezTo>
                  <a:cubicBezTo>
                    <a:pt x="9" y="11"/>
                    <a:pt x="11" y="9"/>
                    <a:pt x="13" y="9"/>
                  </a:cubicBezTo>
                  <a:cubicBezTo>
                    <a:pt x="16" y="9"/>
                    <a:pt x="18" y="11"/>
                    <a:pt x="18" y="14"/>
                  </a:cubicBezTo>
                  <a:cubicBezTo>
                    <a:pt x="18" y="16"/>
                    <a:pt x="16" y="18"/>
                    <a:pt x="13" y="18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7"/>
            <p:cNvSpPr>
              <a:spLocks noEditPoints="1"/>
            </p:cNvSpPr>
            <p:nvPr/>
          </p:nvSpPr>
          <p:spPr bwMode="auto">
            <a:xfrm>
              <a:off x="1203325" y="2713038"/>
              <a:ext cx="25400" cy="25400"/>
            </a:xfrm>
            <a:custGeom>
              <a:avLst/>
              <a:gdLst>
                <a:gd name="T0" fmla="*/ 21 w 24"/>
                <a:gd name="T1" fmla="*/ 13 h 25"/>
                <a:gd name="T2" fmla="*/ 21 w 24"/>
                <a:gd name="T3" fmla="*/ 12 h 25"/>
                <a:gd name="T4" fmla="*/ 21 w 24"/>
                <a:gd name="T5" fmla="*/ 11 h 25"/>
                <a:gd name="T6" fmla="*/ 24 w 24"/>
                <a:gd name="T7" fmla="*/ 9 h 25"/>
                <a:gd name="T8" fmla="*/ 23 w 24"/>
                <a:gd name="T9" fmla="*/ 5 h 25"/>
                <a:gd name="T10" fmla="*/ 19 w 24"/>
                <a:gd name="T11" fmla="*/ 6 h 25"/>
                <a:gd name="T12" fmla="*/ 18 w 24"/>
                <a:gd name="T13" fmla="*/ 5 h 25"/>
                <a:gd name="T14" fmla="*/ 18 w 24"/>
                <a:gd name="T15" fmla="*/ 1 h 25"/>
                <a:gd name="T16" fmla="*/ 15 w 24"/>
                <a:gd name="T17" fmla="*/ 0 h 25"/>
                <a:gd name="T18" fmla="*/ 13 w 24"/>
                <a:gd name="T19" fmla="*/ 3 h 25"/>
                <a:gd name="T20" fmla="*/ 12 w 24"/>
                <a:gd name="T21" fmla="*/ 3 h 25"/>
                <a:gd name="T22" fmla="*/ 11 w 24"/>
                <a:gd name="T23" fmla="*/ 3 h 25"/>
                <a:gd name="T24" fmla="*/ 9 w 24"/>
                <a:gd name="T25" fmla="*/ 0 h 25"/>
                <a:gd name="T26" fmla="*/ 6 w 24"/>
                <a:gd name="T27" fmla="*/ 2 h 25"/>
                <a:gd name="T28" fmla="*/ 7 w 24"/>
                <a:gd name="T29" fmla="*/ 5 h 25"/>
                <a:gd name="T30" fmla="*/ 5 w 24"/>
                <a:gd name="T31" fmla="*/ 7 h 25"/>
                <a:gd name="T32" fmla="*/ 2 w 24"/>
                <a:gd name="T33" fmla="*/ 6 h 25"/>
                <a:gd name="T34" fmla="*/ 0 w 24"/>
                <a:gd name="T35" fmla="*/ 10 h 25"/>
                <a:gd name="T36" fmla="*/ 4 w 24"/>
                <a:gd name="T37" fmla="*/ 11 h 25"/>
                <a:gd name="T38" fmla="*/ 4 w 24"/>
                <a:gd name="T39" fmla="*/ 12 h 25"/>
                <a:gd name="T40" fmla="*/ 4 w 24"/>
                <a:gd name="T41" fmla="*/ 13 h 25"/>
                <a:gd name="T42" fmla="*/ 1 w 24"/>
                <a:gd name="T43" fmla="*/ 15 h 25"/>
                <a:gd name="T44" fmla="*/ 2 w 24"/>
                <a:gd name="T45" fmla="*/ 19 h 25"/>
                <a:gd name="T46" fmla="*/ 6 w 24"/>
                <a:gd name="T47" fmla="*/ 18 h 25"/>
                <a:gd name="T48" fmla="*/ 7 w 24"/>
                <a:gd name="T49" fmla="*/ 20 h 25"/>
                <a:gd name="T50" fmla="*/ 6 w 24"/>
                <a:gd name="T51" fmla="*/ 23 h 25"/>
                <a:gd name="T52" fmla="*/ 10 w 24"/>
                <a:gd name="T53" fmla="*/ 25 h 25"/>
                <a:gd name="T54" fmla="*/ 12 w 24"/>
                <a:gd name="T55" fmla="*/ 21 h 25"/>
                <a:gd name="T56" fmla="*/ 12 w 24"/>
                <a:gd name="T57" fmla="*/ 21 h 25"/>
                <a:gd name="T58" fmla="*/ 13 w 24"/>
                <a:gd name="T59" fmla="*/ 21 h 25"/>
                <a:gd name="T60" fmla="*/ 15 w 24"/>
                <a:gd name="T61" fmla="*/ 25 h 25"/>
                <a:gd name="T62" fmla="*/ 19 w 24"/>
                <a:gd name="T63" fmla="*/ 23 h 25"/>
                <a:gd name="T64" fmla="*/ 18 w 24"/>
                <a:gd name="T65" fmla="*/ 19 h 25"/>
                <a:gd name="T66" fmla="*/ 19 w 24"/>
                <a:gd name="T67" fmla="*/ 18 h 25"/>
                <a:gd name="T68" fmla="*/ 23 w 24"/>
                <a:gd name="T69" fmla="*/ 19 h 25"/>
                <a:gd name="T70" fmla="*/ 24 w 24"/>
                <a:gd name="T71" fmla="*/ 15 h 25"/>
                <a:gd name="T72" fmla="*/ 21 w 24"/>
                <a:gd name="T73" fmla="*/ 13 h 25"/>
                <a:gd name="T74" fmla="*/ 12 w 24"/>
                <a:gd name="T75" fmla="*/ 16 h 25"/>
                <a:gd name="T76" fmla="*/ 8 w 24"/>
                <a:gd name="T77" fmla="*/ 12 h 25"/>
                <a:gd name="T78" fmla="*/ 12 w 24"/>
                <a:gd name="T79" fmla="*/ 8 h 25"/>
                <a:gd name="T80" fmla="*/ 16 w 24"/>
                <a:gd name="T81" fmla="*/ 12 h 25"/>
                <a:gd name="T82" fmla="*/ 12 w 24"/>
                <a:gd name="T83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" h="25">
                  <a:moveTo>
                    <a:pt x="21" y="13"/>
                  </a:moveTo>
                  <a:cubicBezTo>
                    <a:pt x="21" y="13"/>
                    <a:pt x="21" y="13"/>
                    <a:pt x="21" y="12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8"/>
                    <a:pt x="23" y="6"/>
                    <a:pt x="23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8" y="5"/>
                    <a:pt x="18" y="5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6" y="0"/>
                    <a:pt x="15" y="0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2" y="3"/>
                  </a:cubicBezTo>
                  <a:cubicBezTo>
                    <a:pt x="12" y="3"/>
                    <a:pt x="12" y="3"/>
                    <a:pt x="11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7" y="1"/>
                    <a:pt x="6" y="2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6" y="6"/>
                    <a:pt x="5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8"/>
                    <a:pt x="0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7"/>
                    <a:pt x="1" y="18"/>
                    <a:pt x="2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7" y="2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4"/>
                    <a:pt x="8" y="24"/>
                    <a:pt x="10" y="25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7" y="24"/>
                    <a:pt x="18" y="24"/>
                    <a:pt x="19" y="23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9" y="18"/>
                    <a:pt x="19" y="18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8"/>
                    <a:pt x="24" y="16"/>
                    <a:pt x="24" y="15"/>
                  </a:cubicBezTo>
                  <a:lnTo>
                    <a:pt x="21" y="13"/>
                  </a:lnTo>
                  <a:close/>
                  <a:moveTo>
                    <a:pt x="12" y="16"/>
                  </a:moveTo>
                  <a:cubicBezTo>
                    <a:pt x="10" y="16"/>
                    <a:pt x="8" y="15"/>
                    <a:pt x="8" y="12"/>
                  </a:cubicBezTo>
                  <a:cubicBezTo>
                    <a:pt x="8" y="10"/>
                    <a:pt x="10" y="8"/>
                    <a:pt x="12" y="8"/>
                  </a:cubicBezTo>
                  <a:cubicBezTo>
                    <a:pt x="15" y="8"/>
                    <a:pt x="16" y="10"/>
                    <a:pt x="16" y="12"/>
                  </a:cubicBezTo>
                  <a:cubicBezTo>
                    <a:pt x="16" y="15"/>
                    <a:pt x="15" y="16"/>
                    <a:pt x="12" y="1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8"/>
            <p:cNvSpPr>
              <a:spLocks noEditPoints="1"/>
            </p:cNvSpPr>
            <p:nvPr/>
          </p:nvSpPr>
          <p:spPr bwMode="auto">
            <a:xfrm>
              <a:off x="1301750" y="2359026"/>
              <a:ext cx="74613" cy="77788"/>
            </a:xfrm>
            <a:custGeom>
              <a:avLst/>
              <a:gdLst>
                <a:gd name="T0" fmla="*/ 70 w 70"/>
                <a:gd name="T1" fmla="*/ 37 h 73"/>
                <a:gd name="T2" fmla="*/ 64 w 70"/>
                <a:gd name="T3" fmla="*/ 31 h 73"/>
                <a:gd name="T4" fmla="*/ 68 w 70"/>
                <a:gd name="T5" fmla="*/ 27 h 73"/>
                <a:gd name="T6" fmla="*/ 62 w 70"/>
                <a:gd name="T7" fmla="*/ 23 h 73"/>
                <a:gd name="T8" fmla="*/ 64 w 70"/>
                <a:gd name="T9" fmla="*/ 17 h 73"/>
                <a:gd name="T10" fmla="*/ 57 w 70"/>
                <a:gd name="T11" fmla="*/ 16 h 73"/>
                <a:gd name="T12" fmla="*/ 58 w 70"/>
                <a:gd name="T13" fmla="*/ 9 h 73"/>
                <a:gd name="T14" fmla="*/ 50 w 70"/>
                <a:gd name="T15" fmla="*/ 10 h 73"/>
                <a:gd name="T16" fmla="*/ 50 w 70"/>
                <a:gd name="T17" fmla="*/ 4 h 73"/>
                <a:gd name="T18" fmla="*/ 42 w 70"/>
                <a:gd name="T19" fmla="*/ 7 h 73"/>
                <a:gd name="T20" fmla="*/ 40 w 70"/>
                <a:gd name="T21" fmla="*/ 1 h 73"/>
                <a:gd name="T22" fmla="*/ 34 w 70"/>
                <a:gd name="T23" fmla="*/ 6 h 73"/>
                <a:gd name="T24" fmla="*/ 30 w 70"/>
                <a:gd name="T25" fmla="*/ 1 h 73"/>
                <a:gd name="T26" fmla="*/ 26 w 70"/>
                <a:gd name="T27" fmla="*/ 7 h 73"/>
                <a:gd name="T28" fmla="*/ 21 w 70"/>
                <a:gd name="T29" fmla="*/ 4 h 73"/>
                <a:gd name="T30" fmla="*/ 18 w 70"/>
                <a:gd name="T31" fmla="*/ 11 h 73"/>
                <a:gd name="T32" fmla="*/ 12 w 70"/>
                <a:gd name="T33" fmla="*/ 9 h 73"/>
                <a:gd name="T34" fmla="*/ 12 w 70"/>
                <a:gd name="T35" fmla="*/ 17 h 73"/>
                <a:gd name="T36" fmla="*/ 6 w 70"/>
                <a:gd name="T37" fmla="*/ 17 h 73"/>
                <a:gd name="T38" fmla="*/ 8 w 70"/>
                <a:gd name="T39" fmla="*/ 25 h 73"/>
                <a:gd name="T40" fmla="*/ 2 w 70"/>
                <a:gd name="T41" fmla="*/ 26 h 73"/>
                <a:gd name="T42" fmla="*/ 5 w 70"/>
                <a:gd name="T43" fmla="*/ 33 h 73"/>
                <a:gd name="T44" fmla="*/ 0 w 70"/>
                <a:gd name="T45" fmla="*/ 36 h 73"/>
                <a:gd name="T46" fmla="*/ 0 w 70"/>
                <a:gd name="T47" fmla="*/ 42 h 73"/>
                <a:gd name="T48" fmla="*/ 6 w 70"/>
                <a:gd name="T49" fmla="*/ 44 h 73"/>
                <a:gd name="T50" fmla="*/ 3 w 70"/>
                <a:gd name="T51" fmla="*/ 52 h 73"/>
                <a:gd name="T52" fmla="*/ 9 w 70"/>
                <a:gd name="T53" fmla="*/ 52 h 73"/>
                <a:gd name="T54" fmla="*/ 8 w 70"/>
                <a:gd name="T55" fmla="*/ 60 h 73"/>
                <a:gd name="T56" fmla="*/ 15 w 70"/>
                <a:gd name="T57" fmla="*/ 59 h 73"/>
                <a:gd name="T58" fmla="*/ 16 w 70"/>
                <a:gd name="T59" fmla="*/ 67 h 73"/>
                <a:gd name="T60" fmla="*/ 21 w 70"/>
                <a:gd name="T61" fmla="*/ 64 h 73"/>
                <a:gd name="T62" fmla="*/ 25 w 70"/>
                <a:gd name="T63" fmla="*/ 72 h 73"/>
                <a:gd name="T64" fmla="*/ 30 w 70"/>
                <a:gd name="T65" fmla="*/ 67 h 73"/>
                <a:gd name="T66" fmla="*/ 35 w 70"/>
                <a:gd name="T67" fmla="*/ 73 h 73"/>
                <a:gd name="T68" fmla="*/ 38 w 70"/>
                <a:gd name="T69" fmla="*/ 68 h 73"/>
                <a:gd name="T70" fmla="*/ 44 w 70"/>
                <a:gd name="T71" fmla="*/ 72 h 73"/>
                <a:gd name="T72" fmla="*/ 46 w 70"/>
                <a:gd name="T73" fmla="*/ 65 h 73"/>
                <a:gd name="T74" fmla="*/ 53 w 70"/>
                <a:gd name="T75" fmla="*/ 67 h 73"/>
                <a:gd name="T76" fmla="*/ 53 w 70"/>
                <a:gd name="T77" fmla="*/ 61 h 73"/>
                <a:gd name="T78" fmla="*/ 61 w 70"/>
                <a:gd name="T79" fmla="*/ 61 h 73"/>
                <a:gd name="T80" fmla="*/ 59 w 70"/>
                <a:gd name="T81" fmla="*/ 54 h 73"/>
                <a:gd name="T82" fmla="*/ 66 w 70"/>
                <a:gd name="T83" fmla="*/ 52 h 73"/>
                <a:gd name="T84" fmla="*/ 63 w 70"/>
                <a:gd name="T85" fmla="*/ 47 h 73"/>
                <a:gd name="T86" fmla="*/ 69 w 70"/>
                <a:gd name="T87" fmla="*/ 42 h 73"/>
                <a:gd name="T88" fmla="*/ 65 w 70"/>
                <a:gd name="T89" fmla="*/ 38 h 73"/>
                <a:gd name="T90" fmla="*/ 35 w 70"/>
                <a:gd name="T91" fmla="*/ 64 h 73"/>
                <a:gd name="T92" fmla="*/ 35 w 70"/>
                <a:gd name="T93" fmla="*/ 10 h 73"/>
                <a:gd name="T94" fmla="*/ 35 w 70"/>
                <a:gd name="T95" fmla="*/ 6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0" h="73">
                  <a:moveTo>
                    <a:pt x="70" y="37"/>
                  </a:moveTo>
                  <a:cubicBezTo>
                    <a:pt x="70" y="37"/>
                    <a:pt x="70" y="37"/>
                    <a:pt x="70" y="37"/>
                  </a:cubicBezTo>
                  <a:cubicBezTo>
                    <a:pt x="70" y="35"/>
                    <a:pt x="70" y="33"/>
                    <a:pt x="69" y="32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0"/>
                    <a:pt x="64" y="29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5"/>
                    <a:pt x="67" y="23"/>
                    <a:pt x="67" y="22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61" y="22"/>
                    <a:pt x="61" y="22"/>
                    <a:pt x="60" y="21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3" y="16"/>
                    <a:pt x="62" y="14"/>
                    <a:pt x="61" y="13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6" y="15"/>
                    <a:pt x="56" y="15"/>
                    <a:pt x="55" y="14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8"/>
                    <a:pt x="55" y="7"/>
                    <a:pt x="54" y="6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49" y="9"/>
                    <a:pt x="48" y="9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48" y="3"/>
                    <a:pt x="46" y="2"/>
                    <a:pt x="45" y="2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6"/>
                    <a:pt x="41" y="6"/>
                    <a:pt x="40" y="6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38" y="0"/>
                    <a:pt x="37" y="0"/>
                    <a:pt x="35" y="0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6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8" y="1"/>
                    <a:pt x="27" y="1"/>
                    <a:pt x="25" y="2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7"/>
                    <a:pt x="24" y="8"/>
                    <a:pt x="24" y="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9" y="4"/>
                    <a:pt x="18" y="5"/>
                    <a:pt x="16" y="6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7" y="12"/>
                    <a:pt x="16" y="12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10"/>
                    <a:pt x="10" y="11"/>
                    <a:pt x="9" y="13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8"/>
                    <a:pt x="11" y="18"/>
                    <a:pt x="10" y="19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8"/>
                    <a:pt x="4" y="20"/>
                    <a:pt x="3" y="21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" y="25"/>
                    <a:pt x="7" y="26"/>
                    <a:pt x="7" y="27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8"/>
                    <a:pt x="1" y="30"/>
                    <a:pt x="0" y="31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4"/>
                    <a:pt x="5" y="35"/>
                    <a:pt x="5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8"/>
                    <a:pt x="0" y="40"/>
                    <a:pt x="0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4"/>
                    <a:pt x="6" y="44"/>
                  </a:cubicBezTo>
                  <a:cubicBezTo>
                    <a:pt x="1" y="47"/>
                    <a:pt x="1" y="47"/>
                    <a:pt x="1" y="47"/>
                  </a:cubicBezTo>
                  <a:cubicBezTo>
                    <a:pt x="2" y="48"/>
                    <a:pt x="2" y="50"/>
                    <a:pt x="3" y="52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1"/>
                    <a:pt x="9" y="52"/>
                    <a:pt x="9" y="52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6" y="58"/>
                    <a:pt x="7" y="59"/>
                    <a:pt x="8" y="60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4" y="59"/>
                    <a:pt x="15" y="59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3" y="65"/>
                    <a:pt x="14" y="66"/>
                    <a:pt x="16" y="67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20" y="64"/>
                    <a:pt x="21" y="64"/>
                    <a:pt x="21" y="64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2" y="70"/>
                    <a:pt x="23" y="71"/>
                    <a:pt x="25" y="72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9" y="67"/>
                    <a:pt x="30" y="67"/>
                  </a:cubicBezTo>
                  <a:cubicBezTo>
                    <a:pt x="30" y="73"/>
                    <a:pt x="30" y="73"/>
                    <a:pt x="30" y="73"/>
                  </a:cubicBezTo>
                  <a:cubicBezTo>
                    <a:pt x="31" y="73"/>
                    <a:pt x="33" y="73"/>
                    <a:pt x="35" y="73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36" y="68"/>
                    <a:pt x="37" y="68"/>
                    <a:pt x="38" y="68"/>
                  </a:cubicBezTo>
                  <a:cubicBezTo>
                    <a:pt x="40" y="73"/>
                    <a:pt x="40" y="73"/>
                    <a:pt x="40" y="73"/>
                  </a:cubicBezTo>
                  <a:cubicBezTo>
                    <a:pt x="41" y="73"/>
                    <a:pt x="43" y="72"/>
                    <a:pt x="44" y="72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5" y="66"/>
                    <a:pt x="45" y="66"/>
                    <a:pt x="46" y="65"/>
                  </a:cubicBezTo>
                  <a:cubicBezTo>
                    <a:pt x="49" y="70"/>
                    <a:pt x="49" y="70"/>
                    <a:pt x="49" y="70"/>
                  </a:cubicBezTo>
                  <a:cubicBezTo>
                    <a:pt x="51" y="69"/>
                    <a:pt x="52" y="68"/>
                    <a:pt x="53" y="67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2" y="62"/>
                    <a:pt x="53" y="61"/>
                    <a:pt x="53" y="61"/>
                  </a:cubicBezTo>
                  <a:cubicBezTo>
                    <a:pt x="57" y="64"/>
                    <a:pt x="57" y="64"/>
                    <a:pt x="57" y="64"/>
                  </a:cubicBezTo>
                  <a:cubicBezTo>
                    <a:pt x="59" y="63"/>
                    <a:pt x="60" y="62"/>
                    <a:pt x="61" y="61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58" y="56"/>
                    <a:pt x="59" y="55"/>
                    <a:pt x="59" y="54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5" y="55"/>
                    <a:pt x="66" y="54"/>
                    <a:pt x="66" y="52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63" y="48"/>
                    <a:pt x="63" y="47"/>
                    <a:pt x="63" y="47"/>
                  </a:cubicBezTo>
                  <a:cubicBezTo>
                    <a:pt x="68" y="47"/>
                    <a:pt x="68" y="47"/>
                    <a:pt x="68" y="47"/>
                  </a:cubicBezTo>
                  <a:cubicBezTo>
                    <a:pt x="69" y="46"/>
                    <a:pt x="69" y="44"/>
                    <a:pt x="69" y="42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4" y="40"/>
                    <a:pt x="65" y="39"/>
                    <a:pt x="65" y="38"/>
                  </a:cubicBezTo>
                  <a:lnTo>
                    <a:pt x="70" y="37"/>
                  </a:lnTo>
                  <a:close/>
                  <a:moveTo>
                    <a:pt x="35" y="64"/>
                  </a:moveTo>
                  <a:cubicBezTo>
                    <a:pt x="21" y="64"/>
                    <a:pt x="9" y="52"/>
                    <a:pt x="9" y="37"/>
                  </a:cubicBezTo>
                  <a:cubicBezTo>
                    <a:pt x="9" y="22"/>
                    <a:pt x="21" y="10"/>
                    <a:pt x="35" y="10"/>
                  </a:cubicBezTo>
                  <a:cubicBezTo>
                    <a:pt x="49" y="10"/>
                    <a:pt x="61" y="22"/>
                    <a:pt x="61" y="37"/>
                  </a:cubicBezTo>
                  <a:cubicBezTo>
                    <a:pt x="61" y="52"/>
                    <a:pt x="49" y="64"/>
                    <a:pt x="35" y="64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9"/>
            <p:cNvSpPr>
              <a:spLocks noEditPoints="1"/>
            </p:cNvSpPr>
            <p:nvPr/>
          </p:nvSpPr>
          <p:spPr bwMode="auto">
            <a:xfrm>
              <a:off x="1312863" y="2371726"/>
              <a:ext cx="52388" cy="53975"/>
            </a:xfrm>
            <a:custGeom>
              <a:avLst/>
              <a:gdLst>
                <a:gd name="T0" fmla="*/ 25 w 50"/>
                <a:gd name="T1" fmla="*/ 0 h 52"/>
                <a:gd name="T2" fmla="*/ 0 w 50"/>
                <a:gd name="T3" fmla="*/ 26 h 52"/>
                <a:gd name="T4" fmla="*/ 25 w 50"/>
                <a:gd name="T5" fmla="*/ 52 h 52"/>
                <a:gd name="T6" fmla="*/ 50 w 50"/>
                <a:gd name="T7" fmla="*/ 26 h 52"/>
                <a:gd name="T8" fmla="*/ 25 w 50"/>
                <a:gd name="T9" fmla="*/ 0 h 52"/>
                <a:gd name="T10" fmla="*/ 25 w 50"/>
                <a:gd name="T11" fmla="*/ 48 h 52"/>
                <a:gd name="T12" fmla="*/ 4 w 50"/>
                <a:gd name="T13" fmla="*/ 26 h 52"/>
                <a:gd name="T14" fmla="*/ 25 w 50"/>
                <a:gd name="T15" fmla="*/ 4 h 52"/>
                <a:gd name="T16" fmla="*/ 46 w 50"/>
                <a:gd name="T17" fmla="*/ 26 h 52"/>
                <a:gd name="T18" fmla="*/ 25 w 50"/>
                <a:gd name="T19" fmla="*/ 4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52">
                  <a:moveTo>
                    <a:pt x="25" y="0"/>
                  </a:moveTo>
                  <a:cubicBezTo>
                    <a:pt x="11" y="0"/>
                    <a:pt x="0" y="11"/>
                    <a:pt x="0" y="26"/>
                  </a:cubicBezTo>
                  <a:cubicBezTo>
                    <a:pt x="0" y="40"/>
                    <a:pt x="11" y="52"/>
                    <a:pt x="25" y="52"/>
                  </a:cubicBezTo>
                  <a:cubicBezTo>
                    <a:pt x="39" y="52"/>
                    <a:pt x="50" y="40"/>
                    <a:pt x="50" y="26"/>
                  </a:cubicBezTo>
                  <a:cubicBezTo>
                    <a:pt x="50" y="11"/>
                    <a:pt x="39" y="0"/>
                    <a:pt x="25" y="0"/>
                  </a:cubicBezTo>
                  <a:close/>
                  <a:moveTo>
                    <a:pt x="25" y="48"/>
                  </a:moveTo>
                  <a:cubicBezTo>
                    <a:pt x="13" y="48"/>
                    <a:pt x="4" y="38"/>
                    <a:pt x="4" y="26"/>
                  </a:cubicBezTo>
                  <a:cubicBezTo>
                    <a:pt x="4" y="14"/>
                    <a:pt x="13" y="4"/>
                    <a:pt x="25" y="4"/>
                  </a:cubicBezTo>
                  <a:cubicBezTo>
                    <a:pt x="36" y="4"/>
                    <a:pt x="46" y="14"/>
                    <a:pt x="46" y="26"/>
                  </a:cubicBezTo>
                  <a:cubicBezTo>
                    <a:pt x="46" y="38"/>
                    <a:pt x="36" y="48"/>
                    <a:pt x="25" y="48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20"/>
            <p:cNvSpPr>
              <a:spLocks noEditPoints="1"/>
            </p:cNvSpPr>
            <p:nvPr/>
          </p:nvSpPr>
          <p:spPr bwMode="auto">
            <a:xfrm>
              <a:off x="1133475" y="2698751"/>
              <a:ext cx="66675" cy="69850"/>
            </a:xfrm>
            <a:custGeom>
              <a:avLst/>
              <a:gdLst>
                <a:gd name="T0" fmla="*/ 63 w 63"/>
                <a:gd name="T1" fmla="*/ 33 h 66"/>
                <a:gd name="T2" fmla="*/ 58 w 63"/>
                <a:gd name="T3" fmla="*/ 28 h 66"/>
                <a:gd name="T4" fmla="*/ 62 w 63"/>
                <a:gd name="T5" fmla="*/ 24 h 66"/>
                <a:gd name="T6" fmla="*/ 56 w 63"/>
                <a:gd name="T7" fmla="*/ 20 h 66"/>
                <a:gd name="T8" fmla="*/ 59 w 63"/>
                <a:gd name="T9" fmla="*/ 15 h 66"/>
                <a:gd name="T10" fmla="*/ 52 w 63"/>
                <a:gd name="T11" fmla="*/ 14 h 66"/>
                <a:gd name="T12" fmla="*/ 53 w 63"/>
                <a:gd name="T13" fmla="*/ 8 h 66"/>
                <a:gd name="T14" fmla="*/ 46 w 63"/>
                <a:gd name="T15" fmla="*/ 9 h 66"/>
                <a:gd name="T16" fmla="*/ 45 w 63"/>
                <a:gd name="T17" fmla="*/ 3 h 66"/>
                <a:gd name="T18" fmla="*/ 39 w 63"/>
                <a:gd name="T19" fmla="*/ 5 h 66"/>
                <a:gd name="T20" fmla="*/ 36 w 63"/>
                <a:gd name="T21" fmla="*/ 0 h 66"/>
                <a:gd name="T22" fmla="*/ 31 w 63"/>
                <a:gd name="T23" fmla="*/ 4 h 66"/>
                <a:gd name="T24" fmla="*/ 27 w 63"/>
                <a:gd name="T25" fmla="*/ 0 h 66"/>
                <a:gd name="T26" fmla="*/ 23 w 63"/>
                <a:gd name="T27" fmla="*/ 6 h 66"/>
                <a:gd name="T28" fmla="*/ 19 w 63"/>
                <a:gd name="T29" fmla="*/ 3 h 66"/>
                <a:gd name="T30" fmla="*/ 16 w 63"/>
                <a:gd name="T31" fmla="*/ 9 h 66"/>
                <a:gd name="T32" fmla="*/ 11 w 63"/>
                <a:gd name="T33" fmla="*/ 8 h 66"/>
                <a:gd name="T34" fmla="*/ 11 w 63"/>
                <a:gd name="T35" fmla="*/ 15 h 66"/>
                <a:gd name="T36" fmla="*/ 5 w 63"/>
                <a:gd name="T37" fmla="*/ 15 h 66"/>
                <a:gd name="T38" fmla="*/ 7 w 63"/>
                <a:gd name="T39" fmla="*/ 22 h 66"/>
                <a:gd name="T40" fmla="*/ 1 w 63"/>
                <a:gd name="T41" fmla="*/ 23 h 66"/>
                <a:gd name="T42" fmla="*/ 5 w 63"/>
                <a:gd name="T43" fmla="*/ 30 h 66"/>
                <a:gd name="T44" fmla="*/ 0 w 63"/>
                <a:gd name="T45" fmla="*/ 33 h 66"/>
                <a:gd name="T46" fmla="*/ 0 w 63"/>
                <a:gd name="T47" fmla="*/ 37 h 66"/>
                <a:gd name="T48" fmla="*/ 5 w 63"/>
                <a:gd name="T49" fmla="*/ 40 h 66"/>
                <a:gd name="T50" fmla="*/ 3 w 63"/>
                <a:gd name="T51" fmla="*/ 46 h 66"/>
                <a:gd name="T52" fmla="*/ 8 w 63"/>
                <a:gd name="T53" fmla="*/ 47 h 66"/>
                <a:gd name="T54" fmla="*/ 7 w 63"/>
                <a:gd name="T55" fmla="*/ 54 h 66"/>
                <a:gd name="T56" fmla="*/ 13 w 63"/>
                <a:gd name="T57" fmla="*/ 54 h 66"/>
                <a:gd name="T58" fmla="*/ 14 w 63"/>
                <a:gd name="T59" fmla="*/ 61 h 66"/>
                <a:gd name="T60" fmla="*/ 19 w 63"/>
                <a:gd name="T61" fmla="*/ 58 h 66"/>
                <a:gd name="T62" fmla="*/ 22 w 63"/>
                <a:gd name="T63" fmla="*/ 65 h 66"/>
                <a:gd name="T64" fmla="*/ 27 w 63"/>
                <a:gd name="T65" fmla="*/ 61 h 66"/>
                <a:gd name="T66" fmla="*/ 31 w 63"/>
                <a:gd name="T67" fmla="*/ 66 h 66"/>
                <a:gd name="T68" fmla="*/ 34 w 63"/>
                <a:gd name="T69" fmla="*/ 61 h 66"/>
                <a:gd name="T70" fmla="*/ 40 w 63"/>
                <a:gd name="T71" fmla="*/ 65 h 66"/>
                <a:gd name="T72" fmla="*/ 42 w 63"/>
                <a:gd name="T73" fmla="*/ 59 h 66"/>
                <a:gd name="T74" fmla="*/ 49 w 63"/>
                <a:gd name="T75" fmla="*/ 61 h 66"/>
                <a:gd name="T76" fmla="*/ 49 w 63"/>
                <a:gd name="T77" fmla="*/ 55 h 66"/>
                <a:gd name="T78" fmla="*/ 56 w 63"/>
                <a:gd name="T79" fmla="*/ 55 h 66"/>
                <a:gd name="T80" fmla="*/ 54 w 63"/>
                <a:gd name="T81" fmla="*/ 49 h 66"/>
                <a:gd name="T82" fmla="*/ 60 w 63"/>
                <a:gd name="T83" fmla="*/ 47 h 66"/>
                <a:gd name="T84" fmla="*/ 57 w 63"/>
                <a:gd name="T85" fmla="*/ 42 h 66"/>
                <a:gd name="T86" fmla="*/ 63 w 63"/>
                <a:gd name="T87" fmla="*/ 38 h 66"/>
                <a:gd name="T88" fmla="*/ 59 w 63"/>
                <a:gd name="T89" fmla="*/ 34 h 66"/>
                <a:gd name="T90" fmla="*/ 32 w 63"/>
                <a:gd name="T91" fmla="*/ 57 h 66"/>
                <a:gd name="T92" fmla="*/ 32 w 63"/>
                <a:gd name="T93" fmla="*/ 8 h 66"/>
                <a:gd name="T94" fmla="*/ 32 w 63"/>
                <a:gd name="T95" fmla="*/ 5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" h="66">
                  <a:moveTo>
                    <a:pt x="63" y="33"/>
                  </a:moveTo>
                  <a:cubicBezTo>
                    <a:pt x="63" y="33"/>
                    <a:pt x="63" y="33"/>
                    <a:pt x="63" y="33"/>
                  </a:cubicBezTo>
                  <a:cubicBezTo>
                    <a:pt x="63" y="31"/>
                    <a:pt x="63" y="30"/>
                    <a:pt x="63" y="28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8" y="27"/>
                    <a:pt x="58" y="27"/>
                    <a:pt x="58" y="2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2"/>
                    <a:pt x="61" y="21"/>
                    <a:pt x="61" y="19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5" y="19"/>
                    <a:pt x="55" y="18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58" y="14"/>
                    <a:pt x="57" y="12"/>
                    <a:pt x="56" y="11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1" y="13"/>
                    <a:pt x="51" y="13"/>
                    <a:pt x="50" y="12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2" y="7"/>
                    <a:pt x="50" y="6"/>
                    <a:pt x="49" y="5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5" y="8"/>
                    <a:pt x="45" y="8"/>
                    <a:pt x="44" y="8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2"/>
                    <a:pt x="42" y="1"/>
                    <a:pt x="41" y="1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8" y="5"/>
                    <a:pt x="37" y="5"/>
                    <a:pt x="37" y="5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3" y="0"/>
                    <a:pt x="32" y="0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0" y="5"/>
                    <a:pt x="30" y="5"/>
                    <a:pt x="29" y="5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4" y="0"/>
                    <a:pt x="23" y="1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2" y="6"/>
                    <a:pt x="21" y="7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6" y="4"/>
                    <a:pt x="15" y="5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5" y="10"/>
                    <a:pt x="15" y="11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9"/>
                    <a:pt x="9" y="10"/>
                    <a:pt x="8" y="1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5"/>
                    <a:pt x="10" y="16"/>
                    <a:pt x="9" y="1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3" y="17"/>
                    <a:pt x="3" y="19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2"/>
                    <a:pt x="6" y="23"/>
                    <a:pt x="6" y="24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5"/>
                    <a:pt x="0" y="26"/>
                    <a:pt x="0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5" y="31"/>
                    <a:pt x="5" y="3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4"/>
                    <a:pt x="0" y="36"/>
                    <a:pt x="0" y="37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8"/>
                    <a:pt x="5" y="39"/>
                    <a:pt x="5" y="40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4"/>
                    <a:pt x="2" y="45"/>
                    <a:pt x="3" y="46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8" y="46"/>
                    <a:pt x="8" y="47"/>
                    <a:pt x="8" y="47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6" y="52"/>
                    <a:pt x="6" y="53"/>
                    <a:pt x="7" y="54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3"/>
                    <a:pt x="13" y="53"/>
                    <a:pt x="13" y="54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2" y="59"/>
                    <a:pt x="13" y="60"/>
                    <a:pt x="14" y="61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8" y="58"/>
                    <a:pt x="19" y="58"/>
                    <a:pt x="19" y="58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0" y="64"/>
                    <a:pt x="21" y="64"/>
                    <a:pt x="22" y="65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5" y="61"/>
                    <a:pt x="26" y="61"/>
                    <a:pt x="27" y="61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30" y="66"/>
                    <a:pt x="31" y="66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3" y="61"/>
                    <a:pt x="34" y="61"/>
                    <a:pt x="34" y="61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7" y="66"/>
                    <a:pt x="39" y="65"/>
                    <a:pt x="40" y="65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1" y="60"/>
                    <a:pt x="41" y="59"/>
                    <a:pt x="42" y="59"/>
                  </a:cubicBezTo>
                  <a:cubicBezTo>
                    <a:pt x="45" y="63"/>
                    <a:pt x="45" y="63"/>
                    <a:pt x="45" y="63"/>
                  </a:cubicBezTo>
                  <a:cubicBezTo>
                    <a:pt x="46" y="63"/>
                    <a:pt x="47" y="62"/>
                    <a:pt x="49" y="61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8" y="56"/>
                    <a:pt x="48" y="56"/>
                    <a:pt x="49" y="55"/>
                  </a:cubicBezTo>
                  <a:cubicBezTo>
                    <a:pt x="52" y="58"/>
                    <a:pt x="52" y="58"/>
                    <a:pt x="52" y="58"/>
                  </a:cubicBezTo>
                  <a:cubicBezTo>
                    <a:pt x="53" y="57"/>
                    <a:pt x="55" y="56"/>
                    <a:pt x="56" y="55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3" y="50"/>
                    <a:pt x="54" y="50"/>
                    <a:pt x="54" y="49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0"/>
                    <a:pt x="60" y="48"/>
                    <a:pt x="60" y="47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3"/>
                    <a:pt x="57" y="43"/>
                    <a:pt x="57" y="42"/>
                  </a:cubicBezTo>
                  <a:cubicBezTo>
                    <a:pt x="62" y="42"/>
                    <a:pt x="62" y="42"/>
                    <a:pt x="62" y="42"/>
                  </a:cubicBezTo>
                  <a:cubicBezTo>
                    <a:pt x="63" y="41"/>
                    <a:pt x="63" y="39"/>
                    <a:pt x="63" y="38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5"/>
                    <a:pt x="59" y="35"/>
                    <a:pt x="59" y="34"/>
                  </a:cubicBezTo>
                  <a:lnTo>
                    <a:pt x="63" y="33"/>
                  </a:lnTo>
                  <a:close/>
                  <a:moveTo>
                    <a:pt x="32" y="57"/>
                  </a:moveTo>
                  <a:cubicBezTo>
                    <a:pt x="19" y="57"/>
                    <a:pt x="8" y="46"/>
                    <a:pt x="8" y="33"/>
                  </a:cubicBezTo>
                  <a:cubicBezTo>
                    <a:pt x="8" y="19"/>
                    <a:pt x="19" y="8"/>
                    <a:pt x="32" y="8"/>
                  </a:cubicBezTo>
                  <a:cubicBezTo>
                    <a:pt x="45" y="8"/>
                    <a:pt x="55" y="19"/>
                    <a:pt x="55" y="33"/>
                  </a:cubicBezTo>
                  <a:cubicBezTo>
                    <a:pt x="55" y="46"/>
                    <a:pt x="45" y="57"/>
                    <a:pt x="32" y="57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21"/>
            <p:cNvSpPr>
              <a:spLocks noEditPoints="1"/>
            </p:cNvSpPr>
            <p:nvPr/>
          </p:nvSpPr>
          <p:spPr bwMode="auto">
            <a:xfrm>
              <a:off x="1143000" y="2708276"/>
              <a:ext cx="47625" cy="50800"/>
            </a:xfrm>
            <a:custGeom>
              <a:avLst/>
              <a:gdLst>
                <a:gd name="T0" fmla="*/ 23 w 45"/>
                <a:gd name="T1" fmla="*/ 0 h 48"/>
                <a:gd name="T2" fmla="*/ 0 w 45"/>
                <a:gd name="T3" fmla="*/ 24 h 48"/>
                <a:gd name="T4" fmla="*/ 23 w 45"/>
                <a:gd name="T5" fmla="*/ 48 h 48"/>
                <a:gd name="T6" fmla="*/ 45 w 45"/>
                <a:gd name="T7" fmla="*/ 24 h 48"/>
                <a:gd name="T8" fmla="*/ 23 w 45"/>
                <a:gd name="T9" fmla="*/ 0 h 48"/>
                <a:gd name="T10" fmla="*/ 23 w 45"/>
                <a:gd name="T11" fmla="*/ 44 h 48"/>
                <a:gd name="T12" fmla="*/ 4 w 45"/>
                <a:gd name="T13" fmla="*/ 24 h 48"/>
                <a:gd name="T14" fmla="*/ 23 w 45"/>
                <a:gd name="T15" fmla="*/ 4 h 48"/>
                <a:gd name="T16" fmla="*/ 42 w 45"/>
                <a:gd name="T17" fmla="*/ 24 h 48"/>
                <a:gd name="T18" fmla="*/ 23 w 45"/>
                <a:gd name="T1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48">
                  <a:moveTo>
                    <a:pt x="23" y="0"/>
                  </a:move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8"/>
                    <a:pt x="23" y="48"/>
                  </a:cubicBezTo>
                  <a:cubicBezTo>
                    <a:pt x="35" y="48"/>
                    <a:pt x="45" y="37"/>
                    <a:pt x="45" y="24"/>
                  </a:cubicBezTo>
                  <a:cubicBezTo>
                    <a:pt x="45" y="11"/>
                    <a:pt x="35" y="0"/>
                    <a:pt x="23" y="0"/>
                  </a:cubicBezTo>
                  <a:close/>
                  <a:moveTo>
                    <a:pt x="23" y="44"/>
                  </a:moveTo>
                  <a:cubicBezTo>
                    <a:pt x="12" y="44"/>
                    <a:pt x="4" y="35"/>
                    <a:pt x="4" y="24"/>
                  </a:cubicBezTo>
                  <a:cubicBezTo>
                    <a:pt x="4" y="13"/>
                    <a:pt x="12" y="4"/>
                    <a:pt x="23" y="4"/>
                  </a:cubicBezTo>
                  <a:cubicBezTo>
                    <a:pt x="33" y="4"/>
                    <a:pt x="42" y="13"/>
                    <a:pt x="42" y="24"/>
                  </a:cubicBezTo>
                  <a:cubicBezTo>
                    <a:pt x="42" y="35"/>
                    <a:pt x="33" y="44"/>
                    <a:pt x="23" y="44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22"/>
            <p:cNvSpPr>
              <a:spLocks noEditPoints="1"/>
            </p:cNvSpPr>
            <p:nvPr/>
          </p:nvSpPr>
          <p:spPr bwMode="auto">
            <a:xfrm>
              <a:off x="1041400" y="2400301"/>
              <a:ext cx="34925" cy="38100"/>
            </a:xfrm>
            <a:custGeom>
              <a:avLst/>
              <a:gdLst>
                <a:gd name="T0" fmla="*/ 34 w 34"/>
                <a:gd name="T1" fmla="*/ 15 h 36"/>
                <a:gd name="T2" fmla="*/ 31 w 34"/>
                <a:gd name="T3" fmla="*/ 13 h 36"/>
                <a:gd name="T4" fmla="*/ 32 w 34"/>
                <a:gd name="T5" fmla="*/ 10 h 36"/>
                <a:gd name="T6" fmla="*/ 29 w 34"/>
                <a:gd name="T7" fmla="*/ 9 h 36"/>
                <a:gd name="T8" fmla="*/ 29 w 34"/>
                <a:gd name="T9" fmla="*/ 6 h 36"/>
                <a:gd name="T10" fmla="*/ 26 w 34"/>
                <a:gd name="T11" fmla="*/ 6 h 36"/>
                <a:gd name="T12" fmla="*/ 26 w 34"/>
                <a:gd name="T13" fmla="*/ 3 h 36"/>
                <a:gd name="T14" fmla="*/ 22 w 34"/>
                <a:gd name="T15" fmla="*/ 4 h 36"/>
                <a:gd name="T16" fmla="*/ 21 w 34"/>
                <a:gd name="T17" fmla="*/ 1 h 36"/>
                <a:gd name="T18" fmla="*/ 18 w 34"/>
                <a:gd name="T19" fmla="*/ 3 h 36"/>
                <a:gd name="T20" fmla="*/ 16 w 34"/>
                <a:gd name="T21" fmla="*/ 0 h 36"/>
                <a:gd name="T22" fmla="*/ 14 w 34"/>
                <a:gd name="T23" fmla="*/ 3 h 36"/>
                <a:gd name="T24" fmla="*/ 12 w 34"/>
                <a:gd name="T25" fmla="*/ 1 h 36"/>
                <a:gd name="T26" fmla="*/ 10 w 34"/>
                <a:gd name="T27" fmla="*/ 5 h 36"/>
                <a:gd name="T28" fmla="*/ 7 w 34"/>
                <a:gd name="T29" fmla="*/ 4 h 36"/>
                <a:gd name="T30" fmla="*/ 7 w 34"/>
                <a:gd name="T31" fmla="*/ 8 h 36"/>
                <a:gd name="T32" fmla="*/ 4 w 34"/>
                <a:gd name="T33" fmla="*/ 7 h 36"/>
                <a:gd name="T34" fmla="*/ 4 w 34"/>
                <a:gd name="T35" fmla="*/ 11 h 36"/>
                <a:gd name="T36" fmla="*/ 2 w 34"/>
                <a:gd name="T37" fmla="*/ 12 h 36"/>
                <a:gd name="T38" fmla="*/ 3 w 34"/>
                <a:gd name="T39" fmla="*/ 15 h 36"/>
                <a:gd name="T40" fmla="*/ 0 w 34"/>
                <a:gd name="T41" fmla="*/ 16 h 36"/>
                <a:gd name="T42" fmla="*/ 3 w 34"/>
                <a:gd name="T43" fmla="*/ 19 h 36"/>
                <a:gd name="T44" fmla="*/ 1 w 34"/>
                <a:gd name="T45" fmla="*/ 21 h 36"/>
                <a:gd name="T46" fmla="*/ 1 w 34"/>
                <a:gd name="T47" fmla="*/ 24 h 36"/>
                <a:gd name="T48" fmla="*/ 4 w 34"/>
                <a:gd name="T49" fmla="*/ 25 h 36"/>
                <a:gd name="T50" fmla="*/ 3 w 34"/>
                <a:gd name="T51" fmla="*/ 28 h 36"/>
                <a:gd name="T52" fmla="*/ 6 w 34"/>
                <a:gd name="T53" fmla="*/ 28 h 36"/>
                <a:gd name="T54" fmla="*/ 7 w 34"/>
                <a:gd name="T55" fmla="*/ 32 h 36"/>
                <a:gd name="T56" fmla="*/ 10 w 34"/>
                <a:gd name="T57" fmla="*/ 31 h 36"/>
                <a:gd name="T58" fmla="*/ 11 w 34"/>
                <a:gd name="T59" fmla="*/ 34 h 36"/>
                <a:gd name="T60" fmla="*/ 13 w 34"/>
                <a:gd name="T61" fmla="*/ 33 h 36"/>
                <a:gd name="T62" fmla="*/ 16 w 34"/>
                <a:gd name="T63" fmla="*/ 36 h 36"/>
                <a:gd name="T64" fmla="*/ 17 w 34"/>
                <a:gd name="T65" fmla="*/ 33 h 36"/>
                <a:gd name="T66" fmla="*/ 20 w 34"/>
                <a:gd name="T67" fmla="*/ 35 h 36"/>
                <a:gd name="T68" fmla="*/ 22 w 34"/>
                <a:gd name="T69" fmla="*/ 32 h 36"/>
                <a:gd name="T70" fmla="*/ 25 w 34"/>
                <a:gd name="T71" fmla="*/ 34 h 36"/>
                <a:gd name="T72" fmla="*/ 25 w 34"/>
                <a:gd name="T73" fmla="*/ 31 h 36"/>
                <a:gd name="T74" fmla="*/ 29 w 34"/>
                <a:gd name="T75" fmla="*/ 31 h 36"/>
                <a:gd name="T76" fmla="*/ 28 w 34"/>
                <a:gd name="T77" fmla="*/ 28 h 36"/>
                <a:gd name="T78" fmla="*/ 32 w 34"/>
                <a:gd name="T79" fmla="*/ 27 h 36"/>
                <a:gd name="T80" fmla="*/ 30 w 34"/>
                <a:gd name="T81" fmla="*/ 24 h 36"/>
                <a:gd name="T82" fmla="*/ 34 w 34"/>
                <a:gd name="T83" fmla="*/ 22 h 36"/>
                <a:gd name="T84" fmla="*/ 31 w 34"/>
                <a:gd name="T85" fmla="*/ 20 h 36"/>
                <a:gd name="T86" fmla="*/ 34 w 34"/>
                <a:gd name="T87" fmla="*/ 17 h 36"/>
                <a:gd name="T88" fmla="*/ 31 w 34"/>
                <a:gd name="T89" fmla="*/ 16 h 36"/>
                <a:gd name="T90" fmla="*/ 20 w 34"/>
                <a:gd name="T91" fmla="*/ 31 h 36"/>
                <a:gd name="T92" fmla="*/ 15 w 34"/>
                <a:gd name="T93" fmla="*/ 5 h 36"/>
                <a:gd name="T94" fmla="*/ 20 w 34"/>
                <a:gd name="T95" fmla="*/ 3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4" h="36">
                  <a:moveTo>
                    <a:pt x="34" y="15"/>
                  </a:moveTo>
                  <a:cubicBezTo>
                    <a:pt x="34" y="15"/>
                    <a:pt x="34" y="15"/>
                    <a:pt x="34" y="15"/>
                  </a:cubicBezTo>
                  <a:cubicBezTo>
                    <a:pt x="34" y="14"/>
                    <a:pt x="33" y="13"/>
                    <a:pt x="33" y="12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9"/>
                    <a:pt x="31" y="8"/>
                    <a:pt x="31" y="8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9"/>
                    <a:pt x="28" y="8"/>
                    <a:pt x="28" y="8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8" y="5"/>
                    <a:pt x="28" y="4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5"/>
                    <a:pt x="25" y="5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2"/>
                    <a:pt x="24" y="2"/>
                    <a:pt x="23" y="2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1" y="4"/>
                    <a:pt x="21" y="4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0" y="1"/>
                    <a:pt x="20" y="1"/>
                    <a:pt x="19" y="1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7" y="3"/>
                    <a:pt x="17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1"/>
                    <a:pt x="15" y="1"/>
                    <a:pt x="14" y="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3" y="4"/>
                    <a:pt x="13" y="4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2"/>
                    <a:pt x="10" y="2"/>
                    <a:pt x="9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9" y="5"/>
                    <a:pt x="9" y="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6" y="5"/>
                    <a:pt x="6" y="5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6" y="8"/>
                    <a:pt x="6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3"/>
                    <a:pt x="1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6"/>
                    <a:pt x="3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0" y="18"/>
                    <a:pt x="0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3"/>
                    <a:pt x="1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3" y="27"/>
                    <a:pt x="3" y="28"/>
                    <a:pt x="3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1"/>
                    <a:pt x="6" y="31"/>
                    <a:pt x="7" y="32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1"/>
                    <a:pt x="10" y="31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0" y="34"/>
                    <a:pt x="10" y="34"/>
                    <a:pt x="11" y="34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3" y="32"/>
                    <a:pt x="13" y="33"/>
                    <a:pt x="13" y="33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5"/>
                    <a:pt x="15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20" y="36"/>
                    <a:pt x="20" y="35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3"/>
                    <a:pt x="21" y="33"/>
                    <a:pt x="22" y="32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4" y="34"/>
                    <a:pt x="24" y="34"/>
                    <a:pt x="25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8" y="32"/>
                    <a:pt x="28" y="31"/>
                    <a:pt x="29" y="31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28"/>
                    <a:pt x="31" y="28"/>
                    <a:pt x="32" y="27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4"/>
                    <a:pt x="30" y="24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4"/>
                    <a:pt x="33" y="23"/>
                    <a:pt x="34" y="22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0"/>
                    <a:pt x="31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19"/>
                    <a:pt x="34" y="18"/>
                    <a:pt x="34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1" y="16"/>
                    <a:pt x="31" y="16"/>
                  </a:cubicBezTo>
                  <a:lnTo>
                    <a:pt x="34" y="15"/>
                  </a:lnTo>
                  <a:close/>
                  <a:moveTo>
                    <a:pt x="20" y="31"/>
                  </a:moveTo>
                  <a:cubicBezTo>
                    <a:pt x="13" y="32"/>
                    <a:pt x="6" y="28"/>
                    <a:pt x="5" y="21"/>
                  </a:cubicBezTo>
                  <a:cubicBezTo>
                    <a:pt x="4" y="14"/>
                    <a:pt x="8" y="7"/>
                    <a:pt x="15" y="5"/>
                  </a:cubicBezTo>
                  <a:cubicBezTo>
                    <a:pt x="21" y="4"/>
                    <a:pt x="28" y="8"/>
                    <a:pt x="29" y="15"/>
                  </a:cubicBezTo>
                  <a:cubicBezTo>
                    <a:pt x="31" y="23"/>
                    <a:pt x="26" y="29"/>
                    <a:pt x="20" y="31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23"/>
            <p:cNvSpPr>
              <a:spLocks noEditPoints="1"/>
            </p:cNvSpPr>
            <p:nvPr/>
          </p:nvSpPr>
          <p:spPr bwMode="auto">
            <a:xfrm>
              <a:off x="1044575" y="2405063"/>
              <a:ext cx="28575" cy="30163"/>
            </a:xfrm>
            <a:custGeom>
              <a:avLst/>
              <a:gdLst>
                <a:gd name="T0" fmla="*/ 11 w 26"/>
                <a:gd name="T1" fmla="*/ 2 h 28"/>
                <a:gd name="T2" fmla="*/ 1 w 26"/>
                <a:gd name="T3" fmla="*/ 17 h 28"/>
                <a:gd name="T4" fmla="*/ 16 w 26"/>
                <a:gd name="T5" fmla="*/ 26 h 28"/>
                <a:gd name="T6" fmla="*/ 25 w 26"/>
                <a:gd name="T7" fmla="*/ 12 h 28"/>
                <a:gd name="T8" fmla="*/ 11 w 26"/>
                <a:gd name="T9" fmla="*/ 2 h 28"/>
                <a:gd name="T10" fmla="*/ 15 w 26"/>
                <a:gd name="T11" fmla="*/ 24 h 28"/>
                <a:gd name="T12" fmla="*/ 3 w 26"/>
                <a:gd name="T13" fmla="*/ 16 h 28"/>
                <a:gd name="T14" fmla="*/ 11 w 26"/>
                <a:gd name="T15" fmla="*/ 4 h 28"/>
                <a:gd name="T16" fmla="*/ 23 w 26"/>
                <a:gd name="T17" fmla="*/ 12 h 28"/>
                <a:gd name="T18" fmla="*/ 15 w 26"/>
                <a:gd name="T19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8">
                  <a:moveTo>
                    <a:pt x="11" y="2"/>
                  </a:moveTo>
                  <a:cubicBezTo>
                    <a:pt x="4" y="3"/>
                    <a:pt x="0" y="10"/>
                    <a:pt x="1" y="17"/>
                  </a:cubicBezTo>
                  <a:cubicBezTo>
                    <a:pt x="3" y="23"/>
                    <a:pt x="9" y="28"/>
                    <a:pt x="16" y="26"/>
                  </a:cubicBezTo>
                  <a:cubicBezTo>
                    <a:pt x="22" y="25"/>
                    <a:pt x="26" y="18"/>
                    <a:pt x="25" y="12"/>
                  </a:cubicBezTo>
                  <a:cubicBezTo>
                    <a:pt x="24" y="5"/>
                    <a:pt x="17" y="0"/>
                    <a:pt x="11" y="2"/>
                  </a:cubicBezTo>
                  <a:close/>
                  <a:moveTo>
                    <a:pt x="15" y="24"/>
                  </a:moveTo>
                  <a:cubicBezTo>
                    <a:pt x="10" y="26"/>
                    <a:pt x="4" y="22"/>
                    <a:pt x="3" y="16"/>
                  </a:cubicBezTo>
                  <a:cubicBezTo>
                    <a:pt x="2" y="10"/>
                    <a:pt x="6" y="5"/>
                    <a:pt x="11" y="4"/>
                  </a:cubicBezTo>
                  <a:cubicBezTo>
                    <a:pt x="17" y="3"/>
                    <a:pt x="22" y="6"/>
                    <a:pt x="23" y="12"/>
                  </a:cubicBezTo>
                  <a:cubicBezTo>
                    <a:pt x="24" y="18"/>
                    <a:pt x="21" y="23"/>
                    <a:pt x="15" y="24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24"/>
            <p:cNvSpPr>
              <a:spLocks noEditPoints="1"/>
            </p:cNvSpPr>
            <p:nvPr/>
          </p:nvSpPr>
          <p:spPr bwMode="auto">
            <a:xfrm>
              <a:off x="1309688" y="2579688"/>
              <a:ext cx="44450" cy="44450"/>
            </a:xfrm>
            <a:custGeom>
              <a:avLst/>
              <a:gdLst>
                <a:gd name="T0" fmla="*/ 42 w 42"/>
                <a:gd name="T1" fmla="*/ 21 h 43"/>
                <a:gd name="T2" fmla="*/ 39 w 42"/>
                <a:gd name="T3" fmla="*/ 18 h 43"/>
                <a:gd name="T4" fmla="*/ 41 w 42"/>
                <a:gd name="T5" fmla="*/ 15 h 43"/>
                <a:gd name="T6" fmla="*/ 37 w 42"/>
                <a:gd name="T7" fmla="*/ 13 h 43"/>
                <a:gd name="T8" fmla="*/ 39 w 42"/>
                <a:gd name="T9" fmla="*/ 10 h 43"/>
                <a:gd name="T10" fmla="*/ 34 w 42"/>
                <a:gd name="T11" fmla="*/ 9 h 43"/>
                <a:gd name="T12" fmla="*/ 35 w 42"/>
                <a:gd name="T13" fmla="*/ 5 h 43"/>
                <a:gd name="T14" fmla="*/ 30 w 42"/>
                <a:gd name="T15" fmla="*/ 6 h 43"/>
                <a:gd name="T16" fmla="*/ 30 w 42"/>
                <a:gd name="T17" fmla="*/ 2 h 43"/>
                <a:gd name="T18" fmla="*/ 26 w 42"/>
                <a:gd name="T19" fmla="*/ 3 h 43"/>
                <a:gd name="T20" fmla="*/ 24 w 42"/>
                <a:gd name="T21" fmla="*/ 0 h 43"/>
                <a:gd name="T22" fmla="*/ 21 w 42"/>
                <a:gd name="T23" fmla="*/ 3 h 43"/>
                <a:gd name="T24" fmla="*/ 18 w 42"/>
                <a:gd name="T25" fmla="*/ 0 h 43"/>
                <a:gd name="T26" fmla="*/ 16 w 42"/>
                <a:gd name="T27" fmla="*/ 4 h 43"/>
                <a:gd name="T28" fmla="*/ 13 w 42"/>
                <a:gd name="T29" fmla="*/ 2 h 43"/>
                <a:gd name="T30" fmla="*/ 11 w 42"/>
                <a:gd name="T31" fmla="*/ 6 h 43"/>
                <a:gd name="T32" fmla="*/ 8 w 42"/>
                <a:gd name="T33" fmla="*/ 5 h 43"/>
                <a:gd name="T34" fmla="*/ 7 w 42"/>
                <a:gd name="T35" fmla="*/ 10 h 43"/>
                <a:gd name="T36" fmla="*/ 4 w 42"/>
                <a:gd name="T37" fmla="*/ 10 h 43"/>
                <a:gd name="T38" fmla="*/ 5 w 42"/>
                <a:gd name="T39" fmla="*/ 14 h 43"/>
                <a:gd name="T40" fmla="*/ 1 w 42"/>
                <a:gd name="T41" fmla="*/ 15 h 43"/>
                <a:gd name="T42" fmla="*/ 4 w 42"/>
                <a:gd name="T43" fmla="*/ 19 h 43"/>
                <a:gd name="T44" fmla="*/ 0 w 42"/>
                <a:gd name="T45" fmla="*/ 21 h 43"/>
                <a:gd name="T46" fmla="*/ 1 w 42"/>
                <a:gd name="T47" fmla="*/ 24 h 43"/>
                <a:gd name="T48" fmla="*/ 4 w 42"/>
                <a:gd name="T49" fmla="*/ 26 h 43"/>
                <a:gd name="T50" fmla="*/ 2 w 42"/>
                <a:gd name="T51" fmla="*/ 30 h 43"/>
                <a:gd name="T52" fmla="*/ 6 w 42"/>
                <a:gd name="T53" fmla="*/ 31 h 43"/>
                <a:gd name="T54" fmla="*/ 5 w 42"/>
                <a:gd name="T55" fmla="*/ 36 h 43"/>
                <a:gd name="T56" fmla="*/ 9 w 42"/>
                <a:gd name="T57" fmla="*/ 35 h 43"/>
                <a:gd name="T58" fmla="*/ 10 w 42"/>
                <a:gd name="T59" fmla="*/ 40 h 43"/>
                <a:gd name="T60" fmla="*/ 13 w 42"/>
                <a:gd name="T61" fmla="*/ 38 h 43"/>
                <a:gd name="T62" fmla="*/ 15 w 42"/>
                <a:gd name="T63" fmla="*/ 42 h 43"/>
                <a:gd name="T64" fmla="*/ 18 w 42"/>
                <a:gd name="T65" fmla="*/ 40 h 43"/>
                <a:gd name="T66" fmla="*/ 21 w 42"/>
                <a:gd name="T67" fmla="*/ 43 h 43"/>
                <a:gd name="T68" fmla="*/ 23 w 42"/>
                <a:gd name="T69" fmla="*/ 40 h 43"/>
                <a:gd name="T70" fmla="*/ 27 w 42"/>
                <a:gd name="T71" fmla="*/ 42 h 43"/>
                <a:gd name="T72" fmla="*/ 28 w 42"/>
                <a:gd name="T73" fmla="*/ 39 h 43"/>
                <a:gd name="T74" fmla="*/ 32 w 42"/>
                <a:gd name="T75" fmla="*/ 40 h 43"/>
                <a:gd name="T76" fmla="*/ 32 w 42"/>
                <a:gd name="T77" fmla="*/ 36 h 43"/>
                <a:gd name="T78" fmla="*/ 37 w 42"/>
                <a:gd name="T79" fmla="*/ 36 h 43"/>
                <a:gd name="T80" fmla="*/ 36 w 42"/>
                <a:gd name="T81" fmla="*/ 32 h 43"/>
                <a:gd name="T82" fmla="*/ 40 w 42"/>
                <a:gd name="T83" fmla="*/ 31 h 43"/>
                <a:gd name="T84" fmla="*/ 38 w 42"/>
                <a:gd name="T85" fmla="*/ 27 h 43"/>
                <a:gd name="T86" fmla="*/ 42 w 42"/>
                <a:gd name="T87" fmla="*/ 25 h 43"/>
                <a:gd name="T88" fmla="*/ 39 w 42"/>
                <a:gd name="T89" fmla="*/ 22 h 43"/>
                <a:gd name="T90" fmla="*/ 21 w 42"/>
                <a:gd name="T91" fmla="*/ 38 h 43"/>
                <a:gd name="T92" fmla="*/ 21 w 42"/>
                <a:gd name="T93" fmla="*/ 5 h 43"/>
                <a:gd name="T94" fmla="*/ 21 w 42"/>
                <a:gd name="T95" fmla="*/ 3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2" h="43">
                  <a:moveTo>
                    <a:pt x="42" y="22"/>
                  </a:moveTo>
                  <a:cubicBezTo>
                    <a:pt x="42" y="22"/>
                    <a:pt x="42" y="21"/>
                    <a:pt x="42" y="21"/>
                  </a:cubicBezTo>
                  <a:cubicBezTo>
                    <a:pt x="42" y="20"/>
                    <a:pt x="42" y="19"/>
                    <a:pt x="42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7"/>
                    <a:pt x="38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1" y="14"/>
                    <a:pt x="41" y="13"/>
                    <a:pt x="40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2"/>
                    <a:pt x="37" y="12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8" y="9"/>
                    <a:pt x="38" y="8"/>
                    <a:pt x="37" y="7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4" y="8"/>
                    <a:pt x="33" y="8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4"/>
                    <a:pt x="33" y="4"/>
                    <a:pt x="33" y="3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5"/>
                    <a:pt x="30" y="5"/>
                    <a:pt x="29" y="5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4" y="3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3" y="0"/>
                    <a:pt x="22" y="0"/>
                    <a:pt x="21" y="0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0" y="3"/>
                    <a:pt x="20" y="3"/>
                    <a:pt x="19" y="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6" y="0"/>
                    <a:pt x="15" y="0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4"/>
                    <a:pt x="15" y="4"/>
                    <a:pt x="14" y="4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1" y="2"/>
                    <a:pt x="10" y="3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7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6"/>
                    <a:pt x="6" y="6"/>
                    <a:pt x="6" y="7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0"/>
                    <a:pt x="3" y="11"/>
                    <a:pt x="2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5"/>
                    <a:pt x="5" y="15"/>
                    <a:pt x="4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6"/>
                    <a:pt x="1" y="17"/>
                    <a:pt x="1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3" y="20"/>
                    <a:pt x="3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0" y="23"/>
                    <a:pt x="1" y="24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6"/>
                    <a:pt x="4" y="26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1" y="28"/>
                    <a:pt x="2" y="29"/>
                    <a:pt x="2" y="30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6" y="30"/>
                    <a:pt x="6" y="31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4"/>
                    <a:pt x="5" y="35"/>
                    <a:pt x="5" y="36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9" y="35"/>
                    <a:pt x="9" y="35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8" y="38"/>
                    <a:pt x="9" y="39"/>
                    <a:pt x="10" y="40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8"/>
                    <a:pt x="13" y="38"/>
                    <a:pt x="13" y="38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42"/>
                    <a:pt x="14" y="42"/>
                    <a:pt x="15" y="42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40"/>
                    <a:pt x="18" y="40"/>
                    <a:pt x="18" y="40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2" y="40"/>
                    <a:pt x="23" y="40"/>
                    <a:pt x="23" y="40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6" y="43"/>
                    <a:pt x="27" y="42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9"/>
                    <a:pt x="28" y="39"/>
                    <a:pt x="28" y="39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40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6" y="37"/>
                    <a:pt x="36" y="37"/>
                    <a:pt x="37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2"/>
                    <a:pt x="36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2"/>
                    <a:pt x="40" y="32"/>
                    <a:pt x="40" y="31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8"/>
                    <a:pt x="38" y="28"/>
                    <a:pt x="38" y="27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7"/>
                    <a:pt x="42" y="26"/>
                    <a:pt x="42" y="25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3"/>
                    <a:pt x="39" y="23"/>
                    <a:pt x="39" y="22"/>
                  </a:cubicBezTo>
                  <a:lnTo>
                    <a:pt x="42" y="22"/>
                  </a:lnTo>
                  <a:close/>
                  <a:moveTo>
                    <a:pt x="21" y="38"/>
                  </a:moveTo>
                  <a:cubicBezTo>
                    <a:pt x="13" y="38"/>
                    <a:pt x="6" y="30"/>
                    <a:pt x="6" y="21"/>
                  </a:cubicBezTo>
                  <a:cubicBezTo>
                    <a:pt x="6" y="13"/>
                    <a:pt x="13" y="5"/>
                    <a:pt x="21" y="5"/>
                  </a:cubicBezTo>
                  <a:cubicBezTo>
                    <a:pt x="30" y="5"/>
                    <a:pt x="37" y="13"/>
                    <a:pt x="37" y="21"/>
                  </a:cubicBezTo>
                  <a:cubicBezTo>
                    <a:pt x="37" y="30"/>
                    <a:pt x="30" y="38"/>
                    <a:pt x="21" y="38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25"/>
            <p:cNvSpPr>
              <a:spLocks noEditPoints="1"/>
            </p:cNvSpPr>
            <p:nvPr/>
          </p:nvSpPr>
          <p:spPr bwMode="auto">
            <a:xfrm>
              <a:off x="1316038" y="2586038"/>
              <a:ext cx="31750" cy="31750"/>
            </a:xfrm>
            <a:custGeom>
              <a:avLst/>
              <a:gdLst>
                <a:gd name="T0" fmla="*/ 15 w 30"/>
                <a:gd name="T1" fmla="*/ 0 h 31"/>
                <a:gd name="T2" fmla="*/ 0 w 30"/>
                <a:gd name="T3" fmla="*/ 15 h 31"/>
                <a:gd name="T4" fmla="*/ 15 w 30"/>
                <a:gd name="T5" fmla="*/ 31 h 31"/>
                <a:gd name="T6" fmla="*/ 30 w 30"/>
                <a:gd name="T7" fmla="*/ 15 h 31"/>
                <a:gd name="T8" fmla="*/ 15 w 30"/>
                <a:gd name="T9" fmla="*/ 0 h 31"/>
                <a:gd name="T10" fmla="*/ 15 w 30"/>
                <a:gd name="T11" fmla="*/ 29 h 31"/>
                <a:gd name="T12" fmla="*/ 3 w 30"/>
                <a:gd name="T13" fmla="*/ 15 h 31"/>
                <a:gd name="T14" fmla="*/ 15 w 30"/>
                <a:gd name="T15" fmla="*/ 2 h 31"/>
                <a:gd name="T16" fmla="*/ 28 w 30"/>
                <a:gd name="T17" fmla="*/ 15 h 31"/>
                <a:gd name="T18" fmla="*/ 15 w 30"/>
                <a:gd name="T19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31">
                  <a:moveTo>
                    <a:pt x="15" y="0"/>
                  </a:moveTo>
                  <a:cubicBezTo>
                    <a:pt x="7" y="0"/>
                    <a:pt x="0" y="7"/>
                    <a:pt x="0" y="15"/>
                  </a:cubicBezTo>
                  <a:cubicBezTo>
                    <a:pt x="0" y="24"/>
                    <a:pt x="7" y="31"/>
                    <a:pt x="15" y="31"/>
                  </a:cubicBezTo>
                  <a:cubicBezTo>
                    <a:pt x="23" y="31"/>
                    <a:pt x="30" y="24"/>
                    <a:pt x="30" y="15"/>
                  </a:cubicBezTo>
                  <a:cubicBezTo>
                    <a:pt x="30" y="7"/>
                    <a:pt x="23" y="0"/>
                    <a:pt x="15" y="0"/>
                  </a:cubicBezTo>
                  <a:close/>
                  <a:moveTo>
                    <a:pt x="15" y="29"/>
                  </a:moveTo>
                  <a:cubicBezTo>
                    <a:pt x="8" y="29"/>
                    <a:pt x="3" y="23"/>
                    <a:pt x="3" y="15"/>
                  </a:cubicBezTo>
                  <a:cubicBezTo>
                    <a:pt x="3" y="8"/>
                    <a:pt x="8" y="2"/>
                    <a:pt x="15" y="2"/>
                  </a:cubicBezTo>
                  <a:cubicBezTo>
                    <a:pt x="22" y="2"/>
                    <a:pt x="28" y="8"/>
                    <a:pt x="28" y="15"/>
                  </a:cubicBezTo>
                  <a:cubicBezTo>
                    <a:pt x="28" y="23"/>
                    <a:pt x="22" y="29"/>
                    <a:pt x="15" y="29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26"/>
            <p:cNvSpPr>
              <a:spLocks noEditPoints="1"/>
            </p:cNvSpPr>
            <p:nvPr/>
          </p:nvSpPr>
          <p:spPr bwMode="auto">
            <a:xfrm>
              <a:off x="1303338" y="2484438"/>
              <a:ext cx="88900" cy="92075"/>
            </a:xfrm>
            <a:custGeom>
              <a:avLst/>
              <a:gdLst>
                <a:gd name="T0" fmla="*/ 72 w 83"/>
                <a:gd name="T1" fmla="*/ 46 h 87"/>
                <a:gd name="T2" fmla="*/ 72 w 83"/>
                <a:gd name="T3" fmla="*/ 43 h 87"/>
                <a:gd name="T4" fmla="*/ 72 w 83"/>
                <a:gd name="T5" fmla="*/ 39 h 87"/>
                <a:gd name="T6" fmla="*/ 82 w 83"/>
                <a:gd name="T7" fmla="*/ 32 h 87"/>
                <a:gd name="T8" fmla="*/ 77 w 83"/>
                <a:gd name="T9" fmla="*/ 19 h 87"/>
                <a:gd name="T10" fmla="*/ 65 w 83"/>
                <a:gd name="T11" fmla="*/ 23 h 87"/>
                <a:gd name="T12" fmla="*/ 60 w 83"/>
                <a:gd name="T13" fmla="*/ 18 h 87"/>
                <a:gd name="T14" fmla="*/ 63 w 83"/>
                <a:gd name="T15" fmla="*/ 5 h 87"/>
                <a:gd name="T16" fmla="*/ 50 w 83"/>
                <a:gd name="T17" fmla="*/ 0 h 87"/>
                <a:gd name="T18" fmla="*/ 44 w 83"/>
                <a:gd name="T19" fmla="*/ 11 h 87"/>
                <a:gd name="T20" fmla="*/ 41 w 83"/>
                <a:gd name="T21" fmla="*/ 11 h 87"/>
                <a:gd name="T22" fmla="*/ 37 w 83"/>
                <a:gd name="T23" fmla="*/ 12 h 87"/>
                <a:gd name="T24" fmla="*/ 31 w 83"/>
                <a:gd name="T25" fmla="*/ 0 h 87"/>
                <a:gd name="T26" fmla="*/ 18 w 83"/>
                <a:gd name="T27" fmla="*/ 6 h 87"/>
                <a:gd name="T28" fmla="*/ 22 w 83"/>
                <a:gd name="T29" fmla="*/ 19 h 87"/>
                <a:gd name="T30" fmla="*/ 17 w 83"/>
                <a:gd name="T31" fmla="*/ 24 h 87"/>
                <a:gd name="T32" fmla="*/ 5 w 83"/>
                <a:gd name="T33" fmla="*/ 21 h 87"/>
                <a:gd name="T34" fmla="*/ 0 w 83"/>
                <a:gd name="T35" fmla="*/ 34 h 87"/>
                <a:gd name="T36" fmla="*/ 11 w 83"/>
                <a:gd name="T37" fmla="*/ 40 h 87"/>
                <a:gd name="T38" fmla="*/ 11 w 83"/>
                <a:gd name="T39" fmla="*/ 43 h 87"/>
                <a:gd name="T40" fmla="*/ 11 w 83"/>
                <a:gd name="T41" fmla="*/ 47 h 87"/>
                <a:gd name="T42" fmla="*/ 0 w 83"/>
                <a:gd name="T43" fmla="*/ 54 h 87"/>
                <a:gd name="T44" fmla="*/ 6 w 83"/>
                <a:gd name="T45" fmla="*/ 67 h 87"/>
                <a:gd name="T46" fmla="*/ 18 w 83"/>
                <a:gd name="T47" fmla="*/ 64 h 87"/>
                <a:gd name="T48" fmla="*/ 23 w 83"/>
                <a:gd name="T49" fmla="*/ 69 h 87"/>
                <a:gd name="T50" fmla="*/ 20 w 83"/>
                <a:gd name="T51" fmla="*/ 81 h 87"/>
                <a:gd name="T52" fmla="*/ 33 w 83"/>
                <a:gd name="T53" fmla="*/ 87 h 87"/>
                <a:gd name="T54" fmla="*/ 39 w 83"/>
                <a:gd name="T55" fmla="*/ 75 h 87"/>
                <a:gd name="T56" fmla="*/ 41 w 83"/>
                <a:gd name="T57" fmla="*/ 75 h 87"/>
                <a:gd name="T58" fmla="*/ 45 w 83"/>
                <a:gd name="T59" fmla="*/ 75 h 87"/>
                <a:gd name="T60" fmla="*/ 52 w 83"/>
                <a:gd name="T61" fmla="*/ 86 h 87"/>
                <a:gd name="T62" fmla="*/ 64 w 83"/>
                <a:gd name="T63" fmla="*/ 80 h 87"/>
                <a:gd name="T64" fmla="*/ 61 w 83"/>
                <a:gd name="T65" fmla="*/ 68 h 87"/>
                <a:gd name="T66" fmla="*/ 66 w 83"/>
                <a:gd name="T67" fmla="*/ 62 h 87"/>
                <a:gd name="T68" fmla="*/ 78 w 83"/>
                <a:gd name="T69" fmla="*/ 66 h 87"/>
                <a:gd name="T70" fmla="*/ 83 w 83"/>
                <a:gd name="T71" fmla="*/ 52 h 87"/>
                <a:gd name="T72" fmla="*/ 72 w 83"/>
                <a:gd name="T73" fmla="*/ 46 h 87"/>
                <a:gd name="T74" fmla="*/ 41 w 83"/>
                <a:gd name="T75" fmla="*/ 58 h 87"/>
                <a:gd name="T76" fmla="*/ 27 w 83"/>
                <a:gd name="T77" fmla="*/ 43 h 87"/>
                <a:gd name="T78" fmla="*/ 41 w 83"/>
                <a:gd name="T79" fmla="*/ 28 h 87"/>
                <a:gd name="T80" fmla="*/ 55 w 83"/>
                <a:gd name="T81" fmla="*/ 43 h 87"/>
                <a:gd name="T82" fmla="*/ 41 w 83"/>
                <a:gd name="T83" fmla="*/ 5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3" h="87">
                  <a:moveTo>
                    <a:pt x="72" y="46"/>
                  </a:moveTo>
                  <a:cubicBezTo>
                    <a:pt x="72" y="45"/>
                    <a:pt x="72" y="44"/>
                    <a:pt x="72" y="43"/>
                  </a:cubicBezTo>
                  <a:cubicBezTo>
                    <a:pt x="72" y="42"/>
                    <a:pt x="72" y="40"/>
                    <a:pt x="72" y="3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1" y="27"/>
                    <a:pt x="79" y="23"/>
                    <a:pt x="77" y="19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3" y="21"/>
                    <a:pt x="62" y="19"/>
                    <a:pt x="60" y="18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59" y="3"/>
                    <a:pt x="55" y="1"/>
                    <a:pt x="50" y="0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3" y="11"/>
                    <a:pt x="42" y="11"/>
                    <a:pt x="41" y="11"/>
                  </a:cubicBezTo>
                  <a:cubicBezTo>
                    <a:pt x="40" y="11"/>
                    <a:pt x="39" y="11"/>
                    <a:pt x="37" y="12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1"/>
                    <a:pt x="22" y="3"/>
                    <a:pt x="18" y="6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0" y="20"/>
                    <a:pt x="18" y="22"/>
                    <a:pt x="17" y="24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3" y="25"/>
                    <a:pt x="1" y="29"/>
                    <a:pt x="0" y="34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1"/>
                    <a:pt x="11" y="42"/>
                    <a:pt x="11" y="43"/>
                  </a:cubicBezTo>
                  <a:cubicBezTo>
                    <a:pt x="11" y="45"/>
                    <a:pt x="11" y="46"/>
                    <a:pt x="11" y="47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2" y="59"/>
                    <a:pt x="3" y="63"/>
                    <a:pt x="6" y="67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9" y="65"/>
                    <a:pt x="21" y="67"/>
                    <a:pt x="23" y="69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4" y="84"/>
                    <a:pt x="28" y="86"/>
                    <a:pt x="33" y="87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40" y="75"/>
                    <a:pt x="40" y="75"/>
                    <a:pt x="41" y="75"/>
                  </a:cubicBezTo>
                  <a:cubicBezTo>
                    <a:pt x="43" y="75"/>
                    <a:pt x="44" y="75"/>
                    <a:pt x="45" y="75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57" y="85"/>
                    <a:pt x="61" y="83"/>
                    <a:pt x="64" y="80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63" y="66"/>
                    <a:pt x="64" y="64"/>
                    <a:pt x="66" y="62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80" y="62"/>
                    <a:pt x="82" y="57"/>
                    <a:pt x="83" y="52"/>
                  </a:cubicBezTo>
                  <a:lnTo>
                    <a:pt x="72" y="46"/>
                  </a:lnTo>
                  <a:close/>
                  <a:moveTo>
                    <a:pt x="41" y="58"/>
                  </a:moveTo>
                  <a:cubicBezTo>
                    <a:pt x="34" y="58"/>
                    <a:pt x="27" y="51"/>
                    <a:pt x="27" y="43"/>
                  </a:cubicBezTo>
                  <a:cubicBezTo>
                    <a:pt x="27" y="35"/>
                    <a:pt x="34" y="28"/>
                    <a:pt x="41" y="28"/>
                  </a:cubicBezTo>
                  <a:cubicBezTo>
                    <a:pt x="49" y="28"/>
                    <a:pt x="55" y="35"/>
                    <a:pt x="55" y="43"/>
                  </a:cubicBezTo>
                  <a:cubicBezTo>
                    <a:pt x="55" y="51"/>
                    <a:pt x="49" y="58"/>
                    <a:pt x="41" y="58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27"/>
            <p:cNvSpPr>
              <a:spLocks noEditPoints="1"/>
            </p:cNvSpPr>
            <p:nvPr/>
          </p:nvSpPr>
          <p:spPr bwMode="auto">
            <a:xfrm>
              <a:off x="1184275" y="2290763"/>
              <a:ext cx="41275" cy="42863"/>
            </a:xfrm>
            <a:custGeom>
              <a:avLst/>
              <a:gdLst>
                <a:gd name="T0" fmla="*/ 31 w 38"/>
                <a:gd name="T1" fmla="*/ 26 h 40"/>
                <a:gd name="T2" fmla="*/ 32 w 38"/>
                <a:gd name="T3" fmla="*/ 25 h 40"/>
                <a:gd name="T4" fmla="*/ 32 w 38"/>
                <a:gd name="T5" fmla="*/ 23 h 40"/>
                <a:gd name="T6" fmla="*/ 38 w 38"/>
                <a:gd name="T7" fmla="*/ 22 h 40"/>
                <a:gd name="T8" fmla="*/ 37 w 38"/>
                <a:gd name="T9" fmla="*/ 16 h 40"/>
                <a:gd name="T10" fmla="*/ 32 w 38"/>
                <a:gd name="T11" fmla="*/ 15 h 40"/>
                <a:gd name="T12" fmla="*/ 31 w 38"/>
                <a:gd name="T13" fmla="*/ 12 h 40"/>
                <a:gd name="T14" fmla="*/ 34 w 38"/>
                <a:gd name="T15" fmla="*/ 8 h 40"/>
                <a:gd name="T16" fmla="*/ 29 w 38"/>
                <a:gd name="T17" fmla="*/ 3 h 40"/>
                <a:gd name="T18" fmla="*/ 25 w 38"/>
                <a:gd name="T19" fmla="*/ 7 h 40"/>
                <a:gd name="T20" fmla="*/ 24 w 38"/>
                <a:gd name="T21" fmla="*/ 6 h 40"/>
                <a:gd name="T22" fmla="*/ 22 w 38"/>
                <a:gd name="T23" fmla="*/ 6 h 40"/>
                <a:gd name="T24" fmla="*/ 21 w 38"/>
                <a:gd name="T25" fmla="*/ 0 h 40"/>
                <a:gd name="T26" fmla="*/ 15 w 38"/>
                <a:gd name="T27" fmla="*/ 0 h 40"/>
                <a:gd name="T28" fmla="*/ 15 w 38"/>
                <a:gd name="T29" fmla="*/ 6 h 40"/>
                <a:gd name="T30" fmla="*/ 12 w 38"/>
                <a:gd name="T31" fmla="*/ 7 h 40"/>
                <a:gd name="T32" fmla="*/ 7 w 38"/>
                <a:gd name="T33" fmla="*/ 4 h 40"/>
                <a:gd name="T34" fmla="*/ 3 w 38"/>
                <a:gd name="T35" fmla="*/ 9 h 40"/>
                <a:gd name="T36" fmla="*/ 7 w 38"/>
                <a:gd name="T37" fmla="*/ 13 h 40"/>
                <a:gd name="T38" fmla="*/ 6 w 38"/>
                <a:gd name="T39" fmla="*/ 14 h 40"/>
                <a:gd name="T40" fmla="*/ 6 w 38"/>
                <a:gd name="T41" fmla="*/ 16 h 40"/>
                <a:gd name="T42" fmla="*/ 0 w 38"/>
                <a:gd name="T43" fmla="*/ 17 h 40"/>
                <a:gd name="T44" fmla="*/ 0 w 38"/>
                <a:gd name="T45" fmla="*/ 23 h 40"/>
                <a:gd name="T46" fmla="*/ 6 w 38"/>
                <a:gd name="T47" fmla="*/ 24 h 40"/>
                <a:gd name="T48" fmla="*/ 7 w 38"/>
                <a:gd name="T49" fmla="*/ 27 h 40"/>
                <a:gd name="T50" fmla="*/ 4 w 38"/>
                <a:gd name="T51" fmla="*/ 32 h 40"/>
                <a:gd name="T52" fmla="*/ 8 w 38"/>
                <a:gd name="T53" fmla="*/ 36 h 40"/>
                <a:gd name="T54" fmla="*/ 13 w 38"/>
                <a:gd name="T55" fmla="*/ 32 h 40"/>
                <a:gd name="T56" fmla="*/ 14 w 38"/>
                <a:gd name="T57" fmla="*/ 33 h 40"/>
                <a:gd name="T58" fmla="*/ 16 w 38"/>
                <a:gd name="T59" fmla="*/ 33 h 40"/>
                <a:gd name="T60" fmla="*/ 17 w 38"/>
                <a:gd name="T61" fmla="*/ 39 h 40"/>
                <a:gd name="T62" fmla="*/ 23 w 38"/>
                <a:gd name="T63" fmla="*/ 39 h 40"/>
                <a:gd name="T64" fmla="*/ 23 w 38"/>
                <a:gd name="T65" fmla="*/ 33 h 40"/>
                <a:gd name="T66" fmla="*/ 26 w 38"/>
                <a:gd name="T67" fmla="*/ 32 h 40"/>
                <a:gd name="T68" fmla="*/ 30 w 38"/>
                <a:gd name="T69" fmla="*/ 35 h 40"/>
                <a:gd name="T70" fmla="*/ 35 w 38"/>
                <a:gd name="T71" fmla="*/ 31 h 40"/>
                <a:gd name="T72" fmla="*/ 31 w 38"/>
                <a:gd name="T73" fmla="*/ 26 h 40"/>
                <a:gd name="T74" fmla="*/ 17 w 38"/>
                <a:gd name="T75" fmla="*/ 26 h 40"/>
                <a:gd name="T76" fmla="*/ 13 w 38"/>
                <a:gd name="T77" fmla="*/ 17 h 40"/>
                <a:gd name="T78" fmla="*/ 21 w 38"/>
                <a:gd name="T79" fmla="*/ 14 h 40"/>
                <a:gd name="T80" fmla="*/ 25 w 38"/>
                <a:gd name="T81" fmla="*/ 22 h 40"/>
                <a:gd name="T82" fmla="*/ 17 w 38"/>
                <a:gd name="T83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" h="40">
                  <a:moveTo>
                    <a:pt x="31" y="26"/>
                  </a:moveTo>
                  <a:cubicBezTo>
                    <a:pt x="31" y="26"/>
                    <a:pt x="31" y="25"/>
                    <a:pt x="32" y="25"/>
                  </a:cubicBezTo>
                  <a:cubicBezTo>
                    <a:pt x="32" y="24"/>
                    <a:pt x="32" y="24"/>
                    <a:pt x="32" y="23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0"/>
                    <a:pt x="38" y="18"/>
                    <a:pt x="37" y="16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4"/>
                    <a:pt x="31" y="13"/>
                    <a:pt x="31" y="12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3" y="6"/>
                    <a:pt x="31" y="4"/>
                    <a:pt x="29" y="3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6"/>
                  </a:cubicBezTo>
                  <a:cubicBezTo>
                    <a:pt x="23" y="6"/>
                    <a:pt x="23" y="6"/>
                    <a:pt x="22" y="6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7" y="0"/>
                    <a:pt x="15" y="0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4" y="6"/>
                    <a:pt x="13" y="7"/>
                    <a:pt x="12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4" y="7"/>
                    <a:pt x="3" y="9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5"/>
                    <a:pt x="6" y="16"/>
                    <a:pt x="6" y="1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0" y="21"/>
                    <a:pt x="0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7" y="26"/>
                    <a:pt x="7" y="27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5" y="33"/>
                    <a:pt x="7" y="35"/>
                    <a:pt x="8" y="36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3" y="33"/>
                    <a:pt x="14" y="33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9" y="40"/>
                    <a:pt x="21" y="39"/>
                    <a:pt x="23" y="39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5" y="32"/>
                    <a:pt x="26" y="32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2" y="34"/>
                    <a:pt x="33" y="32"/>
                    <a:pt x="35" y="31"/>
                  </a:cubicBezTo>
                  <a:lnTo>
                    <a:pt x="31" y="26"/>
                  </a:lnTo>
                  <a:close/>
                  <a:moveTo>
                    <a:pt x="17" y="26"/>
                  </a:moveTo>
                  <a:cubicBezTo>
                    <a:pt x="13" y="24"/>
                    <a:pt x="12" y="21"/>
                    <a:pt x="13" y="17"/>
                  </a:cubicBezTo>
                  <a:cubicBezTo>
                    <a:pt x="14" y="14"/>
                    <a:pt x="18" y="12"/>
                    <a:pt x="21" y="14"/>
                  </a:cubicBezTo>
                  <a:cubicBezTo>
                    <a:pt x="24" y="15"/>
                    <a:pt x="26" y="19"/>
                    <a:pt x="25" y="22"/>
                  </a:cubicBezTo>
                  <a:cubicBezTo>
                    <a:pt x="23" y="25"/>
                    <a:pt x="20" y="27"/>
                    <a:pt x="17" y="2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28"/>
            <p:cNvSpPr>
              <a:spLocks noEditPoints="1"/>
            </p:cNvSpPr>
            <p:nvPr/>
          </p:nvSpPr>
          <p:spPr bwMode="auto">
            <a:xfrm>
              <a:off x="1265238" y="2665413"/>
              <a:ext cx="36513" cy="38100"/>
            </a:xfrm>
            <a:custGeom>
              <a:avLst/>
              <a:gdLst>
                <a:gd name="T0" fmla="*/ 29 w 35"/>
                <a:gd name="T1" fmla="*/ 23 h 36"/>
                <a:gd name="T2" fmla="*/ 29 w 35"/>
                <a:gd name="T3" fmla="*/ 22 h 36"/>
                <a:gd name="T4" fmla="*/ 30 w 35"/>
                <a:gd name="T5" fmla="*/ 20 h 36"/>
                <a:gd name="T6" fmla="*/ 34 w 35"/>
                <a:gd name="T7" fmla="*/ 18 h 36"/>
                <a:gd name="T8" fmla="*/ 34 w 35"/>
                <a:gd name="T9" fmla="*/ 13 h 36"/>
                <a:gd name="T10" fmla="*/ 29 w 35"/>
                <a:gd name="T11" fmla="*/ 13 h 36"/>
                <a:gd name="T12" fmla="*/ 27 w 35"/>
                <a:gd name="T13" fmla="*/ 10 h 36"/>
                <a:gd name="T14" fmla="*/ 30 w 35"/>
                <a:gd name="T15" fmla="*/ 6 h 36"/>
                <a:gd name="T16" fmla="*/ 26 w 35"/>
                <a:gd name="T17" fmla="*/ 2 h 36"/>
                <a:gd name="T18" fmla="*/ 22 w 35"/>
                <a:gd name="T19" fmla="*/ 6 h 36"/>
                <a:gd name="T20" fmla="*/ 21 w 35"/>
                <a:gd name="T21" fmla="*/ 5 h 36"/>
                <a:gd name="T22" fmla="*/ 19 w 35"/>
                <a:gd name="T23" fmla="*/ 5 h 36"/>
                <a:gd name="T24" fmla="*/ 18 w 35"/>
                <a:gd name="T25" fmla="*/ 0 h 36"/>
                <a:gd name="T26" fmla="*/ 13 w 35"/>
                <a:gd name="T27" fmla="*/ 1 h 36"/>
                <a:gd name="T28" fmla="*/ 13 w 35"/>
                <a:gd name="T29" fmla="*/ 6 h 36"/>
                <a:gd name="T30" fmla="*/ 10 w 35"/>
                <a:gd name="T31" fmla="*/ 7 h 36"/>
                <a:gd name="T32" fmla="*/ 6 w 35"/>
                <a:gd name="T33" fmla="*/ 5 h 36"/>
                <a:gd name="T34" fmla="*/ 2 w 35"/>
                <a:gd name="T35" fmla="*/ 9 h 36"/>
                <a:gd name="T36" fmla="*/ 6 w 35"/>
                <a:gd name="T37" fmla="*/ 13 h 36"/>
                <a:gd name="T38" fmla="*/ 6 w 35"/>
                <a:gd name="T39" fmla="*/ 14 h 36"/>
                <a:gd name="T40" fmla="*/ 5 w 35"/>
                <a:gd name="T41" fmla="*/ 16 h 36"/>
                <a:gd name="T42" fmla="*/ 0 w 35"/>
                <a:gd name="T43" fmla="*/ 17 h 36"/>
                <a:gd name="T44" fmla="*/ 1 w 35"/>
                <a:gd name="T45" fmla="*/ 23 h 36"/>
                <a:gd name="T46" fmla="*/ 6 w 35"/>
                <a:gd name="T47" fmla="*/ 23 h 36"/>
                <a:gd name="T48" fmla="*/ 7 w 35"/>
                <a:gd name="T49" fmla="*/ 25 h 36"/>
                <a:gd name="T50" fmla="*/ 5 w 35"/>
                <a:gd name="T51" fmla="*/ 30 h 36"/>
                <a:gd name="T52" fmla="*/ 9 w 35"/>
                <a:gd name="T53" fmla="*/ 33 h 36"/>
                <a:gd name="T54" fmla="*/ 13 w 35"/>
                <a:gd name="T55" fmla="*/ 30 h 36"/>
                <a:gd name="T56" fmla="*/ 14 w 35"/>
                <a:gd name="T57" fmla="*/ 30 h 36"/>
                <a:gd name="T58" fmla="*/ 15 w 35"/>
                <a:gd name="T59" fmla="*/ 30 h 36"/>
                <a:gd name="T60" fmla="*/ 17 w 35"/>
                <a:gd name="T61" fmla="*/ 36 h 36"/>
                <a:gd name="T62" fmla="*/ 22 w 35"/>
                <a:gd name="T63" fmla="*/ 35 h 36"/>
                <a:gd name="T64" fmla="*/ 22 w 35"/>
                <a:gd name="T65" fmla="*/ 30 h 36"/>
                <a:gd name="T66" fmla="*/ 25 w 35"/>
                <a:gd name="T67" fmla="*/ 28 h 36"/>
                <a:gd name="T68" fmla="*/ 29 w 35"/>
                <a:gd name="T69" fmla="*/ 31 h 36"/>
                <a:gd name="T70" fmla="*/ 32 w 35"/>
                <a:gd name="T71" fmla="*/ 26 h 36"/>
                <a:gd name="T72" fmla="*/ 29 w 35"/>
                <a:gd name="T73" fmla="*/ 23 h 36"/>
                <a:gd name="T74" fmla="*/ 16 w 35"/>
                <a:gd name="T75" fmla="*/ 23 h 36"/>
                <a:gd name="T76" fmla="*/ 12 w 35"/>
                <a:gd name="T77" fmla="*/ 16 h 36"/>
                <a:gd name="T78" fmla="*/ 19 w 35"/>
                <a:gd name="T79" fmla="*/ 12 h 36"/>
                <a:gd name="T80" fmla="*/ 23 w 35"/>
                <a:gd name="T81" fmla="*/ 19 h 36"/>
                <a:gd name="T82" fmla="*/ 16 w 35"/>
                <a:gd name="T83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" h="36">
                  <a:moveTo>
                    <a:pt x="29" y="23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1"/>
                    <a:pt x="29" y="20"/>
                    <a:pt x="30" y="20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5" y="17"/>
                    <a:pt x="34" y="15"/>
                    <a:pt x="34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2"/>
                    <a:pt x="28" y="11"/>
                    <a:pt x="27" y="10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29" y="4"/>
                    <a:pt x="27" y="3"/>
                    <a:pt x="26" y="2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1" y="6"/>
                    <a:pt x="21" y="5"/>
                  </a:cubicBezTo>
                  <a:cubicBezTo>
                    <a:pt x="20" y="5"/>
                    <a:pt x="20" y="5"/>
                    <a:pt x="19" y="5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4" y="0"/>
                    <a:pt x="13" y="1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2" y="6"/>
                    <a:pt x="11" y="7"/>
                    <a:pt x="10" y="7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4" y="6"/>
                    <a:pt x="3" y="7"/>
                    <a:pt x="2" y="9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4"/>
                    <a:pt x="6" y="14"/>
                  </a:cubicBezTo>
                  <a:cubicBezTo>
                    <a:pt x="5" y="14"/>
                    <a:pt x="5" y="15"/>
                    <a:pt x="5" y="1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0" y="21"/>
                    <a:pt x="1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7" y="24"/>
                    <a:pt x="7" y="25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4" y="30"/>
                    <a:pt x="15" y="30"/>
                    <a:pt x="15" y="30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8" y="36"/>
                    <a:pt x="20" y="35"/>
                    <a:pt x="22" y="35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29"/>
                    <a:pt x="24" y="29"/>
                    <a:pt x="25" y="28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30"/>
                    <a:pt x="31" y="28"/>
                    <a:pt x="32" y="26"/>
                  </a:cubicBezTo>
                  <a:lnTo>
                    <a:pt x="29" y="23"/>
                  </a:lnTo>
                  <a:close/>
                  <a:moveTo>
                    <a:pt x="16" y="23"/>
                  </a:moveTo>
                  <a:cubicBezTo>
                    <a:pt x="13" y="22"/>
                    <a:pt x="11" y="19"/>
                    <a:pt x="12" y="16"/>
                  </a:cubicBezTo>
                  <a:cubicBezTo>
                    <a:pt x="13" y="13"/>
                    <a:pt x="16" y="11"/>
                    <a:pt x="19" y="12"/>
                  </a:cubicBezTo>
                  <a:cubicBezTo>
                    <a:pt x="22" y="13"/>
                    <a:pt x="24" y="16"/>
                    <a:pt x="23" y="19"/>
                  </a:cubicBezTo>
                  <a:cubicBezTo>
                    <a:pt x="22" y="23"/>
                    <a:pt x="19" y="24"/>
                    <a:pt x="16" y="23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29"/>
            <p:cNvSpPr/>
            <p:nvPr/>
          </p:nvSpPr>
          <p:spPr bwMode="auto">
            <a:xfrm>
              <a:off x="1076325" y="2314576"/>
              <a:ext cx="141288" cy="146050"/>
            </a:xfrm>
            <a:custGeom>
              <a:avLst/>
              <a:gdLst>
                <a:gd name="T0" fmla="*/ 133 w 133"/>
                <a:gd name="T1" fmla="*/ 64 h 139"/>
                <a:gd name="T2" fmla="*/ 132 w 133"/>
                <a:gd name="T3" fmla="*/ 57 h 139"/>
                <a:gd name="T4" fmla="*/ 122 w 133"/>
                <a:gd name="T5" fmla="*/ 49 h 139"/>
                <a:gd name="T6" fmla="*/ 119 w 133"/>
                <a:gd name="T7" fmla="*/ 43 h 139"/>
                <a:gd name="T8" fmla="*/ 121 w 133"/>
                <a:gd name="T9" fmla="*/ 29 h 139"/>
                <a:gd name="T10" fmla="*/ 117 w 133"/>
                <a:gd name="T11" fmla="*/ 24 h 139"/>
                <a:gd name="T12" fmla="*/ 104 w 133"/>
                <a:gd name="T13" fmla="*/ 23 h 139"/>
                <a:gd name="T14" fmla="*/ 98 w 133"/>
                <a:gd name="T15" fmla="*/ 19 h 139"/>
                <a:gd name="T16" fmla="*/ 94 w 133"/>
                <a:gd name="T17" fmla="*/ 6 h 139"/>
                <a:gd name="T18" fmla="*/ 87 w 133"/>
                <a:gd name="T19" fmla="*/ 3 h 139"/>
                <a:gd name="T20" fmla="*/ 76 w 133"/>
                <a:gd name="T21" fmla="*/ 9 h 139"/>
                <a:gd name="T22" fmla="*/ 69 w 133"/>
                <a:gd name="T23" fmla="*/ 9 h 139"/>
                <a:gd name="T24" fmla="*/ 64 w 133"/>
                <a:gd name="T25" fmla="*/ 0 h 139"/>
                <a:gd name="T26" fmla="*/ 55 w 133"/>
                <a:gd name="T27" fmla="*/ 10 h 139"/>
                <a:gd name="T28" fmla="*/ 48 w 133"/>
                <a:gd name="T29" fmla="*/ 12 h 139"/>
                <a:gd name="T30" fmla="*/ 36 w 133"/>
                <a:gd name="T31" fmla="*/ 8 h 139"/>
                <a:gd name="T32" fmla="*/ 30 w 133"/>
                <a:gd name="T33" fmla="*/ 11 h 139"/>
                <a:gd name="T34" fmla="*/ 27 w 133"/>
                <a:gd name="T35" fmla="*/ 25 h 139"/>
                <a:gd name="T36" fmla="*/ 23 w 133"/>
                <a:gd name="T37" fmla="*/ 30 h 139"/>
                <a:gd name="T38" fmla="*/ 10 w 133"/>
                <a:gd name="T39" fmla="*/ 33 h 139"/>
                <a:gd name="T40" fmla="*/ 7 w 133"/>
                <a:gd name="T41" fmla="*/ 39 h 139"/>
                <a:gd name="T42" fmla="*/ 11 w 133"/>
                <a:gd name="T43" fmla="*/ 52 h 139"/>
                <a:gd name="T44" fmla="*/ 9 w 133"/>
                <a:gd name="T45" fmla="*/ 59 h 139"/>
                <a:gd name="T46" fmla="*/ 0 w 133"/>
                <a:gd name="T47" fmla="*/ 69 h 139"/>
                <a:gd name="T48" fmla="*/ 0 w 133"/>
                <a:gd name="T49" fmla="*/ 76 h 139"/>
                <a:gd name="T50" fmla="*/ 10 w 133"/>
                <a:gd name="T51" fmla="*/ 85 h 139"/>
                <a:gd name="T52" fmla="*/ 12 w 133"/>
                <a:gd name="T53" fmla="*/ 91 h 139"/>
                <a:gd name="T54" fmla="*/ 9 w 133"/>
                <a:gd name="T55" fmla="*/ 104 h 139"/>
                <a:gd name="T56" fmla="*/ 13 w 133"/>
                <a:gd name="T57" fmla="*/ 110 h 139"/>
                <a:gd name="T58" fmla="*/ 25 w 133"/>
                <a:gd name="T59" fmla="*/ 113 h 139"/>
                <a:gd name="T60" fmla="*/ 30 w 133"/>
                <a:gd name="T61" fmla="*/ 118 h 139"/>
                <a:gd name="T62" fmla="*/ 34 w 133"/>
                <a:gd name="T63" fmla="*/ 130 h 139"/>
                <a:gd name="T64" fmla="*/ 40 w 133"/>
                <a:gd name="T65" fmla="*/ 134 h 139"/>
                <a:gd name="T66" fmla="*/ 52 w 133"/>
                <a:gd name="T67" fmla="*/ 129 h 139"/>
                <a:gd name="T68" fmla="*/ 59 w 133"/>
                <a:gd name="T69" fmla="*/ 130 h 139"/>
                <a:gd name="T70" fmla="*/ 67 w 133"/>
                <a:gd name="T71" fmla="*/ 139 h 139"/>
                <a:gd name="T72" fmla="*/ 73 w 133"/>
                <a:gd name="T73" fmla="*/ 130 h 139"/>
                <a:gd name="T74" fmla="*/ 80 w 133"/>
                <a:gd name="T75" fmla="*/ 129 h 139"/>
                <a:gd name="T76" fmla="*/ 92 w 133"/>
                <a:gd name="T77" fmla="*/ 134 h 139"/>
                <a:gd name="T78" fmla="*/ 98 w 133"/>
                <a:gd name="T79" fmla="*/ 131 h 139"/>
                <a:gd name="T80" fmla="*/ 102 w 133"/>
                <a:gd name="T81" fmla="*/ 118 h 139"/>
                <a:gd name="T82" fmla="*/ 107 w 133"/>
                <a:gd name="T83" fmla="*/ 114 h 139"/>
                <a:gd name="T84" fmla="*/ 120 w 133"/>
                <a:gd name="T85" fmla="*/ 111 h 139"/>
                <a:gd name="T86" fmla="*/ 124 w 133"/>
                <a:gd name="T87" fmla="*/ 105 h 139"/>
                <a:gd name="T88" fmla="*/ 121 w 133"/>
                <a:gd name="T89" fmla="*/ 92 h 139"/>
                <a:gd name="T90" fmla="*/ 123 w 133"/>
                <a:gd name="T91" fmla="*/ 86 h 139"/>
                <a:gd name="T92" fmla="*/ 133 w 133"/>
                <a:gd name="T93" fmla="*/ 77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3" h="139">
                  <a:moveTo>
                    <a:pt x="125" y="71"/>
                  </a:moveTo>
                  <a:cubicBezTo>
                    <a:pt x="133" y="70"/>
                    <a:pt x="133" y="70"/>
                    <a:pt x="133" y="70"/>
                  </a:cubicBezTo>
                  <a:cubicBezTo>
                    <a:pt x="133" y="68"/>
                    <a:pt x="133" y="66"/>
                    <a:pt x="133" y="64"/>
                  </a:cubicBezTo>
                  <a:cubicBezTo>
                    <a:pt x="125" y="64"/>
                    <a:pt x="125" y="64"/>
                    <a:pt x="125" y="64"/>
                  </a:cubicBezTo>
                  <a:cubicBezTo>
                    <a:pt x="125" y="62"/>
                    <a:pt x="124" y="61"/>
                    <a:pt x="124" y="60"/>
                  </a:cubicBezTo>
                  <a:cubicBezTo>
                    <a:pt x="132" y="57"/>
                    <a:pt x="132" y="57"/>
                    <a:pt x="132" y="57"/>
                  </a:cubicBezTo>
                  <a:cubicBezTo>
                    <a:pt x="132" y="55"/>
                    <a:pt x="131" y="54"/>
                    <a:pt x="131" y="52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2" y="52"/>
                    <a:pt x="122" y="50"/>
                    <a:pt x="122" y="49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28" y="43"/>
                    <a:pt x="128" y="42"/>
                    <a:pt x="127" y="40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8" y="40"/>
                    <a:pt x="117" y="39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2"/>
                    <a:pt x="122" y="31"/>
                    <a:pt x="121" y="29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3" y="32"/>
                    <a:pt x="112" y="31"/>
                    <a:pt x="111" y="30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6" y="23"/>
                    <a:pt x="114" y="21"/>
                    <a:pt x="113" y="20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6" y="24"/>
                    <a:pt x="105" y="23"/>
                    <a:pt x="104" y="23"/>
                  </a:cubicBezTo>
                  <a:cubicBezTo>
                    <a:pt x="108" y="15"/>
                    <a:pt x="108" y="15"/>
                    <a:pt x="108" y="15"/>
                  </a:cubicBezTo>
                  <a:cubicBezTo>
                    <a:pt x="107" y="14"/>
                    <a:pt x="105" y="13"/>
                    <a:pt x="104" y="12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8"/>
                    <a:pt x="96" y="17"/>
                    <a:pt x="95" y="16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7" y="8"/>
                    <a:pt x="95" y="7"/>
                    <a:pt x="94" y="6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8" y="13"/>
                    <a:pt x="87" y="12"/>
                    <a:pt x="86" y="1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6" y="3"/>
                    <a:pt x="84" y="2"/>
                    <a:pt x="82" y="2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78" y="10"/>
                    <a:pt x="77" y="10"/>
                    <a:pt x="76" y="9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4" y="0"/>
                    <a:pt x="72" y="0"/>
                    <a:pt x="70" y="0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9"/>
                    <a:pt x="67" y="9"/>
                    <a:pt x="67" y="9"/>
                  </a:cubicBezTo>
                  <a:cubicBezTo>
                    <a:pt x="66" y="9"/>
                    <a:pt x="66" y="9"/>
                    <a:pt x="65" y="9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2" y="0"/>
                    <a:pt x="60" y="0"/>
                    <a:pt x="59" y="1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6" y="10"/>
                    <a:pt x="55" y="10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0" y="2"/>
                    <a:pt x="49" y="3"/>
                    <a:pt x="47" y="3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7" y="12"/>
                    <a:pt x="46" y="13"/>
                    <a:pt x="45" y="13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39" y="6"/>
                    <a:pt x="37" y="7"/>
                    <a:pt x="36" y="8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8" y="17"/>
                    <a:pt x="37" y="17"/>
                    <a:pt x="35" y="18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9" y="12"/>
                    <a:pt x="27" y="14"/>
                    <a:pt x="26" y="15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9" y="23"/>
                    <a:pt x="28" y="24"/>
                    <a:pt x="27" y="25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0" y="20"/>
                    <a:pt x="18" y="22"/>
                    <a:pt x="17" y="23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2" y="31"/>
                    <a:pt x="21" y="32"/>
                    <a:pt x="20" y="33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30"/>
                    <a:pt x="11" y="32"/>
                    <a:pt x="10" y="33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0"/>
                    <a:pt x="15" y="41"/>
                    <a:pt x="15" y="42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41"/>
                    <a:pt x="5" y="43"/>
                    <a:pt x="5" y="44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1" y="50"/>
                    <a:pt x="11" y="51"/>
                    <a:pt x="11" y="52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3"/>
                    <a:pt x="2" y="54"/>
                    <a:pt x="1" y="56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60"/>
                    <a:pt x="9" y="62"/>
                    <a:pt x="9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5"/>
                    <a:pt x="0" y="67"/>
                    <a:pt x="0" y="69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8" y="71"/>
                    <a:pt x="8" y="72"/>
                    <a:pt x="8" y="74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7"/>
                    <a:pt x="1" y="79"/>
                    <a:pt x="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9" y="82"/>
                    <a:pt x="10" y="83"/>
                    <a:pt x="10" y="85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3" y="90"/>
                    <a:pt x="3" y="91"/>
                    <a:pt x="4" y="93"/>
                  </a:cubicBezTo>
                  <a:cubicBezTo>
                    <a:pt x="12" y="91"/>
                    <a:pt x="12" y="91"/>
                    <a:pt x="12" y="91"/>
                  </a:cubicBezTo>
                  <a:cubicBezTo>
                    <a:pt x="12" y="93"/>
                    <a:pt x="13" y="94"/>
                    <a:pt x="13" y="95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1"/>
                    <a:pt x="8" y="103"/>
                    <a:pt x="9" y="104"/>
                  </a:cubicBezTo>
                  <a:cubicBezTo>
                    <a:pt x="17" y="101"/>
                    <a:pt x="17" y="101"/>
                    <a:pt x="17" y="101"/>
                  </a:cubicBezTo>
                  <a:cubicBezTo>
                    <a:pt x="17" y="102"/>
                    <a:pt x="18" y="103"/>
                    <a:pt x="19" y="105"/>
                  </a:cubicBezTo>
                  <a:cubicBezTo>
                    <a:pt x="13" y="110"/>
                    <a:pt x="13" y="110"/>
                    <a:pt x="13" y="110"/>
                  </a:cubicBezTo>
                  <a:cubicBezTo>
                    <a:pt x="14" y="112"/>
                    <a:pt x="15" y="113"/>
                    <a:pt x="16" y="115"/>
                  </a:cubicBezTo>
                  <a:cubicBezTo>
                    <a:pt x="23" y="110"/>
                    <a:pt x="23" y="110"/>
                    <a:pt x="23" y="110"/>
                  </a:cubicBezTo>
                  <a:cubicBezTo>
                    <a:pt x="24" y="111"/>
                    <a:pt x="24" y="112"/>
                    <a:pt x="25" y="113"/>
                  </a:cubicBezTo>
                  <a:cubicBezTo>
                    <a:pt x="20" y="120"/>
                    <a:pt x="20" y="120"/>
                    <a:pt x="20" y="120"/>
                  </a:cubicBezTo>
                  <a:cubicBezTo>
                    <a:pt x="22" y="121"/>
                    <a:pt x="23" y="122"/>
                    <a:pt x="24" y="123"/>
                  </a:cubicBezTo>
                  <a:cubicBezTo>
                    <a:pt x="30" y="118"/>
                    <a:pt x="30" y="118"/>
                    <a:pt x="30" y="118"/>
                  </a:cubicBezTo>
                  <a:cubicBezTo>
                    <a:pt x="31" y="118"/>
                    <a:pt x="32" y="119"/>
                    <a:pt x="33" y="120"/>
                  </a:cubicBezTo>
                  <a:cubicBezTo>
                    <a:pt x="30" y="128"/>
                    <a:pt x="30" y="128"/>
                    <a:pt x="30" y="128"/>
                  </a:cubicBezTo>
                  <a:cubicBezTo>
                    <a:pt x="31" y="129"/>
                    <a:pt x="33" y="130"/>
                    <a:pt x="34" y="130"/>
                  </a:cubicBezTo>
                  <a:cubicBezTo>
                    <a:pt x="39" y="124"/>
                    <a:pt x="39" y="124"/>
                    <a:pt x="39" y="124"/>
                  </a:cubicBezTo>
                  <a:cubicBezTo>
                    <a:pt x="40" y="124"/>
                    <a:pt x="41" y="125"/>
                    <a:pt x="43" y="125"/>
                  </a:cubicBezTo>
                  <a:cubicBezTo>
                    <a:pt x="40" y="134"/>
                    <a:pt x="40" y="134"/>
                    <a:pt x="40" y="134"/>
                  </a:cubicBezTo>
                  <a:cubicBezTo>
                    <a:pt x="42" y="134"/>
                    <a:pt x="43" y="135"/>
                    <a:pt x="45" y="136"/>
                  </a:cubicBezTo>
                  <a:cubicBezTo>
                    <a:pt x="49" y="128"/>
                    <a:pt x="49" y="128"/>
                    <a:pt x="49" y="128"/>
                  </a:cubicBezTo>
                  <a:cubicBezTo>
                    <a:pt x="50" y="128"/>
                    <a:pt x="51" y="129"/>
                    <a:pt x="52" y="129"/>
                  </a:cubicBezTo>
                  <a:cubicBezTo>
                    <a:pt x="52" y="138"/>
                    <a:pt x="52" y="138"/>
                    <a:pt x="52" y="138"/>
                  </a:cubicBezTo>
                  <a:cubicBezTo>
                    <a:pt x="53" y="138"/>
                    <a:pt x="55" y="138"/>
                    <a:pt x="57" y="139"/>
                  </a:cubicBezTo>
                  <a:cubicBezTo>
                    <a:pt x="59" y="130"/>
                    <a:pt x="59" y="130"/>
                    <a:pt x="59" y="130"/>
                  </a:cubicBezTo>
                  <a:cubicBezTo>
                    <a:pt x="60" y="130"/>
                    <a:pt x="62" y="131"/>
                    <a:pt x="63" y="131"/>
                  </a:cubicBezTo>
                  <a:cubicBezTo>
                    <a:pt x="64" y="139"/>
                    <a:pt x="64" y="139"/>
                    <a:pt x="64" y="139"/>
                  </a:cubicBezTo>
                  <a:cubicBezTo>
                    <a:pt x="65" y="139"/>
                    <a:pt x="66" y="139"/>
                    <a:pt x="67" y="139"/>
                  </a:cubicBezTo>
                  <a:cubicBezTo>
                    <a:pt x="67" y="139"/>
                    <a:pt x="68" y="139"/>
                    <a:pt x="69" y="139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71" y="131"/>
                    <a:pt x="72" y="131"/>
                    <a:pt x="73" y="130"/>
                  </a:cubicBezTo>
                  <a:cubicBezTo>
                    <a:pt x="75" y="139"/>
                    <a:pt x="75" y="139"/>
                    <a:pt x="75" y="139"/>
                  </a:cubicBezTo>
                  <a:cubicBezTo>
                    <a:pt x="77" y="138"/>
                    <a:pt x="79" y="138"/>
                    <a:pt x="81" y="138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1" y="129"/>
                    <a:pt x="82" y="129"/>
                    <a:pt x="84" y="128"/>
                  </a:cubicBezTo>
                  <a:cubicBezTo>
                    <a:pt x="87" y="136"/>
                    <a:pt x="87" y="136"/>
                    <a:pt x="87" y="136"/>
                  </a:cubicBezTo>
                  <a:cubicBezTo>
                    <a:pt x="89" y="135"/>
                    <a:pt x="90" y="135"/>
                    <a:pt x="92" y="134"/>
                  </a:cubicBezTo>
                  <a:cubicBezTo>
                    <a:pt x="90" y="126"/>
                    <a:pt x="90" y="126"/>
                    <a:pt x="90" y="126"/>
                  </a:cubicBezTo>
                  <a:cubicBezTo>
                    <a:pt x="91" y="125"/>
                    <a:pt x="92" y="125"/>
                    <a:pt x="93" y="124"/>
                  </a:cubicBezTo>
                  <a:cubicBezTo>
                    <a:pt x="98" y="131"/>
                    <a:pt x="98" y="131"/>
                    <a:pt x="98" y="131"/>
                  </a:cubicBezTo>
                  <a:cubicBezTo>
                    <a:pt x="100" y="130"/>
                    <a:pt x="101" y="129"/>
                    <a:pt x="103" y="128"/>
                  </a:cubicBezTo>
                  <a:cubicBezTo>
                    <a:pt x="99" y="121"/>
                    <a:pt x="99" y="121"/>
                    <a:pt x="99" y="121"/>
                  </a:cubicBezTo>
                  <a:cubicBezTo>
                    <a:pt x="100" y="120"/>
                    <a:pt x="101" y="119"/>
                    <a:pt x="102" y="118"/>
                  </a:cubicBezTo>
                  <a:cubicBezTo>
                    <a:pt x="108" y="124"/>
                    <a:pt x="108" y="124"/>
                    <a:pt x="108" y="124"/>
                  </a:cubicBezTo>
                  <a:cubicBezTo>
                    <a:pt x="109" y="123"/>
                    <a:pt x="111" y="122"/>
                    <a:pt x="112" y="121"/>
                  </a:cubicBezTo>
                  <a:cubicBezTo>
                    <a:pt x="107" y="114"/>
                    <a:pt x="107" y="114"/>
                    <a:pt x="107" y="114"/>
                  </a:cubicBezTo>
                  <a:cubicBezTo>
                    <a:pt x="108" y="113"/>
                    <a:pt x="109" y="112"/>
                    <a:pt x="110" y="111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8" y="114"/>
                    <a:pt x="119" y="113"/>
                    <a:pt x="120" y="111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4"/>
                    <a:pt x="116" y="103"/>
                    <a:pt x="116" y="102"/>
                  </a:cubicBezTo>
                  <a:cubicBezTo>
                    <a:pt x="124" y="105"/>
                    <a:pt x="124" y="105"/>
                    <a:pt x="124" y="105"/>
                  </a:cubicBezTo>
                  <a:cubicBezTo>
                    <a:pt x="125" y="104"/>
                    <a:pt x="126" y="102"/>
                    <a:pt x="126" y="101"/>
                  </a:cubicBezTo>
                  <a:cubicBezTo>
                    <a:pt x="119" y="96"/>
                    <a:pt x="119" y="96"/>
                    <a:pt x="119" y="96"/>
                  </a:cubicBezTo>
                  <a:cubicBezTo>
                    <a:pt x="120" y="95"/>
                    <a:pt x="120" y="93"/>
                    <a:pt x="121" y="92"/>
                  </a:cubicBezTo>
                  <a:cubicBezTo>
                    <a:pt x="129" y="94"/>
                    <a:pt x="129" y="94"/>
                    <a:pt x="129" y="94"/>
                  </a:cubicBezTo>
                  <a:cubicBezTo>
                    <a:pt x="130" y="92"/>
                    <a:pt x="130" y="91"/>
                    <a:pt x="131" y="89"/>
                  </a:cubicBezTo>
                  <a:cubicBezTo>
                    <a:pt x="123" y="86"/>
                    <a:pt x="123" y="86"/>
                    <a:pt x="123" y="86"/>
                  </a:cubicBezTo>
                  <a:cubicBezTo>
                    <a:pt x="123" y="84"/>
                    <a:pt x="124" y="83"/>
                    <a:pt x="124" y="82"/>
                  </a:cubicBezTo>
                  <a:cubicBezTo>
                    <a:pt x="132" y="82"/>
                    <a:pt x="132" y="82"/>
                    <a:pt x="132" y="82"/>
                  </a:cubicBezTo>
                  <a:cubicBezTo>
                    <a:pt x="132" y="80"/>
                    <a:pt x="133" y="79"/>
                    <a:pt x="133" y="77"/>
                  </a:cubicBezTo>
                  <a:cubicBezTo>
                    <a:pt x="125" y="75"/>
                    <a:pt x="125" y="75"/>
                    <a:pt x="125" y="75"/>
                  </a:cubicBezTo>
                  <a:cubicBezTo>
                    <a:pt x="125" y="73"/>
                    <a:pt x="125" y="72"/>
                    <a:pt x="125" y="71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30"/>
            <p:cNvSpPr/>
            <p:nvPr/>
          </p:nvSpPr>
          <p:spPr bwMode="auto">
            <a:xfrm>
              <a:off x="1157288" y="2359026"/>
              <a:ext cx="46038" cy="28575"/>
            </a:xfrm>
            <a:custGeom>
              <a:avLst/>
              <a:gdLst>
                <a:gd name="T0" fmla="*/ 44 w 44"/>
                <a:gd name="T1" fmla="*/ 26 h 26"/>
                <a:gd name="T2" fmla="*/ 1 w 44"/>
                <a:gd name="T3" fmla="*/ 26 h 26"/>
                <a:gd name="T4" fmla="*/ 0 w 44"/>
                <a:gd name="T5" fmla="*/ 22 h 26"/>
                <a:gd name="T6" fmla="*/ 37 w 44"/>
                <a:gd name="T7" fmla="*/ 0 h 26"/>
                <a:gd name="T8" fmla="*/ 44 w 44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26">
                  <a:moveTo>
                    <a:pt x="44" y="26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0" y="23"/>
                    <a:pt x="0" y="2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41" y="7"/>
                    <a:pt x="44" y="16"/>
                    <a:pt x="44" y="26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Oval 31"/>
            <p:cNvSpPr>
              <a:spLocks noChangeArrowheads="1"/>
            </p:cNvSpPr>
            <p:nvPr/>
          </p:nvSpPr>
          <p:spPr bwMode="auto">
            <a:xfrm>
              <a:off x="1143000" y="2382838"/>
              <a:ext cx="9525" cy="11113"/>
            </a:xfrm>
            <a:prstGeom prst="ellipse">
              <a:avLst/>
            </a:pr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32"/>
            <p:cNvSpPr/>
            <p:nvPr/>
          </p:nvSpPr>
          <p:spPr bwMode="auto">
            <a:xfrm>
              <a:off x="1152525" y="2336801"/>
              <a:ext cx="42863" cy="44450"/>
            </a:xfrm>
            <a:custGeom>
              <a:avLst/>
              <a:gdLst>
                <a:gd name="T0" fmla="*/ 40 w 40"/>
                <a:gd name="T1" fmla="*/ 19 h 42"/>
                <a:gd name="T2" fmla="*/ 3 w 40"/>
                <a:gd name="T3" fmla="*/ 42 h 42"/>
                <a:gd name="T4" fmla="*/ 0 w 40"/>
                <a:gd name="T5" fmla="*/ 39 h 42"/>
                <a:gd name="T6" fmla="*/ 22 w 40"/>
                <a:gd name="T7" fmla="*/ 0 h 42"/>
                <a:gd name="T8" fmla="*/ 40 w 40"/>
                <a:gd name="T9" fmla="*/ 1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2">
                  <a:moveTo>
                    <a:pt x="40" y="19"/>
                  </a:moveTo>
                  <a:cubicBezTo>
                    <a:pt x="3" y="42"/>
                    <a:pt x="3" y="42"/>
                    <a:pt x="3" y="42"/>
                  </a:cubicBezTo>
                  <a:cubicBezTo>
                    <a:pt x="2" y="41"/>
                    <a:pt x="1" y="40"/>
                    <a:pt x="0" y="39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0" y="5"/>
                    <a:pt x="36" y="11"/>
                    <a:pt x="40" y="19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33"/>
            <p:cNvSpPr/>
            <p:nvPr/>
          </p:nvSpPr>
          <p:spPr bwMode="auto">
            <a:xfrm>
              <a:off x="1147763" y="2328863"/>
              <a:ext cx="26988" cy="49213"/>
            </a:xfrm>
            <a:custGeom>
              <a:avLst/>
              <a:gdLst>
                <a:gd name="T0" fmla="*/ 26 w 26"/>
                <a:gd name="T1" fmla="*/ 7 h 46"/>
                <a:gd name="T2" fmla="*/ 4 w 26"/>
                <a:gd name="T3" fmla="*/ 46 h 46"/>
                <a:gd name="T4" fmla="*/ 0 w 26"/>
                <a:gd name="T5" fmla="*/ 45 h 46"/>
                <a:gd name="T6" fmla="*/ 0 w 26"/>
                <a:gd name="T7" fmla="*/ 0 h 46"/>
                <a:gd name="T8" fmla="*/ 26 w 26"/>
                <a:gd name="T9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6">
                  <a:moveTo>
                    <a:pt x="26" y="7"/>
                  </a:moveTo>
                  <a:cubicBezTo>
                    <a:pt x="4" y="46"/>
                    <a:pt x="4" y="46"/>
                    <a:pt x="4" y="46"/>
                  </a:cubicBezTo>
                  <a:cubicBezTo>
                    <a:pt x="3" y="46"/>
                    <a:pt x="2" y="45"/>
                    <a:pt x="0" y="4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8" y="3"/>
                    <a:pt x="26" y="7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34"/>
            <p:cNvSpPr/>
            <p:nvPr/>
          </p:nvSpPr>
          <p:spPr bwMode="auto">
            <a:xfrm>
              <a:off x="1120775" y="2328863"/>
              <a:ext cx="25400" cy="49213"/>
            </a:xfrm>
            <a:custGeom>
              <a:avLst/>
              <a:gdLst>
                <a:gd name="T0" fmla="*/ 25 w 25"/>
                <a:gd name="T1" fmla="*/ 0 h 46"/>
                <a:gd name="T2" fmla="*/ 25 w 25"/>
                <a:gd name="T3" fmla="*/ 45 h 46"/>
                <a:gd name="T4" fmla="*/ 21 w 25"/>
                <a:gd name="T5" fmla="*/ 46 h 46"/>
                <a:gd name="T6" fmla="*/ 0 w 25"/>
                <a:gd name="T7" fmla="*/ 7 h 46"/>
                <a:gd name="T8" fmla="*/ 25 w 2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6">
                  <a:moveTo>
                    <a:pt x="25" y="0"/>
                  </a:moveTo>
                  <a:cubicBezTo>
                    <a:pt x="25" y="45"/>
                    <a:pt x="25" y="45"/>
                    <a:pt x="25" y="45"/>
                  </a:cubicBezTo>
                  <a:cubicBezTo>
                    <a:pt x="24" y="45"/>
                    <a:pt x="22" y="46"/>
                    <a:pt x="21" y="4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" y="3"/>
                    <a:pt x="16" y="0"/>
                    <a:pt x="25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35"/>
            <p:cNvSpPr/>
            <p:nvPr/>
          </p:nvSpPr>
          <p:spPr bwMode="auto">
            <a:xfrm>
              <a:off x="1098550" y="2336801"/>
              <a:ext cx="42863" cy="44450"/>
            </a:xfrm>
            <a:custGeom>
              <a:avLst/>
              <a:gdLst>
                <a:gd name="T0" fmla="*/ 18 w 40"/>
                <a:gd name="T1" fmla="*/ 0 h 42"/>
                <a:gd name="T2" fmla="*/ 40 w 40"/>
                <a:gd name="T3" fmla="*/ 39 h 42"/>
                <a:gd name="T4" fmla="*/ 37 w 40"/>
                <a:gd name="T5" fmla="*/ 42 h 42"/>
                <a:gd name="T6" fmla="*/ 0 w 40"/>
                <a:gd name="T7" fmla="*/ 19 h 42"/>
                <a:gd name="T8" fmla="*/ 18 w 40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2">
                  <a:moveTo>
                    <a:pt x="18" y="0"/>
                  </a:moveTo>
                  <a:cubicBezTo>
                    <a:pt x="40" y="39"/>
                    <a:pt x="40" y="39"/>
                    <a:pt x="40" y="39"/>
                  </a:cubicBezTo>
                  <a:cubicBezTo>
                    <a:pt x="39" y="40"/>
                    <a:pt x="38" y="41"/>
                    <a:pt x="37" y="4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4" y="11"/>
                    <a:pt x="11" y="5"/>
                    <a:pt x="18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36"/>
            <p:cNvSpPr/>
            <p:nvPr/>
          </p:nvSpPr>
          <p:spPr bwMode="auto">
            <a:xfrm>
              <a:off x="1090613" y="2359026"/>
              <a:ext cx="47625" cy="28575"/>
            </a:xfrm>
            <a:custGeom>
              <a:avLst/>
              <a:gdLst>
                <a:gd name="T0" fmla="*/ 7 w 45"/>
                <a:gd name="T1" fmla="*/ 0 h 26"/>
                <a:gd name="T2" fmla="*/ 45 w 45"/>
                <a:gd name="T3" fmla="*/ 22 h 26"/>
                <a:gd name="T4" fmla="*/ 44 w 45"/>
                <a:gd name="T5" fmla="*/ 26 h 26"/>
                <a:gd name="T6" fmla="*/ 0 w 45"/>
                <a:gd name="T7" fmla="*/ 26 h 26"/>
                <a:gd name="T8" fmla="*/ 7 w 45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6">
                  <a:moveTo>
                    <a:pt x="7" y="0"/>
                  </a:moveTo>
                  <a:cubicBezTo>
                    <a:pt x="45" y="22"/>
                    <a:pt x="45" y="22"/>
                    <a:pt x="45" y="22"/>
                  </a:cubicBezTo>
                  <a:cubicBezTo>
                    <a:pt x="44" y="23"/>
                    <a:pt x="44" y="25"/>
                    <a:pt x="44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6"/>
                    <a:pt x="3" y="7"/>
                    <a:pt x="7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37"/>
            <p:cNvSpPr/>
            <p:nvPr/>
          </p:nvSpPr>
          <p:spPr bwMode="auto">
            <a:xfrm>
              <a:off x="1090613" y="2389188"/>
              <a:ext cx="47625" cy="26988"/>
            </a:xfrm>
            <a:custGeom>
              <a:avLst/>
              <a:gdLst>
                <a:gd name="T0" fmla="*/ 0 w 45"/>
                <a:gd name="T1" fmla="*/ 0 h 26"/>
                <a:gd name="T2" fmla="*/ 44 w 45"/>
                <a:gd name="T3" fmla="*/ 0 h 26"/>
                <a:gd name="T4" fmla="*/ 45 w 45"/>
                <a:gd name="T5" fmla="*/ 3 h 26"/>
                <a:gd name="T6" fmla="*/ 7 w 45"/>
                <a:gd name="T7" fmla="*/ 26 h 26"/>
                <a:gd name="T8" fmla="*/ 0 w 45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6">
                  <a:moveTo>
                    <a:pt x="0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2"/>
                    <a:pt x="45" y="3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3" y="18"/>
                    <a:pt x="0" y="9"/>
                    <a:pt x="0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38"/>
            <p:cNvSpPr/>
            <p:nvPr/>
          </p:nvSpPr>
          <p:spPr bwMode="auto">
            <a:xfrm>
              <a:off x="1098550" y="2393951"/>
              <a:ext cx="42863" cy="44450"/>
            </a:xfrm>
            <a:custGeom>
              <a:avLst/>
              <a:gdLst>
                <a:gd name="T0" fmla="*/ 0 w 40"/>
                <a:gd name="T1" fmla="*/ 22 h 42"/>
                <a:gd name="T2" fmla="*/ 37 w 40"/>
                <a:gd name="T3" fmla="*/ 0 h 42"/>
                <a:gd name="T4" fmla="*/ 40 w 40"/>
                <a:gd name="T5" fmla="*/ 3 h 42"/>
                <a:gd name="T6" fmla="*/ 18 w 40"/>
                <a:gd name="T7" fmla="*/ 42 h 42"/>
                <a:gd name="T8" fmla="*/ 0 w 40"/>
                <a:gd name="T9" fmla="*/ 2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2">
                  <a:moveTo>
                    <a:pt x="0" y="22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8" y="1"/>
                    <a:pt x="39" y="2"/>
                    <a:pt x="40" y="3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1" y="37"/>
                    <a:pt x="4" y="30"/>
                    <a:pt x="0" y="22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39"/>
            <p:cNvSpPr/>
            <p:nvPr/>
          </p:nvSpPr>
          <p:spPr bwMode="auto">
            <a:xfrm>
              <a:off x="1120775" y="2397126"/>
              <a:ext cx="25400" cy="49213"/>
            </a:xfrm>
            <a:custGeom>
              <a:avLst/>
              <a:gdLst>
                <a:gd name="T0" fmla="*/ 0 w 25"/>
                <a:gd name="T1" fmla="*/ 39 h 46"/>
                <a:gd name="T2" fmla="*/ 21 w 25"/>
                <a:gd name="T3" fmla="*/ 0 h 46"/>
                <a:gd name="T4" fmla="*/ 25 w 25"/>
                <a:gd name="T5" fmla="*/ 1 h 46"/>
                <a:gd name="T6" fmla="*/ 25 w 25"/>
                <a:gd name="T7" fmla="*/ 46 h 46"/>
                <a:gd name="T8" fmla="*/ 0 w 25"/>
                <a:gd name="T9" fmla="*/ 3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6">
                  <a:moveTo>
                    <a:pt x="0" y="39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1"/>
                    <a:pt x="24" y="1"/>
                    <a:pt x="25" y="1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16" y="46"/>
                    <a:pt x="7" y="44"/>
                    <a:pt x="0" y="39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40"/>
            <p:cNvSpPr/>
            <p:nvPr/>
          </p:nvSpPr>
          <p:spPr bwMode="auto">
            <a:xfrm>
              <a:off x="1147763" y="2397126"/>
              <a:ext cx="26988" cy="49213"/>
            </a:xfrm>
            <a:custGeom>
              <a:avLst/>
              <a:gdLst>
                <a:gd name="T0" fmla="*/ 0 w 26"/>
                <a:gd name="T1" fmla="*/ 46 h 46"/>
                <a:gd name="T2" fmla="*/ 0 w 26"/>
                <a:gd name="T3" fmla="*/ 1 h 46"/>
                <a:gd name="T4" fmla="*/ 4 w 26"/>
                <a:gd name="T5" fmla="*/ 0 h 46"/>
                <a:gd name="T6" fmla="*/ 26 w 26"/>
                <a:gd name="T7" fmla="*/ 39 h 46"/>
                <a:gd name="T8" fmla="*/ 0 w 26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6">
                  <a:moveTo>
                    <a:pt x="0" y="46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44"/>
                    <a:pt x="10" y="46"/>
                    <a:pt x="0" y="46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41"/>
            <p:cNvSpPr/>
            <p:nvPr/>
          </p:nvSpPr>
          <p:spPr bwMode="auto">
            <a:xfrm>
              <a:off x="1152525" y="2393951"/>
              <a:ext cx="42863" cy="44450"/>
            </a:xfrm>
            <a:custGeom>
              <a:avLst/>
              <a:gdLst>
                <a:gd name="T0" fmla="*/ 22 w 40"/>
                <a:gd name="T1" fmla="*/ 42 h 42"/>
                <a:gd name="T2" fmla="*/ 0 w 40"/>
                <a:gd name="T3" fmla="*/ 3 h 42"/>
                <a:gd name="T4" fmla="*/ 3 w 40"/>
                <a:gd name="T5" fmla="*/ 0 h 42"/>
                <a:gd name="T6" fmla="*/ 40 w 40"/>
                <a:gd name="T7" fmla="*/ 22 h 42"/>
                <a:gd name="T8" fmla="*/ 22 w 40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2">
                  <a:moveTo>
                    <a:pt x="22" y="42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6" y="30"/>
                    <a:pt x="30" y="37"/>
                    <a:pt x="22" y="42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42"/>
            <p:cNvSpPr/>
            <p:nvPr/>
          </p:nvSpPr>
          <p:spPr bwMode="auto">
            <a:xfrm>
              <a:off x="1157288" y="2389188"/>
              <a:ext cx="46038" cy="26988"/>
            </a:xfrm>
            <a:custGeom>
              <a:avLst/>
              <a:gdLst>
                <a:gd name="T0" fmla="*/ 37 w 44"/>
                <a:gd name="T1" fmla="*/ 26 h 26"/>
                <a:gd name="T2" fmla="*/ 0 w 44"/>
                <a:gd name="T3" fmla="*/ 3 h 26"/>
                <a:gd name="T4" fmla="*/ 1 w 44"/>
                <a:gd name="T5" fmla="*/ 0 h 26"/>
                <a:gd name="T6" fmla="*/ 44 w 44"/>
                <a:gd name="T7" fmla="*/ 0 h 26"/>
                <a:gd name="T8" fmla="*/ 37 w 44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26">
                  <a:moveTo>
                    <a:pt x="37" y="26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9"/>
                    <a:pt x="41" y="18"/>
                    <a:pt x="37" y="26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43"/>
            <p:cNvSpPr/>
            <p:nvPr/>
          </p:nvSpPr>
          <p:spPr bwMode="auto">
            <a:xfrm>
              <a:off x="1211263" y="2414588"/>
              <a:ext cx="98425" cy="103188"/>
            </a:xfrm>
            <a:custGeom>
              <a:avLst/>
              <a:gdLst>
                <a:gd name="T0" fmla="*/ 93 w 93"/>
                <a:gd name="T1" fmla="*/ 45 h 97"/>
                <a:gd name="T2" fmla="*/ 92 w 93"/>
                <a:gd name="T3" fmla="*/ 40 h 97"/>
                <a:gd name="T4" fmla="*/ 85 w 93"/>
                <a:gd name="T5" fmla="*/ 34 h 97"/>
                <a:gd name="T6" fmla="*/ 83 w 93"/>
                <a:gd name="T7" fmla="*/ 30 h 97"/>
                <a:gd name="T8" fmla="*/ 84 w 93"/>
                <a:gd name="T9" fmla="*/ 21 h 97"/>
                <a:gd name="T10" fmla="*/ 81 w 93"/>
                <a:gd name="T11" fmla="*/ 17 h 97"/>
                <a:gd name="T12" fmla="*/ 72 w 93"/>
                <a:gd name="T13" fmla="*/ 16 h 97"/>
                <a:gd name="T14" fmla="*/ 69 w 93"/>
                <a:gd name="T15" fmla="*/ 13 h 97"/>
                <a:gd name="T16" fmla="*/ 65 w 93"/>
                <a:gd name="T17" fmla="*/ 4 h 97"/>
                <a:gd name="T18" fmla="*/ 61 w 93"/>
                <a:gd name="T19" fmla="*/ 3 h 97"/>
                <a:gd name="T20" fmla="*/ 53 w 93"/>
                <a:gd name="T21" fmla="*/ 7 h 97"/>
                <a:gd name="T22" fmla="*/ 48 w 93"/>
                <a:gd name="T23" fmla="*/ 6 h 97"/>
                <a:gd name="T24" fmla="*/ 44 w 93"/>
                <a:gd name="T25" fmla="*/ 0 h 97"/>
                <a:gd name="T26" fmla="*/ 38 w 93"/>
                <a:gd name="T27" fmla="*/ 7 h 97"/>
                <a:gd name="T28" fmla="*/ 34 w 93"/>
                <a:gd name="T29" fmla="*/ 8 h 97"/>
                <a:gd name="T30" fmla="*/ 25 w 93"/>
                <a:gd name="T31" fmla="*/ 6 h 97"/>
                <a:gd name="T32" fmla="*/ 21 w 93"/>
                <a:gd name="T33" fmla="*/ 8 h 97"/>
                <a:gd name="T34" fmla="*/ 19 w 93"/>
                <a:gd name="T35" fmla="*/ 17 h 97"/>
                <a:gd name="T36" fmla="*/ 16 w 93"/>
                <a:gd name="T37" fmla="*/ 21 h 97"/>
                <a:gd name="T38" fmla="*/ 7 w 93"/>
                <a:gd name="T39" fmla="*/ 23 h 97"/>
                <a:gd name="T40" fmla="*/ 5 w 93"/>
                <a:gd name="T41" fmla="*/ 27 h 97"/>
                <a:gd name="T42" fmla="*/ 8 w 93"/>
                <a:gd name="T43" fmla="*/ 36 h 97"/>
                <a:gd name="T44" fmla="*/ 6 w 93"/>
                <a:gd name="T45" fmla="*/ 41 h 97"/>
                <a:gd name="T46" fmla="*/ 0 w 93"/>
                <a:gd name="T47" fmla="*/ 48 h 97"/>
                <a:gd name="T48" fmla="*/ 0 w 93"/>
                <a:gd name="T49" fmla="*/ 53 h 97"/>
                <a:gd name="T50" fmla="*/ 7 w 93"/>
                <a:gd name="T51" fmla="*/ 59 h 97"/>
                <a:gd name="T52" fmla="*/ 8 w 93"/>
                <a:gd name="T53" fmla="*/ 64 h 97"/>
                <a:gd name="T54" fmla="*/ 6 w 93"/>
                <a:gd name="T55" fmla="*/ 73 h 97"/>
                <a:gd name="T56" fmla="*/ 9 w 93"/>
                <a:gd name="T57" fmla="*/ 77 h 97"/>
                <a:gd name="T58" fmla="*/ 18 w 93"/>
                <a:gd name="T59" fmla="*/ 79 h 97"/>
                <a:gd name="T60" fmla="*/ 21 w 93"/>
                <a:gd name="T61" fmla="*/ 82 h 97"/>
                <a:gd name="T62" fmla="*/ 24 w 93"/>
                <a:gd name="T63" fmla="*/ 91 h 97"/>
                <a:gd name="T64" fmla="*/ 28 w 93"/>
                <a:gd name="T65" fmla="*/ 93 h 97"/>
                <a:gd name="T66" fmla="*/ 37 w 93"/>
                <a:gd name="T67" fmla="*/ 90 h 97"/>
                <a:gd name="T68" fmla="*/ 41 w 93"/>
                <a:gd name="T69" fmla="*/ 91 h 97"/>
                <a:gd name="T70" fmla="*/ 46 w 93"/>
                <a:gd name="T71" fmla="*/ 97 h 97"/>
                <a:gd name="T72" fmla="*/ 51 w 93"/>
                <a:gd name="T73" fmla="*/ 91 h 97"/>
                <a:gd name="T74" fmla="*/ 56 w 93"/>
                <a:gd name="T75" fmla="*/ 90 h 97"/>
                <a:gd name="T76" fmla="*/ 64 w 93"/>
                <a:gd name="T77" fmla="*/ 93 h 97"/>
                <a:gd name="T78" fmla="*/ 68 w 93"/>
                <a:gd name="T79" fmla="*/ 91 h 97"/>
                <a:gd name="T80" fmla="*/ 71 w 93"/>
                <a:gd name="T81" fmla="*/ 82 h 97"/>
                <a:gd name="T82" fmla="*/ 75 w 93"/>
                <a:gd name="T83" fmla="*/ 79 h 97"/>
                <a:gd name="T84" fmla="*/ 84 w 93"/>
                <a:gd name="T85" fmla="*/ 78 h 97"/>
                <a:gd name="T86" fmla="*/ 86 w 93"/>
                <a:gd name="T87" fmla="*/ 73 h 97"/>
                <a:gd name="T88" fmla="*/ 84 w 93"/>
                <a:gd name="T89" fmla="*/ 64 h 97"/>
                <a:gd name="T90" fmla="*/ 86 w 93"/>
                <a:gd name="T91" fmla="*/ 60 h 97"/>
                <a:gd name="T92" fmla="*/ 93 w 93"/>
                <a:gd name="T93" fmla="*/ 5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3" h="97">
                  <a:moveTo>
                    <a:pt x="87" y="49"/>
                  </a:moveTo>
                  <a:cubicBezTo>
                    <a:pt x="93" y="49"/>
                    <a:pt x="93" y="49"/>
                    <a:pt x="93" y="49"/>
                  </a:cubicBezTo>
                  <a:cubicBezTo>
                    <a:pt x="93" y="47"/>
                    <a:pt x="93" y="46"/>
                    <a:pt x="93" y="45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7" y="44"/>
                    <a:pt x="87" y="43"/>
                    <a:pt x="87" y="42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7"/>
                    <a:pt x="91" y="36"/>
                  </a:cubicBezTo>
                  <a:cubicBezTo>
                    <a:pt x="86" y="37"/>
                    <a:pt x="86" y="37"/>
                    <a:pt x="86" y="37"/>
                  </a:cubicBezTo>
                  <a:cubicBezTo>
                    <a:pt x="85" y="36"/>
                    <a:pt x="85" y="35"/>
                    <a:pt x="85" y="34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89" y="30"/>
                    <a:pt x="89" y="29"/>
                    <a:pt x="88" y="28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3" y="29"/>
                    <a:pt x="82" y="28"/>
                    <a:pt x="82" y="27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6" y="23"/>
                    <a:pt x="85" y="22"/>
                    <a:pt x="84" y="21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9" y="23"/>
                    <a:pt x="78" y="22"/>
                    <a:pt x="78" y="21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81" y="16"/>
                    <a:pt x="80" y="15"/>
                    <a:pt x="79" y="14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7"/>
                    <a:pt x="73" y="16"/>
                    <a:pt x="72" y="16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4" y="10"/>
                    <a:pt x="73" y="9"/>
                    <a:pt x="72" y="9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8" y="13"/>
                    <a:pt x="67" y="12"/>
                    <a:pt x="66" y="12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7" y="5"/>
                    <a:pt x="66" y="5"/>
                    <a:pt x="65" y="4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1" y="9"/>
                    <a:pt x="61" y="9"/>
                    <a:pt x="60" y="8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0" y="2"/>
                    <a:pt x="59" y="2"/>
                    <a:pt x="57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4" y="7"/>
                    <a:pt x="54" y="7"/>
                    <a:pt x="53" y="7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2" y="0"/>
                    <a:pt x="50" y="0"/>
                    <a:pt x="49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7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3" y="0"/>
                    <a:pt x="42" y="0"/>
                    <a:pt x="41" y="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8" y="7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2"/>
                    <a:pt x="34" y="2"/>
                    <a:pt x="33" y="2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3" y="9"/>
                    <a:pt x="32" y="9"/>
                    <a:pt x="31" y="9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7" y="5"/>
                    <a:pt x="26" y="5"/>
                    <a:pt x="25" y="6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6" y="12"/>
                    <a:pt x="26" y="12"/>
                    <a:pt x="25" y="13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9"/>
                    <a:pt x="19" y="10"/>
                    <a:pt x="18" y="10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16"/>
                    <a:pt x="20" y="17"/>
                    <a:pt x="19" y="17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3" y="15"/>
                    <a:pt x="12" y="1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2"/>
                    <a:pt x="14" y="23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1"/>
                    <a:pt x="8" y="22"/>
                    <a:pt x="7" y="23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8"/>
                    <a:pt x="11" y="29"/>
                    <a:pt x="10" y="29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4" y="29"/>
                    <a:pt x="4" y="30"/>
                    <a:pt x="3" y="31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5"/>
                    <a:pt x="8" y="36"/>
                    <a:pt x="8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2" y="37"/>
                    <a:pt x="1" y="38"/>
                    <a:pt x="1" y="39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2"/>
                    <a:pt x="6" y="43"/>
                    <a:pt x="6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0" y="47"/>
                    <a:pt x="0" y="48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50"/>
                    <a:pt x="6" y="51"/>
                    <a:pt x="6" y="51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1" y="55"/>
                    <a:pt x="1" y="57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7" y="57"/>
                    <a:pt x="7" y="58"/>
                    <a:pt x="7" y="59"/>
                  </a:cubicBezTo>
                  <a:cubicBezTo>
                    <a:pt x="2" y="61"/>
                    <a:pt x="2" y="61"/>
                    <a:pt x="2" y="61"/>
                  </a:cubicBezTo>
                  <a:cubicBezTo>
                    <a:pt x="2" y="63"/>
                    <a:pt x="2" y="64"/>
                    <a:pt x="3" y="65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9" y="65"/>
                    <a:pt x="9" y="65"/>
                    <a:pt x="9" y="66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1"/>
                    <a:pt x="6" y="72"/>
                    <a:pt x="6" y="73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71"/>
                    <a:pt x="13" y="72"/>
                    <a:pt x="13" y="73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0" y="78"/>
                    <a:pt x="10" y="79"/>
                    <a:pt x="11" y="80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7" y="77"/>
                    <a:pt x="17" y="78"/>
                    <a:pt x="18" y="79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5" y="84"/>
                    <a:pt x="16" y="85"/>
                    <a:pt x="17" y="86"/>
                  </a:cubicBezTo>
                  <a:cubicBezTo>
                    <a:pt x="21" y="82"/>
                    <a:pt x="21" y="82"/>
                    <a:pt x="21" y="82"/>
                  </a:cubicBezTo>
                  <a:cubicBezTo>
                    <a:pt x="22" y="82"/>
                    <a:pt x="23" y="83"/>
                    <a:pt x="23" y="84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2" y="90"/>
                    <a:pt x="23" y="90"/>
                    <a:pt x="24" y="91"/>
                  </a:cubicBezTo>
                  <a:cubicBezTo>
                    <a:pt x="27" y="86"/>
                    <a:pt x="27" y="86"/>
                    <a:pt x="27" y="86"/>
                  </a:cubicBezTo>
                  <a:cubicBezTo>
                    <a:pt x="28" y="87"/>
                    <a:pt x="29" y="87"/>
                    <a:pt x="30" y="87"/>
                  </a:cubicBezTo>
                  <a:cubicBezTo>
                    <a:pt x="28" y="93"/>
                    <a:pt x="28" y="93"/>
                    <a:pt x="28" y="93"/>
                  </a:cubicBezTo>
                  <a:cubicBezTo>
                    <a:pt x="29" y="94"/>
                    <a:pt x="30" y="94"/>
                    <a:pt x="31" y="94"/>
                  </a:cubicBezTo>
                  <a:cubicBezTo>
                    <a:pt x="34" y="89"/>
                    <a:pt x="34" y="89"/>
                    <a:pt x="34" y="89"/>
                  </a:cubicBezTo>
                  <a:cubicBezTo>
                    <a:pt x="35" y="89"/>
                    <a:pt x="36" y="90"/>
                    <a:pt x="37" y="90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7" y="96"/>
                    <a:pt x="38" y="96"/>
                    <a:pt x="40" y="97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42" y="91"/>
                    <a:pt x="43" y="91"/>
                    <a:pt x="44" y="91"/>
                  </a:cubicBezTo>
                  <a:cubicBezTo>
                    <a:pt x="44" y="97"/>
                    <a:pt x="44" y="97"/>
                    <a:pt x="44" y="97"/>
                  </a:cubicBezTo>
                  <a:cubicBezTo>
                    <a:pt x="45" y="97"/>
                    <a:pt x="46" y="97"/>
                    <a:pt x="46" y="97"/>
                  </a:cubicBezTo>
                  <a:cubicBezTo>
                    <a:pt x="47" y="97"/>
                    <a:pt x="47" y="97"/>
                    <a:pt x="48" y="97"/>
                  </a:cubicBezTo>
                  <a:cubicBezTo>
                    <a:pt x="48" y="91"/>
                    <a:pt x="48" y="91"/>
                    <a:pt x="48" y="91"/>
                  </a:cubicBezTo>
                  <a:cubicBezTo>
                    <a:pt x="49" y="91"/>
                    <a:pt x="50" y="91"/>
                    <a:pt x="51" y="91"/>
                  </a:cubicBezTo>
                  <a:cubicBezTo>
                    <a:pt x="53" y="97"/>
                    <a:pt x="53" y="97"/>
                    <a:pt x="53" y="97"/>
                  </a:cubicBezTo>
                  <a:cubicBezTo>
                    <a:pt x="54" y="96"/>
                    <a:pt x="55" y="96"/>
                    <a:pt x="56" y="96"/>
                  </a:cubicBezTo>
                  <a:cubicBezTo>
                    <a:pt x="56" y="90"/>
                    <a:pt x="56" y="90"/>
                    <a:pt x="56" y="90"/>
                  </a:cubicBezTo>
                  <a:cubicBezTo>
                    <a:pt x="57" y="90"/>
                    <a:pt x="57" y="90"/>
                    <a:pt x="58" y="89"/>
                  </a:cubicBezTo>
                  <a:cubicBezTo>
                    <a:pt x="61" y="95"/>
                    <a:pt x="61" y="95"/>
                    <a:pt x="61" y="95"/>
                  </a:cubicBezTo>
                  <a:cubicBezTo>
                    <a:pt x="62" y="94"/>
                    <a:pt x="63" y="94"/>
                    <a:pt x="64" y="93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7"/>
                    <a:pt x="64" y="87"/>
                    <a:pt x="65" y="86"/>
                  </a:cubicBezTo>
                  <a:cubicBezTo>
                    <a:pt x="68" y="91"/>
                    <a:pt x="68" y="91"/>
                    <a:pt x="68" y="91"/>
                  </a:cubicBezTo>
                  <a:cubicBezTo>
                    <a:pt x="69" y="91"/>
                    <a:pt x="71" y="90"/>
                    <a:pt x="72" y="89"/>
                  </a:cubicBezTo>
                  <a:cubicBezTo>
                    <a:pt x="69" y="84"/>
                    <a:pt x="69" y="84"/>
                    <a:pt x="69" y="84"/>
                  </a:cubicBezTo>
                  <a:cubicBezTo>
                    <a:pt x="70" y="83"/>
                    <a:pt x="71" y="83"/>
                    <a:pt x="71" y="82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76" y="86"/>
                    <a:pt x="77" y="85"/>
                    <a:pt x="78" y="84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9"/>
                    <a:pt x="76" y="78"/>
                    <a:pt x="77" y="77"/>
                  </a:cubicBezTo>
                  <a:cubicBezTo>
                    <a:pt x="81" y="81"/>
                    <a:pt x="81" y="81"/>
                    <a:pt x="81" y="81"/>
                  </a:cubicBezTo>
                  <a:cubicBezTo>
                    <a:pt x="82" y="80"/>
                    <a:pt x="83" y="79"/>
                    <a:pt x="84" y="78"/>
                  </a:cubicBezTo>
                  <a:cubicBezTo>
                    <a:pt x="80" y="73"/>
                    <a:pt x="80" y="73"/>
                    <a:pt x="80" y="73"/>
                  </a:cubicBezTo>
                  <a:cubicBezTo>
                    <a:pt x="80" y="73"/>
                    <a:pt x="81" y="72"/>
                    <a:pt x="81" y="71"/>
                  </a:cubicBezTo>
                  <a:cubicBezTo>
                    <a:pt x="86" y="73"/>
                    <a:pt x="86" y="73"/>
                    <a:pt x="86" y="73"/>
                  </a:cubicBezTo>
                  <a:cubicBezTo>
                    <a:pt x="87" y="72"/>
                    <a:pt x="87" y="71"/>
                    <a:pt x="88" y="70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84" y="66"/>
                    <a:pt x="84" y="65"/>
                    <a:pt x="84" y="64"/>
                  </a:cubicBezTo>
                  <a:cubicBezTo>
                    <a:pt x="90" y="66"/>
                    <a:pt x="90" y="66"/>
                    <a:pt x="90" y="66"/>
                  </a:cubicBezTo>
                  <a:cubicBezTo>
                    <a:pt x="90" y="64"/>
                    <a:pt x="91" y="63"/>
                    <a:pt x="91" y="62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59"/>
                    <a:pt x="86" y="58"/>
                    <a:pt x="86" y="57"/>
                  </a:cubicBezTo>
                  <a:cubicBezTo>
                    <a:pt x="92" y="57"/>
                    <a:pt x="92" y="57"/>
                    <a:pt x="92" y="57"/>
                  </a:cubicBezTo>
                  <a:cubicBezTo>
                    <a:pt x="92" y="56"/>
                    <a:pt x="92" y="55"/>
                    <a:pt x="93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7" y="51"/>
                    <a:pt x="87" y="50"/>
                    <a:pt x="87" y="49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44"/>
            <p:cNvSpPr/>
            <p:nvPr/>
          </p:nvSpPr>
          <p:spPr bwMode="auto">
            <a:xfrm>
              <a:off x="1268413" y="2446338"/>
              <a:ext cx="31750" cy="19050"/>
            </a:xfrm>
            <a:custGeom>
              <a:avLst/>
              <a:gdLst>
                <a:gd name="T0" fmla="*/ 31 w 31"/>
                <a:gd name="T1" fmla="*/ 18 h 18"/>
                <a:gd name="T2" fmla="*/ 1 w 31"/>
                <a:gd name="T3" fmla="*/ 18 h 18"/>
                <a:gd name="T4" fmla="*/ 0 w 31"/>
                <a:gd name="T5" fmla="*/ 15 h 18"/>
                <a:gd name="T6" fmla="*/ 26 w 31"/>
                <a:gd name="T7" fmla="*/ 0 h 18"/>
                <a:gd name="T8" fmla="*/ 31 w 31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8">
                  <a:moveTo>
                    <a:pt x="3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9" y="5"/>
                    <a:pt x="30" y="11"/>
                    <a:pt x="31" y="18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Oval 45"/>
            <p:cNvSpPr>
              <a:spLocks noChangeArrowheads="1"/>
            </p:cNvSpPr>
            <p:nvPr/>
          </p:nvSpPr>
          <p:spPr bwMode="auto">
            <a:xfrm>
              <a:off x="1257300" y="2462213"/>
              <a:ext cx="7938" cy="7938"/>
            </a:xfrm>
            <a:prstGeom prst="ellipse">
              <a:avLst/>
            </a:pr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46"/>
            <p:cNvSpPr/>
            <p:nvPr/>
          </p:nvSpPr>
          <p:spPr bwMode="auto">
            <a:xfrm>
              <a:off x="1265238" y="2430463"/>
              <a:ext cx="28575" cy="31750"/>
            </a:xfrm>
            <a:custGeom>
              <a:avLst/>
              <a:gdLst>
                <a:gd name="T0" fmla="*/ 28 w 28"/>
                <a:gd name="T1" fmla="*/ 14 h 30"/>
                <a:gd name="T2" fmla="*/ 2 w 28"/>
                <a:gd name="T3" fmla="*/ 30 h 30"/>
                <a:gd name="T4" fmla="*/ 0 w 28"/>
                <a:gd name="T5" fmla="*/ 28 h 30"/>
                <a:gd name="T6" fmla="*/ 15 w 28"/>
                <a:gd name="T7" fmla="*/ 0 h 30"/>
                <a:gd name="T8" fmla="*/ 28 w 28"/>
                <a:gd name="T9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28" y="14"/>
                  </a:moveTo>
                  <a:cubicBezTo>
                    <a:pt x="2" y="30"/>
                    <a:pt x="2" y="30"/>
                    <a:pt x="2" y="30"/>
                  </a:cubicBezTo>
                  <a:cubicBezTo>
                    <a:pt x="2" y="29"/>
                    <a:pt x="1" y="28"/>
                    <a:pt x="0" y="28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4"/>
                    <a:pt x="25" y="8"/>
                    <a:pt x="28" y="14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47"/>
            <p:cNvSpPr/>
            <p:nvPr/>
          </p:nvSpPr>
          <p:spPr bwMode="auto">
            <a:xfrm>
              <a:off x="1262063" y="2425701"/>
              <a:ext cx="19050" cy="33338"/>
            </a:xfrm>
            <a:custGeom>
              <a:avLst/>
              <a:gdLst>
                <a:gd name="T0" fmla="*/ 18 w 18"/>
                <a:gd name="T1" fmla="*/ 5 h 32"/>
                <a:gd name="T2" fmla="*/ 3 w 18"/>
                <a:gd name="T3" fmla="*/ 32 h 32"/>
                <a:gd name="T4" fmla="*/ 0 w 18"/>
                <a:gd name="T5" fmla="*/ 31 h 32"/>
                <a:gd name="T6" fmla="*/ 0 w 18"/>
                <a:gd name="T7" fmla="*/ 0 h 32"/>
                <a:gd name="T8" fmla="*/ 18 w 18"/>
                <a:gd name="T9" fmla="*/ 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18" y="5"/>
                  </a:moveTo>
                  <a:cubicBezTo>
                    <a:pt x="3" y="32"/>
                    <a:pt x="3" y="32"/>
                    <a:pt x="3" y="32"/>
                  </a:cubicBezTo>
                  <a:cubicBezTo>
                    <a:pt x="2" y="32"/>
                    <a:pt x="1" y="31"/>
                    <a:pt x="0" y="3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12" y="2"/>
                    <a:pt x="18" y="5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48"/>
            <p:cNvSpPr/>
            <p:nvPr/>
          </p:nvSpPr>
          <p:spPr bwMode="auto">
            <a:xfrm>
              <a:off x="1241425" y="2425701"/>
              <a:ext cx="19050" cy="33338"/>
            </a:xfrm>
            <a:custGeom>
              <a:avLst/>
              <a:gdLst>
                <a:gd name="T0" fmla="*/ 18 w 18"/>
                <a:gd name="T1" fmla="*/ 0 h 32"/>
                <a:gd name="T2" fmla="*/ 18 w 18"/>
                <a:gd name="T3" fmla="*/ 31 h 32"/>
                <a:gd name="T4" fmla="*/ 15 w 18"/>
                <a:gd name="T5" fmla="*/ 32 h 32"/>
                <a:gd name="T6" fmla="*/ 0 w 18"/>
                <a:gd name="T7" fmla="*/ 5 h 32"/>
                <a:gd name="T8" fmla="*/ 18 w 18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18" y="0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7" y="31"/>
                    <a:pt x="16" y="32"/>
                    <a:pt x="15" y="3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6" y="2"/>
                    <a:pt x="12" y="0"/>
                    <a:pt x="18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49"/>
            <p:cNvSpPr/>
            <p:nvPr/>
          </p:nvSpPr>
          <p:spPr bwMode="auto">
            <a:xfrm>
              <a:off x="1227138" y="2430463"/>
              <a:ext cx="30163" cy="31750"/>
            </a:xfrm>
            <a:custGeom>
              <a:avLst/>
              <a:gdLst>
                <a:gd name="T0" fmla="*/ 13 w 28"/>
                <a:gd name="T1" fmla="*/ 0 h 30"/>
                <a:gd name="T2" fmla="*/ 28 w 28"/>
                <a:gd name="T3" fmla="*/ 28 h 30"/>
                <a:gd name="T4" fmla="*/ 26 w 28"/>
                <a:gd name="T5" fmla="*/ 30 h 30"/>
                <a:gd name="T6" fmla="*/ 0 w 28"/>
                <a:gd name="T7" fmla="*/ 14 h 30"/>
                <a:gd name="T8" fmla="*/ 13 w 28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13" y="0"/>
                  </a:moveTo>
                  <a:cubicBezTo>
                    <a:pt x="28" y="28"/>
                    <a:pt x="28" y="28"/>
                    <a:pt x="28" y="28"/>
                  </a:cubicBezTo>
                  <a:cubicBezTo>
                    <a:pt x="27" y="28"/>
                    <a:pt x="26" y="29"/>
                    <a:pt x="26" y="3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8"/>
                    <a:pt x="7" y="4"/>
                    <a:pt x="13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50"/>
            <p:cNvSpPr/>
            <p:nvPr/>
          </p:nvSpPr>
          <p:spPr bwMode="auto">
            <a:xfrm>
              <a:off x="1220788" y="2446338"/>
              <a:ext cx="33338" cy="19050"/>
            </a:xfrm>
            <a:custGeom>
              <a:avLst/>
              <a:gdLst>
                <a:gd name="T0" fmla="*/ 5 w 31"/>
                <a:gd name="T1" fmla="*/ 0 h 18"/>
                <a:gd name="T2" fmla="*/ 31 w 31"/>
                <a:gd name="T3" fmla="*/ 15 h 18"/>
                <a:gd name="T4" fmla="*/ 30 w 31"/>
                <a:gd name="T5" fmla="*/ 18 h 18"/>
                <a:gd name="T6" fmla="*/ 0 w 31"/>
                <a:gd name="T7" fmla="*/ 18 h 18"/>
                <a:gd name="T8" fmla="*/ 5 w 31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8">
                  <a:moveTo>
                    <a:pt x="5" y="0"/>
                  </a:moveTo>
                  <a:cubicBezTo>
                    <a:pt x="31" y="15"/>
                    <a:pt x="31" y="15"/>
                    <a:pt x="31" y="15"/>
                  </a:cubicBezTo>
                  <a:cubicBezTo>
                    <a:pt x="31" y="16"/>
                    <a:pt x="31" y="17"/>
                    <a:pt x="3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1"/>
                    <a:pt x="2" y="5"/>
                    <a:pt x="5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51"/>
            <p:cNvSpPr/>
            <p:nvPr/>
          </p:nvSpPr>
          <p:spPr bwMode="auto">
            <a:xfrm>
              <a:off x="1220788" y="2466976"/>
              <a:ext cx="33338" cy="19050"/>
            </a:xfrm>
            <a:custGeom>
              <a:avLst/>
              <a:gdLst>
                <a:gd name="T0" fmla="*/ 0 w 31"/>
                <a:gd name="T1" fmla="*/ 0 h 19"/>
                <a:gd name="T2" fmla="*/ 30 w 31"/>
                <a:gd name="T3" fmla="*/ 0 h 19"/>
                <a:gd name="T4" fmla="*/ 31 w 31"/>
                <a:gd name="T5" fmla="*/ 3 h 19"/>
                <a:gd name="T6" fmla="*/ 5 w 31"/>
                <a:gd name="T7" fmla="*/ 19 h 19"/>
                <a:gd name="T8" fmla="*/ 0 w 3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1" y="1"/>
                    <a:pt x="31" y="2"/>
                    <a:pt x="31" y="3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2" y="13"/>
                    <a:pt x="1" y="7"/>
                    <a:pt x="0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52"/>
            <p:cNvSpPr/>
            <p:nvPr/>
          </p:nvSpPr>
          <p:spPr bwMode="auto">
            <a:xfrm>
              <a:off x="1227138" y="2470151"/>
              <a:ext cx="30163" cy="31750"/>
            </a:xfrm>
            <a:custGeom>
              <a:avLst/>
              <a:gdLst>
                <a:gd name="T0" fmla="*/ 0 w 28"/>
                <a:gd name="T1" fmla="*/ 16 h 29"/>
                <a:gd name="T2" fmla="*/ 26 w 28"/>
                <a:gd name="T3" fmla="*/ 0 h 29"/>
                <a:gd name="T4" fmla="*/ 28 w 28"/>
                <a:gd name="T5" fmla="*/ 2 h 29"/>
                <a:gd name="T6" fmla="*/ 13 w 28"/>
                <a:gd name="T7" fmla="*/ 29 h 29"/>
                <a:gd name="T8" fmla="*/ 0 w 28"/>
                <a:gd name="T9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0" y="16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7" y="1"/>
                    <a:pt x="28" y="2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7" y="26"/>
                    <a:pt x="3" y="21"/>
                    <a:pt x="0" y="16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Freeform 53"/>
            <p:cNvSpPr/>
            <p:nvPr/>
          </p:nvSpPr>
          <p:spPr bwMode="auto">
            <a:xfrm>
              <a:off x="1241425" y="2473326"/>
              <a:ext cx="19050" cy="33338"/>
            </a:xfrm>
            <a:custGeom>
              <a:avLst/>
              <a:gdLst>
                <a:gd name="T0" fmla="*/ 0 w 18"/>
                <a:gd name="T1" fmla="*/ 27 h 32"/>
                <a:gd name="T2" fmla="*/ 15 w 18"/>
                <a:gd name="T3" fmla="*/ 0 h 32"/>
                <a:gd name="T4" fmla="*/ 18 w 18"/>
                <a:gd name="T5" fmla="*/ 1 h 32"/>
                <a:gd name="T6" fmla="*/ 18 w 18"/>
                <a:gd name="T7" fmla="*/ 32 h 32"/>
                <a:gd name="T8" fmla="*/ 0 w 18"/>
                <a:gd name="T9" fmla="*/ 2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0" y="27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6" y="1"/>
                    <a:pt x="17" y="1"/>
                    <a:pt x="18" y="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2" y="32"/>
                    <a:pt x="6" y="31"/>
                    <a:pt x="0" y="27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Freeform 54"/>
            <p:cNvSpPr/>
            <p:nvPr/>
          </p:nvSpPr>
          <p:spPr bwMode="auto">
            <a:xfrm>
              <a:off x="1262063" y="2473326"/>
              <a:ext cx="19050" cy="33338"/>
            </a:xfrm>
            <a:custGeom>
              <a:avLst/>
              <a:gdLst>
                <a:gd name="T0" fmla="*/ 0 w 18"/>
                <a:gd name="T1" fmla="*/ 32 h 32"/>
                <a:gd name="T2" fmla="*/ 0 w 18"/>
                <a:gd name="T3" fmla="*/ 1 h 32"/>
                <a:gd name="T4" fmla="*/ 3 w 18"/>
                <a:gd name="T5" fmla="*/ 0 h 32"/>
                <a:gd name="T6" fmla="*/ 18 w 18"/>
                <a:gd name="T7" fmla="*/ 27 h 32"/>
                <a:gd name="T8" fmla="*/ 0 w 18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0" y="3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2" y="31"/>
                    <a:pt x="6" y="32"/>
                    <a:pt x="0" y="32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55"/>
            <p:cNvSpPr/>
            <p:nvPr/>
          </p:nvSpPr>
          <p:spPr bwMode="auto">
            <a:xfrm>
              <a:off x="1265238" y="2470151"/>
              <a:ext cx="28575" cy="31750"/>
            </a:xfrm>
            <a:custGeom>
              <a:avLst/>
              <a:gdLst>
                <a:gd name="T0" fmla="*/ 15 w 28"/>
                <a:gd name="T1" fmla="*/ 29 h 29"/>
                <a:gd name="T2" fmla="*/ 0 w 28"/>
                <a:gd name="T3" fmla="*/ 2 h 29"/>
                <a:gd name="T4" fmla="*/ 2 w 28"/>
                <a:gd name="T5" fmla="*/ 0 h 29"/>
                <a:gd name="T6" fmla="*/ 28 w 28"/>
                <a:gd name="T7" fmla="*/ 16 h 29"/>
                <a:gd name="T8" fmla="*/ 15 w 28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5" y="29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5" y="21"/>
                    <a:pt x="21" y="26"/>
                    <a:pt x="15" y="29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Freeform 56"/>
            <p:cNvSpPr/>
            <p:nvPr/>
          </p:nvSpPr>
          <p:spPr bwMode="auto">
            <a:xfrm>
              <a:off x="1268413" y="2466976"/>
              <a:ext cx="31750" cy="19050"/>
            </a:xfrm>
            <a:custGeom>
              <a:avLst/>
              <a:gdLst>
                <a:gd name="T0" fmla="*/ 26 w 31"/>
                <a:gd name="T1" fmla="*/ 19 h 19"/>
                <a:gd name="T2" fmla="*/ 0 w 31"/>
                <a:gd name="T3" fmla="*/ 3 h 19"/>
                <a:gd name="T4" fmla="*/ 1 w 31"/>
                <a:gd name="T5" fmla="*/ 0 h 19"/>
                <a:gd name="T6" fmla="*/ 31 w 31"/>
                <a:gd name="T7" fmla="*/ 0 h 19"/>
                <a:gd name="T8" fmla="*/ 26 w 31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26" y="1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7"/>
                    <a:pt x="29" y="13"/>
                    <a:pt x="26" y="19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Freeform 57"/>
            <p:cNvSpPr>
              <a:spLocks noEditPoints="1"/>
            </p:cNvSpPr>
            <p:nvPr/>
          </p:nvSpPr>
          <p:spPr bwMode="auto">
            <a:xfrm>
              <a:off x="1100138" y="2582863"/>
              <a:ext cx="74613" cy="76200"/>
            </a:xfrm>
            <a:custGeom>
              <a:avLst/>
              <a:gdLst>
                <a:gd name="T0" fmla="*/ 63 w 70"/>
                <a:gd name="T1" fmla="*/ 24 h 72"/>
                <a:gd name="T2" fmla="*/ 61 w 70"/>
                <a:gd name="T3" fmla="*/ 19 h 72"/>
                <a:gd name="T4" fmla="*/ 58 w 70"/>
                <a:gd name="T5" fmla="*/ 15 h 72"/>
                <a:gd name="T6" fmla="*/ 54 w 70"/>
                <a:gd name="T7" fmla="*/ 11 h 72"/>
                <a:gd name="T8" fmla="*/ 49 w 70"/>
                <a:gd name="T9" fmla="*/ 8 h 72"/>
                <a:gd name="T10" fmla="*/ 44 w 70"/>
                <a:gd name="T11" fmla="*/ 5 h 72"/>
                <a:gd name="T12" fmla="*/ 39 w 70"/>
                <a:gd name="T13" fmla="*/ 4 h 72"/>
                <a:gd name="T14" fmla="*/ 33 w 70"/>
                <a:gd name="T15" fmla="*/ 4 h 72"/>
                <a:gd name="T16" fmla="*/ 28 w 70"/>
                <a:gd name="T17" fmla="*/ 5 h 72"/>
                <a:gd name="T18" fmla="*/ 22 w 70"/>
                <a:gd name="T19" fmla="*/ 2 h 72"/>
                <a:gd name="T20" fmla="*/ 16 w 70"/>
                <a:gd name="T21" fmla="*/ 5 h 72"/>
                <a:gd name="T22" fmla="*/ 11 w 70"/>
                <a:gd name="T23" fmla="*/ 9 h 72"/>
                <a:gd name="T24" fmla="*/ 7 w 70"/>
                <a:gd name="T25" fmla="*/ 14 h 72"/>
                <a:gd name="T26" fmla="*/ 4 w 70"/>
                <a:gd name="T27" fmla="*/ 20 h 72"/>
                <a:gd name="T28" fmla="*/ 2 w 70"/>
                <a:gd name="T29" fmla="*/ 26 h 72"/>
                <a:gd name="T30" fmla="*/ 1 w 70"/>
                <a:gd name="T31" fmla="*/ 32 h 72"/>
                <a:gd name="T32" fmla="*/ 1 w 70"/>
                <a:gd name="T33" fmla="*/ 39 h 72"/>
                <a:gd name="T34" fmla="*/ 2 w 70"/>
                <a:gd name="T35" fmla="*/ 45 h 72"/>
                <a:gd name="T36" fmla="*/ 4 w 70"/>
                <a:gd name="T37" fmla="*/ 51 h 72"/>
                <a:gd name="T38" fmla="*/ 7 w 70"/>
                <a:gd name="T39" fmla="*/ 57 h 72"/>
                <a:gd name="T40" fmla="*/ 11 w 70"/>
                <a:gd name="T41" fmla="*/ 62 h 72"/>
                <a:gd name="T42" fmla="*/ 16 w 70"/>
                <a:gd name="T43" fmla="*/ 66 h 72"/>
                <a:gd name="T44" fmla="*/ 21 w 70"/>
                <a:gd name="T45" fmla="*/ 69 h 72"/>
                <a:gd name="T46" fmla="*/ 27 w 70"/>
                <a:gd name="T47" fmla="*/ 71 h 72"/>
                <a:gd name="T48" fmla="*/ 33 w 70"/>
                <a:gd name="T49" fmla="*/ 72 h 72"/>
                <a:gd name="T50" fmla="*/ 39 w 70"/>
                <a:gd name="T51" fmla="*/ 72 h 72"/>
                <a:gd name="T52" fmla="*/ 44 w 70"/>
                <a:gd name="T53" fmla="*/ 71 h 72"/>
                <a:gd name="T54" fmla="*/ 49 w 70"/>
                <a:gd name="T55" fmla="*/ 69 h 72"/>
                <a:gd name="T56" fmla="*/ 54 w 70"/>
                <a:gd name="T57" fmla="*/ 66 h 72"/>
                <a:gd name="T58" fmla="*/ 59 w 70"/>
                <a:gd name="T59" fmla="*/ 62 h 72"/>
                <a:gd name="T60" fmla="*/ 63 w 70"/>
                <a:gd name="T61" fmla="*/ 57 h 72"/>
                <a:gd name="T62" fmla="*/ 66 w 70"/>
                <a:gd name="T63" fmla="*/ 51 h 72"/>
                <a:gd name="T64" fmla="*/ 68 w 70"/>
                <a:gd name="T65" fmla="*/ 45 h 72"/>
                <a:gd name="T66" fmla="*/ 69 w 70"/>
                <a:gd name="T67" fmla="*/ 39 h 72"/>
                <a:gd name="T68" fmla="*/ 69 w 70"/>
                <a:gd name="T69" fmla="*/ 32 h 72"/>
                <a:gd name="T70" fmla="*/ 62 w 70"/>
                <a:gd name="T71" fmla="*/ 28 h 72"/>
                <a:gd name="T72" fmla="*/ 62 w 70"/>
                <a:gd name="T73" fmla="*/ 28 h 72"/>
                <a:gd name="T74" fmla="*/ 38 w 70"/>
                <a:gd name="T75" fmla="*/ 35 h 72"/>
                <a:gd name="T76" fmla="*/ 37 w 70"/>
                <a:gd name="T77" fmla="*/ 31 h 72"/>
                <a:gd name="T78" fmla="*/ 36 w 70"/>
                <a:gd name="T79" fmla="*/ 30 h 72"/>
                <a:gd name="T80" fmla="*/ 27 w 70"/>
                <a:gd name="T81" fmla="*/ 8 h 72"/>
                <a:gd name="T82" fmla="*/ 27 w 70"/>
                <a:gd name="T83" fmla="*/ 8 h 72"/>
                <a:gd name="T84" fmla="*/ 8 w 70"/>
                <a:gd name="T85" fmla="*/ 28 h 72"/>
                <a:gd name="T86" fmla="*/ 30 w 70"/>
                <a:gd name="T87" fmla="*/ 37 h 72"/>
                <a:gd name="T88" fmla="*/ 30 w 70"/>
                <a:gd name="T89" fmla="*/ 38 h 72"/>
                <a:gd name="T90" fmla="*/ 16 w 70"/>
                <a:gd name="T91" fmla="*/ 57 h 72"/>
                <a:gd name="T92" fmla="*/ 16 w 70"/>
                <a:gd name="T93" fmla="*/ 57 h 72"/>
                <a:gd name="T94" fmla="*/ 42 w 70"/>
                <a:gd name="T95" fmla="*/ 64 h 72"/>
                <a:gd name="T96" fmla="*/ 39 w 70"/>
                <a:gd name="T97" fmla="*/ 40 h 72"/>
                <a:gd name="T98" fmla="*/ 39 w 70"/>
                <a:gd name="T99" fmla="*/ 39 h 72"/>
                <a:gd name="T100" fmla="*/ 62 w 70"/>
                <a:gd name="T101" fmla="*/ 43 h 72"/>
                <a:gd name="T102" fmla="*/ 62 w 70"/>
                <a:gd name="T103" fmla="*/ 4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0" h="72">
                  <a:moveTo>
                    <a:pt x="64" y="28"/>
                  </a:moveTo>
                  <a:cubicBezTo>
                    <a:pt x="68" y="26"/>
                    <a:pt x="68" y="26"/>
                    <a:pt x="68" y="26"/>
                  </a:cubicBezTo>
                  <a:cubicBezTo>
                    <a:pt x="68" y="25"/>
                    <a:pt x="68" y="24"/>
                    <a:pt x="68" y="23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63" y="24"/>
                    <a:pt x="63" y="23"/>
                    <a:pt x="63" y="22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6" y="19"/>
                    <a:pt x="65" y="18"/>
                    <a:pt x="65" y="17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0" y="18"/>
                    <a:pt x="60" y="17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2" y="14"/>
                    <a:pt x="62" y="13"/>
                    <a:pt x="61" y="12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7" y="14"/>
                    <a:pt x="57" y="14"/>
                    <a:pt x="56" y="13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9"/>
                    <a:pt x="57" y="8"/>
                    <a:pt x="57" y="8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0"/>
                    <a:pt x="53" y="10"/>
                    <a:pt x="52" y="10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3" y="5"/>
                    <a:pt x="52" y="4"/>
                    <a:pt x="52" y="4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7"/>
                    <a:pt x="48" y="7"/>
                    <a:pt x="47" y="7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7" y="2"/>
                    <a:pt x="46" y="1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3" y="5"/>
                    <a:pt x="43" y="5"/>
                    <a:pt x="42" y="5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1" y="0"/>
                    <a:pt x="40" y="0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2" y="4"/>
                    <a:pt x="31" y="4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9" y="0"/>
                    <a:pt x="29" y="0"/>
                    <a:pt x="28" y="0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7" y="5"/>
                    <a:pt x="27" y="5"/>
                  </a:cubicBezTo>
                  <a:cubicBezTo>
                    <a:pt x="27" y="5"/>
                    <a:pt x="26" y="5"/>
                    <a:pt x="26" y="5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3" y="2"/>
                    <a:pt x="23" y="2"/>
                    <a:pt x="22" y="2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7"/>
                    <a:pt x="22" y="7"/>
                    <a:pt x="21" y="8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7" y="5"/>
                    <a:pt x="16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7" y="10"/>
                    <a:pt x="17" y="11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2" y="9"/>
                    <a:pt x="11" y="9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3" y="14"/>
                    <a:pt x="13" y="14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8" y="13"/>
                    <a:pt x="8" y="13"/>
                    <a:pt x="7" y="14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8"/>
                    <a:pt x="9" y="19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8"/>
                    <a:pt x="4" y="19"/>
                    <a:pt x="4" y="20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3"/>
                    <a:pt x="7" y="23"/>
                    <a:pt x="7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2" y="24"/>
                    <a:pt x="2" y="25"/>
                    <a:pt x="2" y="26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5" y="29"/>
                    <a:pt x="5" y="30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30"/>
                    <a:pt x="1" y="31"/>
                    <a:pt x="1" y="32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4"/>
                    <a:pt x="5" y="34"/>
                    <a:pt x="5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8"/>
                    <a:pt x="1" y="39"/>
                  </a:cubicBezTo>
                  <a:cubicBezTo>
                    <a:pt x="5" y="39"/>
                    <a:pt x="5" y="39"/>
                    <a:pt x="5" y="39"/>
                  </a:cubicBezTo>
                  <a:cubicBezTo>
                    <a:pt x="5" y="39"/>
                    <a:pt x="5" y="40"/>
                    <a:pt x="5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3"/>
                    <a:pt x="1" y="44"/>
                    <a:pt x="2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5"/>
                    <a:pt x="6" y="46"/>
                    <a:pt x="6" y="46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3" y="50"/>
                    <a:pt x="4" y="51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1"/>
                    <a:pt x="9" y="52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6" y="55"/>
                    <a:pt x="6" y="56"/>
                    <a:pt x="7" y="57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1" y="55"/>
                    <a:pt x="11" y="56"/>
                    <a:pt x="12" y="56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60"/>
                    <a:pt x="10" y="61"/>
                    <a:pt x="11" y="62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5" y="59"/>
                    <a:pt x="15" y="60"/>
                    <a:pt x="16" y="60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5"/>
                    <a:pt x="15" y="65"/>
                    <a:pt x="16" y="66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9" y="63"/>
                    <a:pt x="20" y="63"/>
                    <a:pt x="20" y="63"/>
                  </a:cubicBezTo>
                  <a:cubicBezTo>
                    <a:pt x="19" y="68"/>
                    <a:pt x="19" y="68"/>
                    <a:pt x="19" y="68"/>
                  </a:cubicBezTo>
                  <a:cubicBezTo>
                    <a:pt x="19" y="68"/>
                    <a:pt x="20" y="68"/>
                    <a:pt x="21" y="69"/>
                  </a:cubicBezTo>
                  <a:cubicBezTo>
                    <a:pt x="23" y="65"/>
                    <a:pt x="23" y="65"/>
                    <a:pt x="23" y="65"/>
                  </a:cubicBezTo>
                  <a:cubicBezTo>
                    <a:pt x="24" y="65"/>
                    <a:pt x="25" y="66"/>
                    <a:pt x="25" y="66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5" y="70"/>
                    <a:pt x="26" y="71"/>
                    <a:pt x="27" y="71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9" y="67"/>
                    <a:pt x="30" y="67"/>
                    <a:pt x="30" y="67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2"/>
                    <a:pt x="32" y="72"/>
                    <a:pt x="33" y="72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5" y="67"/>
                    <a:pt x="35" y="67"/>
                    <a:pt x="36" y="67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8" y="72"/>
                    <a:pt x="38" y="72"/>
                    <a:pt x="39" y="7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0" y="67"/>
                    <a:pt x="41" y="67"/>
                    <a:pt x="41" y="67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4" y="71"/>
                    <a:pt x="44" y="71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66"/>
                    <a:pt x="45" y="66"/>
                    <a:pt x="45" y="66"/>
                  </a:cubicBezTo>
                  <a:cubicBezTo>
                    <a:pt x="45" y="66"/>
                    <a:pt x="46" y="65"/>
                    <a:pt x="47" y="65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50" y="69"/>
                    <a:pt x="50" y="68"/>
                    <a:pt x="51" y="68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0" y="63"/>
                    <a:pt x="51" y="63"/>
                    <a:pt x="51" y="62"/>
                  </a:cubicBezTo>
                  <a:cubicBezTo>
                    <a:pt x="54" y="66"/>
                    <a:pt x="54" y="66"/>
                    <a:pt x="54" y="66"/>
                  </a:cubicBezTo>
                  <a:cubicBezTo>
                    <a:pt x="55" y="65"/>
                    <a:pt x="56" y="65"/>
                    <a:pt x="56" y="64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5" y="60"/>
                    <a:pt x="55" y="59"/>
                    <a:pt x="56" y="59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0" y="61"/>
                    <a:pt x="60" y="60"/>
                    <a:pt x="61" y="60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59" y="56"/>
                    <a:pt x="59" y="55"/>
                    <a:pt x="59" y="55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4" y="56"/>
                    <a:pt x="64" y="55"/>
                    <a:pt x="65" y="55"/>
                  </a:cubicBezTo>
                  <a:cubicBezTo>
                    <a:pt x="61" y="52"/>
                    <a:pt x="61" y="52"/>
                    <a:pt x="61" y="52"/>
                  </a:cubicBezTo>
                  <a:cubicBezTo>
                    <a:pt x="62" y="51"/>
                    <a:pt x="62" y="51"/>
                    <a:pt x="62" y="50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7" y="50"/>
                    <a:pt x="67" y="50"/>
                    <a:pt x="67" y="49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46"/>
                    <a:pt x="64" y="45"/>
                    <a:pt x="64" y="45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69" y="44"/>
                    <a:pt x="69" y="43"/>
                    <a:pt x="69" y="42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0"/>
                    <a:pt x="65" y="40"/>
                    <a:pt x="65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8"/>
                    <a:pt x="70" y="37"/>
                    <a:pt x="70" y="36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65" y="34"/>
                    <a:pt x="65" y="33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31"/>
                    <a:pt x="69" y="30"/>
                    <a:pt x="69" y="30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65" y="29"/>
                    <a:pt x="65" y="28"/>
                    <a:pt x="64" y="28"/>
                  </a:cubicBezTo>
                  <a:close/>
                  <a:moveTo>
                    <a:pt x="62" y="28"/>
                  </a:moveTo>
                  <a:cubicBezTo>
                    <a:pt x="40" y="34"/>
                    <a:pt x="40" y="34"/>
                    <a:pt x="40" y="34"/>
                  </a:cubicBezTo>
                  <a:cubicBezTo>
                    <a:pt x="40" y="33"/>
                    <a:pt x="39" y="33"/>
                    <a:pt x="39" y="32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8" y="19"/>
                    <a:pt x="60" y="23"/>
                    <a:pt x="62" y="28"/>
                  </a:cubicBezTo>
                  <a:close/>
                  <a:moveTo>
                    <a:pt x="36" y="38"/>
                  </a:moveTo>
                  <a:cubicBezTo>
                    <a:pt x="34" y="39"/>
                    <a:pt x="33" y="38"/>
                    <a:pt x="33" y="36"/>
                  </a:cubicBezTo>
                  <a:cubicBezTo>
                    <a:pt x="32" y="35"/>
                    <a:pt x="33" y="34"/>
                    <a:pt x="34" y="33"/>
                  </a:cubicBezTo>
                  <a:cubicBezTo>
                    <a:pt x="36" y="33"/>
                    <a:pt x="37" y="34"/>
                    <a:pt x="38" y="35"/>
                  </a:cubicBezTo>
                  <a:cubicBezTo>
                    <a:pt x="38" y="36"/>
                    <a:pt x="37" y="38"/>
                    <a:pt x="36" y="38"/>
                  </a:cubicBezTo>
                  <a:close/>
                  <a:moveTo>
                    <a:pt x="54" y="15"/>
                  </a:move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7" y="31"/>
                    <a:pt x="37" y="31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7" y="9"/>
                    <a:pt x="51" y="11"/>
                    <a:pt x="54" y="15"/>
                  </a:cubicBezTo>
                  <a:close/>
                  <a:moveTo>
                    <a:pt x="42" y="8"/>
                  </a:move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4" y="30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3" y="7"/>
                    <a:pt x="37" y="7"/>
                    <a:pt x="42" y="8"/>
                  </a:cubicBezTo>
                  <a:close/>
                  <a:moveTo>
                    <a:pt x="27" y="8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2" y="31"/>
                    <a:pt x="32" y="32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9" y="12"/>
                    <a:pt x="23" y="9"/>
                    <a:pt x="27" y="8"/>
                  </a:cubicBezTo>
                  <a:close/>
                  <a:moveTo>
                    <a:pt x="15" y="16"/>
                  </a:move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0" y="33"/>
                    <a:pt x="30" y="34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0" y="24"/>
                    <a:pt x="12" y="19"/>
                    <a:pt x="15" y="16"/>
                  </a:cubicBezTo>
                  <a:close/>
                  <a:moveTo>
                    <a:pt x="8" y="29"/>
                  </a:move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0" y="36"/>
                    <a:pt x="30" y="37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7" y="38"/>
                    <a:pt x="7" y="34"/>
                    <a:pt x="8" y="29"/>
                  </a:cubicBezTo>
                  <a:close/>
                  <a:moveTo>
                    <a:pt x="9" y="44"/>
                  </a:move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1" y="39"/>
                    <a:pt x="31" y="39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2" y="53"/>
                    <a:pt x="10" y="49"/>
                    <a:pt x="9" y="44"/>
                  </a:cubicBezTo>
                  <a:close/>
                  <a:moveTo>
                    <a:pt x="16" y="57"/>
                  </a:moveTo>
                  <a:cubicBezTo>
                    <a:pt x="32" y="40"/>
                    <a:pt x="32" y="40"/>
                    <a:pt x="32" y="40"/>
                  </a:cubicBezTo>
                  <a:cubicBezTo>
                    <a:pt x="32" y="40"/>
                    <a:pt x="33" y="41"/>
                    <a:pt x="33" y="41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3" y="62"/>
                    <a:pt x="19" y="60"/>
                    <a:pt x="16" y="57"/>
                  </a:cubicBezTo>
                  <a:close/>
                  <a:moveTo>
                    <a:pt x="29" y="64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6" y="41"/>
                  </a:cubicBezTo>
                  <a:cubicBezTo>
                    <a:pt x="42" y="64"/>
                    <a:pt x="42" y="64"/>
                    <a:pt x="42" y="64"/>
                  </a:cubicBezTo>
                  <a:cubicBezTo>
                    <a:pt x="38" y="65"/>
                    <a:pt x="33" y="65"/>
                    <a:pt x="29" y="64"/>
                  </a:cubicBezTo>
                  <a:close/>
                  <a:moveTo>
                    <a:pt x="43" y="64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8" y="40"/>
                    <a:pt x="39" y="40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1" y="60"/>
                    <a:pt x="47" y="62"/>
                    <a:pt x="43" y="64"/>
                  </a:cubicBezTo>
                  <a:close/>
                  <a:moveTo>
                    <a:pt x="55" y="56"/>
                  </a:move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40" y="38"/>
                    <a:pt x="40" y="38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1" y="48"/>
                    <a:pt x="58" y="52"/>
                    <a:pt x="55" y="56"/>
                  </a:cubicBezTo>
                  <a:close/>
                  <a:moveTo>
                    <a:pt x="62" y="43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5"/>
                    <a:pt x="40" y="35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3" y="33"/>
                    <a:pt x="63" y="38"/>
                    <a:pt x="62" y="43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Freeform 58"/>
            <p:cNvSpPr>
              <a:spLocks noEditPoints="1"/>
            </p:cNvSpPr>
            <p:nvPr/>
          </p:nvSpPr>
          <p:spPr bwMode="auto">
            <a:xfrm>
              <a:off x="1030288" y="2438401"/>
              <a:ext cx="90488" cy="95250"/>
            </a:xfrm>
            <a:custGeom>
              <a:avLst/>
              <a:gdLst>
                <a:gd name="T0" fmla="*/ 85 w 85"/>
                <a:gd name="T1" fmla="*/ 48 h 89"/>
                <a:gd name="T2" fmla="*/ 85 w 85"/>
                <a:gd name="T3" fmla="*/ 41 h 89"/>
                <a:gd name="T4" fmla="*/ 75 w 85"/>
                <a:gd name="T5" fmla="*/ 37 h 89"/>
                <a:gd name="T6" fmla="*/ 74 w 85"/>
                <a:gd name="T7" fmla="*/ 33 h 89"/>
                <a:gd name="T8" fmla="*/ 81 w 85"/>
                <a:gd name="T9" fmla="*/ 25 h 89"/>
                <a:gd name="T10" fmla="*/ 78 w 85"/>
                <a:gd name="T11" fmla="*/ 19 h 89"/>
                <a:gd name="T12" fmla="*/ 68 w 85"/>
                <a:gd name="T13" fmla="*/ 21 h 89"/>
                <a:gd name="T14" fmla="*/ 68 w 85"/>
                <a:gd name="T15" fmla="*/ 21 h 89"/>
                <a:gd name="T16" fmla="*/ 65 w 85"/>
                <a:gd name="T17" fmla="*/ 18 h 89"/>
                <a:gd name="T18" fmla="*/ 65 w 85"/>
                <a:gd name="T19" fmla="*/ 18 h 89"/>
                <a:gd name="T20" fmla="*/ 67 w 85"/>
                <a:gd name="T21" fmla="*/ 7 h 89"/>
                <a:gd name="T22" fmla="*/ 61 w 85"/>
                <a:gd name="T23" fmla="*/ 4 h 89"/>
                <a:gd name="T24" fmla="*/ 53 w 85"/>
                <a:gd name="T25" fmla="*/ 11 h 89"/>
                <a:gd name="T26" fmla="*/ 53 w 85"/>
                <a:gd name="T27" fmla="*/ 11 h 89"/>
                <a:gd name="T28" fmla="*/ 49 w 85"/>
                <a:gd name="T29" fmla="*/ 10 h 89"/>
                <a:gd name="T30" fmla="*/ 49 w 85"/>
                <a:gd name="T31" fmla="*/ 10 h 89"/>
                <a:gd name="T32" fmla="*/ 46 w 85"/>
                <a:gd name="T33" fmla="*/ 0 h 89"/>
                <a:gd name="T34" fmla="*/ 39 w 85"/>
                <a:gd name="T35" fmla="*/ 0 h 89"/>
                <a:gd name="T36" fmla="*/ 36 w 85"/>
                <a:gd name="T37" fmla="*/ 10 h 89"/>
                <a:gd name="T38" fmla="*/ 36 w 85"/>
                <a:gd name="T39" fmla="*/ 10 h 89"/>
                <a:gd name="T40" fmla="*/ 32 w 85"/>
                <a:gd name="T41" fmla="*/ 11 h 89"/>
                <a:gd name="T42" fmla="*/ 32 w 85"/>
                <a:gd name="T43" fmla="*/ 11 h 89"/>
                <a:gd name="T44" fmla="*/ 24 w 85"/>
                <a:gd name="T45" fmla="*/ 4 h 89"/>
                <a:gd name="T46" fmla="*/ 18 w 85"/>
                <a:gd name="T47" fmla="*/ 7 h 89"/>
                <a:gd name="T48" fmla="*/ 20 w 85"/>
                <a:gd name="T49" fmla="*/ 18 h 89"/>
                <a:gd name="T50" fmla="*/ 20 w 85"/>
                <a:gd name="T51" fmla="*/ 18 h 89"/>
                <a:gd name="T52" fmla="*/ 17 w 85"/>
                <a:gd name="T53" fmla="*/ 21 h 89"/>
                <a:gd name="T54" fmla="*/ 17 w 85"/>
                <a:gd name="T55" fmla="*/ 21 h 89"/>
                <a:gd name="T56" fmla="*/ 7 w 85"/>
                <a:gd name="T57" fmla="*/ 19 h 89"/>
                <a:gd name="T58" fmla="*/ 4 w 85"/>
                <a:gd name="T59" fmla="*/ 25 h 89"/>
                <a:gd name="T60" fmla="*/ 10 w 85"/>
                <a:gd name="T61" fmla="*/ 33 h 89"/>
                <a:gd name="T62" fmla="*/ 9 w 85"/>
                <a:gd name="T63" fmla="*/ 37 h 89"/>
                <a:gd name="T64" fmla="*/ 0 w 85"/>
                <a:gd name="T65" fmla="*/ 41 h 89"/>
                <a:gd name="T66" fmla="*/ 0 w 85"/>
                <a:gd name="T67" fmla="*/ 48 h 89"/>
                <a:gd name="T68" fmla="*/ 9 w 85"/>
                <a:gd name="T69" fmla="*/ 51 h 89"/>
                <a:gd name="T70" fmla="*/ 10 w 85"/>
                <a:gd name="T71" fmla="*/ 55 h 89"/>
                <a:gd name="T72" fmla="*/ 4 w 85"/>
                <a:gd name="T73" fmla="*/ 63 h 89"/>
                <a:gd name="T74" fmla="*/ 7 w 85"/>
                <a:gd name="T75" fmla="*/ 69 h 89"/>
                <a:gd name="T76" fmla="*/ 17 w 85"/>
                <a:gd name="T77" fmla="*/ 67 h 89"/>
                <a:gd name="T78" fmla="*/ 20 w 85"/>
                <a:gd name="T79" fmla="*/ 71 h 89"/>
                <a:gd name="T80" fmla="*/ 18 w 85"/>
                <a:gd name="T81" fmla="*/ 81 h 89"/>
                <a:gd name="T82" fmla="*/ 24 w 85"/>
                <a:gd name="T83" fmla="*/ 84 h 89"/>
                <a:gd name="T84" fmla="*/ 32 w 85"/>
                <a:gd name="T85" fmla="*/ 78 h 89"/>
                <a:gd name="T86" fmla="*/ 36 w 85"/>
                <a:gd name="T87" fmla="*/ 79 h 89"/>
                <a:gd name="T88" fmla="*/ 39 w 85"/>
                <a:gd name="T89" fmla="*/ 89 h 89"/>
                <a:gd name="T90" fmla="*/ 46 w 85"/>
                <a:gd name="T91" fmla="*/ 89 h 89"/>
                <a:gd name="T92" fmla="*/ 49 w 85"/>
                <a:gd name="T93" fmla="*/ 79 h 89"/>
                <a:gd name="T94" fmla="*/ 53 w 85"/>
                <a:gd name="T95" fmla="*/ 78 h 89"/>
                <a:gd name="T96" fmla="*/ 61 w 85"/>
                <a:gd name="T97" fmla="*/ 84 h 89"/>
                <a:gd name="T98" fmla="*/ 67 w 85"/>
                <a:gd name="T99" fmla="*/ 81 h 89"/>
                <a:gd name="T100" fmla="*/ 65 w 85"/>
                <a:gd name="T101" fmla="*/ 71 h 89"/>
                <a:gd name="T102" fmla="*/ 68 w 85"/>
                <a:gd name="T103" fmla="*/ 67 h 89"/>
                <a:gd name="T104" fmla="*/ 78 w 85"/>
                <a:gd name="T105" fmla="*/ 69 h 89"/>
                <a:gd name="T106" fmla="*/ 81 w 85"/>
                <a:gd name="T107" fmla="*/ 63 h 89"/>
                <a:gd name="T108" fmla="*/ 74 w 85"/>
                <a:gd name="T109" fmla="*/ 55 h 89"/>
                <a:gd name="T110" fmla="*/ 75 w 85"/>
                <a:gd name="T111" fmla="*/ 51 h 89"/>
                <a:gd name="T112" fmla="*/ 85 w 85"/>
                <a:gd name="T113" fmla="*/ 48 h 89"/>
                <a:gd name="T114" fmla="*/ 42 w 85"/>
                <a:gd name="T115" fmla="*/ 62 h 89"/>
                <a:gd name="T116" fmla="*/ 25 w 85"/>
                <a:gd name="T117" fmla="*/ 44 h 89"/>
                <a:gd name="T118" fmla="*/ 42 w 85"/>
                <a:gd name="T119" fmla="*/ 27 h 89"/>
                <a:gd name="T120" fmla="*/ 59 w 85"/>
                <a:gd name="T121" fmla="*/ 44 h 89"/>
                <a:gd name="T122" fmla="*/ 42 w 85"/>
                <a:gd name="T123" fmla="*/ 6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" h="89">
                  <a:moveTo>
                    <a:pt x="85" y="48"/>
                  </a:moveTo>
                  <a:cubicBezTo>
                    <a:pt x="85" y="41"/>
                    <a:pt x="85" y="41"/>
                    <a:pt x="85" y="41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6"/>
                    <a:pt x="75" y="34"/>
                    <a:pt x="74" y="33"/>
                  </a:cubicBezTo>
                  <a:cubicBezTo>
                    <a:pt x="81" y="25"/>
                    <a:pt x="81" y="25"/>
                    <a:pt x="81" y="25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7" y="20"/>
                    <a:pt x="66" y="19"/>
                    <a:pt x="65" y="18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2" y="10"/>
                    <a:pt x="50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4" y="10"/>
                    <a:pt x="33" y="10"/>
                    <a:pt x="32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19" y="19"/>
                    <a:pt x="18" y="20"/>
                    <a:pt x="17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4"/>
                    <a:pt x="10" y="36"/>
                    <a:pt x="9" y="37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3"/>
                    <a:pt x="10" y="54"/>
                    <a:pt x="10" y="55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9"/>
                    <a:pt x="19" y="70"/>
                    <a:pt x="20" y="71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4" y="78"/>
                    <a:pt x="36" y="79"/>
                  </a:cubicBezTo>
                  <a:cubicBezTo>
                    <a:pt x="39" y="89"/>
                    <a:pt x="39" y="89"/>
                    <a:pt x="39" y="89"/>
                  </a:cubicBezTo>
                  <a:cubicBezTo>
                    <a:pt x="46" y="89"/>
                    <a:pt x="46" y="89"/>
                    <a:pt x="46" y="8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50" y="78"/>
                    <a:pt x="52" y="78"/>
                    <a:pt x="53" y="78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5" y="71"/>
                    <a:pt x="65" y="71"/>
                    <a:pt x="65" y="71"/>
                  </a:cubicBezTo>
                  <a:cubicBezTo>
                    <a:pt x="66" y="70"/>
                    <a:pt x="67" y="69"/>
                    <a:pt x="68" y="67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4"/>
                    <a:pt x="75" y="53"/>
                    <a:pt x="75" y="51"/>
                  </a:cubicBezTo>
                  <a:lnTo>
                    <a:pt x="85" y="48"/>
                  </a:lnTo>
                  <a:close/>
                  <a:moveTo>
                    <a:pt x="42" y="62"/>
                  </a:moveTo>
                  <a:cubicBezTo>
                    <a:pt x="33" y="62"/>
                    <a:pt x="25" y="54"/>
                    <a:pt x="25" y="44"/>
                  </a:cubicBezTo>
                  <a:cubicBezTo>
                    <a:pt x="25" y="34"/>
                    <a:pt x="33" y="27"/>
                    <a:pt x="42" y="27"/>
                  </a:cubicBezTo>
                  <a:cubicBezTo>
                    <a:pt x="52" y="27"/>
                    <a:pt x="59" y="34"/>
                    <a:pt x="59" y="44"/>
                  </a:cubicBezTo>
                  <a:cubicBezTo>
                    <a:pt x="59" y="54"/>
                    <a:pt x="52" y="62"/>
                    <a:pt x="42" y="62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Freeform 59"/>
            <p:cNvSpPr>
              <a:spLocks noEditPoints="1"/>
            </p:cNvSpPr>
            <p:nvPr/>
          </p:nvSpPr>
          <p:spPr bwMode="auto">
            <a:xfrm>
              <a:off x="1200150" y="2738438"/>
              <a:ext cx="28575" cy="31750"/>
            </a:xfrm>
            <a:custGeom>
              <a:avLst/>
              <a:gdLst>
                <a:gd name="T0" fmla="*/ 27 w 27"/>
                <a:gd name="T1" fmla="*/ 16 h 29"/>
                <a:gd name="T2" fmla="*/ 27 w 27"/>
                <a:gd name="T3" fmla="*/ 14 h 29"/>
                <a:gd name="T4" fmla="*/ 24 w 27"/>
                <a:gd name="T5" fmla="*/ 13 h 29"/>
                <a:gd name="T6" fmla="*/ 24 w 27"/>
                <a:gd name="T7" fmla="*/ 11 h 29"/>
                <a:gd name="T8" fmla="*/ 26 w 27"/>
                <a:gd name="T9" fmla="*/ 9 h 29"/>
                <a:gd name="T10" fmla="*/ 25 w 27"/>
                <a:gd name="T11" fmla="*/ 7 h 29"/>
                <a:gd name="T12" fmla="*/ 22 w 27"/>
                <a:gd name="T13" fmla="*/ 7 h 29"/>
                <a:gd name="T14" fmla="*/ 22 w 27"/>
                <a:gd name="T15" fmla="*/ 7 h 29"/>
                <a:gd name="T16" fmla="*/ 21 w 27"/>
                <a:gd name="T17" fmla="*/ 6 h 29"/>
                <a:gd name="T18" fmla="*/ 21 w 27"/>
                <a:gd name="T19" fmla="*/ 6 h 29"/>
                <a:gd name="T20" fmla="*/ 21 w 27"/>
                <a:gd name="T21" fmla="*/ 3 h 29"/>
                <a:gd name="T22" fmla="*/ 19 w 27"/>
                <a:gd name="T23" fmla="*/ 2 h 29"/>
                <a:gd name="T24" fmla="*/ 17 w 27"/>
                <a:gd name="T25" fmla="*/ 4 h 29"/>
                <a:gd name="T26" fmla="*/ 17 w 27"/>
                <a:gd name="T27" fmla="*/ 4 h 29"/>
                <a:gd name="T28" fmla="*/ 16 w 27"/>
                <a:gd name="T29" fmla="*/ 4 h 29"/>
                <a:gd name="T30" fmla="*/ 16 w 27"/>
                <a:gd name="T31" fmla="*/ 4 h 29"/>
                <a:gd name="T32" fmla="*/ 15 w 27"/>
                <a:gd name="T33" fmla="*/ 0 h 29"/>
                <a:gd name="T34" fmla="*/ 12 w 27"/>
                <a:gd name="T35" fmla="*/ 0 h 29"/>
                <a:gd name="T36" fmla="*/ 11 w 27"/>
                <a:gd name="T37" fmla="*/ 4 h 29"/>
                <a:gd name="T38" fmla="*/ 11 w 27"/>
                <a:gd name="T39" fmla="*/ 4 h 29"/>
                <a:gd name="T40" fmla="*/ 10 w 27"/>
                <a:gd name="T41" fmla="*/ 4 h 29"/>
                <a:gd name="T42" fmla="*/ 10 w 27"/>
                <a:gd name="T43" fmla="*/ 4 h 29"/>
                <a:gd name="T44" fmla="*/ 7 w 27"/>
                <a:gd name="T45" fmla="*/ 2 h 29"/>
                <a:gd name="T46" fmla="*/ 6 w 27"/>
                <a:gd name="T47" fmla="*/ 3 h 29"/>
                <a:gd name="T48" fmla="*/ 6 w 27"/>
                <a:gd name="T49" fmla="*/ 6 h 29"/>
                <a:gd name="T50" fmla="*/ 6 w 27"/>
                <a:gd name="T51" fmla="*/ 6 h 29"/>
                <a:gd name="T52" fmla="*/ 5 w 27"/>
                <a:gd name="T53" fmla="*/ 7 h 29"/>
                <a:gd name="T54" fmla="*/ 5 w 27"/>
                <a:gd name="T55" fmla="*/ 7 h 29"/>
                <a:gd name="T56" fmla="*/ 2 w 27"/>
                <a:gd name="T57" fmla="*/ 7 h 29"/>
                <a:gd name="T58" fmla="*/ 1 w 27"/>
                <a:gd name="T59" fmla="*/ 9 h 29"/>
                <a:gd name="T60" fmla="*/ 3 w 27"/>
                <a:gd name="T61" fmla="*/ 11 h 29"/>
                <a:gd name="T62" fmla="*/ 3 w 27"/>
                <a:gd name="T63" fmla="*/ 13 h 29"/>
                <a:gd name="T64" fmla="*/ 0 w 27"/>
                <a:gd name="T65" fmla="*/ 14 h 29"/>
                <a:gd name="T66" fmla="*/ 0 w 27"/>
                <a:gd name="T67" fmla="*/ 16 h 29"/>
                <a:gd name="T68" fmla="*/ 3 w 27"/>
                <a:gd name="T69" fmla="*/ 17 h 29"/>
                <a:gd name="T70" fmla="*/ 3 w 27"/>
                <a:gd name="T71" fmla="*/ 19 h 29"/>
                <a:gd name="T72" fmla="*/ 1 w 27"/>
                <a:gd name="T73" fmla="*/ 21 h 29"/>
                <a:gd name="T74" fmla="*/ 2 w 27"/>
                <a:gd name="T75" fmla="*/ 23 h 29"/>
                <a:gd name="T76" fmla="*/ 5 w 27"/>
                <a:gd name="T77" fmla="*/ 22 h 29"/>
                <a:gd name="T78" fmla="*/ 6 w 27"/>
                <a:gd name="T79" fmla="*/ 23 h 29"/>
                <a:gd name="T80" fmla="*/ 6 w 27"/>
                <a:gd name="T81" fmla="*/ 27 h 29"/>
                <a:gd name="T82" fmla="*/ 7 w 27"/>
                <a:gd name="T83" fmla="*/ 28 h 29"/>
                <a:gd name="T84" fmla="*/ 10 w 27"/>
                <a:gd name="T85" fmla="*/ 26 h 29"/>
                <a:gd name="T86" fmla="*/ 11 w 27"/>
                <a:gd name="T87" fmla="*/ 26 h 29"/>
                <a:gd name="T88" fmla="*/ 12 w 27"/>
                <a:gd name="T89" fmla="*/ 29 h 29"/>
                <a:gd name="T90" fmla="*/ 15 w 27"/>
                <a:gd name="T91" fmla="*/ 29 h 29"/>
                <a:gd name="T92" fmla="*/ 16 w 27"/>
                <a:gd name="T93" fmla="*/ 26 h 29"/>
                <a:gd name="T94" fmla="*/ 17 w 27"/>
                <a:gd name="T95" fmla="*/ 26 h 29"/>
                <a:gd name="T96" fmla="*/ 19 w 27"/>
                <a:gd name="T97" fmla="*/ 28 h 29"/>
                <a:gd name="T98" fmla="*/ 21 w 27"/>
                <a:gd name="T99" fmla="*/ 27 h 29"/>
                <a:gd name="T100" fmla="*/ 21 w 27"/>
                <a:gd name="T101" fmla="*/ 23 h 29"/>
                <a:gd name="T102" fmla="*/ 22 w 27"/>
                <a:gd name="T103" fmla="*/ 22 h 29"/>
                <a:gd name="T104" fmla="*/ 25 w 27"/>
                <a:gd name="T105" fmla="*/ 23 h 29"/>
                <a:gd name="T106" fmla="*/ 26 w 27"/>
                <a:gd name="T107" fmla="*/ 21 h 29"/>
                <a:gd name="T108" fmla="*/ 24 w 27"/>
                <a:gd name="T109" fmla="*/ 19 h 29"/>
                <a:gd name="T110" fmla="*/ 24 w 27"/>
                <a:gd name="T111" fmla="*/ 17 h 29"/>
                <a:gd name="T112" fmla="*/ 27 w 27"/>
                <a:gd name="T113" fmla="*/ 16 h 29"/>
                <a:gd name="T114" fmla="*/ 13 w 27"/>
                <a:gd name="T115" fmla="*/ 21 h 29"/>
                <a:gd name="T116" fmla="*/ 8 w 27"/>
                <a:gd name="T117" fmla="*/ 15 h 29"/>
                <a:gd name="T118" fmla="*/ 13 w 27"/>
                <a:gd name="T119" fmla="*/ 9 h 29"/>
                <a:gd name="T120" fmla="*/ 19 w 27"/>
                <a:gd name="T121" fmla="*/ 15 h 29"/>
                <a:gd name="T122" fmla="*/ 13 w 27"/>
                <a:gd name="T12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" h="29">
                  <a:moveTo>
                    <a:pt x="27" y="16"/>
                  </a:moveTo>
                  <a:cubicBezTo>
                    <a:pt x="27" y="14"/>
                    <a:pt x="27" y="14"/>
                    <a:pt x="27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4" y="12"/>
                    <a:pt x="24" y="11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1" y="7"/>
                    <a:pt x="21" y="7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8"/>
                    <a:pt x="3" y="18"/>
                    <a:pt x="3" y="19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7" y="26"/>
                    <a:pt x="17" y="26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2" y="22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7"/>
                  </a:cubicBezTo>
                  <a:lnTo>
                    <a:pt x="27" y="16"/>
                  </a:lnTo>
                  <a:close/>
                  <a:moveTo>
                    <a:pt x="13" y="21"/>
                  </a:moveTo>
                  <a:cubicBezTo>
                    <a:pt x="10" y="21"/>
                    <a:pt x="8" y="18"/>
                    <a:pt x="8" y="15"/>
                  </a:cubicBezTo>
                  <a:cubicBezTo>
                    <a:pt x="8" y="12"/>
                    <a:pt x="10" y="9"/>
                    <a:pt x="13" y="9"/>
                  </a:cubicBezTo>
                  <a:cubicBezTo>
                    <a:pt x="16" y="9"/>
                    <a:pt x="19" y="12"/>
                    <a:pt x="19" y="15"/>
                  </a:cubicBezTo>
                  <a:cubicBezTo>
                    <a:pt x="19" y="18"/>
                    <a:pt x="16" y="21"/>
                    <a:pt x="13" y="21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Freeform 60"/>
            <p:cNvSpPr>
              <a:spLocks noEditPoints="1"/>
            </p:cNvSpPr>
            <p:nvPr/>
          </p:nvSpPr>
          <p:spPr bwMode="auto">
            <a:xfrm>
              <a:off x="1347788" y="2432051"/>
              <a:ext cx="50800" cy="50800"/>
            </a:xfrm>
            <a:custGeom>
              <a:avLst/>
              <a:gdLst>
                <a:gd name="T0" fmla="*/ 47 w 47"/>
                <a:gd name="T1" fmla="*/ 27 h 49"/>
                <a:gd name="T2" fmla="*/ 47 w 47"/>
                <a:gd name="T3" fmla="*/ 23 h 49"/>
                <a:gd name="T4" fmla="*/ 42 w 47"/>
                <a:gd name="T5" fmla="*/ 21 h 49"/>
                <a:gd name="T6" fmla="*/ 41 w 47"/>
                <a:gd name="T7" fmla="*/ 19 h 49"/>
                <a:gd name="T8" fmla="*/ 45 w 47"/>
                <a:gd name="T9" fmla="*/ 14 h 49"/>
                <a:gd name="T10" fmla="*/ 43 w 47"/>
                <a:gd name="T11" fmla="*/ 11 h 49"/>
                <a:gd name="T12" fmla="*/ 38 w 47"/>
                <a:gd name="T13" fmla="*/ 12 h 49"/>
                <a:gd name="T14" fmla="*/ 38 w 47"/>
                <a:gd name="T15" fmla="*/ 12 h 49"/>
                <a:gd name="T16" fmla="*/ 36 w 47"/>
                <a:gd name="T17" fmla="*/ 10 h 49"/>
                <a:gd name="T18" fmla="*/ 36 w 47"/>
                <a:gd name="T19" fmla="*/ 10 h 49"/>
                <a:gd name="T20" fmla="*/ 37 w 47"/>
                <a:gd name="T21" fmla="*/ 5 h 49"/>
                <a:gd name="T22" fmla="*/ 34 w 47"/>
                <a:gd name="T23" fmla="*/ 3 h 49"/>
                <a:gd name="T24" fmla="*/ 30 w 47"/>
                <a:gd name="T25" fmla="*/ 7 h 49"/>
                <a:gd name="T26" fmla="*/ 30 w 47"/>
                <a:gd name="T27" fmla="*/ 7 h 49"/>
                <a:gd name="T28" fmla="*/ 27 w 47"/>
                <a:gd name="T29" fmla="*/ 6 h 49"/>
                <a:gd name="T30" fmla="*/ 27 w 47"/>
                <a:gd name="T31" fmla="*/ 6 h 49"/>
                <a:gd name="T32" fmla="*/ 26 w 47"/>
                <a:gd name="T33" fmla="*/ 0 h 49"/>
                <a:gd name="T34" fmla="*/ 22 w 47"/>
                <a:gd name="T35" fmla="*/ 0 h 49"/>
                <a:gd name="T36" fmla="*/ 20 w 47"/>
                <a:gd name="T37" fmla="*/ 6 h 49"/>
                <a:gd name="T38" fmla="*/ 20 w 47"/>
                <a:gd name="T39" fmla="*/ 6 h 49"/>
                <a:gd name="T40" fmla="*/ 18 w 47"/>
                <a:gd name="T41" fmla="*/ 7 h 49"/>
                <a:gd name="T42" fmla="*/ 18 w 47"/>
                <a:gd name="T43" fmla="*/ 7 h 49"/>
                <a:gd name="T44" fmla="*/ 14 w 47"/>
                <a:gd name="T45" fmla="*/ 3 h 49"/>
                <a:gd name="T46" fmla="*/ 10 w 47"/>
                <a:gd name="T47" fmla="*/ 5 h 49"/>
                <a:gd name="T48" fmla="*/ 12 w 47"/>
                <a:gd name="T49" fmla="*/ 10 h 49"/>
                <a:gd name="T50" fmla="*/ 12 w 47"/>
                <a:gd name="T51" fmla="*/ 10 h 49"/>
                <a:gd name="T52" fmla="*/ 10 w 47"/>
                <a:gd name="T53" fmla="*/ 12 h 49"/>
                <a:gd name="T54" fmla="*/ 10 w 47"/>
                <a:gd name="T55" fmla="*/ 12 h 49"/>
                <a:gd name="T56" fmla="*/ 4 w 47"/>
                <a:gd name="T57" fmla="*/ 11 h 49"/>
                <a:gd name="T58" fmla="*/ 3 w 47"/>
                <a:gd name="T59" fmla="*/ 14 h 49"/>
                <a:gd name="T60" fmla="*/ 6 w 47"/>
                <a:gd name="T61" fmla="*/ 19 h 49"/>
                <a:gd name="T62" fmla="*/ 6 w 47"/>
                <a:gd name="T63" fmla="*/ 21 h 49"/>
                <a:gd name="T64" fmla="*/ 0 w 47"/>
                <a:gd name="T65" fmla="*/ 23 h 49"/>
                <a:gd name="T66" fmla="*/ 0 w 47"/>
                <a:gd name="T67" fmla="*/ 27 h 49"/>
                <a:gd name="T68" fmla="*/ 6 w 47"/>
                <a:gd name="T69" fmla="*/ 29 h 49"/>
                <a:gd name="T70" fmla="*/ 6 w 47"/>
                <a:gd name="T71" fmla="*/ 31 h 49"/>
                <a:gd name="T72" fmla="*/ 3 w 47"/>
                <a:gd name="T73" fmla="*/ 35 h 49"/>
                <a:gd name="T74" fmla="*/ 4 w 47"/>
                <a:gd name="T75" fmla="*/ 39 h 49"/>
                <a:gd name="T76" fmla="*/ 10 w 47"/>
                <a:gd name="T77" fmla="*/ 38 h 49"/>
                <a:gd name="T78" fmla="*/ 12 w 47"/>
                <a:gd name="T79" fmla="*/ 39 h 49"/>
                <a:gd name="T80" fmla="*/ 10 w 47"/>
                <a:gd name="T81" fmla="*/ 45 h 49"/>
                <a:gd name="T82" fmla="*/ 14 w 47"/>
                <a:gd name="T83" fmla="*/ 47 h 49"/>
                <a:gd name="T84" fmla="*/ 18 w 47"/>
                <a:gd name="T85" fmla="*/ 43 h 49"/>
                <a:gd name="T86" fmla="*/ 20 w 47"/>
                <a:gd name="T87" fmla="*/ 44 h 49"/>
                <a:gd name="T88" fmla="*/ 22 w 47"/>
                <a:gd name="T89" fmla="*/ 49 h 49"/>
                <a:gd name="T90" fmla="*/ 26 w 47"/>
                <a:gd name="T91" fmla="*/ 49 h 49"/>
                <a:gd name="T92" fmla="*/ 27 w 47"/>
                <a:gd name="T93" fmla="*/ 44 h 49"/>
                <a:gd name="T94" fmla="*/ 30 w 47"/>
                <a:gd name="T95" fmla="*/ 43 h 49"/>
                <a:gd name="T96" fmla="*/ 34 w 47"/>
                <a:gd name="T97" fmla="*/ 47 h 49"/>
                <a:gd name="T98" fmla="*/ 37 w 47"/>
                <a:gd name="T99" fmla="*/ 45 h 49"/>
                <a:gd name="T100" fmla="*/ 36 w 47"/>
                <a:gd name="T101" fmla="*/ 39 h 49"/>
                <a:gd name="T102" fmla="*/ 38 w 47"/>
                <a:gd name="T103" fmla="*/ 38 h 49"/>
                <a:gd name="T104" fmla="*/ 43 w 47"/>
                <a:gd name="T105" fmla="*/ 39 h 49"/>
                <a:gd name="T106" fmla="*/ 45 w 47"/>
                <a:gd name="T107" fmla="*/ 35 h 49"/>
                <a:gd name="T108" fmla="*/ 41 w 47"/>
                <a:gd name="T109" fmla="*/ 31 h 49"/>
                <a:gd name="T110" fmla="*/ 42 w 47"/>
                <a:gd name="T111" fmla="*/ 29 h 49"/>
                <a:gd name="T112" fmla="*/ 47 w 47"/>
                <a:gd name="T113" fmla="*/ 27 h 49"/>
                <a:gd name="T114" fmla="*/ 24 w 47"/>
                <a:gd name="T115" fmla="*/ 35 h 49"/>
                <a:gd name="T116" fmla="*/ 14 w 47"/>
                <a:gd name="T117" fmla="*/ 25 h 49"/>
                <a:gd name="T118" fmla="*/ 24 w 47"/>
                <a:gd name="T119" fmla="*/ 15 h 49"/>
                <a:gd name="T120" fmla="*/ 33 w 47"/>
                <a:gd name="T121" fmla="*/ 25 h 49"/>
                <a:gd name="T122" fmla="*/ 24 w 47"/>
                <a:gd name="T123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" h="49">
                  <a:moveTo>
                    <a:pt x="47" y="27"/>
                  </a:moveTo>
                  <a:cubicBezTo>
                    <a:pt x="47" y="23"/>
                    <a:pt x="47" y="23"/>
                    <a:pt x="47" y="23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0"/>
                    <a:pt x="41" y="19"/>
                    <a:pt x="41" y="19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1"/>
                    <a:pt x="37" y="11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6"/>
                    <a:pt x="28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19" y="6"/>
                    <a:pt x="19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20"/>
                    <a:pt x="6" y="2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30"/>
                    <a:pt x="6" y="31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1" y="39"/>
                    <a:pt x="12" y="39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3"/>
                    <a:pt x="19" y="44"/>
                    <a:pt x="20" y="44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8" y="44"/>
                    <a:pt x="29" y="43"/>
                    <a:pt x="30" y="43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7" y="39"/>
                    <a:pt x="37" y="38"/>
                    <a:pt x="38" y="38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1" y="30"/>
                    <a:pt x="42" y="29"/>
                    <a:pt x="42" y="29"/>
                  </a:cubicBezTo>
                  <a:lnTo>
                    <a:pt x="47" y="27"/>
                  </a:lnTo>
                  <a:close/>
                  <a:moveTo>
                    <a:pt x="24" y="35"/>
                  </a:moveTo>
                  <a:cubicBezTo>
                    <a:pt x="19" y="35"/>
                    <a:pt x="14" y="30"/>
                    <a:pt x="14" y="25"/>
                  </a:cubicBezTo>
                  <a:cubicBezTo>
                    <a:pt x="14" y="20"/>
                    <a:pt x="19" y="15"/>
                    <a:pt x="24" y="15"/>
                  </a:cubicBezTo>
                  <a:cubicBezTo>
                    <a:pt x="29" y="15"/>
                    <a:pt x="33" y="20"/>
                    <a:pt x="33" y="25"/>
                  </a:cubicBezTo>
                  <a:cubicBezTo>
                    <a:pt x="33" y="30"/>
                    <a:pt x="29" y="35"/>
                    <a:pt x="24" y="35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Freeform 61"/>
            <p:cNvSpPr>
              <a:spLocks noEditPoints="1"/>
            </p:cNvSpPr>
            <p:nvPr/>
          </p:nvSpPr>
          <p:spPr bwMode="auto">
            <a:xfrm>
              <a:off x="1270000" y="2611438"/>
              <a:ext cx="49213" cy="53975"/>
            </a:xfrm>
            <a:custGeom>
              <a:avLst/>
              <a:gdLst>
                <a:gd name="T0" fmla="*/ 46 w 47"/>
                <a:gd name="T1" fmla="*/ 35 h 50"/>
                <a:gd name="T2" fmla="*/ 47 w 47"/>
                <a:gd name="T3" fmla="*/ 31 h 50"/>
                <a:gd name="T4" fmla="*/ 42 w 47"/>
                <a:gd name="T5" fmla="*/ 27 h 50"/>
                <a:gd name="T6" fmla="*/ 42 w 47"/>
                <a:gd name="T7" fmla="*/ 25 h 50"/>
                <a:gd name="T8" fmla="*/ 47 w 47"/>
                <a:gd name="T9" fmla="*/ 22 h 50"/>
                <a:gd name="T10" fmla="*/ 46 w 47"/>
                <a:gd name="T11" fmla="*/ 18 h 50"/>
                <a:gd name="T12" fmla="*/ 41 w 47"/>
                <a:gd name="T13" fmla="*/ 17 h 50"/>
                <a:gd name="T14" fmla="*/ 41 w 47"/>
                <a:gd name="T15" fmla="*/ 17 h 50"/>
                <a:gd name="T16" fmla="*/ 40 w 47"/>
                <a:gd name="T17" fmla="*/ 15 h 50"/>
                <a:gd name="T18" fmla="*/ 40 w 47"/>
                <a:gd name="T19" fmla="*/ 15 h 50"/>
                <a:gd name="T20" fmla="*/ 42 w 47"/>
                <a:gd name="T21" fmla="*/ 10 h 50"/>
                <a:gd name="T22" fmla="*/ 40 w 47"/>
                <a:gd name="T23" fmla="*/ 7 h 50"/>
                <a:gd name="T24" fmla="*/ 35 w 47"/>
                <a:gd name="T25" fmla="*/ 9 h 50"/>
                <a:gd name="T26" fmla="*/ 35 w 47"/>
                <a:gd name="T27" fmla="*/ 9 h 50"/>
                <a:gd name="T28" fmla="*/ 33 w 47"/>
                <a:gd name="T29" fmla="*/ 8 h 50"/>
                <a:gd name="T30" fmla="*/ 33 w 47"/>
                <a:gd name="T31" fmla="*/ 8 h 50"/>
                <a:gd name="T32" fmla="*/ 33 w 47"/>
                <a:gd name="T33" fmla="*/ 2 h 50"/>
                <a:gd name="T34" fmla="*/ 29 w 47"/>
                <a:gd name="T35" fmla="*/ 1 h 50"/>
                <a:gd name="T36" fmla="*/ 25 w 47"/>
                <a:gd name="T37" fmla="*/ 5 h 50"/>
                <a:gd name="T38" fmla="*/ 25 w 47"/>
                <a:gd name="T39" fmla="*/ 5 h 50"/>
                <a:gd name="T40" fmla="*/ 23 w 47"/>
                <a:gd name="T41" fmla="*/ 5 h 50"/>
                <a:gd name="T42" fmla="*/ 23 w 47"/>
                <a:gd name="T43" fmla="*/ 5 h 50"/>
                <a:gd name="T44" fmla="*/ 20 w 47"/>
                <a:gd name="T45" fmla="*/ 0 h 50"/>
                <a:gd name="T46" fmla="*/ 16 w 47"/>
                <a:gd name="T47" fmla="*/ 1 h 50"/>
                <a:gd name="T48" fmla="*/ 16 w 47"/>
                <a:gd name="T49" fmla="*/ 7 h 50"/>
                <a:gd name="T50" fmla="*/ 16 w 47"/>
                <a:gd name="T51" fmla="*/ 7 h 50"/>
                <a:gd name="T52" fmla="*/ 14 w 47"/>
                <a:gd name="T53" fmla="*/ 8 h 50"/>
                <a:gd name="T54" fmla="*/ 14 w 47"/>
                <a:gd name="T55" fmla="*/ 8 h 50"/>
                <a:gd name="T56" fmla="*/ 9 w 47"/>
                <a:gd name="T57" fmla="*/ 5 h 50"/>
                <a:gd name="T58" fmla="*/ 6 w 47"/>
                <a:gd name="T59" fmla="*/ 8 h 50"/>
                <a:gd name="T60" fmla="*/ 8 w 47"/>
                <a:gd name="T61" fmla="*/ 13 h 50"/>
                <a:gd name="T62" fmla="*/ 7 w 47"/>
                <a:gd name="T63" fmla="*/ 15 h 50"/>
                <a:gd name="T64" fmla="*/ 1 w 47"/>
                <a:gd name="T65" fmla="*/ 15 h 50"/>
                <a:gd name="T66" fmla="*/ 0 w 47"/>
                <a:gd name="T67" fmla="*/ 19 h 50"/>
                <a:gd name="T68" fmla="*/ 4 w 47"/>
                <a:gd name="T69" fmla="*/ 23 h 50"/>
                <a:gd name="T70" fmla="*/ 4 w 47"/>
                <a:gd name="T71" fmla="*/ 25 h 50"/>
                <a:gd name="T72" fmla="*/ 0 w 47"/>
                <a:gd name="T73" fmla="*/ 28 h 50"/>
                <a:gd name="T74" fmla="*/ 0 w 47"/>
                <a:gd name="T75" fmla="*/ 32 h 50"/>
                <a:gd name="T76" fmla="*/ 6 w 47"/>
                <a:gd name="T77" fmla="*/ 33 h 50"/>
                <a:gd name="T78" fmla="*/ 7 w 47"/>
                <a:gd name="T79" fmla="*/ 35 h 50"/>
                <a:gd name="T80" fmla="*/ 4 w 47"/>
                <a:gd name="T81" fmla="*/ 40 h 50"/>
                <a:gd name="T82" fmla="*/ 7 w 47"/>
                <a:gd name="T83" fmla="*/ 43 h 50"/>
                <a:gd name="T84" fmla="*/ 12 w 47"/>
                <a:gd name="T85" fmla="*/ 41 h 50"/>
                <a:gd name="T86" fmla="*/ 14 w 47"/>
                <a:gd name="T87" fmla="*/ 42 h 50"/>
                <a:gd name="T88" fmla="*/ 14 w 47"/>
                <a:gd name="T89" fmla="*/ 48 h 50"/>
                <a:gd name="T90" fmla="*/ 18 w 47"/>
                <a:gd name="T91" fmla="*/ 49 h 50"/>
                <a:gd name="T92" fmla="*/ 21 w 47"/>
                <a:gd name="T93" fmla="*/ 45 h 50"/>
                <a:gd name="T94" fmla="*/ 24 w 47"/>
                <a:gd name="T95" fmla="*/ 45 h 50"/>
                <a:gd name="T96" fmla="*/ 27 w 47"/>
                <a:gd name="T97" fmla="*/ 50 h 50"/>
                <a:gd name="T98" fmla="*/ 30 w 47"/>
                <a:gd name="T99" fmla="*/ 49 h 50"/>
                <a:gd name="T100" fmla="*/ 31 w 47"/>
                <a:gd name="T101" fmla="*/ 43 h 50"/>
                <a:gd name="T102" fmla="*/ 33 w 47"/>
                <a:gd name="T103" fmla="*/ 42 h 50"/>
                <a:gd name="T104" fmla="*/ 38 w 47"/>
                <a:gd name="T105" fmla="*/ 45 h 50"/>
                <a:gd name="T106" fmla="*/ 41 w 47"/>
                <a:gd name="T107" fmla="*/ 42 h 50"/>
                <a:gd name="T108" fmla="*/ 39 w 47"/>
                <a:gd name="T109" fmla="*/ 37 h 50"/>
                <a:gd name="T110" fmla="*/ 40 w 47"/>
                <a:gd name="T111" fmla="*/ 35 h 50"/>
                <a:gd name="T112" fmla="*/ 46 w 47"/>
                <a:gd name="T113" fmla="*/ 35 h 50"/>
                <a:gd name="T114" fmla="*/ 20 w 47"/>
                <a:gd name="T115" fmla="*/ 35 h 50"/>
                <a:gd name="T116" fmla="*/ 14 w 47"/>
                <a:gd name="T117" fmla="*/ 22 h 50"/>
                <a:gd name="T118" fmla="*/ 26 w 47"/>
                <a:gd name="T119" fmla="*/ 16 h 50"/>
                <a:gd name="T120" fmla="*/ 32 w 47"/>
                <a:gd name="T121" fmla="*/ 28 h 50"/>
                <a:gd name="T122" fmla="*/ 20 w 47"/>
                <a:gd name="T123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" h="50">
                  <a:moveTo>
                    <a:pt x="46" y="35"/>
                  </a:moveTo>
                  <a:cubicBezTo>
                    <a:pt x="47" y="31"/>
                    <a:pt x="47" y="31"/>
                    <a:pt x="47" y="31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2" y="25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6"/>
                    <a:pt x="40" y="16"/>
                    <a:pt x="40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4" y="9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4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4"/>
                    <a:pt x="7" y="15"/>
                    <a:pt x="7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34"/>
                    <a:pt x="7" y="34"/>
                    <a:pt x="7" y="35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42"/>
                    <a:pt x="13" y="42"/>
                    <a:pt x="14" y="42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2" y="45"/>
                    <a:pt x="23" y="45"/>
                    <a:pt x="24" y="45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2" y="43"/>
                    <a:pt x="32" y="43"/>
                    <a:pt x="33" y="42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6"/>
                    <a:pt x="40" y="35"/>
                    <a:pt x="40" y="35"/>
                  </a:cubicBezTo>
                  <a:lnTo>
                    <a:pt x="46" y="35"/>
                  </a:lnTo>
                  <a:close/>
                  <a:moveTo>
                    <a:pt x="20" y="35"/>
                  </a:moveTo>
                  <a:cubicBezTo>
                    <a:pt x="15" y="33"/>
                    <a:pt x="13" y="27"/>
                    <a:pt x="14" y="22"/>
                  </a:cubicBezTo>
                  <a:cubicBezTo>
                    <a:pt x="16" y="17"/>
                    <a:pt x="21" y="14"/>
                    <a:pt x="26" y="16"/>
                  </a:cubicBezTo>
                  <a:cubicBezTo>
                    <a:pt x="31" y="17"/>
                    <a:pt x="34" y="23"/>
                    <a:pt x="32" y="28"/>
                  </a:cubicBezTo>
                  <a:cubicBezTo>
                    <a:pt x="31" y="33"/>
                    <a:pt x="25" y="36"/>
                    <a:pt x="20" y="35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Freeform 62"/>
            <p:cNvSpPr>
              <a:spLocks noEditPoints="1"/>
            </p:cNvSpPr>
            <p:nvPr/>
          </p:nvSpPr>
          <p:spPr bwMode="auto">
            <a:xfrm>
              <a:off x="996950" y="2262188"/>
              <a:ext cx="434975" cy="696913"/>
            </a:xfrm>
            <a:custGeom>
              <a:avLst/>
              <a:gdLst>
                <a:gd name="T0" fmla="*/ 217 w 410"/>
                <a:gd name="T1" fmla="*/ 18 h 658"/>
                <a:gd name="T2" fmla="*/ 392 w 410"/>
                <a:gd name="T3" fmla="*/ 217 h 658"/>
                <a:gd name="T4" fmla="*/ 330 w 410"/>
                <a:gd name="T5" fmla="*/ 366 h 658"/>
                <a:gd name="T6" fmla="*/ 290 w 410"/>
                <a:gd name="T7" fmla="*/ 484 h 658"/>
                <a:gd name="T8" fmla="*/ 296 w 410"/>
                <a:gd name="T9" fmla="*/ 508 h 658"/>
                <a:gd name="T10" fmla="*/ 296 w 410"/>
                <a:gd name="T11" fmla="*/ 537 h 658"/>
                <a:gd name="T12" fmla="*/ 287 w 410"/>
                <a:gd name="T13" fmla="*/ 564 h 658"/>
                <a:gd name="T14" fmla="*/ 289 w 410"/>
                <a:gd name="T15" fmla="*/ 580 h 658"/>
                <a:gd name="T16" fmla="*/ 259 w 410"/>
                <a:gd name="T17" fmla="*/ 605 h 658"/>
                <a:gd name="T18" fmla="*/ 259 w 410"/>
                <a:gd name="T19" fmla="*/ 615 h 658"/>
                <a:gd name="T20" fmla="*/ 177 w 410"/>
                <a:gd name="T21" fmla="*/ 640 h 658"/>
                <a:gd name="T22" fmla="*/ 152 w 410"/>
                <a:gd name="T23" fmla="*/ 608 h 658"/>
                <a:gd name="T24" fmla="*/ 147 w 410"/>
                <a:gd name="T25" fmla="*/ 605 h 658"/>
                <a:gd name="T26" fmla="*/ 122 w 410"/>
                <a:gd name="T27" fmla="*/ 573 h 658"/>
                <a:gd name="T28" fmla="*/ 115 w 410"/>
                <a:gd name="T29" fmla="*/ 544 h 658"/>
                <a:gd name="T30" fmla="*/ 119 w 410"/>
                <a:gd name="T31" fmla="*/ 523 h 658"/>
                <a:gd name="T32" fmla="*/ 115 w 410"/>
                <a:gd name="T33" fmla="*/ 502 h 658"/>
                <a:gd name="T34" fmla="*/ 117 w 410"/>
                <a:gd name="T35" fmla="*/ 432 h 658"/>
                <a:gd name="T36" fmla="*/ 39 w 410"/>
                <a:gd name="T37" fmla="*/ 310 h 658"/>
                <a:gd name="T38" fmla="*/ 72 w 410"/>
                <a:gd name="T39" fmla="*/ 76 h 658"/>
                <a:gd name="T40" fmla="*/ 205 w 410"/>
                <a:gd name="T41" fmla="*/ 18 h 658"/>
                <a:gd name="T42" fmla="*/ 193 w 410"/>
                <a:gd name="T43" fmla="*/ 1 h 658"/>
                <a:gd name="T44" fmla="*/ 192 w 410"/>
                <a:gd name="T45" fmla="*/ 1 h 658"/>
                <a:gd name="T46" fmla="*/ 60 w 410"/>
                <a:gd name="T47" fmla="*/ 64 h 658"/>
                <a:gd name="T48" fmla="*/ 24 w 410"/>
                <a:gd name="T49" fmla="*/ 317 h 658"/>
                <a:gd name="T50" fmla="*/ 100 w 410"/>
                <a:gd name="T51" fmla="*/ 433 h 658"/>
                <a:gd name="T52" fmla="*/ 98 w 410"/>
                <a:gd name="T53" fmla="*/ 502 h 658"/>
                <a:gd name="T54" fmla="*/ 101 w 410"/>
                <a:gd name="T55" fmla="*/ 523 h 658"/>
                <a:gd name="T56" fmla="*/ 98 w 410"/>
                <a:gd name="T57" fmla="*/ 544 h 658"/>
                <a:gd name="T58" fmla="*/ 106 w 410"/>
                <a:gd name="T59" fmla="*/ 573 h 658"/>
                <a:gd name="T60" fmla="*/ 136 w 410"/>
                <a:gd name="T61" fmla="*/ 621 h 658"/>
                <a:gd name="T62" fmla="*/ 234 w 410"/>
                <a:gd name="T63" fmla="*/ 658 h 658"/>
                <a:gd name="T64" fmla="*/ 305 w 410"/>
                <a:gd name="T65" fmla="*/ 580 h 658"/>
                <a:gd name="T66" fmla="*/ 305 w 410"/>
                <a:gd name="T67" fmla="*/ 569 h 658"/>
                <a:gd name="T68" fmla="*/ 313 w 410"/>
                <a:gd name="T69" fmla="*/ 537 h 658"/>
                <a:gd name="T70" fmla="*/ 313 w 410"/>
                <a:gd name="T71" fmla="*/ 508 h 658"/>
                <a:gd name="T72" fmla="*/ 307 w 410"/>
                <a:gd name="T73" fmla="*/ 480 h 658"/>
                <a:gd name="T74" fmla="*/ 341 w 410"/>
                <a:gd name="T75" fmla="*/ 379 h 658"/>
                <a:gd name="T76" fmla="*/ 409 w 410"/>
                <a:gd name="T77" fmla="*/ 216 h 658"/>
                <a:gd name="T78" fmla="*/ 290 w 410"/>
                <a:gd name="T79" fmla="*/ 19 h 658"/>
                <a:gd name="T80" fmla="*/ 218 w 410"/>
                <a:gd name="T81" fmla="*/ 1 h 658"/>
                <a:gd name="T82" fmla="*/ 205 w 410"/>
                <a:gd name="T83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10" h="658">
                  <a:moveTo>
                    <a:pt x="205" y="18"/>
                  </a:moveTo>
                  <a:cubicBezTo>
                    <a:pt x="209" y="18"/>
                    <a:pt x="217" y="18"/>
                    <a:pt x="217" y="18"/>
                  </a:cubicBezTo>
                  <a:cubicBezTo>
                    <a:pt x="264" y="21"/>
                    <a:pt x="306" y="41"/>
                    <a:pt x="339" y="76"/>
                  </a:cubicBezTo>
                  <a:cubicBezTo>
                    <a:pt x="373" y="114"/>
                    <a:pt x="392" y="163"/>
                    <a:pt x="392" y="217"/>
                  </a:cubicBezTo>
                  <a:cubicBezTo>
                    <a:pt x="393" y="222"/>
                    <a:pt x="394" y="262"/>
                    <a:pt x="372" y="310"/>
                  </a:cubicBezTo>
                  <a:cubicBezTo>
                    <a:pt x="360" y="335"/>
                    <a:pt x="344" y="352"/>
                    <a:pt x="330" y="366"/>
                  </a:cubicBezTo>
                  <a:cubicBezTo>
                    <a:pt x="311" y="386"/>
                    <a:pt x="295" y="402"/>
                    <a:pt x="294" y="432"/>
                  </a:cubicBezTo>
                  <a:cubicBezTo>
                    <a:pt x="294" y="436"/>
                    <a:pt x="292" y="471"/>
                    <a:pt x="290" y="484"/>
                  </a:cubicBezTo>
                  <a:cubicBezTo>
                    <a:pt x="294" y="489"/>
                    <a:pt x="296" y="495"/>
                    <a:pt x="296" y="502"/>
                  </a:cubicBezTo>
                  <a:cubicBezTo>
                    <a:pt x="296" y="508"/>
                    <a:pt x="296" y="508"/>
                    <a:pt x="296" y="508"/>
                  </a:cubicBezTo>
                  <a:cubicBezTo>
                    <a:pt x="296" y="513"/>
                    <a:pt x="294" y="518"/>
                    <a:pt x="291" y="523"/>
                  </a:cubicBezTo>
                  <a:cubicBezTo>
                    <a:pt x="294" y="527"/>
                    <a:pt x="296" y="532"/>
                    <a:pt x="296" y="537"/>
                  </a:cubicBezTo>
                  <a:cubicBezTo>
                    <a:pt x="296" y="544"/>
                    <a:pt x="296" y="544"/>
                    <a:pt x="296" y="544"/>
                  </a:cubicBezTo>
                  <a:cubicBezTo>
                    <a:pt x="296" y="552"/>
                    <a:pt x="292" y="559"/>
                    <a:pt x="287" y="564"/>
                  </a:cubicBezTo>
                  <a:cubicBezTo>
                    <a:pt x="288" y="567"/>
                    <a:pt x="289" y="570"/>
                    <a:pt x="289" y="573"/>
                  </a:cubicBezTo>
                  <a:cubicBezTo>
                    <a:pt x="289" y="580"/>
                    <a:pt x="289" y="580"/>
                    <a:pt x="289" y="580"/>
                  </a:cubicBezTo>
                  <a:cubicBezTo>
                    <a:pt x="289" y="594"/>
                    <a:pt x="277" y="605"/>
                    <a:pt x="264" y="605"/>
                  </a:cubicBezTo>
                  <a:cubicBezTo>
                    <a:pt x="259" y="605"/>
                    <a:pt x="259" y="605"/>
                    <a:pt x="259" y="605"/>
                  </a:cubicBezTo>
                  <a:cubicBezTo>
                    <a:pt x="259" y="606"/>
                    <a:pt x="259" y="607"/>
                    <a:pt x="259" y="608"/>
                  </a:cubicBezTo>
                  <a:cubicBezTo>
                    <a:pt x="259" y="615"/>
                    <a:pt x="259" y="615"/>
                    <a:pt x="259" y="615"/>
                  </a:cubicBezTo>
                  <a:cubicBezTo>
                    <a:pt x="259" y="629"/>
                    <a:pt x="248" y="640"/>
                    <a:pt x="234" y="640"/>
                  </a:cubicBezTo>
                  <a:cubicBezTo>
                    <a:pt x="177" y="640"/>
                    <a:pt x="177" y="640"/>
                    <a:pt x="177" y="640"/>
                  </a:cubicBezTo>
                  <a:cubicBezTo>
                    <a:pt x="163" y="640"/>
                    <a:pt x="152" y="629"/>
                    <a:pt x="152" y="615"/>
                  </a:cubicBezTo>
                  <a:cubicBezTo>
                    <a:pt x="152" y="608"/>
                    <a:pt x="152" y="608"/>
                    <a:pt x="152" y="608"/>
                  </a:cubicBezTo>
                  <a:cubicBezTo>
                    <a:pt x="152" y="607"/>
                    <a:pt x="152" y="606"/>
                    <a:pt x="152" y="605"/>
                  </a:cubicBezTo>
                  <a:cubicBezTo>
                    <a:pt x="147" y="605"/>
                    <a:pt x="147" y="605"/>
                    <a:pt x="147" y="605"/>
                  </a:cubicBezTo>
                  <a:cubicBezTo>
                    <a:pt x="133" y="605"/>
                    <a:pt x="122" y="594"/>
                    <a:pt x="122" y="580"/>
                  </a:cubicBezTo>
                  <a:cubicBezTo>
                    <a:pt x="122" y="573"/>
                    <a:pt x="122" y="573"/>
                    <a:pt x="122" y="573"/>
                  </a:cubicBezTo>
                  <a:cubicBezTo>
                    <a:pt x="122" y="570"/>
                    <a:pt x="123" y="567"/>
                    <a:pt x="124" y="564"/>
                  </a:cubicBezTo>
                  <a:cubicBezTo>
                    <a:pt x="118" y="559"/>
                    <a:pt x="115" y="552"/>
                    <a:pt x="115" y="544"/>
                  </a:cubicBezTo>
                  <a:cubicBezTo>
                    <a:pt x="115" y="537"/>
                    <a:pt x="115" y="537"/>
                    <a:pt x="115" y="537"/>
                  </a:cubicBezTo>
                  <a:cubicBezTo>
                    <a:pt x="115" y="532"/>
                    <a:pt x="117" y="527"/>
                    <a:pt x="119" y="523"/>
                  </a:cubicBezTo>
                  <a:cubicBezTo>
                    <a:pt x="117" y="518"/>
                    <a:pt x="115" y="513"/>
                    <a:pt x="115" y="508"/>
                  </a:cubicBezTo>
                  <a:cubicBezTo>
                    <a:pt x="115" y="502"/>
                    <a:pt x="115" y="502"/>
                    <a:pt x="115" y="502"/>
                  </a:cubicBezTo>
                  <a:cubicBezTo>
                    <a:pt x="115" y="495"/>
                    <a:pt x="117" y="489"/>
                    <a:pt x="121" y="484"/>
                  </a:cubicBezTo>
                  <a:cubicBezTo>
                    <a:pt x="119" y="471"/>
                    <a:pt x="117" y="436"/>
                    <a:pt x="117" y="432"/>
                  </a:cubicBezTo>
                  <a:cubicBezTo>
                    <a:pt x="116" y="402"/>
                    <a:pt x="100" y="386"/>
                    <a:pt x="81" y="366"/>
                  </a:cubicBezTo>
                  <a:cubicBezTo>
                    <a:pt x="67" y="352"/>
                    <a:pt x="51" y="335"/>
                    <a:pt x="39" y="310"/>
                  </a:cubicBezTo>
                  <a:cubicBezTo>
                    <a:pt x="16" y="262"/>
                    <a:pt x="18" y="222"/>
                    <a:pt x="18" y="217"/>
                  </a:cubicBezTo>
                  <a:cubicBezTo>
                    <a:pt x="18" y="163"/>
                    <a:pt x="38" y="114"/>
                    <a:pt x="72" y="76"/>
                  </a:cubicBezTo>
                  <a:cubicBezTo>
                    <a:pt x="105" y="41"/>
                    <a:pt x="147" y="21"/>
                    <a:pt x="193" y="18"/>
                  </a:cubicBezTo>
                  <a:cubicBezTo>
                    <a:pt x="193" y="18"/>
                    <a:pt x="202" y="18"/>
                    <a:pt x="205" y="18"/>
                  </a:cubicBezTo>
                  <a:moveTo>
                    <a:pt x="205" y="0"/>
                  </a:moveTo>
                  <a:cubicBezTo>
                    <a:pt x="202" y="0"/>
                    <a:pt x="194" y="0"/>
                    <a:pt x="193" y="1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67" y="2"/>
                    <a:pt x="143" y="9"/>
                    <a:pt x="121" y="19"/>
                  </a:cubicBezTo>
                  <a:cubicBezTo>
                    <a:pt x="98" y="30"/>
                    <a:pt x="78" y="45"/>
                    <a:pt x="60" y="64"/>
                  </a:cubicBezTo>
                  <a:cubicBezTo>
                    <a:pt x="23" y="105"/>
                    <a:pt x="2" y="158"/>
                    <a:pt x="2" y="216"/>
                  </a:cubicBezTo>
                  <a:cubicBezTo>
                    <a:pt x="1" y="225"/>
                    <a:pt x="0" y="268"/>
                    <a:pt x="24" y="317"/>
                  </a:cubicBezTo>
                  <a:cubicBezTo>
                    <a:pt x="37" y="345"/>
                    <a:pt x="55" y="364"/>
                    <a:pt x="69" y="379"/>
                  </a:cubicBezTo>
                  <a:cubicBezTo>
                    <a:pt x="88" y="398"/>
                    <a:pt x="99" y="410"/>
                    <a:pt x="100" y="433"/>
                  </a:cubicBezTo>
                  <a:cubicBezTo>
                    <a:pt x="101" y="439"/>
                    <a:pt x="102" y="464"/>
                    <a:pt x="104" y="480"/>
                  </a:cubicBezTo>
                  <a:cubicBezTo>
                    <a:pt x="100" y="486"/>
                    <a:pt x="98" y="494"/>
                    <a:pt x="98" y="502"/>
                  </a:cubicBezTo>
                  <a:cubicBezTo>
                    <a:pt x="98" y="508"/>
                    <a:pt x="98" y="508"/>
                    <a:pt x="98" y="508"/>
                  </a:cubicBezTo>
                  <a:cubicBezTo>
                    <a:pt x="98" y="513"/>
                    <a:pt x="99" y="518"/>
                    <a:pt x="101" y="523"/>
                  </a:cubicBezTo>
                  <a:cubicBezTo>
                    <a:pt x="99" y="527"/>
                    <a:pt x="98" y="532"/>
                    <a:pt x="98" y="537"/>
                  </a:cubicBezTo>
                  <a:cubicBezTo>
                    <a:pt x="98" y="544"/>
                    <a:pt x="98" y="544"/>
                    <a:pt x="98" y="544"/>
                  </a:cubicBezTo>
                  <a:cubicBezTo>
                    <a:pt x="98" y="553"/>
                    <a:pt x="101" y="562"/>
                    <a:pt x="106" y="569"/>
                  </a:cubicBezTo>
                  <a:cubicBezTo>
                    <a:pt x="106" y="570"/>
                    <a:pt x="106" y="572"/>
                    <a:pt x="106" y="573"/>
                  </a:cubicBezTo>
                  <a:cubicBezTo>
                    <a:pt x="106" y="580"/>
                    <a:pt x="106" y="580"/>
                    <a:pt x="106" y="580"/>
                  </a:cubicBezTo>
                  <a:cubicBezTo>
                    <a:pt x="106" y="599"/>
                    <a:pt x="119" y="616"/>
                    <a:pt x="136" y="621"/>
                  </a:cubicBezTo>
                  <a:cubicBezTo>
                    <a:pt x="139" y="642"/>
                    <a:pt x="156" y="658"/>
                    <a:pt x="177" y="658"/>
                  </a:cubicBezTo>
                  <a:cubicBezTo>
                    <a:pt x="234" y="658"/>
                    <a:pt x="234" y="658"/>
                    <a:pt x="234" y="658"/>
                  </a:cubicBezTo>
                  <a:cubicBezTo>
                    <a:pt x="255" y="658"/>
                    <a:pt x="272" y="642"/>
                    <a:pt x="275" y="621"/>
                  </a:cubicBezTo>
                  <a:cubicBezTo>
                    <a:pt x="292" y="616"/>
                    <a:pt x="305" y="599"/>
                    <a:pt x="305" y="580"/>
                  </a:cubicBezTo>
                  <a:cubicBezTo>
                    <a:pt x="305" y="573"/>
                    <a:pt x="305" y="573"/>
                    <a:pt x="305" y="573"/>
                  </a:cubicBezTo>
                  <a:cubicBezTo>
                    <a:pt x="305" y="572"/>
                    <a:pt x="305" y="570"/>
                    <a:pt x="305" y="569"/>
                  </a:cubicBezTo>
                  <a:cubicBezTo>
                    <a:pt x="310" y="562"/>
                    <a:pt x="313" y="553"/>
                    <a:pt x="313" y="544"/>
                  </a:cubicBezTo>
                  <a:cubicBezTo>
                    <a:pt x="313" y="537"/>
                    <a:pt x="313" y="537"/>
                    <a:pt x="313" y="537"/>
                  </a:cubicBezTo>
                  <a:cubicBezTo>
                    <a:pt x="313" y="532"/>
                    <a:pt x="312" y="527"/>
                    <a:pt x="310" y="523"/>
                  </a:cubicBezTo>
                  <a:cubicBezTo>
                    <a:pt x="312" y="518"/>
                    <a:pt x="313" y="513"/>
                    <a:pt x="313" y="508"/>
                  </a:cubicBezTo>
                  <a:cubicBezTo>
                    <a:pt x="313" y="502"/>
                    <a:pt x="313" y="502"/>
                    <a:pt x="313" y="502"/>
                  </a:cubicBezTo>
                  <a:cubicBezTo>
                    <a:pt x="313" y="494"/>
                    <a:pt x="311" y="486"/>
                    <a:pt x="307" y="480"/>
                  </a:cubicBezTo>
                  <a:cubicBezTo>
                    <a:pt x="309" y="464"/>
                    <a:pt x="310" y="439"/>
                    <a:pt x="310" y="433"/>
                  </a:cubicBezTo>
                  <a:cubicBezTo>
                    <a:pt x="312" y="410"/>
                    <a:pt x="323" y="398"/>
                    <a:pt x="341" y="379"/>
                  </a:cubicBezTo>
                  <a:cubicBezTo>
                    <a:pt x="356" y="364"/>
                    <a:pt x="374" y="345"/>
                    <a:pt x="387" y="317"/>
                  </a:cubicBezTo>
                  <a:cubicBezTo>
                    <a:pt x="410" y="268"/>
                    <a:pt x="410" y="225"/>
                    <a:pt x="409" y="216"/>
                  </a:cubicBezTo>
                  <a:cubicBezTo>
                    <a:pt x="409" y="158"/>
                    <a:pt x="388" y="105"/>
                    <a:pt x="351" y="64"/>
                  </a:cubicBezTo>
                  <a:cubicBezTo>
                    <a:pt x="333" y="45"/>
                    <a:pt x="313" y="30"/>
                    <a:pt x="290" y="19"/>
                  </a:cubicBezTo>
                  <a:cubicBezTo>
                    <a:pt x="268" y="9"/>
                    <a:pt x="244" y="2"/>
                    <a:pt x="218" y="1"/>
                  </a:cubicBezTo>
                  <a:cubicBezTo>
                    <a:pt x="218" y="1"/>
                    <a:pt x="218" y="1"/>
                    <a:pt x="218" y="1"/>
                  </a:cubicBezTo>
                  <a:cubicBezTo>
                    <a:pt x="218" y="1"/>
                    <a:pt x="218" y="1"/>
                    <a:pt x="218" y="1"/>
                  </a:cubicBezTo>
                  <a:cubicBezTo>
                    <a:pt x="217" y="0"/>
                    <a:pt x="209" y="0"/>
                    <a:pt x="205" y="0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Freeform 63"/>
            <p:cNvSpPr/>
            <p:nvPr/>
          </p:nvSpPr>
          <p:spPr bwMode="auto">
            <a:xfrm>
              <a:off x="1127125" y="2776538"/>
              <a:ext cx="176213" cy="38100"/>
            </a:xfrm>
            <a:custGeom>
              <a:avLst/>
              <a:gdLst>
                <a:gd name="T0" fmla="*/ 166 w 166"/>
                <a:gd name="T1" fmla="*/ 21 h 36"/>
                <a:gd name="T2" fmla="*/ 152 w 166"/>
                <a:gd name="T3" fmla="*/ 36 h 36"/>
                <a:gd name="T4" fmla="*/ 14 w 166"/>
                <a:gd name="T5" fmla="*/ 36 h 36"/>
                <a:gd name="T6" fmla="*/ 0 w 166"/>
                <a:gd name="T7" fmla="*/ 21 h 36"/>
                <a:gd name="T8" fmla="*/ 0 w 166"/>
                <a:gd name="T9" fmla="*/ 15 h 36"/>
                <a:gd name="T10" fmla="*/ 14 w 166"/>
                <a:gd name="T11" fmla="*/ 0 h 36"/>
                <a:gd name="T12" fmla="*/ 152 w 166"/>
                <a:gd name="T13" fmla="*/ 0 h 36"/>
                <a:gd name="T14" fmla="*/ 166 w 166"/>
                <a:gd name="T15" fmla="*/ 15 h 36"/>
                <a:gd name="T16" fmla="*/ 166 w 166"/>
                <a:gd name="T17" fmla="*/ 2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36">
                  <a:moveTo>
                    <a:pt x="166" y="21"/>
                  </a:moveTo>
                  <a:cubicBezTo>
                    <a:pt x="166" y="29"/>
                    <a:pt x="160" y="36"/>
                    <a:pt x="152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7" y="36"/>
                    <a:pt x="0" y="29"/>
                    <a:pt x="0" y="2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7" y="0"/>
                    <a:pt x="14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60" y="0"/>
                    <a:pt x="166" y="7"/>
                    <a:pt x="166" y="15"/>
                  </a:cubicBezTo>
                  <a:lnTo>
                    <a:pt x="166" y="21"/>
                  </a:ln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Freeform 64"/>
            <p:cNvSpPr/>
            <p:nvPr/>
          </p:nvSpPr>
          <p:spPr bwMode="auto">
            <a:xfrm>
              <a:off x="1127125" y="2816226"/>
              <a:ext cx="176213" cy="38100"/>
            </a:xfrm>
            <a:custGeom>
              <a:avLst/>
              <a:gdLst>
                <a:gd name="T0" fmla="*/ 166 w 166"/>
                <a:gd name="T1" fmla="*/ 21 h 35"/>
                <a:gd name="T2" fmla="*/ 152 w 166"/>
                <a:gd name="T3" fmla="*/ 35 h 35"/>
                <a:gd name="T4" fmla="*/ 14 w 166"/>
                <a:gd name="T5" fmla="*/ 35 h 35"/>
                <a:gd name="T6" fmla="*/ 0 w 166"/>
                <a:gd name="T7" fmla="*/ 21 h 35"/>
                <a:gd name="T8" fmla="*/ 0 w 166"/>
                <a:gd name="T9" fmla="*/ 14 h 35"/>
                <a:gd name="T10" fmla="*/ 14 w 166"/>
                <a:gd name="T11" fmla="*/ 0 h 35"/>
                <a:gd name="T12" fmla="*/ 152 w 166"/>
                <a:gd name="T13" fmla="*/ 0 h 35"/>
                <a:gd name="T14" fmla="*/ 166 w 166"/>
                <a:gd name="T15" fmla="*/ 14 h 35"/>
                <a:gd name="T16" fmla="*/ 166 w 166"/>
                <a:gd name="T17" fmla="*/ 2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35">
                  <a:moveTo>
                    <a:pt x="166" y="21"/>
                  </a:moveTo>
                  <a:cubicBezTo>
                    <a:pt x="166" y="29"/>
                    <a:pt x="160" y="35"/>
                    <a:pt x="152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7" y="35"/>
                    <a:pt x="0" y="29"/>
                    <a:pt x="0" y="2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60" y="0"/>
                    <a:pt x="166" y="6"/>
                    <a:pt x="166" y="14"/>
                  </a:cubicBezTo>
                  <a:lnTo>
                    <a:pt x="166" y="21"/>
                  </a:ln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Freeform 65"/>
            <p:cNvSpPr/>
            <p:nvPr/>
          </p:nvSpPr>
          <p:spPr bwMode="auto">
            <a:xfrm>
              <a:off x="1136650" y="2857501"/>
              <a:ext cx="158750" cy="36513"/>
            </a:xfrm>
            <a:custGeom>
              <a:avLst/>
              <a:gdLst>
                <a:gd name="T0" fmla="*/ 150 w 150"/>
                <a:gd name="T1" fmla="*/ 20 h 35"/>
                <a:gd name="T2" fmla="*/ 137 w 150"/>
                <a:gd name="T3" fmla="*/ 35 h 35"/>
                <a:gd name="T4" fmla="*/ 14 w 150"/>
                <a:gd name="T5" fmla="*/ 35 h 35"/>
                <a:gd name="T6" fmla="*/ 0 w 150"/>
                <a:gd name="T7" fmla="*/ 20 h 35"/>
                <a:gd name="T8" fmla="*/ 0 w 150"/>
                <a:gd name="T9" fmla="*/ 14 h 35"/>
                <a:gd name="T10" fmla="*/ 14 w 150"/>
                <a:gd name="T11" fmla="*/ 0 h 35"/>
                <a:gd name="T12" fmla="*/ 137 w 150"/>
                <a:gd name="T13" fmla="*/ 0 h 35"/>
                <a:gd name="T14" fmla="*/ 150 w 150"/>
                <a:gd name="T15" fmla="*/ 14 h 35"/>
                <a:gd name="T16" fmla="*/ 150 w 150"/>
                <a:gd name="T17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35">
                  <a:moveTo>
                    <a:pt x="150" y="20"/>
                  </a:moveTo>
                  <a:cubicBezTo>
                    <a:pt x="150" y="28"/>
                    <a:pt x="144" y="35"/>
                    <a:pt x="137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6" y="35"/>
                    <a:pt x="0" y="28"/>
                    <a:pt x="0" y="2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4" y="0"/>
                    <a:pt x="150" y="6"/>
                    <a:pt x="150" y="14"/>
                  </a:cubicBezTo>
                  <a:lnTo>
                    <a:pt x="150" y="20"/>
                  </a:ln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Freeform 66"/>
            <p:cNvSpPr/>
            <p:nvPr/>
          </p:nvSpPr>
          <p:spPr bwMode="auto">
            <a:xfrm>
              <a:off x="1169988" y="2895601"/>
              <a:ext cx="92075" cy="38100"/>
            </a:xfrm>
            <a:custGeom>
              <a:avLst/>
              <a:gdLst>
                <a:gd name="T0" fmla="*/ 87 w 87"/>
                <a:gd name="T1" fmla="*/ 21 h 36"/>
                <a:gd name="T2" fmla="*/ 73 w 87"/>
                <a:gd name="T3" fmla="*/ 36 h 36"/>
                <a:gd name="T4" fmla="*/ 13 w 87"/>
                <a:gd name="T5" fmla="*/ 36 h 36"/>
                <a:gd name="T6" fmla="*/ 0 w 87"/>
                <a:gd name="T7" fmla="*/ 21 h 36"/>
                <a:gd name="T8" fmla="*/ 0 w 87"/>
                <a:gd name="T9" fmla="*/ 15 h 36"/>
                <a:gd name="T10" fmla="*/ 13 w 87"/>
                <a:gd name="T11" fmla="*/ 0 h 36"/>
                <a:gd name="T12" fmla="*/ 73 w 87"/>
                <a:gd name="T13" fmla="*/ 0 h 36"/>
                <a:gd name="T14" fmla="*/ 87 w 87"/>
                <a:gd name="T15" fmla="*/ 15 h 36"/>
                <a:gd name="T16" fmla="*/ 87 w 87"/>
                <a:gd name="T17" fmla="*/ 2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36">
                  <a:moveTo>
                    <a:pt x="87" y="21"/>
                  </a:moveTo>
                  <a:cubicBezTo>
                    <a:pt x="87" y="29"/>
                    <a:pt x="81" y="36"/>
                    <a:pt x="73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6" y="36"/>
                    <a:pt x="0" y="29"/>
                    <a:pt x="0" y="2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6" y="0"/>
                    <a:pt x="1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81" y="0"/>
                    <a:pt x="87" y="7"/>
                    <a:pt x="87" y="15"/>
                  </a:cubicBezTo>
                  <a:lnTo>
                    <a:pt x="87" y="21"/>
                  </a:ln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Freeform 67"/>
            <p:cNvSpPr>
              <a:spLocks noEditPoints="1"/>
            </p:cNvSpPr>
            <p:nvPr/>
          </p:nvSpPr>
          <p:spPr bwMode="auto">
            <a:xfrm>
              <a:off x="1228725" y="2700338"/>
              <a:ext cx="68263" cy="69850"/>
            </a:xfrm>
            <a:custGeom>
              <a:avLst/>
              <a:gdLst>
                <a:gd name="T0" fmla="*/ 59 w 63"/>
                <a:gd name="T1" fmla="*/ 30 h 65"/>
                <a:gd name="T2" fmla="*/ 58 w 63"/>
                <a:gd name="T3" fmla="*/ 25 h 65"/>
                <a:gd name="T4" fmla="*/ 56 w 63"/>
                <a:gd name="T5" fmla="*/ 20 h 65"/>
                <a:gd name="T6" fmla="*/ 53 w 63"/>
                <a:gd name="T7" fmla="*/ 16 h 65"/>
                <a:gd name="T8" fmla="*/ 50 w 63"/>
                <a:gd name="T9" fmla="*/ 12 h 65"/>
                <a:gd name="T10" fmla="*/ 46 w 63"/>
                <a:gd name="T11" fmla="*/ 9 h 65"/>
                <a:gd name="T12" fmla="*/ 42 w 63"/>
                <a:gd name="T13" fmla="*/ 7 h 65"/>
                <a:gd name="T14" fmla="*/ 37 w 63"/>
                <a:gd name="T15" fmla="*/ 5 h 65"/>
                <a:gd name="T16" fmla="*/ 33 w 63"/>
                <a:gd name="T17" fmla="*/ 4 h 65"/>
                <a:gd name="T18" fmla="*/ 28 w 63"/>
                <a:gd name="T19" fmla="*/ 1 h 65"/>
                <a:gd name="T20" fmla="*/ 22 w 63"/>
                <a:gd name="T21" fmla="*/ 2 h 65"/>
                <a:gd name="T22" fmla="*/ 17 w 63"/>
                <a:gd name="T23" fmla="*/ 4 h 65"/>
                <a:gd name="T24" fmla="*/ 12 w 63"/>
                <a:gd name="T25" fmla="*/ 7 h 65"/>
                <a:gd name="T26" fmla="*/ 8 w 63"/>
                <a:gd name="T27" fmla="*/ 11 h 65"/>
                <a:gd name="T28" fmla="*/ 5 w 63"/>
                <a:gd name="T29" fmla="*/ 16 h 65"/>
                <a:gd name="T30" fmla="*/ 3 w 63"/>
                <a:gd name="T31" fmla="*/ 21 h 65"/>
                <a:gd name="T32" fmla="*/ 1 w 63"/>
                <a:gd name="T33" fmla="*/ 27 h 65"/>
                <a:gd name="T34" fmla="*/ 0 w 63"/>
                <a:gd name="T35" fmla="*/ 32 h 65"/>
                <a:gd name="T36" fmla="*/ 1 w 63"/>
                <a:gd name="T37" fmla="*/ 38 h 65"/>
                <a:gd name="T38" fmla="*/ 2 w 63"/>
                <a:gd name="T39" fmla="*/ 44 h 65"/>
                <a:gd name="T40" fmla="*/ 5 w 63"/>
                <a:gd name="T41" fmla="*/ 49 h 65"/>
                <a:gd name="T42" fmla="*/ 8 w 63"/>
                <a:gd name="T43" fmla="*/ 54 h 65"/>
                <a:gd name="T44" fmla="*/ 12 w 63"/>
                <a:gd name="T45" fmla="*/ 58 h 65"/>
                <a:gd name="T46" fmla="*/ 16 w 63"/>
                <a:gd name="T47" fmla="*/ 61 h 65"/>
                <a:gd name="T48" fmla="*/ 21 w 63"/>
                <a:gd name="T49" fmla="*/ 64 h 65"/>
                <a:gd name="T50" fmla="*/ 27 w 63"/>
                <a:gd name="T51" fmla="*/ 65 h 65"/>
                <a:gd name="T52" fmla="*/ 31 w 63"/>
                <a:gd name="T53" fmla="*/ 65 h 65"/>
                <a:gd name="T54" fmla="*/ 36 w 63"/>
                <a:gd name="T55" fmla="*/ 65 h 65"/>
                <a:gd name="T56" fmla="*/ 41 w 63"/>
                <a:gd name="T57" fmla="*/ 64 h 65"/>
                <a:gd name="T58" fmla="*/ 46 w 63"/>
                <a:gd name="T59" fmla="*/ 61 h 65"/>
                <a:gd name="T60" fmla="*/ 51 w 63"/>
                <a:gd name="T61" fmla="*/ 58 h 65"/>
                <a:gd name="T62" fmla="*/ 55 w 63"/>
                <a:gd name="T63" fmla="*/ 54 h 65"/>
                <a:gd name="T64" fmla="*/ 58 w 63"/>
                <a:gd name="T65" fmla="*/ 49 h 65"/>
                <a:gd name="T66" fmla="*/ 61 w 63"/>
                <a:gd name="T67" fmla="*/ 44 h 65"/>
                <a:gd name="T68" fmla="*/ 62 w 63"/>
                <a:gd name="T69" fmla="*/ 39 h 65"/>
                <a:gd name="T70" fmla="*/ 56 w 63"/>
                <a:gd name="T71" fmla="*/ 32 h 65"/>
                <a:gd name="T72" fmla="*/ 56 w 63"/>
                <a:gd name="T73" fmla="*/ 32 h 65"/>
                <a:gd name="T74" fmla="*/ 34 w 63"/>
                <a:gd name="T75" fmla="*/ 33 h 65"/>
                <a:gd name="T76" fmla="*/ 34 w 63"/>
                <a:gd name="T77" fmla="*/ 29 h 65"/>
                <a:gd name="T78" fmla="*/ 34 w 63"/>
                <a:gd name="T79" fmla="*/ 28 h 65"/>
                <a:gd name="T80" fmla="*/ 31 w 63"/>
                <a:gd name="T81" fmla="*/ 7 h 65"/>
                <a:gd name="T82" fmla="*/ 31 w 63"/>
                <a:gd name="T83" fmla="*/ 7 h 65"/>
                <a:gd name="T84" fmla="*/ 10 w 63"/>
                <a:gd name="T85" fmla="*/ 20 h 65"/>
                <a:gd name="T86" fmla="*/ 27 w 63"/>
                <a:gd name="T87" fmla="*/ 32 h 65"/>
                <a:gd name="T88" fmla="*/ 27 w 63"/>
                <a:gd name="T89" fmla="*/ 33 h 65"/>
                <a:gd name="T90" fmla="*/ 10 w 63"/>
                <a:gd name="T91" fmla="*/ 46 h 65"/>
                <a:gd name="T92" fmla="*/ 10 w 63"/>
                <a:gd name="T93" fmla="*/ 46 h 65"/>
                <a:gd name="T94" fmla="*/ 31 w 63"/>
                <a:gd name="T95" fmla="*/ 59 h 65"/>
                <a:gd name="T96" fmla="*/ 34 w 63"/>
                <a:gd name="T97" fmla="*/ 37 h 65"/>
                <a:gd name="T98" fmla="*/ 34 w 63"/>
                <a:gd name="T99" fmla="*/ 37 h 65"/>
                <a:gd name="T100" fmla="*/ 53 w 63"/>
                <a:gd name="T101" fmla="*/ 46 h 65"/>
                <a:gd name="T102" fmla="*/ 53 w 63"/>
                <a:gd name="T103" fmla="*/ 4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3" h="65">
                  <a:moveTo>
                    <a:pt x="59" y="33"/>
                  </a:moveTo>
                  <a:cubicBezTo>
                    <a:pt x="63" y="33"/>
                    <a:pt x="63" y="33"/>
                    <a:pt x="63" y="33"/>
                  </a:cubicBezTo>
                  <a:cubicBezTo>
                    <a:pt x="63" y="32"/>
                    <a:pt x="62" y="31"/>
                    <a:pt x="62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29"/>
                    <a:pt x="58" y="29"/>
                    <a:pt x="58" y="28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26"/>
                    <a:pt x="62" y="25"/>
                    <a:pt x="61" y="25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7" y="24"/>
                    <a:pt x="57" y="24"/>
                    <a:pt x="57" y="23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0" y="21"/>
                    <a:pt x="60" y="20"/>
                    <a:pt x="60" y="19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5" y="19"/>
                    <a:pt x="55" y="19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8" y="15"/>
                    <a:pt x="57" y="15"/>
                    <a:pt x="57" y="14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5"/>
                    <a:pt x="53" y="15"/>
                    <a:pt x="52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4" y="11"/>
                    <a:pt x="54" y="10"/>
                    <a:pt x="53" y="10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49" y="11"/>
                    <a:pt x="49" y="11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0" y="7"/>
                    <a:pt x="50" y="6"/>
                    <a:pt x="49" y="6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5" y="8"/>
                    <a:pt x="45" y="8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0" y="2"/>
                    <a:pt x="40" y="1"/>
                    <a:pt x="39" y="1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6" y="5"/>
                    <a:pt x="36" y="5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4" y="0"/>
                    <a:pt x="33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4"/>
                    <a:pt x="32" y="4"/>
                    <a:pt x="31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9" y="0"/>
                    <a:pt x="28" y="1"/>
                    <a:pt x="28" y="1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5"/>
                    <a:pt x="26" y="5"/>
                    <a:pt x="26" y="5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6"/>
                    <a:pt x="22" y="6"/>
                    <a:pt x="21" y="6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8" y="4"/>
                    <a:pt x="17" y="4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7" y="8"/>
                    <a:pt x="17" y="9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3" y="7"/>
                    <a:pt x="12" y="7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3" y="11"/>
                    <a:pt x="13" y="12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10"/>
                    <a:pt x="9" y="10"/>
                    <a:pt x="8" y="11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5"/>
                    <a:pt x="10" y="15"/>
                    <a:pt x="10" y="16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5" y="15"/>
                    <a:pt x="5" y="16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9"/>
                    <a:pt x="7" y="19"/>
                    <a:pt x="7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20"/>
                    <a:pt x="3" y="21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4"/>
                    <a:pt x="5" y="25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5"/>
                    <a:pt x="1" y="26"/>
                    <a:pt x="1" y="27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28"/>
                    <a:pt x="4" y="29"/>
                    <a:pt x="4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1"/>
                    <a:pt x="0" y="31"/>
                    <a:pt x="0" y="3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4"/>
                    <a:pt x="4" y="34"/>
                    <a:pt x="4" y="35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7"/>
                    <a:pt x="1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9"/>
                    <a:pt x="5" y="39"/>
                    <a:pt x="5" y="40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2" y="42"/>
                    <a:pt x="2" y="43"/>
                    <a:pt x="2" y="4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3"/>
                    <a:pt x="6" y="44"/>
                    <a:pt x="7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8"/>
                    <a:pt x="4" y="48"/>
                    <a:pt x="5" y="49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8" y="48"/>
                    <a:pt x="9" y="49"/>
                    <a:pt x="9" y="49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7" y="53"/>
                    <a:pt x="7" y="53"/>
                    <a:pt x="8" y="54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2" y="53"/>
                    <a:pt x="12" y="53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7"/>
                    <a:pt x="11" y="57"/>
                    <a:pt x="12" y="58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56"/>
                    <a:pt x="15" y="56"/>
                    <a:pt x="16" y="56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5" y="60"/>
                    <a:pt x="16" y="61"/>
                    <a:pt x="16" y="61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8"/>
                    <a:pt x="20" y="59"/>
                    <a:pt x="20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20" y="63"/>
                    <a:pt x="21" y="63"/>
                    <a:pt x="21" y="64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4" y="60"/>
                    <a:pt x="24" y="60"/>
                    <a:pt x="25" y="60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5"/>
                    <a:pt x="26" y="65"/>
                    <a:pt x="27" y="65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9" y="61"/>
                    <a:pt x="30" y="61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5"/>
                    <a:pt x="31" y="65"/>
                    <a:pt x="31" y="65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1"/>
                    <a:pt x="34" y="61"/>
                    <a:pt x="35" y="61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7" y="65"/>
                    <a:pt x="38" y="65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0"/>
                    <a:pt x="39" y="60"/>
                    <a:pt x="39" y="60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42" y="63"/>
                    <a:pt x="43" y="63"/>
                    <a:pt x="43" y="63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3" y="59"/>
                    <a:pt x="43" y="58"/>
                    <a:pt x="44" y="58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7" y="61"/>
                    <a:pt x="48" y="61"/>
                    <a:pt x="48" y="60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7" y="56"/>
                    <a:pt x="48" y="56"/>
                    <a:pt x="48" y="55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1" y="58"/>
                    <a:pt x="52" y="57"/>
                    <a:pt x="53" y="57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51" y="53"/>
                    <a:pt x="51" y="52"/>
                    <a:pt x="52" y="52"/>
                  </a:cubicBezTo>
                  <a:cubicBezTo>
                    <a:pt x="55" y="54"/>
                    <a:pt x="55" y="54"/>
                    <a:pt x="55" y="54"/>
                  </a:cubicBezTo>
                  <a:cubicBezTo>
                    <a:pt x="55" y="54"/>
                    <a:pt x="56" y="53"/>
                    <a:pt x="56" y="52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4" y="49"/>
                    <a:pt x="54" y="48"/>
                    <a:pt x="55" y="48"/>
                  </a:cubicBezTo>
                  <a:cubicBezTo>
                    <a:pt x="58" y="49"/>
                    <a:pt x="58" y="49"/>
                    <a:pt x="58" y="49"/>
                  </a:cubicBezTo>
                  <a:cubicBezTo>
                    <a:pt x="59" y="49"/>
                    <a:pt x="59" y="48"/>
                    <a:pt x="59" y="47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56" y="44"/>
                    <a:pt x="57" y="44"/>
                    <a:pt x="57" y="43"/>
                  </a:cubicBezTo>
                  <a:cubicBezTo>
                    <a:pt x="61" y="44"/>
                    <a:pt x="61" y="44"/>
                    <a:pt x="61" y="44"/>
                  </a:cubicBezTo>
                  <a:cubicBezTo>
                    <a:pt x="61" y="43"/>
                    <a:pt x="61" y="43"/>
                    <a:pt x="61" y="42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8" y="40"/>
                    <a:pt x="58" y="39"/>
                    <a:pt x="58" y="38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62" y="38"/>
                    <a:pt x="62" y="37"/>
                    <a:pt x="62" y="36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9" y="35"/>
                    <a:pt x="59" y="34"/>
                    <a:pt x="59" y="33"/>
                  </a:cubicBezTo>
                  <a:close/>
                  <a:moveTo>
                    <a:pt x="56" y="32"/>
                  </a:moveTo>
                  <a:cubicBezTo>
                    <a:pt x="36" y="32"/>
                    <a:pt x="36" y="32"/>
                    <a:pt x="36" y="32"/>
                  </a:cubicBezTo>
                  <a:cubicBezTo>
                    <a:pt x="36" y="32"/>
                    <a:pt x="36" y="31"/>
                    <a:pt x="36" y="3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5" y="24"/>
                    <a:pt x="56" y="28"/>
                    <a:pt x="56" y="32"/>
                  </a:cubicBezTo>
                  <a:close/>
                  <a:moveTo>
                    <a:pt x="31" y="35"/>
                  </a:moveTo>
                  <a:cubicBezTo>
                    <a:pt x="30" y="35"/>
                    <a:pt x="29" y="34"/>
                    <a:pt x="29" y="33"/>
                  </a:cubicBezTo>
                  <a:cubicBezTo>
                    <a:pt x="29" y="32"/>
                    <a:pt x="30" y="30"/>
                    <a:pt x="31" y="30"/>
                  </a:cubicBezTo>
                  <a:cubicBezTo>
                    <a:pt x="33" y="30"/>
                    <a:pt x="34" y="32"/>
                    <a:pt x="34" y="33"/>
                  </a:cubicBezTo>
                  <a:cubicBezTo>
                    <a:pt x="34" y="34"/>
                    <a:pt x="33" y="35"/>
                    <a:pt x="31" y="35"/>
                  </a:cubicBezTo>
                  <a:close/>
                  <a:moveTo>
                    <a:pt x="53" y="20"/>
                  </a:move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29"/>
                    <a:pt x="34" y="2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8" y="13"/>
                    <a:pt x="51" y="16"/>
                    <a:pt x="53" y="20"/>
                  </a:cubicBezTo>
                  <a:close/>
                  <a:moveTo>
                    <a:pt x="44" y="10"/>
                  </a:moveTo>
                  <a:cubicBezTo>
                    <a:pt x="34" y="28"/>
                    <a:pt x="34" y="28"/>
                    <a:pt x="34" y="28"/>
                  </a:cubicBezTo>
                  <a:cubicBezTo>
                    <a:pt x="33" y="28"/>
                    <a:pt x="32" y="28"/>
                    <a:pt x="32" y="2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6" y="7"/>
                    <a:pt x="40" y="8"/>
                    <a:pt x="44" y="10"/>
                  </a:cubicBezTo>
                  <a:close/>
                  <a:moveTo>
                    <a:pt x="31" y="7"/>
                  </a:move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0" y="28"/>
                    <a:pt x="29" y="28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3" y="8"/>
                    <a:pt x="27" y="7"/>
                    <a:pt x="31" y="7"/>
                  </a:cubicBezTo>
                  <a:close/>
                  <a:moveTo>
                    <a:pt x="19" y="11"/>
                  </a:moveTo>
                  <a:cubicBezTo>
                    <a:pt x="29" y="29"/>
                    <a:pt x="29" y="29"/>
                    <a:pt x="29" y="29"/>
                  </a:cubicBezTo>
                  <a:cubicBezTo>
                    <a:pt x="28" y="29"/>
                    <a:pt x="28" y="30"/>
                    <a:pt x="28" y="3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2" y="16"/>
                    <a:pt x="15" y="13"/>
                    <a:pt x="19" y="11"/>
                  </a:cubicBezTo>
                  <a:close/>
                  <a:moveTo>
                    <a:pt x="10" y="20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2"/>
                    <a:pt x="27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28"/>
                    <a:pt x="8" y="24"/>
                    <a:pt x="10" y="20"/>
                  </a:cubicBezTo>
                  <a:close/>
                  <a:moveTo>
                    <a:pt x="7" y="33"/>
                  </a:moveTo>
                  <a:cubicBezTo>
                    <a:pt x="27" y="33"/>
                    <a:pt x="27" y="33"/>
                    <a:pt x="27" y="33"/>
                  </a:cubicBezTo>
                  <a:cubicBezTo>
                    <a:pt x="27" y="34"/>
                    <a:pt x="27" y="34"/>
                    <a:pt x="27" y="35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8" y="42"/>
                    <a:pt x="7" y="38"/>
                    <a:pt x="7" y="33"/>
                  </a:cubicBezTo>
                  <a:close/>
                  <a:moveTo>
                    <a:pt x="10" y="46"/>
                  </a:move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7"/>
                    <a:pt x="29" y="37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5" y="53"/>
                    <a:pt x="12" y="50"/>
                    <a:pt x="10" y="46"/>
                  </a:cubicBezTo>
                  <a:close/>
                  <a:moveTo>
                    <a:pt x="19" y="56"/>
                  </a:moveTo>
                  <a:cubicBezTo>
                    <a:pt x="29" y="37"/>
                    <a:pt x="29" y="37"/>
                    <a:pt x="29" y="37"/>
                  </a:cubicBezTo>
                  <a:cubicBezTo>
                    <a:pt x="30" y="38"/>
                    <a:pt x="31" y="38"/>
                    <a:pt x="31" y="38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7" y="59"/>
                    <a:pt x="23" y="58"/>
                    <a:pt x="19" y="56"/>
                  </a:cubicBezTo>
                  <a:close/>
                  <a:moveTo>
                    <a:pt x="32" y="59"/>
                  </a:moveTo>
                  <a:cubicBezTo>
                    <a:pt x="32" y="38"/>
                    <a:pt x="32" y="38"/>
                    <a:pt x="32" y="38"/>
                  </a:cubicBezTo>
                  <a:cubicBezTo>
                    <a:pt x="32" y="38"/>
                    <a:pt x="33" y="38"/>
                    <a:pt x="34" y="37"/>
                  </a:cubicBezTo>
                  <a:cubicBezTo>
                    <a:pt x="44" y="56"/>
                    <a:pt x="44" y="56"/>
                    <a:pt x="44" y="56"/>
                  </a:cubicBezTo>
                  <a:cubicBezTo>
                    <a:pt x="40" y="58"/>
                    <a:pt x="36" y="59"/>
                    <a:pt x="32" y="59"/>
                  </a:cubicBezTo>
                  <a:close/>
                  <a:moveTo>
                    <a:pt x="44" y="55"/>
                  </a:moveTo>
                  <a:cubicBezTo>
                    <a:pt x="34" y="37"/>
                    <a:pt x="34" y="37"/>
                    <a:pt x="34" y="37"/>
                  </a:cubicBezTo>
                  <a:cubicBezTo>
                    <a:pt x="35" y="37"/>
                    <a:pt x="35" y="36"/>
                    <a:pt x="35" y="3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1" y="50"/>
                    <a:pt x="48" y="53"/>
                    <a:pt x="44" y="55"/>
                  </a:cubicBezTo>
                  <a:close/>
                  <a:moveTo>
                    <a:pt x="53" y="46"/>
                  </a:moveTo>
                  <a:cubicBezTo>
                    <a:pt x="36" y="35"/>
                    <a:pt x="36" y="35"/>
                    <a:pt x="36" y="35"/>
                  </a:cubicBezTo>
                  <a:cubicBezTo>
                    <a:pt x="36" y="34"/>
                    <a:pt x="36" y="34"/>
                    <a:pt x="36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38"/>
                    <a:pt x="55" y="42"/>
                    <a:pt x="53" y="4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46709" y="708630"/>
            <a:ext cx="2399181" cy="2399181"/>
            <a:chOff x="817563" y="2030413"/>
            <a:chExt cx="765175" cy="765175"/>
          </a:xfrm>
          <a:solidFill>
            <a:schemeClr val="bg1">
              <a:lumMod val="75000"/>
            </a:schemeClr>
          </a:solidFill>
        </p:grpSpPr>
        <p:grpSp>
          <p:nvGrpSpPr>
            <p:cNvPr id="46" name="组合 45"/>
            <p:cNvGrpSpPr/>
            <p:nvPr/>
          </p:nvGrpSpPr>
          <p:grpSpPr>
            <a:xfrm>
              <a:off x="1050925" y="2039938"/>
              <a:ext cx="495300" cy="269876"/>
              <a:chOff x="1050925" y="2039938"/>
              <a:chExt cx="495300" cy="269876"/>
            </a:xfrm>
            <a:grpFill/>
          </p:grpSpPr>
          <p:sp>
            <p:nvSpPr>
              <p:cNvPr id="445" name="Freeform 68"/>
              <p:cNvSpPr>
                <a:spLocks noEditPoints="1"/>
              </p:cNvSpPr>
              <p:nvPr/>
            </p:nvSpPr>
            <p:spPr bwMode="auto">
              <a:xfrm>
                <a:off x="1208088" y="2168526"/>
                <a:ext cx="179388" cy="82550"/>
              </a:xfrm>
              <a:custGeom>
                <a:avLst/>
                <a:gdLst>
                  <a:gd name="T0" fmla="*/ 154 w 169"/>
                  <a:gd name="T1" fmla="*/ 62 h 77"/>
                  <a:gd name="T2" fmla="*/ 156 w 169"/>
                  <a:gd name="T3" fmla="*/ 36 h 77"/>
                  <a:gd name="T4" fmla="*/ 151 w 169"/>
                  <a:gd name="T5" fmla="*/ 36 h 77"/>
                  <a:gd name="T6" fmla="*/ 116 w 169"/>
                  <a:gd name="T7" fmla="*/ 57 h 77"/>
                  <a:gd name="T8" fmla="*/ 115 w 169"/>
                  <a:gd name="T9" fmla="*/ 50 h 77"/>
                  <a:gd name="T10" fmla="*/ 98 w 169"/>
                  <a:gd name="T11" fmla="*/ 45 h 77"/>
                  <a:gd name="T12" fmla="*/ 81 w 169"/>
                  <a:gd name="T13" fmla="*/ 67 h 77"/>
                  <a:gd name="T14" fmla="*/ 84 w 169"/>
                  <a:gd name="T15" fmla="*/ 51 h 77"/>
                  <a:gd name="T16" fmla="*/ 107 w 169"/>
                  <a:gd name="T17" fmla="*/ 1 h 77"/>
                  <a:gd name="T18" fmla="*/ 84 w 169"/>
                  <a:gd name="T19" fmla="*/ 37 h 77"/>
                  <a:gd name="T20" fmla="*/ 33 w 169"/>
                  <a:gd name="T21" fmla="*/ 69 h 77"/>
                  <a:gd name="T22" fmla="*/ 36 w 169"/>
                  <a:gd name="T23" fmla="*/ 36 h 77"/>
                  <a:gd name="T24" fmla="*/ 25 w 169"/>
                  <a:gd name="T25" fmla="*/ 50 h 77"/>
                  <a:gd name="T26" fmla="*/ 1 w 169"/>
                  <a:gd name="T27" fmla="*/ 70 h 77"/>
                  <a:gd name="T28" fmla="*/ 4 w 169"/>
                  <a:gd name="T29" fmla="*/ 73 h 77"/>
                  <a:gd name="T30" fmla="*/ 11 w 169"/>
                  <a:gd name="T31" fmla="*/ 70 h 77"/>
                  <a:gd name="T32" fmla="*/ 22 w 169"/>
                  <a:gd name="T33" fmla="*/ 62 h 77"/>
                  <a:gd name="T34" fmla="*/ 48 w 169"/>
                  <a:gd name="T35" fmla="*/ 64 h 77"/>
                  <a:gd name="T36" fmla="*/ 61 w 169"/>
                  <a:gd name="T37" fmla="*/ 72 h 77"/>
                  <a:gd name="T38" fmla="*/ 75 w 169"/>
                  <a:gd name="T39" fmla="*/ 67 h 77"/>
                  <a:gd name="T40" fmla="*/ 121 w 169"/>
                  <a:gd name="T41" fmla="*/ 58 h 77"/>
                  <a:gd name="T42" fmla="*/ 128 w 169"/>
                  <a:gd name="T43" fmla="*/ 68 h 77"/>
                  <a:gd name="T44" fmla="*/ 148 w 169"/>
                  <a:gd name="T45" fmla="*/ 60 h 77"/>
                  <a:gd name="T46" fmla="*/ 163 w 169"/>
                  <a:gd name="T47" fmla="*/ 58 h 77"/>
                  <a:gd name="T48" fmla="*/ 101 w 169"/>
                  <a:gd name="T49" fmla="*/ 12 h 77"/>
                  <a:gd name="T50" fmla="*/ 73 w 169"/>
                  <a:gd name="T51" fmla="*/ 59 h 77"/>
                  <a:gd name="T52" fmla="*/ 59 w 169"/>
                  <a:gd name="T53" fmla="*/ 55 h 77"/>
                  <a:gd name="T54" fmla="*/ 74 w 169"/>
                  <a:gd name="T55" fmla="*/ 59 h 77"/>
                  <a:gd name="T56" fmla="*/ 100 w 169"/>
                  <a:gd name="T57" fmla="*/ 54 h 77"/>
                  <a:gd name="T58" fmla="*/ 103 w 169"/>
                  <a:gd name="T59" fmla="*/ 58 h 77"/>
                  <a:gd name="T60" fmla="*/ 100 w 169"/>
                  <a:gd name="T61" fmla="*/ 54 h 77"/>
                  <a:gd name="T62" fmla="*/ 130 w 169"/>
                  <a:gd name="T63" fmla="*/ 64 h 77"/>
                  <a:gd name="T64" fmla="*/ 149 w 169"/>
                  <a:gd name="T65" fmla="*/ 38 h 77"/>
                  <a:gd name="T66" fmla="*/ 137 w 169"/>
                  <a:gd name="T67" fmla="*/ 6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69" h="77">
                    <a:moveTo>
                      <a:pt x="163" y="58"/>
                    </a:moveTo>
                    <a:cubicBezTo>
                      <a:pt x="161" y="59"/>
                      <a:pt x="157" y="63"/>
                      <a:pt x="154" y="62"/>
                    </a:cubicBezTo>
                    <a:cubicBezTo>
                      <a:pt x="151" y="61"/>
                      <a:pt x="152" y="56"/>
                      <a:pt x="152" y="54"/>
                    </a:cubicBezTo>
                    <a:cubicBezTo>
                      <a:pt x="151" y="48"/>
                      <a:pt x="153" y="41"/>
                      <a:pt x="156" y="36"/>
                    </a:cubicBezTo>
                    <a:cubicBezTo>
                      <a:pt x="158" y="33"/>
                      <a:pt x="154" y="31"/>
                      <a:pt x="153" y="33"/>
                    </a:cubicBezTo>
                    <a:cubicBezTo>
                      <a:pt x="152" y="34"/>
                      <a:pt x="152" y="35"/>
                      <a:pt x="151" y="36"/>
                    </a:cubicBezTo>
                    <a:cubicBezTo>
                      <a:pt x="151" y="35"/>
                      <a:pt x="151" y="34"/>
                      <a:pt x="150" y="34"/>
                    </a:cubicBezTo>
                    <a:cubicBezTo>
                      <a:pt x="132" y="26"/>
                      <a:pt x="125" y="46"/>
                      <a:pt x="116" y="57"/>
                    </a:cubicBezTo>
                    <a:cubicBezTo>
                      <a:pt x="113" y="61"/>
                      <a:pt x="108" y="63"/>
                      <a:pt x="104" y="63"/>
                    </a:cubicBezTo>
                    <a:cubicBezTo>
                      <a:pt x="109" y="58"/>
                      <a:pt x="113" y="53"/>
                      <a:pt x="115" y="50"/>
                    </a:cubicBezTo>
                    <a:cubicBezTo>
                      <a:pt x="118" y="45"/>
                      <a:pt x="120" y="36"/>
                      <a:pt x="113" y="33"/>
                    </a:cubicBezTo>
                    <a:cubicBezTo>
                      <a:pt x="106" y="30"/>
                      <a:pt x="100" y="41"/>
                      <a:pt x="98" y="45"/>
                    </a:cubicBezTo>
                    <a:cubicBezTo>
                      <a:pt x="95" y="51"/>
                      <a:pt x="93" y="59"/>
                      <a:pt x="97" y="64"/>
                    </a:cubicBezTo>
                    <a:cubicBezTo>
                      <a:pt x="92" y="68"/>
                      <a:pt x="85" y="71"/>
                      <a:pt x="81" y="67"/>
                    </a:cubicBezTo>
                    <a:cubicBezTo>
                      <a:pt x="78" y="66"/>
                      <a:pt x="78" y="63"/>
                      <a:pt x="78" y="61"/>
                    </a:cubicBezTo>
                    <a:cubicBezTo>
                      <a:pt x="81" y="57"/>
                      <a:pt x="83" y="54"/>
                      <a:pt x="84" y="51"/>
                    </a:cubicBezTo>
                    <a:cubicBezTo>
                      <a:pt x="94" y="36"/>
                      <a:pt x="102" y="20"/>
                      <a:pt x="110" y="4"/>
                    </a:cubicBezTo>
                    <a:cubicBezTo>
                      <a:pt x="111" y="2"/>
                      <a:pt x="109" y="0"/>
                      <a:pt x="107" y="1"/>
                    </a:cubicBezTo>
                    <a:cubicBezTo>
                      <a:pt x="95" y="8"/>
                      <a:pt x="91" y="23"/>
                      <a:pt x="85" y="34"/>
                    </a:cubicBezTo>
                    <a:cubicBezTo>
                      <a:pt x="85" y="35"/>
                      <a:pt x="84" y="36"/>
                      <a:pt x="84" y="37"/>
                    </a:cubicBezTo>
                    <a:cubicBezTo>
                      <a:pt x="74" y="36"/>
                      <a:pt x="66" y="39"/>
                      <a:pt x="58" y="46"/>
                    </a:cubicBezTo>
                    <a:cubicBezTo>
                      <a:pt x="50" y="53"/>
                      <a:pt x="45" y="66"/>
                      <a:pt x="33" y="69"/>
                    </a:cubicBezTo>
                    <a:cubicBezTo>
                      <a:pt x="25" y="72"/>
                      <a:pt x="27" y="60"/>
                      <a:pt x="30" y="50"/>
                    </a:cubicBezTo>
                    <a:cubicBezTo>
                      <a:pt x="33" y="45"/>
                      <a:pt x="34" y="40"/>
                      <a:pt x="36" y="36"/>
                    </a:cubicBezTo>
                    <a:cubicBezTo>
                      <a:pt x="37" y="33"/>
                      <a:pt x="34" y="32"/>
                      <a:pt x="32" y="34"/>
                    </a:cubicBezTo>
                    <a:cubicBezTo>
                      <a:pt x="30" y="39"/>
                      <a:pt x="27" y="44"/>
                      <a:pt x="25" y="50"/>
                    </a:cubicBezTo>
                    <a:cubicBezTo>
                      <a:pt x="23" y="54"/>
                      <a:pt x="20" y="59"/>
                      <a:pt x="16" y="63"/>
                    </a:cubicBezTo>
                    <a:cubicBezTo>
                      <a:pt x="11" y="66"/>
                      <a:pt x="5" y="66"/>
                      <a:pt x="1" y="70"/>
                    </a:cubicBezTo>
                    <a:cubicBezTo>
                      <a:pt x="0" y="71"/>
                      <a:pt x="1" y="73"/>
                      <a:pt x="2" y="73"/>
                    </a:cubicBezTo>
                    <a:cubicBezTo>
                      <a:pt x="3" y="73"/>
                      <a:pt x="3" y="73"/>
                      <a:pt x="4" y="73"/>
                    </a:cubicBezTo>
                    <a:cubicBezTo>
                      <a:pt x="5" y="73"/>
                      <a:pt x="6" y="73"/>
                      <a:pt x="6" y="72"/>
                    </a:cubicBezTo>
                    <a:cubicBezTo>
                      <a:pt x="8" y="71"/>
                      <a:pt x="10" y="71"/>
                      <a:pt x="11" y="70"/>
                    </a:cubicBezTo>
                    <a:cubicBezTo>
                      <a:pt x="15" y="69"/>
                      <a:pt x="19" y="66"/>
                      <a:pt x="22" y="63"/>
                    </a:cubicBezTo>
                    <a:cubicBezTo>
                      <a:pt x="22" y="63"/>
                      <a:pt x="22" y="62"/>
                      <a:pt x="22" y="62"/>
                    </a:cubicBezTo>
                    <a:cubicBezTo>
                      <a:pt x="22" y="66"/>
                      <a:pt x="23" y="70"/>
                      <a:pt x="26" y="73"/>
                    </a:cubicBezTo>
                    <a:cubicBezTo>
                      <a:pt x="34" y="77"/>
                      <a:pt x="43" y="69"/>
                      <a:pt x="48" y="64"/>
                    </a:cubicBezTo>
                    <a:cubicBezTo>
                      <a:pt x="50" y="62"/>
                      <a:pt x="52" y="60"/>
                      <a:pt x="53" y="58"/>
                    </a:cubicBezTo>
                    <a:cubicBezTo>
                      <a:pt x="51" y="65"/>
                      <a:pt x="52" y="72"/>
                      <a:pt x="61" y="72"/>
                    </a:cubicBezTo>
                    <a:cubicBezTo>
                      <a:pt x="66" y="72"/>
                      <a:pt x="70" y="69"/>
                      <a:pt x="74" y="65"/>
                    </a:cubicBezTo>
                    <a:cubicBezTo>
                      <a:pt x="74" y="66"/>
                      <a:pt x="74" y="66"/>
                      <a:pt x="75" y="67"/>
                    </a:cubicBezTo>
                    <a:cubicBezTo>
                      <a:pt x="80" y="77"/>
                      <a:pt x="91" y="74"/>
                      <a:pt x="100" y="67"/>
                    </a:cubicBezTo>
                    <a:cubicBezTo>
                      <a:pt x="107" y="71"/>
                      <a:pt x="117" y="63"/>
                      <a:pt x="121" y="58"/>
                    </a:cubicBezTo>
                    <a:cubicBezTo>
                      <a:pt x="121" y="57"/>
                      <a:pt x="122" y="56"/>
                      <a:pt x="123" y="55"/>
                    </a:cubicBezTo>
                    <a:cubicBezTo>
                      <a:pt x="121" y="61"/>
                      <a:pt x="122" y="66"/>
                      <a:pt x="128" y="68"/>
                    </a:cubicBezTo>
                    <a:cubicBezTo>
                      <a:pt x="137" y="71"/>
                      <a:pt x="143" y="63"/>
                      <a:pt x="147" y="54"/>
                    </a:cubicBezTo>
                    <a:cubicBezTo>
                      <a:pt x="147" y="56"/>
                      <a:pt x="147" y="58"/>
                      <a:pt x="148" y="60"/>
                    </a:cubicBezTo>
                    <a:cubicBezTo>
                      <a:pt x="150" y="70"/>
                      <a:pt x="161" y="65"/>
                      <a:pt x="166" y="61"/>
                    </a:cubicBezTo>
                    <a:cubicBezTo>
                      <a:pt x="169" y="59"/>
                      <a:pt x="165" y="56"/>
                      <a:pt x="163" y="58"/>
                    </a:cubicBezTo>
                    <a:close/>
                    <a:moveTo>
                      <a:pt x="91" y="32"/>
                    </a:moveTo>
                    <a:cubicBezTo>
                      <a:pt x="94" y="26"/>
                      <a:pt x="97" y="18"/>
                      <a:pt x="101" y="12"/>
                    </a:cubicBezTo>
                    <a:cubicBezTo>
                      <a:pt x="98" y="19"/>
                      <a:pt x="94" y="26"/>
                      <a:pt x="91" y="32"/>
                    </a:cubicBezTo>
                    <a:close/>
                    <a:moveTo>
                      <a:pt x="73" y="59"/>
                    </a:moveTo>
                    <a:cubicBezTo>
                      <a:pt x="70" y="62"/>
                      <a:pt x="67" y="66"/>
                      <a:pt x="63" y="67"/>
                    </a:cubicBezTo>
                    <a:cubicBezTo>
                      <a:pt x="54" y="71"/>
                      <a:pt x="57" y="59"/>
                      <a:pt x="59" y="55"/>
                    </a:cubicBezTo>
                    <a:cubicBezTo>
                      <a:pt x="63" y="46"/>
                      <a:pt x="72" y="42"/>
                      <a:pt x="81" y="41"/>
                    </a:cubicBezTo>
                    <a:cubicBezTo>
                      <a:pt x="78" y="47"/>
                      <a:pt x="75" y="53"/>
                      <a:pt x="74" y="59"/>
                    </a:cubicBezTo>
                    <a:cubicBezTo>
                      <a:pt x="74" y="59"/>
                      <a:pt x="73" y="59"/>
                      <a:pt x="73" y="59"/>
                    </a:cubicBezTo>
                    <a:close/>
                    <a:moveTo>
                      <a:pt x="100" y="54"/>
                    </a:moveTo>
                    <a:cubicBezTo>
                      <a:pt x="100" y="51"/>
                      <a:pt x="108" y="32"/>
                      <a:pt x="113" y="38"/>
                    </a:cubicBezTo>
                    <a:cubicBezTo>
                      <a:pt x="117" y="44"/>
                      <a:pt x="107" y="55"/>
                      <a:pt x="103" y="58"/>
                    </a:cubicBezTo>
                    <a:cubicBezTo>
                      <a:pt x="102" y="59"/>
                      <a:pt x="102" y="60"/>
                      <a:pt x="101" y="61"/>
                    </a:cubicBezTo>
                    <a:cubicBezTo>
                      <a:pt x="99" y="59"/>
                      <a:pt x="99" y="57"/>
                      <a:pt x="100" y="54"/>
                    </a:cubicBezTo>
                    <a:close/>
                    <a:moveTo>
                      <a:pt x="137" y="60"/>
                    </a:moveTo>
                    <a:cubicBezTo>
                      <a:pt x="136" y="63"/>
                      <a:pt x="133" y="65"/>
                      <a:pt x="130" y="64"/>
                    </a:cubicBezTo>
                    <a:cubicBezTo>
                      <a:pt x="124" y="63"/>
                      <a:pt x="127" y="54"/>
                      <a:pt x="129" y="51"/>
                    </a:cubicBezTo>
                    <a:cubicBezTo>
                      <a:pt x="133" y="43"/>
                      <a:pt x="139" y="37"/>
                      <a:pt x="149" y="38"/>
                    </a:cubicBezTo>
                    <a:cubicBezTo>
                      <a:pt x="149" y="38"/>
                      <a:pt x="150" y="38"/>
                      <a:pt x="150" y="37"/>
                    </a:cubicBezTo>
                    <a:cubicBezTo>
                      <a:pt x="146" y="45"/>
                      <a:pt x="143" y="54"/>
                      <a:pt x="13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69"/>
              <p:cNvSpPr/>
              <p:nvPr/>
            </p:nvSpPr>
            <p:spPr bwMode="auto">
              <a:xfrm>
                <a:off x="1247775" y="2190751"/>
                <a:ext cx="6350" cy="6350"/>
              </a:xfrm>
              <a:custGeom>
                <a:avLst/>
                <a:gdLst>
                  <a:gd name="T0" fmla="*/ 2 w 6"/>
                  <a:gd name="T1" fmla="*/ 5 h 6"/>
                  <a:gd name="T2" fmla="*/ 5 w 6"/>
                  <a:gd name="T3" fmla="*/ 4 h 6"/>
                  <a:gd name="T4" fmla="*/ 6 w 6"/>
                  <a:gd name="T5" fmla="*/ 2 h 6"/>
                  <a:gd name="T6" fmla="*/ 3 w 6"/>
                  <a:gd name="T7" fmla="*/ 0 h 6"/>
                  <a:gd name="T8" fmla="*/ 1 w 6"/>
                  <a:gd name="T9" fmla="*/ 2 h 6"/>
                  <a:gd name="T10" fmla="*/ 2 w 6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6">
                    <a:moveTo>
                      <a:pt x="2" y="5"/>
                    </a:moveTo>
                    <a:cubicBezTo>
                      <a:pt x="3" y="6"/>
                      <a:pt x="4" y="5"/>
                      <a:pt x="5" y="4"/>
                    </a:cubicBezTo>
                    <a:cubicBezTo>
                      <a:pt x="5" y="4"/>
                      <a:pt x="6" y="3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0" y="3"/>
                      <a:pt x="1" y="5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70"/>
              <p:cNvSpPr/>
              <p:nvPr/>
            </p:nvSpPr>
            <p:spPr bwMode="auto">
              <a:xfrm>
                <a:off x="1154113" y="2085976"/>
                <a:ext cx="123825" cy="92075"/>
              </a:xfrm>
              <a:custGeom>
                <a:avLst/>
                <a:gdLst>
                  <a:gd name="T0" fmla="*/ 0 w 116"/>
                  <a:gd name="T1" fmla="*/ 1 h 87"/>
                  <a:gd name="T2" fmla="*/ 2 w 116"/>
                  <a:gd name="T3" fmla="*/ 40 h 87"/>
                  <a:gd name="T4" fmla="*/ 4 w 116"/>
                  <a:gd name="T5" fmla="*/ 85 h 87"/>
                  <a:gd name="T6" fmla="*/ 5 w 116"/>
                  <a:gd name="T7" fmla="*/ 86 h 87"/>
                  <a:gd name="T8" fmla="*/ 63 w 116"/>
                  <a:gd name="T9" fmla="*/ 82 h 87"/>
                  <a:gd name="T10" fmla="*/ 116 w 116"/>
                  <a:gd name="T11" fmla="*/ 78 h 87"/>
                  <a:gd name="T12" fmla="*/ 116 w 116"/>
                  <a:gd name="T13" fmla="*/ 77 h 87"/>
                  <a:gd name="T14" fmla="*/ 115 w 116"/>
                  <a:gd name="T15" fmla="*/ 75 h 87"/>
                  <a:gd name="T16" fmla="*/ 114 w 116"/>
                  <a:gd name="T17" fmla="*/ 76 h 87"/>
                  <a:gd name="T18" fmla="*/ 91 w 116"/>
                  <a:gd name="T19" fmla="*/ 80 h 87"/>
                  <a:gd name="T20" fmla="*/ 67 w 116"/>
                  <a:gd name="T21" fmla="*/ 81 h 87"/>
                  <a:gd name="T22" fmla="*/ 16 w 116"/>
                  <a:gd name="T23" fmla="*/ 85 h 87"/>
                  <a:gd name="T24" fmla="*/ 5 w 116"/>
                  <a:gd name="T25" fmla="*/ 82 h 87"/>
                  <a:gd name="T26" fmla="*/ 5 w 116"/>
                  <a:gd name="T27" fmla="*/ 71 h 87"/>
                  <a:gd name="T28" fmla="*/ 4 w 116"/>
                  <a:gd name="T29" fmla="*/ 47 h 87"/>
                  <a:gd name="T30" fmla="*/ 2 w 116"/>
                  <a:gd name="T31" fmla="*/ 1 h 87"/>
                  <a:gd name="T32" fmla="*/ 0 w 116"/>
                  <a:gd name="T33" fmla="*/ 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6" h="87">
                    <a:moveTo>
                      <a:pt x="0" y="1"/>
                    </a:moveTo>
                    <a:cubicBezTo>
                      <a:pt x="0" y="14"/>
                      <a:pt x="1" y="27"/>
                      <a:pt x="2" y="40"/>
                    </a:cubicBezTo>
                    <a:cubicBezTo>
                      <a:pt x="4" y="55"/>
                      <a:pt x="3" y="70"/>
                      <a:pt x="4" y="85"/>
                    </a:cubicBezTo>
                    <a:cubicBezTo>
                      <a:pt x="4" y="86"/>
                      <a:pt x="4" y="86"/>
                      <a:pt x="5" y="86"/>
                    </a:cubicBezTo>
                    <a:cubicBezTo>
                      <a:pt x="24" y="87"/>
                      <a:pt x="44" y="83"/>
                      <a:pt x="63" y="82"/>
                    </a:cubicBezTo>
                    <a:cubicBezTo>
                      <a:pt x="81" y="82"/>
                      <a:pt x="98" y="81"/>
                      <a:pt x="116" y="78"/>
                    </a:cubicBezTo>
                    <a:cubicBezTo>
                      <a:pt x="116" y="78"/>
                      <a:pt x="116" y="77"/>
                      <a:pt x="116" y="77"/>
                    </a:cubicBezTo>
                    <a:cubicBezTo>
                      <a:pt x="116" y="76"/>
                      <a:pt x="115" y="76"/>
                      <a:pt x="115" y="75"/>
                    </a:cubicBezTo>
                    <a:cubicBezTo>
                      <a:pt x="114" y="74"/>
                      <a:pt x="113" y="75"/>
                      <a:pt x="114" y="76"/>
                    </a:cubicBezTo>
                    <a:cubicBezTo>
                      <a:pt x="114" y="77"/>
                      <a:pt x="94" y="80"/>
                      <a:pt x="91" y="80"/>
                    </a:cubicBezTo>
                    <a:cubicBezTo>
                      <a:pt x="83" y="80"/>
                      <a:pt x="75" y="81"/>
                      <a:pt x="67" y="81"/>
                    </a:cubicBezTo>
                    <a:cubicBezTo>
                      <a:pt x="49" y="82"/>
                      <a:pt x="33" y="84"/>
                      <a:pt x="16" y="85"/>
                    </a:cubicBezTo>
                    <a:cubicBezTo>
                      <a:pt x="13" y="85"/>
                      <a:pt x="5" y="86"/>
                      <a:pt x="5" y="82"/>
                    </a:cubicBezTo>
                    <a:cubicBezTo>
                      <a:pt x="5" y="78"/>
                      <a:pt x="5" y="75"/>
                      <a:pt x="5" y="71"/>
                    </a:cubicBezTo>
                    <a:cubicBezTo>
                      <a:pt x="5" y="63"/>
                      <a:pt x="4" y="55"/>
                      <a:pt x="4" y="47"/>
                    </a:cubicBezTo>
                    <a:cubicBezTo>
                      <a:pt x="4" y="31"/>
                      <a:pt x="1" y="16"/>
                      <a:pt x="2" y="1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71"/>
              <p:cNvSpPr/>
              <p:nvPr/>
            </p:nvSpPr>
            <p:spPr bwMode="auto">
              <a:xfrm>
                <a:off x="1168400" y="2144713"/>
                <a:ext cx="19050" cy="31750"/>
              </a:xfrm>
              <a:custGeom>
                <a:avLst/>
                <a:gdLst>
                  <a:gd name="T0" fmla="*/ 4 w 18"/>
                  <a:gd name="T1" fmla="*/ 29 h 30"/>
                  <a:gd name="T2" fmla="*/ 3 w 18"/>
                  <a:gd name="T3" fmla="*/ 12 h 30"/>
                  <a:gd name="T4" fmla="*/ 3 w 18"/>
                  <a:gd name="T5" fmla="*/ 5 h 30"/>
                  <a:gd name="T6" fmla="*/ 6 w 18"/>
                  <a:gd name="T7" fmla="*/ 2 h 30"/>
                  <a:gd name="T8" fmla="*/ 13 w 18"/>
                  <a:gd name="T9" fmla="*/ 3 h 30"/>
                  <a:gd name="T10" fmla="*/ 14 w 18"/>
                  <a:gd name="T11" fmla="*/ 9 h 30"/>
                  <a:gd name="T12" fmla="*/ 16 w 18"/>
                  <a:gd name="T13" fmla="*/ 29 h 30"/>
                  <a:gd name="T14" fmla="*/ 17 w 18"/>
                  <a:gd name="T15" fmla="*/ 29 h 30"/>
                  <a:gd name="T16" fmla="*/ 15 w 18"/>
                  <a:gd name="T17" fmla="*/ 1 h 30"/>
                  <a:gd name="T18" fmla="*/ 14 w 18"/>
                  <a:gd name="T19" fmla="*/ 0 h 30"/>
                  <a:gd name="T20" fmla="*/ 2 w 18"/>
                  <a:gd name="T21" fmla="*/ 0 h 30"/>
                  <a:gd name="T22" fmla="*/ 1 w 18"/>
                  <a:gd name="T23" fmla="*/ 1 h 30"/>
                  <a:gd name="T24" fmla="*/ 3 w 18"/>
                  <a:gd name="T25" fmla="*/ 29 h 30"/>
                  <a:gd name="T26" fmla="*/ 4 w 18"/>
                  <a:gd name="T27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30">
                    <a:moveTo>
                      <a:pt x="4" y="29"/>
                    </a:moveTo>
                    <a:cubicBezTo>
                      <a:pt x="3" y="24"/>
                      <a:pt x="3" y="18"/>
                      <a:pt x="3" y="12"/>
                    </a:cubicBezTo>
                    <a:cubicBezTo>
                      <a:pt x="3" y="10"/>
                      <a:pt x="3" y="7"/>
                      <a:pt x="3" y="5"/>
                    </a:cubicBezTo>
                    <a:cubicBezTo>
                      <a:pt x="3" y="2"/>
                      <a:pt x="3" y="2"/>
                      <a:pt x="6" y="2"/>
                    </a:cubicBezTo>
                    <a:cubicBezTo>
                      <a:pt x="7" y="2"/>
                      <a:pt x="13" y="1"/>
                      <a:pt x="13" y="3"/>
                    </a:cubicBezTo>
                    <a:cubicBezTo>
                      <a:pt x="13" y="5"/>
                      <a:pt x="13" y="7"/>
                      <a:pt x="14" y="9"/>
                    </a:cubicBezTo>
                    <a:cubicBezTo>
                      <a:pt x="15" y="16"/>
                      <a:pt x="16" y="22"/>
                      <a:pt x="16" y="29"/>
                    </a:cubicBezTo>
                    <a:cubicBezTo>
                      <a:pt x="16" y="29"/>
                      <a:pt x="17" y="29"/>
                      <a:pt x="17" y="29"/>
                    </a:cubicBezTo>
                    <a:cubicBezTo>
                      <a:pt x="18" y="19"/>
                      <a:pt x="15" y="10"/>
                      <a:pt x="15" y="1"/>
                    </a:cubicBezTo>
                    <a:cubicBezTo>
                      <a:pt x="15" y="1"/>
                      <a:pt x="14" y="0"/>
                      <a:pt x="14" y="0"/>
                    </a:cubicBezTo>
                    <a:cubicBezTo>
                      <a:pt x="10" y="0"/>
                      <a:pt x="6" y="0"/>
                      <a:pt x="2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3" y="11"/>
                      <a:pt x="0" y="20"/>
                      <a:pt x="3" y="29"/>
                    </a:cubicBezTo>
                    <a:cubicBezTo>
                      <a:pt x="3" y="30"/>
                      <a:pt x="5" y="30"/>
                      <a:pt x="4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72"/>
              <p:cNvSpPr/>
              <p:nvPr/>
            </p:nvSpPr>
            <p:spPr bwMode="auto">
              <a:xfrm>
                <a:off x="1168400" y="2144713"/>
                <a:ext cx="15875" cy="31750"/>
              </a:xfrm>
              <a:custGeom>
                <a:avLst/>
                <a:gdLst>
                  <a:gd name="T0" fmla="*/ 5 w 15"/>
                  <a:gd name="T1" fmla="*/ 1 h 29"/>
                  <a:gd name="T2" fmla="*/ 1 w 15"/>
                  <a:gd name="T3" fmla="*/ 6 h 29"/>
                  <a:gd name="T4" fmla="*/ 6 w 15"/>
                  <a:gd name="T5" fmla="*/ 3 h 29"/>
                  <a:gd name="T6" fmla="*/ 2 w 15"/>
                  <a:gd name="T7" fmla="*/ 8 h 29"/>
                  <a:gd name="T8" fmla="*/ 9 w 15"/>
                  <a:gd name="T9" fmla="*/ 4 h 29"/>
                  <a:gd name="T10" fmla="*/ 2 w 15"/>
                  <a:gd name="T11" fmla="*/ 11 h 29"/>
                  <a:gd name="T12" fmla="*/ 11 w 15"/>
                  <a:gd name="T13" fmla="*/ 2 h 29"/>
                  <a:gd name="T14" fmla="*/ 2 w 15"/>
                  <a:gd name="T15" fmla="*/ 13 h 29"/>
                  <a:gd name="T16" fmla="*/ 10 w 15"/>
                  <a:gd name="T17" fmla="*/ 6 h 29"/>
                  <a:gd name="T18" fmla="*/ 2 w 15"/>
                  <a:gd name="T19" fmla="*/ 16 h 29"/>
                  <a:gd name="T20" fmla="*/ 10 w 15"/>
                  <a:gd name="T21" fmla="*/ 8 h 29"/>
                  <a:gd name="T22" fmla="*/ 2 w 15"/>
                  <a:gd name="T23" fmla="*/ 19 h 29"/>
                  <a:gd name="T24" fmla="*/ 11 w 15"/>
                  <a:gd name="T25" fmla="*/ 11 h 29"/>
                  <a:gd name="T26" fmla="*/ 3 w 15"/>
                  <a:gd name="T27" fmla="*/ 22 h 29"/>
                  <a:gd name="T28" fmla="*/ 12 w 15"/>
                  <a:gd name="T29" fmla="*/ 12 h 29"/>
                  <a:gd name="T30" fmla="*/ 2 w 15"/>
                  <a:gd name="T31" fmla="*/ 26 h 29"/>
                  <a:gd name="T32" fmla="*/ 12 w 15"/>
                  <a:gd name="T33" fmla="*/ 13 h 29"/>
                  <a:gd name="T34" fmla="*/ 6 w 15"/>
                  <a:gd name="T35" fmla="*/ 23 h 29"/>
                  <a:gd name="T36" fmla="*/ 14 w 15"/>
                  <a:gd name="T37" fmla="*/ 14 h 29"/>
                  <a:gd name="T38" fmla="*/ 6 w 15"/>
                  <a:gd name="T39" fmla="*/ 26 h 29"/>
                  <a:gd name="T40" fmla="*/ 13 w 15"/>
                  <a:gd name="T41" fmla="*/ 18 h 29"/>
                  <a:gd name="T42" fmla="*/ 7 w 15"/>
                  <a:gd name="T43" fmla="*/ 26 h 29"/>
                  <a:gd name="T44" fmla="*/ 13 w 15"/>
                  <a:gd name="T45" fmla="*/ 20 h 29"/>
                  <a:gd name="T46" fmla="*/ 9 w 15"/>
                  <a:gd name="T47" fmla="*/ 27 h 29"/>
                  <a:gd name="T48" fmla="*/ 14 w 15"/>
                  <a:gd name="T49" fmla="*/ 22 h 29"/>
                  <a:gd name="T50" fmla="*/ 10 w 15"/>
                  <a:gd name="T51" fmla="*/ 26 h 29"/>
                  <a:gd name="T52" fmla="*/ 13 w 15"/>
                  <a:gd name="T53" fmla="*/ 26 h 29"/>
                  <a:gd name="T54" fmla="*/ 14 w 15"/>
                  <a:gd name="T55" fmla="*/ 23 h 29"/>
                  <a:gd name="T56" fmla="*/ 10 w 15"/>
                  <a:gd name="T57" fmla="*/ 26 h 29"/>
                  <a:gd name="T58" fmla="*/ 14 w 15"/>
                  <a:gd name="T59" fmla="*/ 22 h 29"/>
                  <a:gd name="T60" fmla="*/ 9 w 15"/>
                  <a:gd name="T61" fmla="*/ 27 h 29"/>
                  <a:gd name="T62" fmla="*/ 14 w 15"/>
                  <a:gd name="T63" fmla="*/ 20 h 29"/>
                  <a:gd name="T64" fmla="*/ 7 w 15"/>
                  <a:gd name="T65" fmla="*/ 26 h 29"/>
                  <a:gd name="T66" fmla="*/ 13 w 15"/>
                  <a:gd name="T67" fmla="*/ 18 h 29"/>
                  <a:gd name="T68" fmla="*/ 6 w 15"/>
                  <a:gd name="T69" fmla="*/ 26 h 29"/>
                  <a:gd name="T70" fmla="*/ 14 w 15"/>
                  <a:gd name="T71" fmla="*/ 14 h 29"/>
                  <a:gd name="T72" fmla="*/ 6 w 15"/>
                  <a:gd name="T73" fmla="*/ 23 h 29"/>
                  <a:gd name="T74" fmla="*/ 12 w 15"/>
                  <a:gd name="T75" fmla="*/ 13 h 29"/>
                  <a:gd name="T76" fmla="*/ 2 w 15"/>
                  <a:gd name="T77" fmla="*/ 26 h 29"/>
                  <a:gd name="T78" fmla="*/ 12 w 15"/>
                  <a:gd name="T79" fmla="*/ 12 h 29"/>
                  <a:gd name="T80" fmla="*/ 3 w 15"/>
                  <a:gd name="T81" fmla="*/ 22 h 29"/>
                  <a:gd name="T82" fmla="*/ 11 w 15"/>
                  <a:gd name="T83" fmla="*/ 11 h 29"/>
                  <a:gd name="T84" fmla="*/ 2 w 15"/>
                  <a:gd name="T85" fmla="*/ 19 h 29"/>
                  <a:gd name="T86" fmla="*/ 10 w 15"/>
                  <a:gd name="T87" fmla="*/ 8 h 29"/>
                  <a:gd name="T88" fmla="*/ 2 w 15"/>
                  <a:gd name="T89" fmla="*/ 16 h 29"/>
                  <a:gd name="T90" fmla="*/ 10 w 15"/>
                  <a:gd name="T91" fmla="*/ 6 h 29"/>
                  <a:gd name="T92" fmla="*/ 2 w 15"/>
                  <a:gd name="T93" fmla="*/ 13 h 29"/>
                  <a:gd name="T94" fmla="*/ 11 w 15"/>
                  <a:gd name="T95" fmla="*/ 2 h 29"/>
                  <a:gd name="T96" fmla="*/ 2 w 15"/>
                  <a:gd name="T97" fmla="*/ 11 h 29"/>
                  <a:gd name="T98" fmla="*/ 9 w 15"/>
                  <a:gd name="T99" fmla="*/ 3 h 29"/>
                  <a:gd name="T100" fmla="*/ 2 w 15"/>
                  <a:gd name="T101" fmla="*/ 8 h 29"/>
                  <a:gd name="T102" fmla="*/ 6 w 15"/>
                  <a:gd name="T103" fmla="*/ 3 h 29"/>
                  <a:gd name="T104" fmla="*/ 1 w 15"/>
                  <a:gd name="T105" fmla="*/ 6 h 29"/>
                  <a:gd name="T106" fmla="*/ 6 w 15"/>
                  <a:gd name="T107" fmla="*/ 1 h 29"/>
                  <a:gd name="T108" fmla="*/ 1 w 15"/>
                  <a:gd name="T109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" h="29">
                    <a:moveTo>
                      <a:pt x="2" y="3"/>
                    </a:moveTo>
                    <a:cubicBezTo>
                      <a:pt x="3" y="3"/>
                      <a:pt x="4" y="2"/>
                      <a:pt x="5" y="1"/>
                    </a:cubicBezTo>
                    <a:cubicBezTo>
                      <a:pt x="5" y="1"/>
                      <a:pt x="5" y="1"/>
                      <a:pt x="4" y="0"/>
                    </a:cubicBezTo>
                    <a:cubicBezTo>
                      <a:pt x="3" y="2"/>
                      <a:pt x="2" y="4"/>
                      <a:pt x="1" y="6"/>
                    </a:cubicBezTo>
                    <a:cubicBezTo>
                      <a:pt x="1" y="7"/>
                      <a:pt x="1" y="8"/>
                      <a:pt x="2" y="7"/>
                    </a:cubicBezTo>
                    <a:cubicBezTo>
                      <a:pt x="4" y="6"/>
                      <a:pt x="5" y="5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4" y="4"/>
                      <a:pt x="3" y="6"/>
                      <a:pt x="2" y="8"/>
                    </a:cubicBezTo>
                    <a:cubicBezTo>
                      <a:pt x="1" y="9"/>
                      <a:pt x="2" y="10"/>
                      <a:pt x="3" y="9"/>
                    </a:cubicBezTo>
                    <a:cubicBezTo>
                      <a:pt x="5" y="7"/>
                      <a:pt x="7" y="5"/>
                      <a:pt x="9" y="4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6" y="5"/>
                      <a:pt x="4" y="8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6" y="8"/>
                      <a:pt x="8" y="5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7" y="5"/>
                      <a:pt x="5" y="9"/>
                      <a:pt x="2" y="13"/>
                    </a:cubicBezTo>
                    <a:cubicBezTo>
                      <a:pt x="2" y="14"/>
                      <a:pt x="3" y="14"/>
                      <a:pt x="4" y="14"/>
                    </a:cubicBezTo>
                    <a:cubicBezTo>
                      <a:pt x="6" y="11"/>
                      <a:pt x="8" y="9"/>
                      <a:pt x="10" y="6"/>
                    </a:cubicBezTo>
                    <a:cubicBezTo>
                      <a:pt x="10" y="5"/>
                      <a:pt x="9" y="5"/>
                      <a:pt x="9" y="5"/>
                    </a:cubicBezTo>
                    <a:cubicBezTo>
                      <a:pt x="6" y="9"/>
                      <a:pt x="3" y="12"/>
                      <a:pt x="2" y="16"/>
                    </a:cubicBezTo>
                    <a:cubicBezTo>
                      <a:pt x="1" y="17"/>
                      <a:pt x="2" y="18"/>
                      <a:pt x="3" y="17"/>
                    </a:cubicBezTo>
                    <a:cubicBezTo>
                      <a:pt x="5" y="14"/>
                      <a:pt x="8" y="11"/>
                      <a:pt x="10" y="8"/>
                    </a:cubicBezTo>
                    <a:cubicBezTo>
                      <a:pt x="11" y="7"/>
                      <a:pt x="10" y="7"/>
                      <a:pt x="9" y="7"/>
                    </a:cubicBezTo>
                    <a:cubicBezTo>
                      <a:pt x="7" y="11"/>
                      <a:pt x="4" y="15"/>
                      <a:pt x="2" y="19"/>
                    </a:cubicBezTo>
                    <a:cubicBezTo>
                      <a:pt x="2" y="19"/>
                      <a:pt x="3" y="20"/>
                      <a:pt x="3" y="20"/>
                    </a:cubicBezTo>
                    <a:cubicBezTo>
                      <a:pt x="6" y="17"/>
                      <a:pt x="8" y="14"/>
                      <a:pt x="11" y="11"/>
                    </a:cubicBezTo>
                    <a:cubicBezTo>
                      <a:pt x="10" y="11"/>
                      <a:pt x="10" y="11"/>
                      <a:pt x="9" y="10"/>
                    </a:cubicBezTo>
                    <a:cubicBezTo>
                      <a:pt x="8" y="15"/>
                      <a:pt x="5" y="18"/>
                      <a:pt x="3" y="22"/>
                    </a:cubicBezTo>
                    <a:cubicBezTo>
                      <a:pt x="3" y="23"/>
                      <a:pt x="4" y="23"/>
                      <a:pt x="4" y="23"/>
                    </a:cubicBezTo>
                    <a:cubicBezTo>
                      <a:pt x="7" y="19"/>
                      <a:pt x="9" y="16"/>
                      <a:pt x="12" y="12"/>
                    </a:cubicBezTo>
                    <a:cubicBezTo>
                      <a:pt x="12" y="12"/>
                      <a:pt x="11" y="12"/>
                      <a:pt x="11" y="11"/>
                    </a:cubicBezTo>
                    <a:cubicBezTo>
                      <a:pt x="8" y="16"/>
                      <a:pt x="4" y="21"/>
                      <a:pt x="2" y="26"/>
                    </a:cubicBezTo>
                    <a:cubicBezTo>
                      <a:pt x="2" y="26"/>
                      <a:pt x="3" y="26"/>
                      <a:pt x="3" y="27"/>
                    </a:cubicBezTo>
                    <a:cubicBezTo>
                      <a:pt x="6" y="22"/>
                      <a:pt x="9" y="18"/>
                      <a:pt x="12" y="13"/>
                    </a:cubicBezTo>
                    <a:cubicBezTo>
                      <a:pt x="12" y="13"/>
                      <a:pt x="11" y="13"/>
                      <a:pt x="11" y="13"/>
                    </a:cubicBezTo>
                    <a:cubicBezTo>
                      <a:pt x="9" y="16"/>
                      <a:pt x="7" y="20"/>
                      <a:pt x="6" y="23"/>
                    </a:cubicBezTo>
                    <a:cubicBezTo>
                      <a:pt x="5" y="24"/>
                      <a:pt x="6" y="25"/>
                      <a:pt x="7" y="24"/>
                    </a:cubicBezTo>
                    <a:cubicBezTo>
                      <a:pt x="10" y="21"/>
                      <a:pt x="13" y="18"/>
                      <a:pt x="14" y="14"/>
                    </a:cubicBezTo>
                    <a:cubicBezTo>
                      <a:pt x="15" y="13"/>
                      <a:pt x="14" y="12"/>
                      <a:pt x="13" y="13"/>
                    </a:cubicBezTo>
                    <a:cubicBezTo>
                      <a:pt x="11" y="17"/>
                      <a:pt x="8" y="21"/>
                      <a:pt x="6" y="26"/>
                    </a:cubicBezTo>
                    <a:cubicBezTo>
                      <a:pt x="6" y="27"/>
                      <a:pt x="7" y="27"/>
                      <a:pt x="7" y="27"/>
                    </a:cubicBezTo>
                    <a:cubicBezTo>
                      <a:pt x="9" y="24"/>
                      <a:pt x="11" y="21"/>
                      <a:pt x="13" y="18"/>
                    </a:cubicBezTo>
                    <a:cubicBezTo>
                      <a:pt x="13" y="17"/>
                      <a:pt x="12" y="17"/>
                      <a:pt x="12" y="17"/>
                    </a:cubicBezTo>
                    <a:cubicBezTo>
                      <a:pt x="10" y="20"/>
                      <a:pt x="9" y="23"/>
                      <a:pt x="7" y="26"/>
                    </a:cubicBezTo>
                    <a:cubicBezTo>
                      <a:pt x="7" y="27"/>
                      <a:pt x="8" y="27"/>
                      <a:pt x="9" y="26"/>
                    </a:cubicBezTo>
                    <a:cubicBezTo>
                      <a:pt x="10" y="24"/>
                      <a:pt x="12" y="22"/>
                      <a:pt x="13" y="20"/>
                    </a:cubicBezTo>
                    <a:cubicBezTo>
                      <a:pt x="13" y="20"/>
                      <a:pt x="13" y="20"/>
                      <a:pt x="12" y="19"/>
                    </a:cubicBezTo>
                    <a:cubicBezTo>
                      <a:pt x="11" y="22"/>
                      <a:pt x="10" y="25"/>
                      <a:pt x="9" y="27"/>
                    </a:cubicBezTo>
                    <a:cubicBezTo>
                      <a:pt x="8" y="28"/>
                      <a:pt x="10" y="29"/>
                      <a:pt x="10" y="28"/>
                    </a:cubicBezTo>
                    <a:cubicBezTo>
                      <a:pt x="11" y="26"/>
                      <a:pt x="13" y="24"/>
                      <a:pt x="14" y="22"/>
                    </a:cubicBezTo>
                    <a:cubicBezTo>
                      <a:pt x="13" y="22"/>
                      <a:pt x="13" y="21"/>
                      <a:pt x="13" y="21"/>
                    </a:cubicBezTo>
                    <a:cubicBezTo>
                      <a:pt x="12" y="23"/>
                      <a:pt x="11" y="25"/>
                      <a:pt x="10" y="26"/>
                    </a:cubicBezTo>
                    <a:cubicBezTo>
                      <a:pt x="10" y="27"/>
                      <a:pt x="11" y="28"/>
                      <a:pt x="11" y="27"/>
                    </a:cubicBezTo>
                    <a:cubicBezTo>
                      <a:pt x="12" y="27"/>
                      <a:pt x="12" y="27"/>
                      <a:pt x="13" y="26"/>
                    </a:cubicBezTo>
                    <a:cubicBezTo>
                      <a:pt x="13" y="27"/>
                      <a:pt x="14" y="27"/>
                      <a:pt x="14" y="26"/>
                    </a:cubicBezTo>
                    <a:cubicBezTo>
                      <a:pt x="14" y="25"/>
                      <a:pt x="15" y="25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cubicBezTo>
                      <a:pt x="12" y="24"/>
                      <a:pt x="11" y="25"/>
                      <a:pt x="10" y="26"/>
                    </a:cubicBezTo>
                    <a:cubicBezTo>
                      <a:pt x="11" y="26"/>
                      <a:pt x="11" y="27"/>
                      <a:pt x="12" y="27"/>
                    </a:cubicBezTo>
                    <a:cubicBezTo>
                      <a:pt x="12" y="25"/>
                      <a:pt x="13" y="23"/>
                      <a:pt x="14" y="22"/>
                    </a:cubicBezTo>
                    <a:cubicBezTo>
                      <a:pt x="14" y="21"/>
                      <a:pt x="13" y="20"/>
                      <a:pt x="13" y="21"/>
                    </a:cubicBezTo>
                    <a:cubicBezTo>
                      <a:pt x="11" y="23"/>
                      <a:pt x="10" y="25"/>
                      <a:pt x="9" y="27"/>
                    </a:cubicBezTo>
                    <a:cubicBezTo>
                      <a:pt x="9" y="27"/>
                      <a:pt x="10" y="28"/>
                      <a:pt x="10" y="28"/>
                    </a:cubicBezTo>
                    <a:cubicBezTo>
                      <a:pt x="12" y="25"/>
                      <a:pt x="13" y="23"/>
                      <a:pt x="14" y="20"/>
                    </a:cubicBezTo>
                    <a:cubicBezTo>
                      <a:pt x="14" y="19"/>
                      <a:pt x="13" y="19"/>
                      <a:pt x="12" y="19"/>
                    </a:cubicBezTo>
                    <a:cubicBezTo>
                      <a:pt x="11" y="21"/>
                      <a:pt x="9" y="24"/>
                      <a:pt x="7" y="26"/>
                    </a:cubicBezTo>
                    <a:cubicBezTo>
                      <a:pt x="8" y="26"/>
                      <a:pt x="8" y="26"/>
                      <a:pt x="9" y="26"/>
                    </a:cubicBezTo>
                    <a:cubicBezTo>
                      <a:pt x="10" y="23"/>
                      <a:pt x="11" y="21"/>
                      <a:pt x="13" y="18"/>
                    </a:cubicBezTo>
                    <a:cubicBezTo>
                      <a:pt x="12" y="18"/>
                      <a:pt x="12" y="18"/>
                      <a:pt x="12" y="17"/>
                    </a:cubicBezTo>
                    <a:cubicBezTo>
                      <a:pt x="10" y="20"/>
                      <a:pt x="8" y="23"/>
                      <a:pt x="6" y="26"/>
                    </a:cubicBezTo>
                    <a:cubicBezTo>
                      <a:pt x="6" y="26"/>
                      <a:pt x="7" y="26"/>
                      <a:pt x="7" y="27"/>
                    </a:cubicBezTo>
                    <a:cubicBezTo>
                      <a:pt x="10" y="22"/>
                      <a:pt x="12" y="18"/>
                      <a:pt x="14" y="14"/>
                    </a:cubicBezTo>
                    <a:cubicBezTo>
                      <a:pt x="14" y="13"/>
                      <a:pt x="14" y="13"/>
                      <a:pt x="13" y="13"/>
                    </a:cubicBezTo>
                    <a:cubicBezTo>
                      <a:pt x="11" y="17"/>
                      <a:pt x="9" y="20"/>
                      <a:pt x="6" y="23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9" y="20"/>
                      <a:pt x="10" y="17"/>
                      <a:pt x="12" y="13"/>
                    </a:cubicBezTo>
                    <a:cubicBezTo>
                      <a:pt x="13" y="12"/>
                      <a:pt x="11" y="12"/>
                      <a:pt x="11" y="13"/>
                    </a:cubicBezTo>
                    <a:cubicBezTo>
                      <a:pt x="8" y="17"/>
                      <a:pt x="4" y="21"/>
                      <a:pt x="2" y="26"/>
                    </a:cubicBezTo>
                    <a:cubicBezTo>
                      <a:pt x="2" y="27"/>
                      <a:pt x="3" y="27"/>
                      <a:pt x="3" y="27"/>
                    </a:cubicBezTo>
                    <a:cubicBezTo>
                      <a:pt x="6" y="21"/>
                      <a:pt x="9" y="17"/>
                      <a:pt x="12" y="12"/>
                    </a:cubicBezTo>
                    <a:cubicBezTo>
                      <a:pt x="13" y="11"/>
                      <a:pt x="11" y="11"/>
                      <a:pt x="11" y="11"/>
                    </a:cubicBezTo>
                    <a:cubicBezTo>
                      <a:pt x="8" y="15"/>
                      <a:pt x="6" y="18"/>
                      <a:pt x="3" y="22"/>
                    </a:cubicBezTo>
                    <a:cubicBezTo>
                      <a:pt x="3" y="22"/>
                      <a:pt x="4" y="22"/>
                      <a:pt x="4" y="23"/>
                    </a:cubicBezTo>
                    <a:cubicBezTo>
                      <a:pt x="6" y="19"/>
                      <a:pt x="9" y="15"/>
                      <a:pt x="11" y="11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7" y="13"/>
                      <a:pt x="5" y="16"/>
                      <a:pt x="2" y="19"/>
                    </a:cubicBezTo>
                    <a:cubicBezTo>
                      <a:pt x="3" y="19"/>
                      <a:pt x="3" y="19"/>
                      <a:pt x="4" y="19"/>
                    </a:cubicBezTo>
                    <a:cubicBezTo>
                      <a:pt x="5" y="15"/>
                      <a:pt x="8" y="12"/>
                      <a:pt x="10" y="8"/>
                    </a:cubicBezTo>
                    <a:cubicBezTo>
                      <a:pt x="10" y="8"/>
                      <a:pt x="10" y="8"/>
                      <a:pt x="9" y="7"/>
                    </a:cubicBezTo>
                    <a:cubicBezTo>
                      <a:pt x="7" y="11"/>
                      <a:pt x="4" y="13"/>
                      <a:pt x="2" y="16"/>
                    </a:cubicBezTo>
                    <a:cubicBezTo>
                      <a:pt x="2" y="17"/>
                      <a:pt x="2" y="17"/>
                      <a:pt x="3" y="17"/>
                    </a:cubicBezTo>
                    <a:cubicBezTo>
                      <a:pt x="5" y="13"/>
                      <a:pt x="8" y="10"/>
                      <a:pt x="10" y="6"/>
                    </a:cubicBezTo>
                    <a:cubicBezTo>
                      <a:pt x="10" y="5"/>
                      <a:pt x="9" y="4"/>
                      <a:pt x="9" y="5"/>
                    </a:cubicBezTo>
                    <a:cubicBezTo>
                      <a:pt x="7" y="8"/>
                      <a:pt x="5" y="10"/>
                      <a:pt x="2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6" y="10"/>
                      <a:pt x="9" y="6"/>
                      <a:pt x="11" y="2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7" y="5"/>
                      <a:pt x="4" y="8"/>
                      <a:pt x="2" y="11"/>
                    </a:cubicBezTo>
                    <a:cubicBezTo>
                      <a:pt x="2" y="11"/>
                      <a:pt x="3" y="11"/>
                      <a:pt x="3" y="12"/>
                    </a:cubicBezTo>
                    <a:cubicBezTo>
                      <a:pt x="5" y="8"/>
                      <a:pt x="7" y="6"/>
                      <a:pt x="9" y="3"/>
                    </a:cubicBezTo>
                    <a:cubicBezTo>
                      <a:pt x="10" y="3"/>
                      <a:pt x="9" y="2"/>
                      <a:pt x="9" y="2"/>
                    </a:cubicBezTo>
                    <a:cubicBezTo>
                      <a:pt x="6" y="4"/>
                      <a:pt x="4" y="6"/>
                      <a:pt x="2" y="8"/>
                    </a:cubicBezTo>
                    <a:cubicBezTo>
                      <a:pt x="2" y="8"/>
                      <a:pt x="3" y="9"/>
                      <a:pt x="3" y="9"/>
                    </a:cubicBezTo>
                    <a:cubicBezTo>
                      <a:pt x="4" y="7"/>
                      <a:pt x="5" y="5"/>
                      <a:pt x="6" y="3"/>
                    </a:cubicBezTo>
                    <a:cubicBezTo>
                      <a:pt x="7" y="2"/>
                      <a:pt x="6" y="1"/>
                      <a:pt x="5" y="2"/>
                    </a:cubicBezTo>
                    <a:cubicBezTo>
                      <a:pt x="4" y="4"/>
                      <a:pt x="2" y="5"/>
                      <a:pt x="1" y="6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3" y="5"/>
                      <a:pt x="4" y="3"/>
                      <a:pt x="6" y="1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1"/>
                      <a:pt x="2" y="1"/>
                      <a:pt x="1" y="2"/>
                    </a:cubicBezTo>
                    <a:cubicBezTo>
                      <a:pt x="0" y="2"/>
                      <a:pt x="1" y="4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73"/>
              <p:cNvSpPr/>
              <p:nvPr/>
            </p:nvSpPr>
            <p:spPr bwMode="auto">
              <a:xfrm>
                <a:off x="1187450" y="2135188"/>
                <a:ext cx="20638" cy="39688"/>
              </a:xfrm>
              <a:custGeom>
                <a:avLst/>
                <a:gdLst>
                  <a:gd name="T0" fmla="*/ 1 w 19"/>
                  <a:gd name="T1" fmla="*/ 37 h 37"/>
                  <a:gd name="T2" fmla="*/ 3 w 19"/>
                  <a:gd name="T3" fmla="*/ 37 h 37"/>
                  <a:gd name="T4" fmla="*/ 4 w 19"/>
                  <a:gd name="T5" fmla="*/ 36 h 37"/>
                  <a:gd name="T6" fmla="*/ 3 w 19"/>
                  <a:gd name="T7" fmla="*/ 18 h 37"/>
                  <a:gd name="T8" fmla="*/ 2 w 19"/>
                  <a:gd name="T9" fmla="*/ 8 h 37"/>
                  <a:gd name="T10" fmla="*/ 6 w 19"/>
                  <a:gd name="T11" fmla="*/ 3 h 37"/>
                  <a:gd name="T12" fmla="*/ 15 w 19"/>
                  <a:gd name="T13" fmla="*/ 12 h 37"/>
                  <a:gd name="T14" fmla="*/ 17 w 19"/>
                  <a:gd name="T15" fmla="*/ 34 h 37"/>
                  <a:gd name="T16" fmla="*/ 19 w 19"/>
                  <a:gd name="T17" fmla="*/ 34 h 37"/>
                  <a:gd name="T18" fmla="*/ 18 w 19"/>
                  <a:gd name="T19" fmla="*/ 19 h 37"/>
                  <a:gd name="T20" fmla="*/ 15 w 19"/>
                  <a:gd name="T21" fmla="*/ 5 h 37"/>
                  <a:gd name="T22" fmla="*/ 2 w 19"/>
                  <a:gd name="T23" fmla="*/ 2 h 37"/>
                  <a:gd name="T24" fmla="*/ 1 w 19"/>
                  <a:gd name="T25" fmla="*/ 2 h 37"/>
                  <a:gd name="T26" fmla="*/ 2 w 19"/>
                  <a:gd name="T27" fmla="*/ 18 h 37"/>
                  <a:gd name="T28" fmla="*/ 2 w 19"/>
                  <a:gd name="T29" fmla="*/ 35 h 37"/>
                  <a:gd name="T30" fmla="*/ 1 w 19"/>
                  <a:gd name="T31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37">
                    <a:moveTo>
                      <a:pt x="1" y="37"/>
                    </a:moveTo>
                    <a:cubicBezTo>
                      <a:pt x="2" y="37"/>
                      <a:pt x="2" y="37"/>
                      <a:pt x="3" y="37"/>
                    </a:cubicBezTo>
                    <a:cubicBezTo>
                      <a:pt x="4" y="37"/>
                      <a:pt x="4" y="37"/>
                      <a:pt x="4" y="36"/>
                    </a:cubicBezTo>
                    <a:cubicBezTo>
                      <a:pt x="4" y="30"/>
                      <a:pt x="4" y="24"/>
                      <a:pt x="3" y="18"/>
                    </a:cubicBezTo>
                    <a:cubicBezTo>
                      <a:pt x="3" y="15"/>
                      <a:pt x="2" y="11"/>
                      <a:pt x="2" y="8"/>
                    </a:cubicBezTo>
                    <a:cubicBezTo>
                      <a:pt x="2" y="4"/>
                      <a:pt x="3" y="3"/>
                      <a:pt x="6" y="3"/>
                    </a:cubicBezTo>
                    <a:cubicBezTo>
                      <a:pt x="13" y="2"/>
                      <a:pt x="14" y="7"/>
                      <a:pt x="15" y="12"/>
                    </a:cubicBezTo>
                    <a:cubicBezTo>
                      <a:pt x="16" y="20"/>
                      <a:pt x="17" y="27"/>
                      <a:pt x="17" y="34"/>
                    </a:cubicBezTo>
                    <a:cubicBezTo>
                      <a:pt x="17" y="35"/>
                      <a:pt x="19" y="35"/>
                      <a:pt x="19" y="34"/>
                    </a:cubicBezTo>
                    <a:cubicBezTo>
                      <a:pt x="19" y="29"/>
                      <a:pt x="18" y="24"/>
                      <a:pt x="18" y="19"/>
                    </a:cubicBezTo>
                    <a:cubicBezTo>
                      <a:pt x="17" y="15"/>
                      <a:pt x="17" y="9"/>
                      <a:pt x="15" y="5"/>
                    </a:cubicBezTo>
                    <a:cubicBezTo>
                      <a:pt x="12" y="0"/>
                      <a:pt x="7" y="1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8"/>
                      <a:pt x="1" y="13"/>
                      <a:pt x="2" y="18"/>
                    </a:cubicBezTo>
                    <a:cubicBezTo>
                      <a:pt x="2" y="19"/>
                      <a:pt x="3" y="36"/>
                      <a:pt x="2" y="35"/>
                    </a:cubicBezTo>
                    <a:cubicBezTo>
                      <a:pt x="1" y="35"/>
                      <a:pt x="0" y="36"/>
                      <a:pt x="1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74"/>
              <p:cNvSpPr/>
              <p:nvPr/>
            </p:nvSpPr>
            <p:spPr bwMode="auto">
              <a:xfrm>
                <a:off x="1187450" y="2138363"/>
                <a:ext cx="19050" cy="36513"/>
              </a:xfrm>
              <a:custGeom>
                <a:avLst/>
                <a:gdLst>
                  <a:gd name="T0" fmla="*/ 1 w 17"/>
                  <a:gd name="T1" fmla="*/ 5 h 34"/>
                  <a:gd name="T2" fmla="*/ 5 w 17"/>
                  <a:gd name="T3" fmla="*/ 2 h 34"/>
                  <a:gd name="T4" fmla="*/ 0 w 17"/>
                  <a:gd name="T5" fmla="*/ 7 h 34"/>
                  <a:gd name="T6" fmla="*/ 7 w 17"/>
                  <a:gd name="T7" fmla="*/ 2 h 34"/>
                  <a:gd name="T8" fmla="*/ 1 w 17"/>
                  <a:gd name="T9" fmla="*/ 9 h 34"/>
                  <a:gd name="T10" fmla="*/ 10 w 17"/>
                  <a:gd name="T11" fmla="*/ 1 h 34"/>
                  <a:gd name="T12" fmla="*/ 2 w 17"/>
                  <a:gd name="T13" fmla="*/ 10 h 34"/>
                  <a:gd name="T14" fmla="*/ 10 w 17"/>
                  <a:gd name="T15" fmla="*/ 2 h 34"/>
                  <a:gd name="T16" fmla="*/ 2 w 17"/>
                  <a:gd name="T17" fmla="*/ 14 h 34"/>
                  <a:gd name="T18" fmla="*/ 11 w 17"/>
                  <a:gd name="T19" fmla="*/ 6 h 34"/>
                  <a:gd name="T20" fmla="*/ 4 w 17"/>
                  <a:gd name="T21" fmla="*/ 15 h 34"/>
                  <a:gd name="T22" fmla="*/ 14 w 17"/>
                  <a:gd name="T23" fmla="*/ 5 h 34"/>
                  <a:gd name="T24" fmla="*/ 5 w 17"/>
                  <a:gd name="T25" fmla="*/ 16 h 34"/>
                  <a:gd name="T26" fmla="*/ 15 w 17"/>
                  <a:gd name="T27" fmla="*/ 6 h 34"/>
                  <a:gd name="T28" fmla="*/ 3 w 17"/>
                  <a:gd name="T29" fmla="*/ 21 h 34"/>
                  <a:gd name="T30" fmla="*/ 11 w 17"/>
                  <a:gd name="T31" fmla="*/ 13 h 34"/>
                  <a:gd name="T32" fmla="*/ 2 w 17"/>
                  <a:gd name="T33" fmla="*/ 25 h 34"/>
                  <a:gd name="T34" fmla="*/ 14 w 17"/>
                  <a:gd name="T35" fmla="*/ 12 h 34"/>
                  <a:gd name="T36" fmla="*/ 3 w 17"/>
                  <a:gd name="T37" fmla="*/ 29 h 34"/>
                  <a:gd name="T38" fmla="*/ 15 w 17"/>
                  <a:gd name="T39" fmla="*/ 15 h 34"/>
                  <a:gd name="T40" fmla="*/ 8 w 17"/>
                  <a:gd name="T41" fmla="*/ 27 h 34"/>
                  <a:gd name="T42" fmla="*/ 17 w 17"/>
                  <a:gd name="T43" fmla="*/ 18 h 34"/>
                  <a:gd name="T44" fmla="*/ 7 w 17"/>
                  <a:gd name="T45" fmla="*/ 33 h 34"/>
                  <a:gd name="T46" fmla="*/ 17 w 17"/>
                  <a:gd name="T47" fmla="*/ 22 h 34"/>
                  <a:gd name="T48" fmla="*/ 10 w 17"/>
                  <a:gd name="T49" fmla="*/ 31 h 34"/>
                  <a:gd name="T50" fmla="*/ 17 w 17"/>
                  <a:gd name="T51" fmla="*/ 27 h 34"/>
                  <a:gd name="T52" fmla="*/ 13 w 17"/>
                  <a:gd name="T53" fmla="*/ 31 h 34"/>
                  <a:gd name="T54" fmla="*/ 17 w 17"/>
                  <a:gd name="T55" fmla="*/ 27 h 34"/>
                  <a:gd name="T56" fmla="*/ 10 w 17"/>
                  <a:gd name="T57" fmla="*/ 31 h 34"/>
                  <a:gd name="T58" fmla="*/ 17 w 17"/>
                  <a:gd name="T59" fmla="*/ 22 h 34"/>
                  <a:gd name="T60" fmla="*/ 7 w 17"/>
                  <a:gd name="T61" fmla="*/ 32 h 34"/>
                  <a:gd name="T62" fmla="*/ 17 w 17"/>
                  <a:gd name="T63" fmla="*/ 18 h 34"/>
                  <a:gd name="T64" fmla="*/ 8 w 17"/>
                  <a:gd name="T65" fmla="*/ 27 h 34"/>
                  <a:gd name="T66" fmla="*/ 15 w 17"/>
                  <a:gd name="T67" fmla="*/ 15 h 34"/>
                  <a:gd name="T68" fmla="*/ 4 w 17"/>
                  <a:gd name="T69" fmla="*/ 29 h 34"/>
                  <a:gd name="T70" fmla="*/ 14 w 17"/>
                  <a:gd name="T71" fmla="*/ 12 h 34"/>
                  <a:gd name="T72" fmla="*/ 2 w 17"/>
                  <a:gd name="T73" fmla="*/ 25 h 34"/>
                  <a:gd name="T74" fmla="*/ 11 w 17"/>
                  <a:gd name="T75" fmla="*/ 13 h 34"/>
                  <a:gd name="T76" fmla="*/ 3 w 17"/>
                  <a:gd name="T77" fmla="*/ 21 h 34"/>
                  <a:gd name="T78" fmla="*/ 15 w 17"/>
                  <a:gd name="T79" fmla="*/ 6 h 34"/>
                  <a:gd name="T80" fmla="*/ 5 w 17"/>
                  <a:gd name="T81" fmla="*/ 16 h 34"/>
                  <a:gd name="T82" fmla="*/ 14 w 17"/>
                  <a:gd name="T83" fmla="*/ 5 h 34"/>
                  <a:gd name="T84" fmla="*/ 4 w 17"/>
                  <a:gd name="T85" fmla="*/ 15 h 34"/>
                  <a:gd name="T86" fmla="*/ 11 w 17"/>
                  <a:gd name="T87" fmla="*/ 6 h 34"/>
                  <a:gd name="T88" fmla="*/ 2 w 17"/>
                  <a:gd name="T89" fmla="*/ 14 h 34"/>
                  <a:gd name="T90" fmla="*/ 11 w 17"/>
                  <a:gd name="T91" fmla="*/ 2 h 34"/>
                  <a:gd name="T92" fmla="*/ 2 w 17"/>
                  <a:gd name="T93" fmla="*/ 10 h 34"/>
                  <a:gd name="T94" fmla="*/ 10 w 17"/>
                  <a:gd name="T95" fmla="*/ 1 h 34"/>
                  <a:gd name="T96" fmla="*/ 1 w 17"/>
                  <a:gd name="T97" fmla="*/ 9 h 34"/>
                  <a:gd name="T98" fmla="*/ 7 w 17"/>
                  <a:gd name="T99" fmla="*/ 2 h 34"/>
                  <a:gd name="T100" fmla="*/ 0 w 17"/>
                  <a:gd name="T101" fmla="*/ 7 h 34"/>
                  <a:gd name="T102" fmla="*/ 5 w 17"/>
                  <a:gd name="T103" fmla="*/ 2 h 34"/>
                  <a:gd name="T104" fmla="*/ 1 w 17"/>
                  <a:gd name="T105" fmla="*/ 5 h 34"/>
                  <a:gd name="T106" fmla="*/ 3 w 17"/>
                  <a:gd name="T107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7" h="34">
                    <a:moveTo>
                      <a:pt x="2" y="3"/>
                    </a:moveTo>
                    <a:cubicBezTo>
                      <a:pt x="2" y="3"/>
                      <a:pt x="1" y="4"/>
                      <a:pt x="1" y="5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5" y="2"/>
                      <a:pt x="4" y="2"/>
                      <a:pt x="4" y="1"/>
                    </a:cubicBezTo>
                    <a:cubicBezTo>
                      <a:pt x="3" y="3"/>
                      <a:pt x="1" y="5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3" y="5"/>
                      <a:pt x="5" y="4"/>
                      <a:pt x="7" y="2"/>
                    </a:cubicBezTo>
                    <a:cubicBezTo>
                      <a:pt x="7" y="2"/>
                      <a:pt x="6" y="1"/>
                      <a:pt x="6" y="1"/>
                    </a:cubicBezTo>
                    <a:cubicBezTo>
                      <a:pt x="4" y="4"/>
                      <a:pt x="3" y="6"/>
                      <a:pt x="1" y="9"/>
                    </a:cubicBezTo>
                    <a:cubicBezTo>
                      <a:pt x="1" y="9"/>
                      <a:pt x="2" y="10"/>
                      <a:pt x="2" y="10"/>
                    </a:cubicBezTo>
                    <a:cubicBezTo>
                      <a:pt x="5" y="7"/>
                      <a:pt x="7" y="4"/>
                      <a:pt x="10" y="1"/>
                    </a:cubicBezTo>
                    <a:cubicBezTo>
                      <a:pt x="9" y="1"/>
                      <a:pt x="9" y="1"/>
                      <a:pt x="9" y="0"/>
                    </a:cubicBezTo>
                    <a:cubicBezTo>
                      <a:pt x="7" y="4"/>
                      <a:pt x="4" y="7"/>
                      <a:pt x="2" y="10"/>
                    </a:cubicBezTo>
                    <a:cubicBezTo>
                      <a:pt x="1" y="11"/>
                      <a:pt x="2" y="12"/>
                      <a:pt x="3" y="11"/>
                    </a:cubicBezTo>
                    <a:cubicBezTo>
                      <a:pt x="6" y="8"/>
                      <a:pt x="8" y="5"/>
                      <a:pt x="10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7" y="6"/>
                      <a:pt x="5" y="10"/>
                      <a:pt x="2" y="14"/>
                    </a:cubicBezTo>
                    <a:cubicBezTo>
                      <a:pt x="2" y="14"/>
                      <a:pt x="3" y="15"/>
                      <a:pt x="3" y="15"/>
                    </a:cubicBezTo>
                    <a:cubicBezTo>
                      <a:pt x="6" y="12"/>
                      <a:pt x="8" y="9"/>
                      <a:pt x="11" y="6"/>
                    </a:cubicBezTo>
                    <a:cubicBezTo>
                      <a:pt x="11" y="6"/>
                      <a:pt x="10" y="5"/>
                      <a:pt x="10" y="5"/>
                    </a:cubicBezTo>
                    <a:cubicBezTo>
                      <a:pt x="8" y="8"/>
                      <a:pt x="6" y="11"/>
                      <a:pt x="4" y="15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8" y="12"/>
                      <a:pt x="11" y="9"/>
                      <a:pt x="14" y="5"/>
                    </a:cubicBezTo>
                    <a:cubicBezTo>
                      <a:pt x="13" y="5"/>
                      <a:pt x="13" y="4"/>
                      <a:pt x="12" y="4"/>
                    </a:cubicBezTo>
                    <a:cubicBezTo>
                      <a:pt x="10" y="9"/>
                      <a:pt x="8" y="13"/>
                      <a:pt x="5" y="16"/>
                    </a:cubicBezTo>
                    <a:cubicBezTo>
                      <a:pt x="5" y="17"/>
                      <a:pt x="6" y="17"/>
                      <a:pt x="6" y="17"/>
                    </a:cubicBezTo>
                    <a:cubicBezTo>
                      <a:pt x="9" y="13"/>
                      <a:pt x="12" y="10"/>
                      <a:pt x="15" y="6"/>
                    </a:cubicBezTo>
                    <a:cubicBezTo>
                      <a:pt x="15" y="5"/>
                      <a:pt x="14" y="4"/>
                      <a:pt x="14" y="5"/>
                    </a:cubicBezTo>
                    <a:cubicBezTo>
                      <a:pt x="9" y="10"/>
                      <a:pt x="6" y="16"/>
                      <a:pt x="3" y="21"/>
                    </a:cubicBezTo>
                    <a:cubicBezTo>
                      <a:pt x="2" y="22"/>
                      <a:pt x="3" y="23"/>
                      <a:pt x="4" y="22"/>
                    </a:cubicBezTo>
                    <a:cubicBezTo>
                      <a:pt x="6" y="19"/>
                      <a:pt x="9" y="16"/>
                      <a:pt x="11" y="13"/>
                    </a:cubicBezTo>
                    <a:cubicBezTo>
                      <a:pt x="11" y="12"/>
                      <a:pt x="10" y="12"/>
                      <a:pt x="10" y="12"/>
                    </a:cubicBezTo>
                    <a:cubicBezTo>
                      <a:pt x="7" y="16"/>
                      <a:pt x="4" y="21"/>
                      <a:pt x="2" y="25"/>
                    </a:cubicBezTo>
                    <a:cubicBezTo>
                      <a:pt x="1" y="26"/>
                      <a:pt x="2" y="26"/>
                      <a:pt x="3" y="26"/>
                    </a:cubicBezTo>
                    <a:cubicBezTo>
                      <a:pt x="8" y="23"/>
                      <a:pt x="11" y="17"/>
                      <a:pt x="14" y="12"/>
                    </a:cubicBezTo>
                    <a:cubicBezTo>
                      <a:pt x="14" y="12"/>
                      <a:pt x="13" y="12"/>
                      <a:pt x="13" y="12"/>
                    </a:cubicBezTo>
                    <a:cubicBezTo>
                      <a:pt x="10" y="17"/>
                      <a:pt x="7" y="23"/>
                      <a:pt x="3" y="29"/>
                    </a:cubicBezTo>
                    <a:cubicBezTo>
                      <a:pt x="3" y="30"/>
                      <a:pt x="4" y="30"/>
                      <a:pt x="5" y="30"/>
                    </a:cubicBezTo>
                    <a:cubicBezTo>
                      <a:pt x="9" y="25"/>
                      <a:pt x="12" y="20"/>
                      <a:pt x="15" y="15"/>
                    </a:cubicBezTo>
                    <a:cubicBezTo>
                      <a:pt x="15" y="15"/>
                      <a:pt x="14" y="15"/>
                      <a:pt x="14" y="15"/>
                    </a:cubicBezTo>
                    <a:cubicBezTo>
                      <a:pt x="12" y="19"/>
                      <a:pt x="10" y="23"/>
                      <a:pt x="8" y="27"/>
                    </a:cubicBezTo>
                    <a:cubicBezTo>
                      <a:pt x="7" y="28"/>
                      <a:pt x="9" y="28"/>
                      <a:pt x="9" y="27"/>
                    </a:cubicBezTo>
                    <a:cubicBezTo>
                      <a:pt x="12" y="24"/>
                      <a:pt x="14" y="21"/>
                      <a:pt x="17" y="18"/>
                    </a:cubicBezTo>
                    <a:cubicBezTo>
                      <a:pt x="16" y="18"/>
                      <a:pt x="16" y="17"/>
                      <a:pt x="15" y="17"/>
                    </a:cubicBezTo>
                    <a:cubicBezTo>
                      <a:pt x="12" y="22"/>
                      <a:pt x="9" y="27"/>
                      <a:pt x="7" y="33"/>
                    </a:cubicBezTo>
                    <a:cubicBezTo>
                      <a:pt x="6" y="33"/>
                      <a:pt x="7" y="34"/>
                      <a:pt x="8" y="33"/>
                    </a:cubicBezTo>
                    <a:cubicBezTo>
                      <a:pt x="11" y="30"/>
                      <a:pt x="14" y="26"/>
                      <a:pt x="17" y="22"/>
                    </a:cubicBezTo>
                    <a:cubicBezTo>
                      <a:pt x="17" y="21"/>
                      <a:pt x="16" y="21"/>
                      <a:pt x="15" y="21"/>
                    </a:cubicBezTo>
                    <a:cubicBezTo>
                      <a:pt x="13" y="24"/>
                      <a:pt x="11" y="28"/>
                      <a:pt x="10" y="31"/>
                    </a:cubicBezTo>
                    <a:cubicBezTo>
                      <a:pt x="9" y="32"/>
                      <a:pt x="10" y="33"/>
                      <a:pt x="11" y="32"/>
                    </a:cubicBezTo>
                    <a:cubicBezTo>
                      <a:pt x="13" y="31"/>
                      <a:pt x="15" y="29"/>
                      <a:pt x="17" y="27"/>
                    </a:cubicBezTo>
                    <a:cubicBezTo>
                      <a:pt x="16" y="27"/>
                      <a:pt x="16" y="27"/>
                      <a:pt x="15" y="27"/>
                    </a:cubicBezTo>
                    <a:cubicBezTo>
                      <a:pt x="15" y="28"/>
                      <a:pt x="14" y="29"/>
                      <a:pt x="13" y="31"/>
                    </a:cubicBezTo>
                    <a:cubicBezTo>
                      <a:pt x="12" y="31"/>
                      <a:pt x="13" y="32"/>
                      <a:pt x="14" y="32"/>
                    </a:cubicBezTo>
                    <a:cubicBezTo>
                      <a:pt x="16" y="30"/>
                      <a:pt x="16" y="29"/>
                      <a:pt x="17" y="27"/>
                    </a:cubicBezTo>
                    <a:cubicBezTo>
                      <a:pt x="17" y="26"/>
                      <a:pt x="16" y="26"/>
                      <a:pt x="16" y="26"/>
                    </a:cubicBezTo>
                    <a:cubicBezTo>
                      <a:pt x="14" y="28"/>
                      <a:pt x="12" y="29"/>
                      <a:pt x="10" y="31"/>
                    </a:cubicBezTo>
                    <a:cubicBezTo>
                      <a:pt x="10" y="31"/>
                      <a:pt x="11" y="32"/>
                      <a:pt x="11" y="32"/>
                    </a:cubicBezTo>
                    <a:cubicBezTo>
                      <a:pt x="12" y="28"/>
                      <a:pt x="14" y="25"/>
                      <a:pt x="17" y="22"/>
                    </a:cubicBezTo>
                    <a:cubicBezTo>
                      <a:pt x="16" y="22"/>
                      <a:pt x="16" y="22"/>
                      <a:pt x="15" y="21"/>
                    </a:cubicBezTo>
                    <a:cubicBezTo>
                      <a:pt x="13" y="25"/>
                      <a:pt x="10" y="29"/>
                      <a:pt x="7" y="32"/>
                    </a:cubicBezTo>
                    <a:cubicBezTo>
                      <a:pt x="7" y="33"/>
                      <a:pt x="7" y="33"/>
                      <a:pt x="8" y="33"/>
                    </a:cubicBezTo>
                    <a:cubicBezTo>
                      <a:pt x="11" y="28"/>
                      <a:pt x="13" y="23"/>
                      <a:pt x="17" y="18"/>
                    </a:cubicBezTo>
                    <a:cubicBezTo>
                      <a:pt x="17" y="17"/>
                      <a:pt x="16" y="16"/>
                      <a:pt x="16" y="17"/>
                    </a:cubicBezTo>
                    <a:cubicBezTo>
                      <a:pt x="13" y="20"/>
                      <a:pt x="10" y="23"/>
                      <a:pt x="8" y="27"/>
                    </a:cubicBezTo>
                    <a:cubicBezTo>
                      <a:pt x="8" y="27"/>
                      <a:pt x="9" y="27"/>
                      <a:pt x="9" y="27"/>
                    </a:cubicBezTo>
                    <a:cubicBezTo>
                      <a:pt x="11" y="23"/>
                      <a:pt x="13" y="19"/>
                      <a:pt x="15" y="15"/>
                    </a:cubicBezTo>
                    <a:cubicBezTo>
                      <a:pt x="16" y="15"/>
                      <a:pt x="15" y="14"/>
                      <a:pt x="14" y="15"/>
                    </a:cubicBezTo>
                    <a:cubicBezTo>
                      <a:pt x="11" y="19"/>
                      <a:pt x="8" y="24"/>
                      <a:pt x="4" y="29"/>
                    </a:cubicBezTo>
                    <a:cubicBezTo>
                      <a:pt x="4" y="29"/>
                      <a:pt x="4" y="29"/>
                      <a:pt x="5" y="30"/>
                    </a:cubicBezTo>
                    <a:cubicBezTo>
                      <a:pt x="8" y="24"/>
                      <a:pt x="11" y="18"/>
                      <a:pt x="14" y="12"/>
                    </a:cubicBezTo>
                    <a:cubicBezTo>
                      <a:pt x="15" y="12"/>
                      <a:pt x="13" y="11"/>
                      <a:pt x="13" y="12"/>
                    </a:cubicBezTo>
                    <a:cubicBezTo>
                      <a:pt x="10" y="16"/>
                      <a:pt x="7" y="21"/>
                      <a:pt x="2" y="25"/>
                    </a:cubicBezTo>
                    <a:cubicBezTo>
                      <a:pt x="2" y="25"/>
                      <a:pt x="2" y="25"/>
                      <a:pt x="3" y="26"/>
                    </a:cubicBezTo>
                    <a:cubicBezTo>
                      <a:pt x="5" y="21"/>
                      <a:pt x="8" y="17"/>
                      <a:pt x="11" y="13"/>
                    </a:cubicBezTo>
                    <a:cubicBezTo>
                      <a:pt x="12" y="12"/>
                      <a:pt x="10" y="11"/>
                      <a:pt x="10" y="12"/>
                    </a:cubicBezTo>
                    <a:cubicBezTo>
                      <a:pt x="8" y="15"/>
                      <a:pt x="5" y="18"/>
                      <a:pt x="3" y="21"/>
                    </a:cubicBezTo>
                    <a:cubicBezTo>
                      <a:pt x="3" y="21"/>
                      <a:pt x="4" y="22"/>
                      <a:pt x="4" y="22"/>
                    </a:cubicBezTo>
                    <a:cubicBezTo>
                      <a:pt x="8" y="17"/>
                      <a:pt x="10" y="11"/>
                      <a:pt x="15" y="6"/>
                    </a:cubicBezTo>
                    <a:cubicBezTo>
                      <a:pt x="14" y="6"/>
                      <a:pt x="14" y="5"/>
                      <a:pt x="14" y="5"/>
                    </a:cubicBezTo>
                    <a:cubicBezTo>
                      <a:pt x="10" y="9"/>
                      <a:pt x="8" y="13"/>
                      <a:pt x="5" y="16"/>
                    </a:cubicBezTo>
                    <a:cubicBezTo>
                      <a:pt x="4" y="17"/>
                      <a:pt x="5" y="18"/>
                      <a:pt x="6" y="17"/>
                    </a:cubicBezTo>
                    <a:cubicBezTo>
                      <a:pt x="9" y="14"/>
                      <a:pt x="12" y="9"/>
                      <a:pt x="14" y="5"/>
                    </a:cubicBezTo>
                    <a:cubicBezTo>
                      <a:pt x="14" y="4"/>
                      <a:pt x="13" y="3"/>
                      <a:pt x="12" y="4"/>
                    </a:cubicBezTo>
                    <a:cubicBezTo>
                      <a:pt x="10" y="8"/>
                      <a:pt x="7" y="11"/>
                      <a:pt x="4" y="15"/>
                    </a:cubicBezTo>
                    <a:cubicBezTo>
                      <a:pt x="5" y="15"/>
                      <a:pt x="5" y="15"/>
                      <a:pt x="6" y="15"/>
                    </a:cubicBezTo>
                    <a:cubicBezTo>
                      <a:pt x="7" y="12"/>
                      <a:pt x="9" y="9"/>
                      <a:pt x="11" y="6"/>
                    </a:cubicBezTo>
                    <a:cubicBezTo>
                      <a:pt x="12" y="5"/>
                      <a:pt x="11" y="4"/>
                      <a:pt x="10" y="5"/>
                    </a:cubicBezTo>
                    <a:cubicBezTo>
                      <a:pt x="7" y="8"/>
                      <a:pt x="5" y="11"/>
                      <a:pt x="2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6" y="10"/>
                      <a:pt x="9" y="6"/>
                      <a:pt x="11" y="2"/>
                    </a:cubicBezTo>
                    <a:cubicBezTo>
                      <a:pt x="11" y="1"/>
                      <a:pt x="10" y="1"/>
                      <a:pt x="9" y="1"/>
                    </a:cubicBezTo>
                    <a:cubicBezTo>
                      <a:pt x="7" y="4"/>
                      <a:pt x="4" y="7"/>
                      <a:pt x="2" y="10"/>
                    </a:cubicBezTo>
                    <a:cubicBezTo>
                      <a:pt x="2" y="10"/>
                      <a:pt x="2" y="11"/>
                      <a:pt x="3" y="11"/>
                    </a:cubicBezTo>
                    <a:cubicBezTo>
                      <a:pt x="5" y="8"/>
                      <a:pt x="8" y="5"/>
                      <a:pt x="10" y="1"/>
                    </a:cubicBezTo>
                    <a:cubicBezTo>
                      <a:pt x="10" y="0"/>
                      <a:pt x="9" y="0"/>
                      <a:pt x="9" y="0"/>
                    </a:cubicBezTo>
                    <a:cubicBezTo>
                      <a:pt x="6" y="3"/>
                      <a:pt x="4" y="6"/>
                      <a:pt x="1" y="9"/>
                    </a:cubicBezTo>
                    <a:cubicBezTo>
                      <a:pt x="2" y="9"/>
                      <a:pt x="2" y="9"/>
                      <a:pt x="3" y="9"/>
                    </a:cubicBezTo>
                    <a:cubicBezTo>
                      <a:pt x="4" y="7"/>
                      <a:pt x="5" y="4"/>
                      <a:pt x="7" y="2"/>
                    </a:cubicBezTo>
                    <a:cubicBezTo>
                      <a:pt x="7" y="1"/>
                      <a:pt x="7" y="0"/>
                      <a:pt x="6" y="1"/>
                    </a:cubicBezTo>
                    <a:cubicBezTo>
                      <a:pt x="4" y="3"/>
                      <a:pt x="2" y="5"/>
                      <a:pt x="0" y="7"/>
                    </a:cubicBezTo>
                    <a:cubicBezTo>
                      <a:pt x="0" y="7"/>
                      <a:pt x="1" y="7"/>
                      <a:pt x="1" y="8"/>
                    </a:cubicBezTo>
                    <a:cubicBezTo>
                      <a:pt x="2" y="6"/>
                      <a:pt x="4" y="4"/>
                      <a:pt x="5" y="2"/>
                    </a:cubicBezTo>
                    <a:cubicBezTo>
                      <a:pt x="6" y="2"/>
                      <a:pt x="5" y="1"/>
                      <a:pt x="4" y="1"/>
                    </a:cubicBezTo>
                    <a:cubicBezTo>
                      <a:pt x="3" y="2"/>
                      <a:pt x="2" y="4"/>
                      <a:pt x="1" y="5"/>
                    </a:cubicBezTo>
                    <a:cubicBezTo>
                      <a:pt x="1" y="5"/>
                      <a:pt x="2" y="5"/>
                      <a:pt x="2" y="6"/>
                    </a:cubicBezTo>
                    <a:cubicBezTo>
                      <a:pt x="2" y="5"/>
                      <a:pt x="3" y="4"/>
                      <a:pt x="3" y="3"/>
                    </a:cubicBezTo>
                    <a:cubicBezTo>
                      <a:pt x="4" y="3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5"/>
              <p:cNvSpPr/>
              <p:nvPr/>
            </p:nvSpPr>
            <p:spPr bwMode="auto">
              <a:xfrm>
                <a:off x="1209675" y="2119313"/>
                <a:ext cx="19050" cy="52388"/>
              </a:xfrm>
              <a:custGeom>
                <a:avLst/>
                <a:gdLst>
                  <a:gd name="T0" fmla="*/ 2 w 18"/>
                  <a:gd name="T1" fmla="*/ 50 h 50"/>
                  <a:gd name="T2" fmla="*/ 4 w 18"/>
                  <a:gd name="T3" fmla="*/ 38 h 50"/>
                  <a:gd name="T4" fmla="*/ 2 w 18"/>
                  <a:gd name="T5" fmla="*/ 14 h 50"/>
                  <a:gd name="T6" fmla="*/ 8 w 18"/>
                  <a:gd name="T7" fmla="*/ 2 h 50"/>
                  <a:gd name="T8" fmla="*/ 14 w 18"/>
                  <a:gd name="T9" fmla="*/ 13 h 50"/>
                  <a:gd name="T10" fmla="*/ 17 w 18"/>
                  <a:gd name="T11" fmla="*/ 49 h 50"/>
                  <a:gd name="T12" fmla="*/ 18 w 18"/>
                  <a:gd name="T13" fmla="*/ 49 h 50"/>
                  <a:gd name="T14" fmla="*/ 16 w 18"/>
                  <a:gd name="T15" fmla="*/ 1 h 50"/>
                  <a:gd name="T16" fmla="*/ 15 w 18"/>
                  <a:gd name="T17" fmla="*/ 0 h 50"/>
                  <a:gd name="T18" fmla="*/ 2 w 18"/>
                  <a:gd name="T19" fmla="*/ 0 h 50"/>
                  <a:gd name="T20" fmla="*/ 1 w 18"/>
                  <a:gd name="T21" fmla="*/ 1 h 50"/>
                  <a:gd name="T22" fmla="*/ 2 w 18"/>
                  <a:gd name="T23" fmla="*/ 26 h 50"/>
                  <a:gd name="T24" fmla="*/ 1 w 18"/>
                  <a:gd name="T25" fmla="*/ 49 h 50"/>
                  <a:gd name="T26" fmla="*/ 2 w 18"/>
                  <a:gd name="T27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50">
                    <a:moveTo>
                      <a:pt x="2" y="50"/>
                    </a:moveTo>
                    <a:cubicBezTo>
                      <a:pt x="5" y="47"/>
                      <a:pt x="4" y="42"/>
                      <a:pt x="4" y="38"/>
                    </a:cubicBezTo>
                    <a:cubicBezTo>
                      <a:pt x="4" y="30"/>
                      <a:pt x="3" y="22"/>
                      <a:pt x="2" y="14"/>
                    </a:cubicBezTo>
                    <a:cubicBezTo>
                      <a:pt x="2" y="7"/>
                      <a:pt x="0" y="2"/>
                      <a:pt x="8" y="2"/>
                    </a:cubicBezTo>
                    <a:cubicBezTo>
                      <a:pt x="17" y="1"/>
                      <a:pt x="14" y="7"/>
                      <a:pt x="14" y="13"/>
                    </a:cubicBezTo>
                    <a:cubicBezTo>
                      <a:pt x="14" y="25"/>
                      <a:pt x="16" y="37"/>
                      <a:pt x="17" y="49"/>
                    </a:cubicBezTo>
                    <a:cubicBezTo>
                      <a:pt x="17" y="50"/>
                      <a:pt x="18" y="50"/>
                      <a:pt x="18" y="49"/>
                    </a:cubicBezTo>
                    <a:cubicBezTo>
                      <a:pt x="18" y="33"/>
                      <a:pt x="14" y="17"/>
                      <a:pt x="16" y="1"/>
                    </a:cubicBezTo>
                    <a:cubicBezTo>
                      <a:pt x="16" y="1"/>
                      <a:pt x="16" y="0"/>
                      <a:pt x="15" y="0"/>
                    </a:cubicBezTo>
                    <a:cubicBezTo>
                      <a:pt x="11" y="0"/>
                      <a:pt x="6" y="1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9"/>
                      <a:pt x="1" y="18"/>
                      <a:pt x="2" y="26"/>
                    </a:cubicBezTo>
                    <a:cubicBezTo>
                      <a:pt x="3" y="31"/>
                      <a:pt x="6" y="45"/>
                      <a:pt x="1" y="49"/>
                    </a:cubicBezTo>
                    <a:cubicBezTo>
                      <a:pt x="0" y="49"/>
                      <a:pt x="1" y="50"/>
                      <a:pt x="2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6"/>
              <p:cNvSpPr/>
              <p:nvPr/>
            </p:nvSpPr>
            <p:spPr bwMode="auto">
              <a:xfrm>
                <a:off x="1208088" y="2120901"/>
                <a:ext cx="17463" cy="50800"/>
              </a:xfrm>
              <a:custGeom>
                <a:avLst/>
                <a:gdLst>
                  <a:gd name="T0" fmla="*/ 5 w 16"/>
                  <a:gd name="T1" fmla="*/ 4 h 48"/>
                  <a:gd name="T2" fmla="*/ 0 w 16"/>
                  <a:gd name="T3" fmla="*/ 11 h 48"/>
                  <a:gd name="T4" fmla="*/ 6 w 16"/>
                  <a:gd name="T5" fmla="*/ 5 h 48"/>
                  <a:gd name="T6" fmla="*/ 3 w 16"/>
                  <a:gd name="T7" fmla="*/ 13 h 48"/>
                  <a:gd name="T8" fmla="*/ 9 w 16"/>
                  <a:gd name="T9" fmla="*/ 6 h 48"/>
                  <a:gd name="T10" fmla="*/ 6 w 16"/>
                  <a:gd name="T11" fmla="*/ 14 h 48"/>
                  <a:gd name="T12" fmla="*/ 9 w 16"/>
                  <a:gd name="T13" fmla="*/ 6 h 48"/>
                  <a:gd name="T14" fmla="*/ 4 w 16"/>
                  <a:gd name="T15" fmla="*/ 16 h 48"/>
                  <a:gd name="T16" fmla="*/ 12 w 16"/>
                  <a:gd name="T17" fmla="*/ 6 h 48"/>
                  <a:gd name="T18" fmla="*/ 4 w 16"/>
                  <a:gd name="T19" fmla="*/ 18 h 48"/>
                  <a:gd name="T20" fmla="*/ 10 w 16"/>
                  <a:gd name="T21" fmla="*/ 12 h 48"/>
                  <a:gd name="T22" fmla="*/ 12 w 16"/>
                  <a:gd name="T23" fmla="*/ 7 h 48"/>
                  <a:gd name="T24" fmla="*/ 7 w 16"/>
                  <a:gd name="T25" fmla="*/ 21 h 48"/>
                  <a:gd name="T26" fmla="*/ 13 w 16"/>
                  <a:gd name="T27" fmla="*/ 12 h 48"/>
                  <a:gd name="T28" fmla="*/ 4 w 16"/>
                  <a:gd name="T29" fmla="*/ 30 h 48"/>
                  <a:gd name="T30" fmla="*/ 6 w 16"/>
                  <a:gd name="T31" fmla="*/ 31 h 48"/>
                  <a:gd name="T32" fmla="*/ 13 w 16"/>
                  <a:gd name="T33" fmla="*/ 24 h 48"/>
                  <a:gd name="T34" fmla="*/ 7 w 16"/>
                  <a:gd name="T35" fmla="*/ 36 h 48"/>
                  <a:gd name="T36" fmla="*/ 13 w 16"/>
                  <a:gd name="T37" fmla="*/ 25 h 48"/>
                  <a:gd name="T38" fmla="*/ 4 w 16"/>
                  <a:gd name="T39" fmla="*/ 41 h 48"/>
                  <a:gd name="T40" fmla="*/ 12 w 16"/>
                  <a:gd name="T41" fmla="*/ 31 h 48"/>
                  <a:gd name="T42" fmla="*/ 4 w 16"/>
                  <a:gd name="T43" fmla="*/ 43 h 48"/>
                  <a:gd name="T44" fmla="*/ 11 w 16"/>
                  <a:gd name="T45" fmla="*/ 37 h 48"/>
                  <a:gd name="T46" fmla="*/ 7 w 16"/>
                  <a:gd name="T47" fmla="*/ 44 h 48"/>
                  <a:gd name="T48" fmla="*/ 14 w 16"/>
                  <a:gd name="T49" fmla="*/ 37 h 48"/>
                  <a:gd name="T50" fmla="*/ 9 w 16"/>
                  <a:gd name="T51" fmla="*/ 47 h 48"/>
                  <a:gd name="T52" fmla="*/ 13 w 16"/>
                  <a:gd name="T53" fmla="*/ 47 h 48"/>
                  <a:gd name="T54" fmla="*/ 14 w 16"/>
                  <a:gd name="T55" fmla="*/ 43 h 48"/>
                  <a:gd name="T56" fmla="*/ 14 w 16"/>
                  <a:gd name="T57" fmla="*/ 38 h 48"/>
                  <a:gd name="T58" fmla="*/ 11 w 16"/>
                  <a:gd name="T59" fmla="*/ 44 h 48"/>
                  <a:gd name="T60" fmla="*/ 15 w 16"/>
                  <a:gd name="T61" fmla="*/ 34 h 48"/>
                  <a:gd name="T62" fmla="*/ 10 w 16"/>
                  <a:gd name="T63" fmla="*/ 43 h 48"/>
                  <a:gd name="T64" fmla="*/ 13 w 16"/>
                  <a:gd name="T65" fmla="*/ 32 h 48"/>
                  <a:gd name="T66" fmla="*/ 15 w 16"/>
                  <a:gd name="T67" fmla="*/ 29 h 48"/>
                  <a:gd name="T68" fmla="*/ 5 w 16"/>
                  <a:gd name="T69" fmla="*/ 38 h 48"/>
                  <a:gd name="T70" fmla="*/ 12 w 16"/>
                  <a:gd name="T71" fmla="*/ 28 h 48"/>
                  <a:gd name="T72" fmla="*/ 9 w 16"/>
                  <a:gd name="T73" fmla="*/ 33 h 48"/>
                  <a:gd name="T74" fmla="*/ 14 w 16"/>
                  <a:gd name="T75" fmla="*/ 20 h 48"/>
                  <a:gd name="T76" fmla="*/ 10 w 16"/>
                  <a:gd name="T77" fmla="*/ 27 h 48"/>
                  <a:gd name="T78" fmla="*/ 13 w 16"/>
                  <a:gd name="T79" fmla="*/ 19 h 48"/>
                  <a:gd name="T80" fmla="*/ 7 w 16"/>
                  <a:gd name="T81" fmla="*/ 25 h 48"/>
                  <a:gd name="T82" fmla="*/ 15 w 16"/>
                  <a:gd name="T83" fmla="*/ 9 h 48"/>
                  <a:gd name="T84" fmla="*/ 15 w 16"/>
                  <a:gd name="T85" fmla="*/ 5 h 48"/>
                  <a:gd name="T86" fmla="*/ 6 w 16"/>
                  <a:gd name="T87" fmla="*/ 16 h 48"/>
                  <a:gd name="T88" fmla="*/ 10 w 16"/>
                  <a:gd name="T89" fmla="*/ 11 h 48"/>
                  <a:gd name="T90" fmla="*/ 13 w 16"/>
                  <a:gd name="T91" fmla="*/ 3 h 48"/>
                  <a:gd name="T92" fmla="*/ 6 w 16"/>
                  <a:gd name="T93" fmla="*/ 14 h 48"/>
                  <a:gd name="T94" fmla="*/ 11 w 16"/>
                  <a:gd name="T95" fmla="*/ 3 h 48"/>
                  <a:gd name="T96" fmla="*/ 7 w 16"/>
                  <a:gd name="T97" fmla="*/ 11 h 48"/>
                  <a:gd name="T98" fmla="*/ 11 w 16"/>
                  <a:gd name="T99" fmla="*/ 1 h 48"/>
                  <a:gd name="T100" fmla="*/ 6 w 16"/>
                  <a:gd name="T101" fmla="*/ 8 h 48"/>
                  <a:gd name="T102" fmla="*/ 7 w 16"/>
                  <a:gd name="T103" fmla="*/ 2 h 48"/>
                  <a:gd name="T104" fmla="*/ 2 w 16"/>
                  <a:gd name="T105" fmla="*/ 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6" h="48">
                    <a:moveTo>
                      <a:pt x="3" y="8"/>
                    </a:moveTo>
                    <a:cubicBezTo>
                      <a:pt x="4" y="7"/>
                      <a:pt x="4" y="6"/>
                      <a:pt x="5" y="4"/>
                    </a:cubicBezTo>
                    <a:cubicBezTo>
                      <a:pt x="5" y="4"/>
                      <a:pt x="4" y="3"/>
                      <a:pt x="3" y="4"/>
                    </a:cubicBezTo>
                    <a:cubicBezTo>
                      <a:pt x="2" y="6"/>
                      <a:pt x="1" y="8"/>
                      <a:pt x="0" y="11"/>
                    </a:cubicBezTo>
                    <a:cubicBezTo>
                      <a:pt x="0" y="12"/>
                      <a:pt x="1" y="12"/>
                      <a:pt x="2" y="11"/>
                    </a:cubicBezTo>
                    <a:cubicBezTo>
                      <a:pt x="3" y="10"/>
                      <a:pt x="6" y="4"/>
                      <a:pt x="6" y="5"/>
                    </a:cubicBezTo>
                    <a:cubicBezTo>
                      <a:pt x="4" y="7"/>
                      <a:pt x="3" y="10"/>
                      <a:pt x="2" y="12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6" y="10"/>
                      <a:pt x="8" y="7"/>
                      <a:pt x="11" y="4"/>
                    </a:cubicBezTo>
                    <a:cubicBezTo>
                      <a:pt x="10" y="3"/>
                      <a:pt x="9" y="3"/>
                      <a:pt x="9" y="6"/>
                    </a:cubicBezTo>
                    <a:cubicBezTo>
                      <a:pt x="7" y="8"/>
                      <a:pt x="6" y="11"/>
                      <a:pt x="4" y="13"/>
                    </a:cubicBezTo>
                    <a:cubicBezTo>
                      <a:pt x="4" y="14"/>
                      <a:pt x="5" y="15"/>
                      <a:pt x="6" y="14"/>
                    </a:cubicBezTo>
                    <a:cubicBezTo>
                      <a:pt x="7" y="12"/>
                      <a:pt x="8" y="11"/>
                      <a:pt x="9" y="9"/>
                    </a:cubicBezTo>
                    <a:cubicBezTo>
                      <a:pt x="11" y="7"/>
                      <a:pt x="11" y="6"/>
                      <a:pt x="9" y="6"/>
                    </a:cubicBezTo>
                    <a:cubicBezTo>
                      <a:pt x="7" y="9"/>
                      <a:pt x="5" y="12"/>
                      <a:pt x="3" y="16"/>
                    </a:cubicBezTo>
                    <a:cubicBezTo>
                      <a:pt x="3" y="16"/>
                      <a:pt x="4" y="17"/>
                      <a:pt x="4" y="16"/>
                    </a:cubicBezTo>
                    <a:cubicBezTo>
                      <a:pt x="7" y="13"/>
                      <a:pt x="10" y="10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8"/>
                      <a:pt x="10" y="9"/>
                      <a:pt x="9" y="11"/>
                    </a:cubicBezTo>
                    <a:cubicBezTo>
                      <a:pt x="7" y="13"/>
                      <a:pt x="6" y="16"/>
                      <a:pt x="4" y="18"/>
                    </a:cubicBezTo>
                    <a:cubicBezTo>
                      <a:pt x="4" y="19"/>
                      <a:pt x="5" y="20"/>
                      <a:pt x="6" y="19"/>
                    </a:cubicBezTo>
                    <a:cubicBezTo>
                      <a:pt x="7" y="16"/>
                      <a:pt x="8" y="14"/>
                      <a:pt x="10" y="12"/>
                    </a:cubicBezTo>
                    <a:cubicBezTo>
                      <a:pt x="11" y="11"/>
                      <a:pt x="11" y="10"/>
                      <a:pt x="12" y="10"/>
                    </a:cubicBezTo>
                    <a:cubicBezTo>
                      <a:pt x="14" y="8"/>
                      <a:pt x="14" y="7"/>
                      <a:pt x="12" y="7"/>
                    </a:cubicBezTo>
                    <a:cubicBezTo>
                      <a:pt x="10" y="11"/>
                      <a:pt x="8" y="16"/>
                      <a:pt x="6" y="20"/>
                    </a:cubicBezTo>
                    <a:cubicBezTo>
                      <a:pt x="6" y="21"/>
                      <a:pt x="7" y="21"/>
                      <a:pt x="7" y="21"/>
                    </a:cubicBezTo>
                    <a:cubicBezTo>
                      <a:pt x="9" y="19"/>
                      <a:pt x="11" y="17"/>
                      <a:pt x="13" y="14"/>
                    </a:cubicBezTo>
                    <a:cubicBezTo>
                      <a:pt x="15" y="12"/>
                      <a:pt x="13" y="12"/>
                      <a:pt x="13" y="12"/>
                    </a:cubicBezTo>
                    <a:cubicBezTo>
                      <a:pt x="10" y="18"/>
                      <a:pt x="6" y="23"/>
                      <a:pt x="3" y="29"/>
                    </a:cubicBezTo>
                    <a:cubicBezTo>
                      <a:pt x="3" y="30"/>
                      <a:pt x="4" y="31"/>
                      <a:pt x="4" y="30"/>
                    </a:cubicBezTo>
                    <a:cubicBezTo>
                      <a:pt x="7" y="27"/>
                      <a:pt x="10" y="25"/>
                      <a:pt x="12" y="22"/>
                    </a:cubicBezTo>
                    <a:cubicBezTo>
                      <a:pt x="11" y="23"/>
                      <a:pt x="8" y="28"/>
                      <a:pt x="6" y="31"/>
                    </a:cubicBezTo>
                    <a:cubicBezTo>
                      <a:pt x="5" y="31"/>
                      <a:pt x="6" y="32"/>
                      <a:pt x="7" y="31"/>
                    </a:cubicBezTo>
                    <a:cubicBezTo>
                      <a:pt x="7" y="32"/>
                      <a:pt x="13" y="23"/>
                      <a:pt x="13" y="24"/>
                    </a:cubicBezTo>
                    <a:cubicBezTo>
                      <a:pt x="10" y="27"/>
                      <a:pt x="8" y="31"/>
                      <a:pt x="5" y="35"/>
                    </a:cubicBezTo>
                    <a:cubicBezTo>
                      <a:pt x="5" y="36"/>
                      <a:pt x="6" y="37"/>
                      <a:pt x="7" y="36"/>
                    </a:cubicBezTo>
                    <a:cubicBezTo>
                      <a:pt x="9" y="33"/>
                      <a:pt x="12" y="29"/>
                      <a:pt x="15" y="26"/>
                    </a:cubicBezTo>
                    <a:cubicBezTo>
                      <a:pt x="15" y="25"/>
                      <a:pt x="14" y="25"/>
                      <a:pt x="13" y="25"/>
                    </a:cubicBezTo>
                    <a:cubicBezTo>
                      <a:pt x="9" y="30"/>
                      <a:pt x="6" y="35"/>
                      <a:pt x="3" y="40"/>
                    </a:cubicBezTo>
                    <a:cubicBezTo>
                      <a:pt x="3" y="41"/>
                      <a:pt x="3" y="42"/>
                      <a:pt x="4" y="41"/>
                    </a:cubicBezTo>
                    <a:cubicBezTo>
                      <a:pt x="7" y="38"/>
                      <a:pt x="10" y="35"/>
                      <a:pt x="13" y="32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1" y="32"/>
                      <a:pt x="10" y="34"/>
                      <a:pt x="9" y="36"/>
                    </a:cubicBezTo>
                    <a:cubicBezTo>
                      <a:pt x="7" y="38"/>
                      <a:pt x="6" y="41"/>
                      <a:pt x="4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7" y="42"/>
                      <a:pt x="9" y="39"/>
                      <a:pt x="11" y="37"/>
                    </a:cubicBezTo>
                    <a:cubicBezTo>
                      <a:pt x="13" y="34"/>
                      <a:pt x="13" y="34"/>
                      <a:pt x="11" y="37"/>
                    </a:cubicBezTo>
                    <a:cubicBezTo>
                      <a:pt x="10" y="39"/>
                      <a:pt x="8" y="42"/>
                      <a:pt x="7" y="44"/>
                    </a:cubicBezTo>
                    <a:cubicBezTo>
                      <a:pt x="7" y="45"/>
                      <a:pt x="8" y="46"/>
                      <a:pt x="8" y="45"/>
                    </a:cubicBezTo>
                    <a:cubicBezTo>
                      <a:pt x="10" y="42"/>
                      <a:pt x="12" y="40"/>
                      <a:pt x="14" y="37"/>
                    </a:cubicBezTo>
                    <a:cubicBezTo>
                      <a:pt x="13" y="39"/>
                      <a:pt x="10" y="43"/>
                      <a:pt x="8" y="46"/>
                    </a:cubicBezTo>
                    <a:cubicBezTo>
                      <a:pt x="8" y="47"/>
                      <a:pt x="9" y="48"/>
                      <a:pt x="9" y="47"/>
                    </a:cubicBezTo>
                    <a:cubicBezTo>
                      <a:pt x="13" y="42"/>
                      <a:pt x="14" y="38"/>
                      <a:pt x="11" y="46"/>
                    </a:cubicBezTo>
                    <a:cubicBezTo>
                      <a:pt x="11" y="46"/>
                      <a:pt x="12" y="47"/>
                      <a:pt x="13" y="47"/>
                    </a:cubicBezTo>
                    <a:cubicBezTo>
                      <a:pt x="14" y="45"/>
                      <a:pt x="14" y="45"/>
                      <a:pt x="15" y="43"/>
                    </a:cubicBezTo>
                    <a:cubicBezTo>
                      <a:pt x="16" y="43"/>
                      <a:pt x="14" y="42"/>
                      <a:pt x="14" y="43"/>
                    </a:cubicBezTo>
                    <a:cubicBezTo>
                      <a:pt x="12" y="45"/>
                      <a:pt x="15" y="39"/>
                      <a:pt x="15" y="39"/>
                    </a:cubicBezTo>
                    <a:cubicBezTo>
                      <a:pt x="15" y="38"/>
                      <a:pt x="14" y="37"/>
                      <a:pt x="14" y="38"/>
                    </a:cubicBezTo>
                    <a:cubicBezTo>
                      <a:pt x="13" y="39"/>
                      <a:pt x="13" y="40"/>
                      <a:pt x="12" y="41"/>
                    </a:cubicBezTo>
                    <a:cubicBezTo>
                      <a:pt x="9" y="42"/>
                      <a:pt x="9" y="43"/>
                      <a:pt x="11" y="44"/>
                    </a:cubicBezTo>
                    <a:cubicBezTo>
                      <a:pt x="13" y="41"/>
                      <a:pt x="14" y="38"/>
                      <a:pt x="16" y="35"/>
                    </a:cubicBezTo>
                    <a:cubicBezTo>
                      <a:pt x="16" y="34"/>
                      <a:pt x="15" y="33"/>
                      <a:pt x="15" y="34"/>
                    </a:cubicBezTo>
                    <a:cubicBezTo>
                      <a:pt x="13" y="36"/>
                      <a:pt x="12" y="37"/>
                      <a:pt x="11" y="39"/>
                    </a:cubicBezTo>
                    <a:cubicBezTo>
                      <a:pt x="9" y="40"/>
                      <a:pt x="8" y="41"/>
                      <a:pt x="10" y="43"/>
                    </a:cubicBezTo>
                    <a:cubicBezTo>
                      <a:pt x="11" y="39"/>
                      <a:pt x="13" y="36"/>
                      <a:pt x="14" y="32"/>
                    </a:cubicBezTo>
                    <a:cubicBezTo>
                      <a:pt x="15" y="31"/>
                      <a:pt x="13" y="31"/>
                      <a:pt x="13" y="32"/>
                    </a:cubicBezTo>
                    <a:cubicBezTo>
                      <a:pt x="11" y="35"/>
                      <a:pt x="9" y="38"/>
                      <a:pt x="7" y="41"/>
                    </a:cubicBezTo>
                    <a:cubicBezTo>
                      <a:pt x="9" y="37"/>
                      <a:pt x="12" y="33"/>
                      <a:pt x="15" y="29"/>
                    </a:cubicBezTo>
                    <a:cubicBezTo>
                      <a:pt x="15" y="28"/>
                      <a:pt x="14" y="28"/>
                      <a:pt x="13" y="28"/>
                    </a:cubicBezTo>
                    <a:cubicBezTo>
                      <a:pt x="11" y="32"/>
                      <a:pt x="8" y="35"/>
                      <a:pt x="5" y="38"/>
                    </a:cubicBezTo>
                    <a:cubicBezTo>
                      <a:pt x="6" y="39"/>
                      <a:pt x="6" y="39"/>
                      <a:pt x="7" y="36"/>
                    </a:cubicBezTo>
                    <a:cubicBezTo>
                      <a:pt x="9" y="33"/>
                      <a:pt x="11" y="31"/>
                      <a:pt x="12" y="28"/>
                    </a:cubicBezTo>
                    <a:cubicBezTo>
                      <a:pt x="10" y="29"/>
                      <a:pt x="9" y="31"/>
                      <a:pt x="8" y="33"/>
                    </a:cubicBezTo>
                    <a:cubicBezTo>
                      <a:pt x="7" y="33"/>
                      <a:pt x="7" y="33"/>
                      <a:pt x="9" y="33"/>
                    </a:cubicBezTo>
                    <a:cubicBezTo>
                      <a:pt x="11" y="29"/>
                      <a:pt x="13" y="25"/>
                      <a:pt x="16" y="21"/>
                    </a:cubicBezTo>
                    <a:cubicBezTo>
                      <a:pt x="16" y="21"/>
                      <a:pt x="15" y="20"/>
                      <a:pt x="14" y="20"/>
                    </a:cubicBezTo>
                    <a:cubicBezTo>
                      <a:pt x="12" y="23"/>
                      <a:pt x="10" y="25"/>
                      <a:pt x="8" y="28"/>
                    </a:cubicBezTo>
                    <a:cubicBezTo>
                      <a:pt x="8" y="30"/>
                      <a:pt x="9" y="29"/>
                      <a:pt x="10" y="27"/>
                    </a:cubicBezTo>
                    <a:cubicBezTo>
                      <a:pt x="11" y="24"/>
                      <a:pt x="13" y="22"/>
                      <a:pt x="14" y="20"/>
                    </a:cubicBezTo>
                    <a:cubicBezTo>
                      <a:pt x="15" y="19"/>
                      <a:pt x="14" y="18"/>
                      <a:pt x="13" y="19"/>
                    </a:cubicBezTo>
                    <a:cubicBezTo>
                      <a:pt x="11" y="21"/>
                      <a:pt x="9" y="23"/>
                      <a:pt x="7" y="25"/>
                    </a:cubicBezTo>
                    <a:cubicBezTo>
                      <a:pt x="4" y="28"/>
                      <a:pt x="5" y="28"/>
                      <a:pt x="7" y="25"/>
                    </a:cubicBezTo>
                    <a:cubicBezTo>
                      <a:pt x="10" y="20"/>
                      <a:pt x="13" y="15"/>
                      <a:pt x="16" y="10"/>
                    </a:cubicBezTo>
                    <a:cubicBezTo>
                      <a:pt x="16" y="9"/>
                      <a:pt x="15" y="8"/>
                      <a:pt x="15" y="9"/>
                    </a:cubicBezTo>
                    <a:cubicBezTo>
                      <a:pt x="13" y="12"/>
                      <a:pt x="9" y="16"/>
                      <a:pt x="9" y="18"/>
                    </a:cubicBezTo>
                    <a:cubicBezTo>
                      <a:pt x="11" y="13"/>
                      <a:pt x="13" y="9"/>
                      <a:pt x="15" y="5"/>
                    </a:cubicBezTo>
                    <a:cubicBezTo>
                      <a:pt x="16" y="4"/>
                      <a:pt x="15" y="4"/>
                      <a:pt x="14" y="4"/>
                    </a:cubicBezTo>
                    <a:cubicBezTo>
                      <a:pt x="11" y="8"/>
                      <a:pt x="8" y="12"/>
                      <a:pt x="6" y="16"/>
                    </a:cubicBezTo>
                    <a:cubicBezTo>
                      <a:pt x="6" y="16"/>
                      <a:pt x="6" y="16"/>
                      <a:pt x="7" y="16"/>
                    </a:cubicBezTo>
                    <a:cubicBezTo>
                      <a:pt x="8" y="15"/>
                      <a:pt x="9" y="13"/>
                      <a:pt x="10" y="11"/>
                    </a:cubicBezTo>
                    <a:cubicBezTo>
                      <a:pt x="12" y="9"/>
                      <a:pt x="13" y="7"/>
                      <a:pt x="14" y="4"/>
                    </a:cubicBezTo>
                    <a:cubicBezTo>
                      <a:pt x="15" y="3"/>
                      <a:pt x="14" y="3"/>
                      <a:pt x="13" y="3"/>
                    </a:cubicBezTo>
                    <a:cubicBezTo>
                      <a:pt x="12" y="5"/>
                      <a:pt x="11" y="7"/>
                      <a:pt x="9" y="8"/>
                    </a:cubicBezTo>
                    <a:cubicBezTo>
                      <a:pt x="5" y="10"/>
                      <a:pt x="4" y="12"/>
                      <a:pt x="6" y="14"/>
                    </a:cubicBezTo>
                    <a:cubicBezTo>
                      <a:pt x="8" y="11"/>
                      <a:pt x="10" y="7"/>
                      <a:pt x="12" y="4"/>
                    </a:cubicBezTo>
                    <a:cubicBezTo>
                      <a:pt x="12" y="3"/>
                      <a:pt x="11" y="3"/>
                      <a:pt x="11" y="3"/>
                    </a:cubicBezTo>
                    <a:cubicBezTo>
                      <a:pt x="9" y="5"/>
                      <a:pt x="8" y="7"/>
                      <a:pt x="7" y="8"/>
                    </a:cubicBezTo>
                    <a:cubicBezTo>
                      <a:pt x="5" y="10"/>
                      <a:pt x="5" y="11"/>
                      <a:pt x="7" y="11"/>
                    </a:cubicBezTo>
                    <a:cubicBezTo>
                      <a:pt x="9" y="8"/>
                      <a:pt x="11" y="5"/>
                      <a:pt x="13" y="2"/>
                    </a:cubicBezTo>
                    <a:cubicBezTo>
                      <a:pt x="13" y="1"/>
                      <a:pt x="12" y="0"/>
                      <a:pt x="11" y="1"/>
                    </a:cubicBezTo>
                    <a:cubicBezTo>
                      <a:pt x="9" y="4"/>
                      <a:pt x="7" y="7"/>
                      <a:pt x="4" y="10"/>
                    </a:cubicBezTo>
                    <a:cubicBezTo>
                      <a:pt x="5" y="11"/>
                      <a:pt x="5" y="10"/>
                      <a:pt x="6" y="8"/>
                    </a:cubicBezTo>
                    <a:cubicBezTo>
                      <a:pt x="7" y="6"/>
                      <a:pt x="7" y="5"/>
                      <a:pt x="8" y="3"/>
                    </a:cubicBezTo>
                    <a:cubicBezTo>
                      <a:pt x="9" y="2"/>
                      <a:pt x="8" y="2"/>
                      <a:pt x="7" y="2"/>
                    </a:cubicBezTo>
                    <a:cubicBezTo>
                      <a:pt x="5" y="4"/>
                      <a:pt x="3" y="6"/>
                      <a:pt x="2" y="8"/>
                    </a:cubicBezTo>
                    <a:cubicBezTo>
                      <a:pt x="3" y="6"/>
                      <a:pt x="3" y="4"/>
                      <a:pt x="2" y="8"/>
                    </a:cubicBezTo>
                    <a:cubicBezTo>
                      <a:pt x="1" y="9"/>
                      <a:pt x="3" y="9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7"/>
              <p:cNvSpPr/>
              <p:nvPr/>
            </p:nvSpPr>
            <p:spPr bwMode="auto">
              <a:xfrm>
                <a:off x="1227138" y="2103438"/>
                <a:ext cx="22225" cy="68263"/>
              </a:xfrm>
              <a:custGeom>
                <a:avLst/>
                <a:gdLst>
                  <a:gd name="T0" fmla="*/ 7 w 20"/>
                  <a:gd name="T1" fmla="*/ 63 h 64"/>
                  <a:gd name="T2" fmla="*/ 6 w 20"/>
                  <a:gd name="T3" fmla="*/ 36 h 64"/>
                  <a:gd name="T4" fmla="*/ 3 w 20"/>
                  <a:gd name="T5" fmla="*/ 16 h 64"/>
                  <a:gd name="T6" fmla="*/ 7 w 20"/>
                  <a:gd name="T7" fmla="*/ 3 h 64"/>
                  <a:gd name="T8" fmla="*/ 13 w 20"/>
                  <a:gd name="T9" fmla="*/ 2 h 64"/>
                  <a:gd name="T10" fmla="*/ 16 w 20"/>
                  <a:gd name="T11" fmla="*/ 11 h 64"/>
                  <a:gd name="T12" fmla="*/ 17 w 20"/>
                  <a:gd name="T13" fmla="*/ 28 h 64"/>
                  <a:gd name="T14" fmla="*/ 19 w 20"/>
                  <a:gd name="T15" fmla="*/ 60 h 64"/>
                  <a:gd name="T16" fmla="*/ 20 w 20"/>
                  <a:gd name="T17" fmla="*/ 60 h 64"/>
                  <a:gd name="T18" fmla="*/ 16 w 20"/>
                  <a:gd name="T19" fmla="*/ 1 h 64"/>
                  <a:gd name="T20" fmla="*/ 16 w 20"/>
                  <a:gd name="T21" fmla="*/ 0 h 64"/>
                  <a:gd name="T22" fmla="*/ 1 w 20"/>
                  <a:gd name="T23" fmla="*/ 2 h 64"/>
                  <a:gd name="T24" fmla="*/ 0 w 20"/>
                  <a:gd name="T25" fmla="*/ 2 h 64"/>
                  <a:gd name="T26" fmla="*/ 4 w 20"/>
                  <a:gd name="T27" fmla="*/ 33 h 64"/>
                  <a:gd name="T28" fmla="*/ 5 w 20"/>
                  <a:gd name="T29" fmla="*/ 51 h 64"/>
                  <a:gd name="T30" fmla="*/ 6 w 20"/>
                  <a:gd name="T31" fmla="*/ 64 h 64"/>
                  <a:gd name="T32" fmla="*/ 7 w 20"/>
                  <a:gd name="T33" fmla="*/ 6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64">
                    <a:moveTo>
                      <a:pt x="7" y="63"/>
                    </a:moveTo>
                    <a:cubicBezTo>
                      <a:pt x="5" y="55"/>
                      <a:pt x="7" y="45"/>
                      <a:pt x="6" y="36"/>
                    </a:cubicBezTo>
                    <a:cubicBezTo>
                      <a:pt x="5" y="29"/>
                      <a:pt x="4" y="23"/>
                      <a:pt x="3" y="16"/>
                    </a:cubicBezTo>
                    <a:cubicBezTo>
                      <a:pt x="3" y="11"/>
                      <a:pt x="0" y="3"/>
                      <a:pt x="7" y="3"/>
                    </a:cubicBezTo>
                    <a:cubicBezTo>
                      <a:pt x="9" y="2"/>
                      <a:pt x="11" y="2"/>
                      <a:pt x="13" y="2"/>
                    </a:cubicBezTo>
                    <a:cubicBezTo>
                      <a:pt x="16" y="2"/>
                      <a:pt x="15" y="10"/>
                      <a:pt x="16" y="11"/>
                    </a:cubicBezTo>
                    <a:cubicBezTo>
                      <a:pt x="16" y="17"/>
                      <a:pt x="16" y="22"/>
                      <a:pt x="17" y="28"/>
                    </a:cubicBezTo>
                    <a:cubicBezTo>
                      <a:pt x="18" y="39"/>
                      <a:pt x="19" y="49"/>
                      <a:pt x="19" y="60"/>
                    </a:cubicBezTo>
                    <a:cubicBezTo>
                      <a:pt x="19" y="61"/>
                      <a:pt x="20" y="61"/>
                      <a:pt x="20" y="60"/>
                    </a:cubicBezTo>
                    <a:cubicBezTo>
                      <a:pt x="20" y="41"/>
                      <a:pt x="17" y="21"/>
                      <a:pt x="16" y="1"/>
                    </a:cubicBezTo>
                    <a:cubicBezTo>
                      <a:pt x="16" y="1"/>
                      <a:pt x="16" y="0"/>
                      <a:pt x="16" y="0"/>
                    </a:cubicBezTo>
                    <a:cubicBezTo>
                      <a:pt x="11" y="0"/>
                      <a:pt x="6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13"/>
                      <a:pt x="2" y="23"/>
                      <a:pt x="4" y="33"/>
                    </a:cubicBezTo>
                    <a:cubicBezTo>
                      <a:pt x="5" y="39"/>
                      <a:pt x="6" y="45"/>
                      <a:pt x="5" y="51"/>
                    </a:cubicBezTo>
                    <a:cubicBezTo>
                      <a:pt x="5" y="55"/>
                      <a:pt x="5" y="59"/>
                      <a:pt x="6" y="64"/>
                    </a:cubicBezTo>
                    <a:cubicBezTo>
                      <a:pt x="6" y="64"/>
                      <a:pt x="8" y="64"/>
                      <a:pt x="7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8"/>
              <p:cNvSpPr/>
              <p:nvPr/>
            </p:nvSpPr>
            <p:spPr bwMode="auto">
              <a:xfrm>
                <a:off x="1228725" y="2106613"/>
                <a:ext cx="17463" cy="65088"/>
              </a:xfrm>
              <a:custGeom>
                <a:avLst/>
                <a:gdLst>
                  <a:gd name="T0" fmla="*/ 0 w 17"/>
                  <a:gd name="T1" fmla="*/ 10 h 61"/>
                  <a:gd name="T2" fmla="*/ 6 w 17"/>
                  <a:gd name="T3" fmla="*/ 4 h 61"/>
                  <a:gd name="T4" fmla="*/ 3 w 17"/>
                  <a:gd name="T5" fmla="*/ 12 h 61"/>
                  <a:gd name="T6" fmla="*/ 3 w 17"/>
                  <a:gd name="T7" fmla="*/ 16 h 61"/>
                  <a:gd name="T8" fmla="*/ 7 w 17"/>
                  <a:gd name="T9" fmla="*/ 12 h 61"/>
                  <a:gd name="T10" fmla="*/ 10 w 17"/>
                  <a:gd name="T11" fmla="*/ 7 h 61"/>
                  <a:gd name="T12" fmla="*/ 4 w 17"/>
                  <a:gd name="T13" fmla="*/ 21 h 61"/>
                  <a:gd name="T14" fmla="*/ 6 w 17"/>
                  <a:gd name="T15" fmla="*/ 23 h 61"/>
                  <a:gd name="T16" fmla="*/ 10 w 17"/>
                  <a:gd name="T17" fmla="*/ 19 h 61"/>
                  <a:gd name="T18" fmla="*/ 13 w 17"/>
                  <a:gd name="T19" fmla="*/ 14 h 61"/>
                  <a:gd name="T20" fmla="*/ 6 w 17"/>
                  <a:gd name="T21" fmla="*/ 30 h 61"/>
                  <a:gd name="T22" fmla="*/ 10 w 17"/>
                  <a:gd name="T23" fmla="*/ 22 h 61"/>
                  <a:gd name="T24" fmla="*/ 6 w 17"/>
                  <a:gd name="T25" fmla="*/ 32 h 61"/>
                  <a:gd name="T26" fmla="*/ 12 w 17"/>
                  <a:gd name="T27" fmla="*/ 26 h 61"/>
                  <a:gd name="T28" fmla="*/ 4 w 17"/>
                  <a:gd name="T29" fmla="*/ 38 h 61"/>
                  <a:gd name="T30" fmla="*/ 11 w 17"/>
                  <a:gd name="T31" fmla="*/ 29 h 61"/>
                  <a:gd name="T32" fmla="*/ 7 w 17"/>
                  <a:gd name="T33" fmla="*/ 42 h 61"/>
                  <a:gd name="T34" fmla="*/ 5 w 17"/>
                  <a:gd name="T35" fmla="*/ 47 h 61"/>
                  <a:gd name="T36" fmla="*/ 12 w 17"/>
                  <a:gd name="T37" fmla="*/ 39 h 61"/>
                  <a:gd name="T38" fmla="*/ 7 w 17"/>
                  <a:gd name="T39" fmla="*/ 51 h 61"/>
                  <a:gd name="T40" fmla="*/ 8 w 17"/>
                  <a:gd name="T41" fmla="*/ 54 h 61"/>
                  <a:gd name="T42" fmla="*/ 15 w 17"/>
                  <a:gd name="T43" fmla="*/ 47 h 61"/>
                  <a:gd name="T44" fmla="*/ 9 w 17"/>
                  <a:gd name="T45" fmla="*/ 59 h 61"/>
                  <a:gd name="T46" fmla="*/ 13 w 17"/>
                  <a:gd name="T47" fmla="*/ 52 h 61"/>
                  <a:gd name="T48" fmla="*/ 10 w 17"/>
                  <a:gd name="T49" fmla="*/ 60 h 61"/>
                  <a:gd name="T50" fmla="*/ 11 w 17"/>
                  <a:gd name="T51" fmla="*/ 58 h 61"/>
                  <a:gd name="T52" fmla="*/ 15 w 17"/>
                  <a:gd name="T53" fmla="*/ 49 h 61"/>
                  <a:gd name="T54" fmla="*/ 11 w 17"/>
                  <a:gd name="T55" fmla="*/ 56 h 61"/>
                  <a:gd name="T56" fmla="*/ 15 w 17"/>
                  <a:gd name="T57" fmla="*/ 43 h 61"/>
                  <a:gd name="T58" fmla="*/ 11 w 17"/>
                  <a:gd name="T59" fmla="*/ 50 h 61"/>
                  <a:gd name="T60" fmla="*/ 15 w 17"/>
                  <a:gd name="T61" fmla="*/ 39 h 61"/>
                  <a:gd name="T62" fmla="*/ 15 w 17"/>
                  <a:gd name="T63" fmla="*/ 36 h 61"/>
                  <a:gd name="T64" fmla="*/ 6 w 17"/>
                  <a:gd name="T65" fmla="*/ 45 h 61"/>
                  <a:gd name="T66" fmla="*/ 10 w 17"/>
                  <a:gd name="T67" fmla="*/ 40 h 61"/>
                  <a:gd name="T68" fmla="*/ 14 w 17"/>
                  <a:gd name="T69" fmla="*/ 31 h 61"/>
                  <a:gd name="T70" fmla="*/ 14 w 17"/>
                  <a:gd name="T71" fmla="*/ 27 h 61"/>
                  <a:gd name="T72" fmla="*/ 8 w 17"/>
                  <a:gd name="T73" fmla="*/ 33 h 61"/>
                  <a:gd name="T74" fmla="*/ 14 w 17"/>
                  <a:gd name="T75" fmla="*/ 21 h 61"/>
                  <a:gd name="T76" fmla="*/ 13 w 17"/>
                  <a:gd name="T77" fmla="*/ 20 h 61"/>
                  <a:gd name="T78" fmla="*/ 8 w 17"/>
                  <a:gd name="T79" fmla="*/ 24 h 61"/>
                  <a:gd name="T80" fmla="*/ 16 w 17"/>
                  <a:gd name="T81" fmla="*/ 12 h 61"/>
                  <a:gd name="T82" fmla="*/ 7 w 17"/>
                  <a:gd name="T83" fmla="*/ 21 h 61"/>
                  <a:gd name="T84" fmla="*/ 12 w 17"/>
                  <a:gd name="T85" fmla="*/ 10 h 61"/>
                  <a:gd name="T86" fmla="*/ 12 w 17"/>
                  <a:gd name="T87" fmla="*/ 5 h 61"/>
                  <a:gd name="T88" fmla="*/ 8 w 17"/>
                  <a:gd name="T89" fmla="*/ 9 h 61"/>
                  <a:gd name="T90" fmla="*/ 11 w 17"/>
                  <a:gd name="T91" fmla="*/ 1 h 61"/>
                  <a:gd name="T92" fmla="*/ 5 w 17"/>
                  <a:gd name="T93" fmla="*/ 7 h 61"/>
                  <a:gd name="T94" fmla="*/ 9 w 17"/>
                  <a:gd name="T95" fmla="*/ 3 h 61"/>
                  <a:gd name="T96" fmla="*/ 5 w 17"/>
                  <a:gd name="T97" fmla="*/ 2 h 61"/>
                  <a:gd name="T98" fmla="*/ 0 w 17"/>
                  <a:gd name="T99" fmla="*/ 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" h="61">
                    <a:moveTo>
                      <a:pt x="1" y="8"/>
                    </a:moveTo>
                    <a:cubicBezTo>
                      <a:pt x="5" y="1"/>
                      <a:pt x="1" y="7"/>
                      <a:pt x="0" y="10"/>
                    </a:cubicBezTo>
                    <a:cubicBezTo>
                      <a:pt x="0" y="10"/>
                      <a:pt x="1" y="11"/>
                      <a:pt x="2" y="10"/>
                    </a:cubicBezTo>
                    <a:cubicBezTo>
                      <a:pt x="0" y="12"/>
                      <a:pt x="7" y="3"/>
                      <a:pt x="6" y="4"/>
                    </a:cubicBezTo>
                    <a:cubicBezTo>
                      <a:pt x="5" y="7"/>
                      <a:pt x="3" y="9"/>
                      <a:pt x="2" y="12"/>
                    </a:cubicBezTo>
                    <a:cubicBezTo>
                      <a:pt x="2" y="13"/>
                      <a:pt x="3" y="13"/>
                      <a:pt x="3" y="12"/>
                    </a:cubicBezTo>
                    <a:cubicBezTo>
                      <a:pt x="5" y="10"/>
                      <a:pt x="9" y="6"/>
                      <a:pt x="9" y="4"/>
                    </a:cubicBezTo>
                    <a:cubicBezTo>
                      <a:pt x="8" y="8"/>
                      <a:pt x="5" y="12"/>
                      <a:pt x="3" y="16"/>
                    </a:cubicBezTo>
                    <a:cubicBezTo>
                      <a:pt x="2" y="16"/>
                      <a:pt x="3" y="17"/>
                      <a:pt x="4" y="17"/>
                    </a:cubicBezTo>
                    <a:cubicBezTo>
                      <a:pt x="6" y="14"/>
                      <a:pt x="6" y="14"/>
                      <a:pt x="7" y="12"/>
                    </a:cubicBezTo>
                    <a:cubicBezTo>
                      <a:pt x="8" y="11"/>
                      <a:pt x="9" y="10"/>
                      <a:pt x="9" y="10"/>
                    </a:cubicBezTo>
                    <a:cubicBezTo>
                      <a:pt x="11" y="8"/>
                      <a:pt x="11" y="7"/>
                      <a:pt x="10" y="7"/>
                    </a:cubicBezTo>
                    <a:cubicBezTo>
                      <a:pt x="7" y="11"/>
                      <a:pt x="5" y="15"/>
                      <a:pt x="3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7" y="18"/>
                      <a:pt x="9" y="15"/>
                      <a:pt x="10" y="13"/>
                    </a:cubicBezTo>
                    <a:cubicBezTo>
                      <a:pt x="9" y="16"/>
                      <a:pt x="7" y="20"/>
                      <a:pt x="6" y="23"/>
                    </a:cubicBezTo>
                    <a:cubicBezTo>
                      <a:pt x="5" y="24"/>
                      <a:pt x="7" y="25"/>
                      <a:pt x="7" y="24"/>
                    </a:cubicBezTo>
                    <a:cubicBezTo>
                      <a:pt x="8" y="22"/>
                      <a:pt x="9" y="21"/>
                      <a:pt x="10" y="19"/>
                    </a:cubicBezTo>
                    <a:cubicBezTo>
                      <a:pt x="12" y="18"/>
                      <a:pt x="13" y="16"/>
                      <a:pt x="14" y="15"/>
                    </a:cubicBezTo>
                    <a:cubicBezTo>
                      <a:pt x="14" y="14"/>
                      <a:pt x="14" y="14"/>
                      <a:pt x="13" y="14"/>
                    </a:cubicBezTo>
                    <a:cubicBezTo>
                      <a:pt x="10" y="19"/>
                      <a:pt x="7" y="24"/>
                      <a:pt x="5" y="29"/>
                    </a:cubicBezTo>
                    <a:cubicBezTo>
                      <a:pt x="4" y="30"/>
                      <a:pt x="5" y="30"/>
                      <a:pt x="6" y="30"/>
                    </a:cubicBezTo>
                    <a:cubicBezTo>
                      <a:pt x="7" y="28"/>
                      <a:pt x="8" y="26"/>
                      <a:pt x="9" y="25"/>
                    </a:cubicBezTo>
                    <a:cubicBezTo>
                      <a:pt x="11" y="24"/>
                      <a:pt x="12" y="22"/>
                      <a:pt x="10" y="22"/>
                    </a:cubicBezTo>
                    <a:cubicBezTo>
                      <a:pt x="9" y="25"/>
                      <a:pt x="7" y="28"/>
                      <a:pt x="5" y="31"/>
                    </a:cubicBezTo>
                    <a:cubicBezTo>
                      <a:pt x="5" y="32"/>
                      <a:pt x="6" y="33"/>
                      <a:pt x="6" y="32"/>
                    </a:cubicBezTo>
                    <a:cubicBezTo>
                      <a:pt x="8" y="31"/>
                      <a:pt x="9" y="30"/>
                      <a:pt x="10" y="28"/>
                    </a:cubicBezTo>
                    <a:cubicBezTo>
                      <a:pt x="11" y="28"/>
                      <a:pt x="11" y="27"/>
                      <a:pt x="12" y="26"/>
                    </a:cubicBezTo>
                    <a:cubicBezTo>
                      <a:pt x="14" y="25"/>
                      <a:pt x="14" y="24"/>
                      <a:pt x="12" y="24"/>
                    </a:cubicBezTo>
                    <a:cubicBezTo>
                      <a:pt x="10" y="29"/>
                      <a:pt x="6" y="33"/>
                      <a:pt x="4" y="38"/>
                    </a:cubicBezTo>
                    <a:cubicBezTo>
                      <a:pt x="4" y="38"/>
                      <a:pt x="5" y="39"/>
                      <a:pt x="5" y="38"/>
                    </a:cubicBezTo>
                    <a:cubicBezTo>
                      <a:pt x="8" y="35"/>
                      <a:pt x="10" y="32"/>
                      <a:pt x="11" y="29"/>
                    </a:cubicBezTo>
                    <a:cubicBezTo>
                      <a:pt x="9" y="33"/>
                      <a:pt x="7" y="37"/>
                      <a:pt x="5" y="41"/>
                    </a:cubicBezTo>
                    <a:cubicBezTo>
                      <a:pt x="5" y="42"/>
                      <a:pt x="6" y="43"/>
                      <a:pt x="7" y="42"/>
                    </a:cubicBezTo>
                    <a:cubicBezTo>
                      <a:pt x="7" y="42"/>
                      <a:pt x="15" y="29"/>
                      <a:pt x="11" y="37"/>
                    </a:cubicBezTo>
                    <a:cubicBezTo>
                      <a:pt x="9" y="40"/>
                      <a:pt x="6" y="43"/>
                      <a:pt x="5" y="47"/>
                    </a:cubicBezTo>
                    <a:cubicBezTo>
                      <a:pt x="4" y="48"/>
                      <a:pt x="5" y="48"/>
                      <a:pt x="6" y="48"/>
                    </a:cubicBezTo>
                    <a:cubicBezTo>
                      <a:pt x="7" y="46"/>
                      <a:pt x="12" y="39"/>
                      <a:pt x="12" y="39"/>
                    </a:cubicBezTo>
                    <a:cubicBezTo>
                      <a:pt x="9" y="42"/>
                      <a:pt x="7" y="46"/>
                      <a:pt x="6" y="50"/>
                    </a:cubicBezTo>
                    <a:cubicBezTo>
                      <a:pt x="5" y="51"/>
                      <a:pt x="6" y="51"/>
                      <a:pt x="7" y="51"/>
                    </a:cubicBezTo>
                    <a:cubicBezTo>
                      <a:pt x="9" y="48"/>
                      <a:pt x="13" y="43"/>
                      <a:pt x="14" y="41"/>
                    </a:cubicBezTo>
                    <a:cubicBezTo>
                      <a:pt x="12" y="46"/>
                      <a:pt x="9" y="50"/>
                      <a:pt x="8" y="54"/>
                    </a:cubicBezTo>
                    <a:cubicBezTo>
                      <a:pt x="7" y="55"/>
                      <a:pt x="9" y="56"/>
                      <a:pt x="9" y="55"/>
                    </a:cubicBezTo>
                    <a:cubicBezTo>
                      <a:pt x="11" y="52"/>
                      <a:pt x="13" y="49"/>
                      <a:pt x="15" y="47"/>
                    </a:cubicBezTo>
                    <a:cubicBezTo>
                      <a:pt x="12" y="50"/>
                      <a:pt x="10" y="54"/>
                      <a:pt x="8" y="58"/>
                    </a:cubicBezTo>
                    <a:cubicBezTo>
                      <a:pt x="7" y="59"/>
                      <a:pt x="9" y="60"/>
                      <a:pt x="9" y="59"/>
                    </a:cubicBezTo>
                    <a:cubicBezTo>
                      <a:pt x="10" y="57"/>
                      <a:pt x="11" y="56"/>
                      <a:pt x="12" y="54"/>
                    </a:cubicBezTo>
                    <a:cubicBezTo>
                      <a:pt x="15" y="53"/>
                      <a:pt x="15" y="52"/>
                      <a:pt x="13" y="52"/>
                    </a:cubicBezTo>
                    <a:cubicBezTo>
                      <a:pt x="12" y="54"/>
                      <a:pt x="10" y="57"/>
                      <a:pt x="9" y="60"/>
                    </a:cubicBezTo>
                    <a:cubicBezTo>
                      <a:pt x="9" y="60"/>
                      <a:pt x="10" y="61"/>
                      <a:pt x="10" y="60"/>
                    </a:cubicBezTo>
                    <a:cubicBezTo>
                      <a:pt x="11" y="60"/>
                      <a:pt x="11" y="60"/>
                      <a:pt x="12" y="59"/>
                    </a:cubicBezTo>
                    <a:cubicBezTo>
                      <a:pt x="13" y="58"/>
                      <a:pt x="12" y="57"/>
                      <a:pt x="11" y="58"/>
                    </a:cubicBezTo>
                    <a:cubicBezTo>
                      <a:pt x="13" y="56"/>
                      <a:pt x="14" y="52"/>
                      <a:pt x="16" y="50"/>
                    </a:cubicBezTo>
                    <a:cubicBezTo>
                      <a:pt x="16" y="49"/>
                      <a:pt x="15" y="48"/>
                      <a:pt x="15" y="49"/>
                    </a:cubicBezTo>
                    <a:cubicBezTo>
                      <a:pt x="13" y="50"/>
                      <a:pt x="12" y="52"/>
                      <a:pt x="11" y="54"/>
                    </a:cubicBezTo>
                    <a:cubicBezTo>
                      <a:pt x="9" y="55"/>
                      <a:pt x="9" y="56"/>
                      <a:pt x="11" y="56"/>
                    </a:cubicBezTo>
                    <a:cubicBezTo>
                      <a:pt x="13" y="52"/>
                      <a:pt x="15" y="48"/>
                      <a:pt x="17" y="44"/>
                    </a:cubicBezTo>
                    <a:cubicBezTo>
                      <a:pt x="17" y="43"/>
                      <a:pt x="16" y="43"/>
                      <a:pt x="15" y="43"/>
                    </a:cubicBezTo>
                    <a:cubicBezTo>
                      <a:pt x="14" y="45"/>
                      <a:pt x="13" y="47"/>
                      <a:pt x="11" y="49"/>
                    </a:cubicBezTo>
                    <a:cubicBezTo>
                      <a:pt x="9" y="52"/>
                      <a:pt x="9" y="52"/>
                      <a:pt x="11" y="50"/>
                    </a:cubicBezTo>
                    <a:cubicBezTo>
                      <a:pt x="13" y="46"/>
                      <a:pt x="15" y="43"/>
                      <a:pt x="16" y="40"/>
                    </a:cubicBezTo>
                    <a:cubicBezTo>
                      <a:pt x="17" y="39"/>
                      <a:pt x="16" y="38"/>
                      <a:pt x="15" y="39"/>
                    </a:cubicBezTo>
                    <a:cubicBezTo>
                      <a:pt x="13" y="42"/>
                      <a:pt x="10" y="45"/>
                      <a:pt x="8" y="48"/>
                    </a:cubicBezTo>
                    <a:cubicBezTo>
                      <a:pt x="11" y="45"/>
                      <a:pt x="13" y="40"/>
                      <a:pt x="15" y="36"/>
                    </a:cubicBezTo>
                    <a:cubicBezTo>
                      <a:pt x="15" y="36"/>
                      <a:pt x="14" y="35"/>
                      <a:pt x="14" y="36"/>
                    </a:cubicBezTo>
                    <a:cubicBezTo>
                      <a:pt x="11" y="38"/>
                      <a:pt x="8" y="41"/>
                      <a:pt x="6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8" y="43"/>
                      <a:pt x="9" y="42"/>
                      <a:pt x="10" y="40"/>
                    </a:cubicBezTo>
                    <a:cubicBezTo>
                      <a:pt x="12" y="37"/>
                      <a:pt x="13" y="35"/>
                      <a:pt x="15" y="32"/>
                    </a:cubicBezTo>
                    <a:cubicBezTo>
                      <a:pt x="15" y="32"/>
                      <a:pt x="14" y="31"/>
                      <a:pt x="14" y="31"/>
                    </a:cubicBezTo>
                    <a:cubicBezTo>
                      <a:pt x="11" y="34"/>
                      <a:pt x="9" y="36"/>
                      <a:pt x="7" y="39"/>
                    </a:cubicBezTo>
                    <a:cubicBezTo>
                      <a:pt x="10" y="35"/>
                      <a:pt x="12" y="31"/>
                      <a:pt x="14" y="27"/>
                    </a:cubicBezTo>
                    <a:cubicBezTo>
                      <a:pt x="14" y="26"/>
                      <a:pt x="13" y="26"/>
                      <a:pt x="13" y="26"/>
                    </a:cubicBezTo>
                    <a:cubicBezTo>
                      <a:pt x="11" y="29"/>
                      <a:pt x="4" y="40"/>
                      <a:pt x="8" y="33"/>
                    </a:cubicBezTo>
                    <a:cubicBezTo>
                      <a:pt x="10" y="29"/>
                      <a:pt x="13" y="26"/>
                      <a:pt x="15" y="22"/>
                    </a:cubicBezTo>
                    <a:cubicBezTo>
                      <a:pt x="16" y="22"/>
                      <a:pt x="15" y="21"/>
                      <a:pt x="14" y="21"/>
                    </a:cubicBezTo>
                    <a:cubicBezTo>
                      <a:pt x="12" y="24"/>
                      <a:pt x="10" y="27"/>
                      <a:pt x="7" y="29"/>
                    </a:cubicBezTo>
                    <a:cubicBezTo>
                      <a:pt x="9" y="27"/>
                      <a:pt x="11" y="23"/>
                      <a:pt x="13" y="20"/>
                    </a:cubicBezTo>
                    <a:cubicBezTo>
                      <a:pt x="13" y="19"/>
                      <a:pt x="12" y="18"/>
                      <a:pt x="12" y="19"/>
                    </a:cubicBezTo>
                    <a:cubicBezTo>
                      <a:pt x="10" y="21"/>
                      <a:pt x="9" y="22"/>
                      <a:pt x="8" y="24"/>
                    </a:cubicBezTo>
                    <a:cubicBezTo>
                      <a:pt x="6" y="26"/>
                      <a:pt x="6" y="27"/>
                      <a:pt x="7" y="27"/>
                    </a:cubicBezTo>
                    <a:cubicBezTo>
                      <a:pt x="10" y="22"/>
                      <a:pt x="13" y="17"/>
                      <a:pt x="16" y="12"/>
                    </a:cubicBezTo>
                    <a:cubicBezTo>
                      <a:pt x="16" y="11"/>
                      <a:pt x="15" y="11"/>
                      <a:pt x="15" y="11"/>
                    </a:cubicBezTo>
                    <a:cubicBezTo>
                      <a:pt x="12" y="15"/>
                      <a:pt x="10" y="18"/>
                      <a:pt x="7" y="21"/>
                    </a:cubicBezTo>
                    <a:cubicBezTo>
                      <a:pt x="9" y="19"/>
                      <a:pt x="11" y="14"/>
                      <a:pt x="13" y="11"/>
                    </a:cubicBezTo>
                    <a:cubicBezTo>
                      <a:pt x="13" y="10"/>
                      <a:pt x="12" y="10"/>
                      <a:pt x="12" y="10"/>
                    </a:cubicBezTo>
                    <a:cubicBezTo>
                      <a:pt x="10" y="12"/>
                      <a:pt x="6" y="15"/>
                      <a:pt x="5" y="18"/>
                    </a:cubicBezTo>
                    <a:cubicBezTo>
                      <a:pt x="7" y="13"/>
                      <a:pt x="10" y="9"/>
                      <a:pt x="12" y="5"/>
                    </a:cubicBezTo>
                    <a:cubicBezTo>
                      <a:pt x="13" y="4"/>
                      <a:pt x="11" y="3"/>
                      <a:pt x="11" y="4"/>
                    </a:cubicBezTo>
                    <a:cubicBezTo>
                      <a:pt x="10" y="6"/>
                      <a:pt x="9" y="7"/>
                      <a:pt x="8" y="9"/>
                    </a:cubicBezTo>
                    <a:cubicBezTo>
                      <a:pt x="7" y="10"/>
                      <a:pt x="3" y="18"/>
                      <a:pt x="7" y="12"/>
                    </a:cubicBezTo>
                    <a:cubicBezTo>
                      <a:pt x="9" y="9"/>
                      <a:pt x="10" y="5"/>
                      <a:pt x="11" y="1"/>
                    </a:cubicBezTo>
                    <a:cubicBezTo>
                      <a:pt x="12" y="1"/>
                      <a:pt x="11" y="0"/>
                      <a:pt x="10" y="1"/>
                    </a:cubicBezTo>
                    <a:cubicBezTo>
                      <a:pt x="8" y="3"/>
                      <a:pt x="7" y="5"/>
                      <a:pt x="5" y="7"/>
                    </a:cubicBezTo>
                    <a:cubicBezTo>
                      <a:pt x="3" y="9"/>
                      <a:pt x="3" y="10"/>
                      <a:pt x="5" y="10"/>
                    </a:cubicBezTo>
                    <a:cubicBezTo>
                      <a:pt x="6" y="8"/>
                      <a:pt x="7" y="5"/>
                      <a:pt x="9" y="3"/>
                    </a:cubicBezTo>
                    <a:cubicBezTo>
                      <a:pt x="9" y="2"/>
                      <a:pt x="8" y="1"/>
                      <a:pt x="8" y="2"/>
                    </a:cubicBezTo>
                    <a:cubicBezTo>
                      <a:pt x="3" y="5"/>
                      <a:pt x="0" y="11"/>
                      <a:pt x="5" y="2"/>
                    </a:cubicBezTo>
                    <a:cubicBezTo>
                      <a:pt x="5" y="2"/>
                      <a:pt x="4" y="1"/>
                      <a:pt x="4" y="2"/>
                    </a:cubicBezTo>
                    <a:cubicBezTo>
                      <a:pt x="1" y="5"/>
                      <a:pt x="2" y="3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9"/>
              <p:cNvSpPr/>
              <p:nvPr/>
            </p:nvSpPr>
            <p:spPr bwMode="auto">
              <a:xfrm>
                <a:off x="1163638" y="2068513"/>
                <a:ext cx="68263" cy="50800"/>
              </a:xfrm>
              <a:custGeom>
                <a:avLst/>
                <a:gdLst>
                  <a:gd name="T0" fmla="*/ 1 w 64"/>
                  <a:gd name="T1" fmla="*/ 47 h 48"/>
                  <a:gd name="T2" fmla="*/ 35 w 64"/>
                  <a:gd name="T3" fmla="*/ 35 h 48"/>
                  <a:gd name="T4" fmla="*/ 60 w 64"/>
                  <a:gd name="T5" fmla="*/ 1 h 48"/>
                  <a:gd name="T6" fmla="*/ 59 w 64"/>
                  <a:gd name="T7" fmla="*/ 0 h 48"/>
                  <a:gd name="T8" fmla="*/ 49 w 64"/>
                  <a:gd name="T9" fmla="*/ 7 h 48"/>
                  <a:gd name="T10" fmla="*/ 49 w 64"/>
                  <a:gd name="T11" fmla="*/ 8 h 48"/>
                  <a:gd name="T12" fmla="*/ 58 w 64"/>
                  <a:gd name="T13" fmla="*/ 3 h 48"/>
                  <a:gd name="T14" fmla="*/ 62 w 64"/>
                  <a:gd name="T15" fmla="*/ 13 h 48"/>
                  <a:gd name="T16" fmla="*/ 64 w 64"/>
                  <a:gd name="T17" fmla="*/ 13 h 48"/>
                  <a:gd name="T18" fmla="*/ 61 w 64"/>
                  <a:gd name="T19" fmla="*/ 1 h 48"/>
                  <a:gd name="T20" fmla="*/ 60 w 64"/>
                  <a:gd name="T21" fmla="*/ 0 h 48"/>
                  <a:gd name="T22" fmla="*/ 51 w 64"/>
                  <a:gd name="T23" fmla="*/ 5 h 48"/>
                  <a:gd name="T24" fmla="*/ 58 w 64"/>
                  <a:gd name="T25" fmla="*/ 4 h 48"/>
                  <a:gd name="T26" fmla="*/ 44 w 64"/>
                  <a:gd name="T27" fmla="*/ 27 h 48"/>
                  <a:gd name="T28" fmla="*/ 2 w 64"/>
                  <a:gd name="T29" fmla="*/ 45 h 48"/>
                  <a:gd name="T30" fmla="*/ 1 w 64"/>
                  <a:gd name="T31" fmla="*/ 4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4" h="48">
                    <a:moveTo>
                      <a:pt x="1" y="47"/>
                    </a:moveTo>
                    <a:cubicBezTo>
                      <a:pt x="14" y="48"/>
                      <a:pt x="25" y="42"/>
                      <a:pt x="35" y="35"/>
                    </a:cubicBezTo>
                    <a:cubicBezTo>
                      <a:pt x="48" y="26"/>
                      <a:pt x="54" y="15"/>
                      <a:pt x="60" y="1"/>
                    </a:cubicBezTo>
                    <a:cubicBezTo>
                      <a:pt x="61" y="1"/>
                      <a:pt x="60" y="0"/>
                      <a:pt x="59" y="0"/>
                    </a:cubicBezTo>
                    <a:cubicBezTo>
                      <a:pt x="55" y="2"/>
                      <a:pt x="52" y="4"/>
                      <a:pt x="49" y="7"/>
                    </a:cubicBezTo>
                    <a:cubicBezTo>
                      <a:pt x="48" y="7"/>
                      <a:pt x="49" y="9"/>
                      <a:pt x="49" y="8"/>
                    </a:cubicBezTo>
                    <a:cubicBezTo>
                      <a:pt x="52" y="7"/>
                      <a:pt x="55" y="5"/>
                      <a:pt x="58" y="3"/>
                    </a:cubicBezTo>
                    <a:cubicBezTo>
                      <a:pt x="61" y="2"/>
                      <a:pt x="62" y="11"/>
                      <a:pt x="62" y="13"/>
                    </a:cubicBezTo>
                    <a:cubicBezTo>
                      <a:pt x="62" y="14"/>
                      <a:pt x="64" y="13"/>
                      <a:pt x="64" y="13"/>
                    </a:cubicBezTo>
                    <a:cubicBezTo>
                      <a:pt x="63" y="8"/>
                      <a:pt x="63" y="5"/>
                      <a:pt x="61" y="1"/>
                    </a:cubicBezTo>
                    <a:cubicBezTo>
                      <a:pt x="61" y="0"/>
                      <a:pt x="60" y="0"/>
                      <a:pt x="60" y="0"/>
                    </a:cubicBezTo>
                    <a:cubicBezTo>
                      <a:pt x="57" y="2"/>
                      <a:pt x="54" y="4"/>
                      <a:pt x="51" y="5"/>
                    </a:cubicBezTo>
                    <a:cubicBezTo>
                      <a:pt x="48" y="7"/>
                      <a:pt x="58" y="4"/>
                      <a:pt x="58" y="4"/>
                    </a:cubicBezTo>
                    <a:cubicBezTo>
                      <a:pt x="54" y="12"/>
                      <a:pt x="51" y="20"/>
                      <a:pt x="44" y="27"/>
                    </a:cubicBezTo>
                    <a:cubicBezTo>
                      <a:pt x="34" y="37"/>
                      <a:pt x="17" y="47"/>
                      <a:pt x="2" y="45"/>
                    </a:cubicBezTo>
                    <a:cubicBezTo>
                      <a:pt x="1" y="45"/>
                      <a:pt x="0" y="46"/>
                      <a:pt x="1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80"/>
              <p:cNvSpPr/>
              <p:nvPr/>
            </p:nvSpPr>
            <p:spPr bwMode="auto">
              <a:xfrm>
                <a:off x="1265238" y="2162176"/>
                <a:ext cx="14288" cy="15875"/>
              </a:xfrm>
              <a:custGeom>
                <a:avLst/>
                <a:gdLst>
                  <a:gd name="T0" fmla="*/ 2 w 14"/>
                  <a:gd name="T1" fmla="*/ 0 h 15"/>
                  <a:gd name="T2" fmla="*/ 1 w 14"/>
                  <a:gd name="T3" fmla="*/ 0 h 15"/>
                  <a:gd name="T4" fmla="*/ 1 w 14"/>
                  <a:gd name="T5" fmla="*/ 1 h 15"/>
                  <a:gd name="T6" fmla="*/ 13 w 14"/>
                  <a:gd name="T7" fmla="*/ 4 h 15"/>
                  <a:gd name="T8" fmla="*/ 13 w 14"/>
                  <a:gd name="T9" fmla="*/ 3 h 15"/>
                  <a:gd name="T10" fmla="*/ 8 w 14"/>
                  <a:gd name="T11" fmla="*/ 13 h 15"/>
                  <a:gd name="T12" fmla="*/ 9 w 14"/>
                  <a:gd name="T13" fmla="*/ 14 h 15"/>
                  <a:gd name="T14" fmla="*/ 14 w 14"/>
                  <a:gd name="T15" fmla="*/ 4 h 15"/>
                  <a:gd name="T16" fmla="*/ 13 w 14"/>
                  <a:gd name="T17" fmla="*/ 3 h 15"/>
                  <a:gd name="T18" fmla="*/ 1 w 14"/>
                  <a:gd name="T19" fmla="*/ 0 h 15"/>
                  <a:gd name="T20" fmla="*/ 0 w 14"/>
                  <a:gd name="T21" fmla="*/ 1 h 15"/>
                  <a:gd name="T22" fmla="*/ 1 w 14"/>
                  <a:gd name="T23" fmla="*/ 1 h 15"/>
                  <a:gd name="T24" fmla="*/ 2 w 14"/>
                  <a:gd name="T2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5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5" y="1"/>
                      <a:pt x="9" y="3"/>
                      <a:pt x="13" y="4"/>
                    </a:cubicBezTo>
                    <a:cubicBezTo>
                      <a:pt x="13" y="4"/>
                      <a:pt x="13" y="4"/>
                      <a:pt x="13" y="3"/>
                    </a:cubicBezTo>
                    <a:cubicBezTo>
                      <a:pt x="12" y="7"/>
                      <a:pt x="10" y="10"/>
                      <a:pt x="8" y="13"/>
                    </a:cubicBezTo>
                    <a:cubicBezTo>
                      <a:pt x="7" y="14"/>
                      <a:pt x="8" y="15"/>
                      <a:pt x="9" y="14"/>
                    </a:cubicBezTo>
                    <a:cubicBezTo>
                      <a:pt x="11" y="11"/>
                      <a:pt x="13" y="7"/>
                      <a:pt x="14" y="4"/>
                    </a:cubicBezTo>
                    <a:cubicBezTo>
                      <a:pt x="14" y="3"/>
                      <a:pt x="14" y="3"/>
                      <a:pt x="13" y="3"/>
                    </a:cubicBezTo>
                    <a:cubicBezTo>
                      <a:pt x="9" y="2"/>
                      <a:pt x="5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81"/>
              <p:cNvSpPr/>
              <p:nvPr/>
            </p:nvSpPr>
            <p:spPr bwMode="auto">
              <a:xfrm>
                <a:off x="1144588" y="2081213"/>
                <a:ext cx="20638" cy="17463"/>
              </a:xfrm>
              <a:custGeom>
                <a:avLst/>
                <a:gdLst>
                  <a:gd name="T0" fmla="*/ 1 w 19"/>
                  <a:gd name="T1" fmla="*/ 16 h 16"/>
                  <a:gd name="T2" fmla="*/ 12 w 19"/>
                  <a:gd name="T3" fmla="*/ 1 h 16"/>
                  <a:gd name="T4" fmla="*/ 11 w 19"/>
                  <a:gd name="T5" fmla="*/ 1 h 16"/>
                  <a:gd name="T6" fmla="*/ 17 w 19"/>
                  <a:gd name="T7" fmla="*/ 13 h 16"/>
                  <a:gd name="T8" fmla="*/ 18 w 19"/>
                  <a:gd name="T9" fmla="*/ 12 h 16"/>
                  <a:gd name="T10" fmla="*/ 12 w 19"/>
                  <a:gd name="T11" fmla="*/ 1 h 16"/>
                  <a:gd name="T12" fmla="*/ 11 w 19"/>
                  <a:gd name="T13" fmla="*/ 1 h 16"/>
                  <a:gd name="T14" fmla="*/ 1 w 19"/>
                  <a:gd name="T15" fmla="*/ 14 h 16"/>
                  <a:gd name="T16" fmla="*/ 1 w 19"/>
                  <a:gd name="T1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16">
                    <a:moveTo>
                      <a:pt x="1" y="16"/>
                    </a:moveTo>
                    <a:cubicBezTo>
                      <a:pt x="7" y="14"/>
                      <a:pt x="10" y="6"/>
                      <a:pt x="12" y="1"/>
                    </a:cubicBezTo>
                    <a:cubicBezTo>
                      <a:pt x="12" y="1"/>
                      <a:pt x="11" y="1"/>
                      <a:pt x="11" y="1"/>
                    </a:cubicBezTo>
                    <a:cubicBezTo>
                      <a:pt x="13" y="5"/>
                      <a:pt x="14" y="10"/>
                      <a:pt x="17" y="13"/>
                    </a:cubicBezTo>
                    <a:cubicBezTo>
                      <a:pt x="18" y="14"/>
                      <a:pt x="19" y="13"/>
                      <a:pt x="18" y="12"/>
                    </a:cubicBezTo>
                    <a:cubicBezTo>
                      <a:pt x="15" y="9"/>
                      <a:pt x="15" y="4"/>
                      <a:pt x="12" y="1"/>
                    </a:cubicBezTo>
                    <a:cubicBezTo>
                      <a:pt x="12" y="0"/>
                      <a:pt x="11" y="0"/>
                      <a:pt x="11" y="1"/>
                    </a:cubicBezTo>
                    <a:cubicBezTo>
                      <a:pt x="9" y="5"/>
                      <a:pt x="6" y="13"/>
                      <a:pt x="1" y="14"/>
                    </a:cubicBezTo>
                    <a:cubicBezTo>
                      <a:pt x="0" y="15"/>
                      <a:pt x="0" y="16"/>
                      <a:pt x="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95"/>
              <p:cNvSpPr/>
              <p:nvPr/>
            </p:nvSpPr>
            <p:spPr bwMode="auto">
              <a:xfrm>
                <a:off x="1050925" y="2143126"/>
                <a:ext cx="92075" cy="84138"/>
              </a:xfrm>
              <a:custGeom>
                <a:avLst/>
                <a:gdLst>
                  <a:gd name="T0" fmla="*/ 55 w 87"/>
                  <a:gd name="T1" fmla="*/ 6 h 79"/>
                  <a:gd name="T2" fmla="*/ 28 w 87"/>
                  <a:gd name="T3" fmla="*/ 10 h 79"/>
                  <a:gd name="T4" fmla="*/ 7 w 87"/>
                  <a:gd name="T5" fmla="*/ 38 h 79"/>
                  <a:gd name="T6" fmla="*/ 44 w 87"/>
                  <a:gd name="T7" fmla="*/ 78 h 79"/>
                  <a:gd name="T8" fmla="*/ 81 w 87"/>
                  <a:gd name="T9" fmla="*/ 35 h 79"/>
                  <a:gd name="T10" fmla="*/ 47 w 87"/>
                  <a:gd name="T11" fmla="*/ 3 h 79"/>
                  <a:gd name="T12" fmla="*/ 48 w 87"/>
                  <a:gd name="T13" fmla="*/ 5 h 79"/>
                  <a:gd name="T14" fmla="*/ 79 w 87"/>
                  <a:gd name="T15" fmla="*/ 32 h 79"/>
                  <a:gd name="T16" fmla="*/ 47 w 87"/>
                  <a:gd name="T17" fmla="*/ 77 h 79"/>
                  <a:gd name="T18" fmla="*/ 7 w 87"/>
                  <a:gd name="T19" fmla="*/ 43 h 79"/>
                  <a:gd name="T20" fmla="*/ 25 w 87"/>
                  <a:gd name="T21" fmla="*/ 13 h 79"/>
                  <a:gd name="T22" fmla="*/ 54 w 87"/>
                  <a:gd name="T23" fmla="*/ 7 h 79"/>
                  <a:gd name="T24" fmla="*/ 55 w 87"/>
                  <a:gd name="T25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7" h="79">
                    <a:moveTo>
                      <a:pt x="55" y="6"/>
                    </a:moveTo>
                    <a:cubicBezTo>
                      <a:pt x="47" y="0"/>
                      <a:pt x="36" y="6"/>
                      <a:pt x="28" y="10"/>
                    </a:cubicBezTo>
                    <a:cubicBezTo>
                      <a:pt x="17" y="15"/>
                      <a:pt x="10" y="26"/>
                      <a:pt x="7" y="38"/>
                    </a:cubicBezTo>
                    <a:cubicBezTo>
                      <a:pt x="0" y="60"/>
                      <a:pt x="23" y="78"/>
                      <a:pt x="44" y="78"/>
                    </a:cubicBezTo>
                    <a:cubicBezTo>
                      <a:pt x="65" y="79"/>
                      <a:pt x="86" y="55"/>
                      <a:pt x="81" y="35"/>
                    </a:cubicBezTo>
                    <a:cubicBezTo>
                      <a:pt x="79" y="24"/>
                      <a:pt x="62" y="0"/>
                      <a:pt x="47" y="3"/>
                    </a:cubicBezTo>
                    <a:cubicBezTo>
                      <a:pt x="46" y="4"/>
                      <a:pt x="47" y="5"/>
                      <a:pt x="48" y="5"/>
                    </a:cubicBezTo>
                    <a:cubicBezTo>
                      <a:pt x="60" y="1"/>
                      <a:pt x="75" y="23"/>
                      <a:pt x="79" y="32"/>
                    </a:cubicBezTo>
                    <a:cubicBezTo>
                      <a:pt x="87" y="52"/>
                      <a:pt x="66" y="75"/>
                      <a:pt x="47" y="77"/>
                    </a:cubicBezTo>
                    <a:cubicBezTo>
                      <a:pt x="27" y="79"/>
                      <a:pt x="6" y="63"/>
                      <a:pt x="7" y="43"/>
                    </a:cubicBezTo>
                    <a:cubicBezTo>
                      <a:pt x="7" y="32"/>
                      <a:pt x="16" y="20"/>
                      <a:pt x="25" y="13"/>
                    </a:cubicBezTo>
                    <a:cubicBezTo>
                      <a:pt x="33" y="8"/>
                      <a:pt x="46" y="1"/>
                      <a:pt x="54" y="7"/>
                    </a:cubicBezTo>
                    <a:cubicBezTo>
                      <a:pt x="55" y="8"/>
                      <a:pt x="55" y="6"/>
                      <a:pt x="5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96"/>
              <p:cNvSpPr/>
              <p:nvPr/>
            </p:nvSpPr>
            <p:spPr bwMode="auto">
              <a:xfrm>
                <a:off x="1063625" y="2144713"/>
                <a:ext cx="73025" cy="74613"/>
              </a:xfrm>
              <a:custGeom>
                <a:avLst/>
                <a:gdLst>
                  <a:gd name="T0" fmla="*/ 0 w 70"/>
                  <a:gd name="T1" fmla="*/ 24 h 70"/>
                  <a:gd name="T2" fmla="*/ 13 w 70"/>
                  <a:gd name="T3" fmla="*/ 37 h 70"/>
                  <a:gd name="T4" fmla="*/ 27 w 70"/>
                  <a:gd name="T5" fmla="*/ 39 h 70"/>
                  <a:gd name="T6" fmla="*/ 43 w 70"/>
                  <a:gd name="T7" fmla="*/ 40 h 70"/>
                  <a:gd name="T8" fmla="*/ 44 w 70"/>
                  <a:gd name="T9" fmla="*/ 47 h 70"/>
                  <a:gd name="T10" fmla="*/ 49 w 70"/>
                  <a:gd name="T11" fmla="*/ 68 h 70"/>
                  <a:gd name="T12" fmla="*/ 50 w 70"/>
                  <a:gd name="T13" fmla="*/ 69 h 70"/>
                  <a:gd name="T14" fmla="*/ 61 w 70"/>
                  <a:gd name="T15" fmla="*/ 48 h 70"/>
                  <a:gd name="T16" fmla="*/ 64 w 70"/>
                  <a:gd name="T17" fmla="*/ 36 h 70"/>
                  <a:gd name="T18" fmla="*/ 48 w 70"/>
                  <a:gd name="T19" fmla="*/ 32 h 70"/>
                  <a:gd name="T20" fmla="*/ 33 w 70"/>
                  <a:gd name="T21" fmla="*/ 35 h 70"/>
                  <a:gd name="T22" fmla="*/ 28 w 70"/>
                  <a:gd name="T23" fmla="*/ 34 h 70"/>
                  <a:gd name="T24" fmla="*/ 30 w 70"/>
                  <a:gd name="T25" fmla="*/ 26 h 70"/>
                  <a:gd name="T26" fmla="*/ 36 w 70"/>
                  <a:gd name="T27" fmla="*/ 22 h 70"/>
                  <a:gd name="T28" fmla="*/ 42 w 70"/>
                  <a:gd name="T29" fmla="*/ 11 h 70"/>
                  <a:gd name="T30" fmla="*/ 41 w 70"/>
                  <a:gd name="T31" fmla="*/ 1 h 70"/>
                  <a:gd name="T32" fmla="*/ 41 w 70"/>
                  <a:gd name="T33" fmla="*/ 0 h 70"/>
                  <a:gd name="T34" fmla="*/ 37 w 70"/>
                  <a:gd name="T35" fmla="*/ 6 h 70"/>
                  <a:gd name="T36" fmla="*/ 39 w 70"/>
                  <a:gd name="T37" fmla="*/ 10 h 70"/>
                  <a:gd name="T38" fmla="*/ 37 w 70"/>
                  <a:gd name="T39" fmla="*/ 18 h 70"/>
                  <a:gd name="T40" fmla="*/ 24 w 70"/>
                  <a:gd name="T41" fmla="*/ 28 h 70"/>
                  <a:gd name="T42" fmla="*/ 56 w 70"/>
                  <a:gd name="T43" fmla="*/ 32 h 70"/>
                  <a:gd name="T44" fmla="*/ 55 w 70"/>
                  <a:gd name="T45" fmla="*/ 57 h 70"/>
                  <a:gd name="T46" fmla="*/ 52 w 70"/>
                  <a:gd name="T47" fmla="*/ 62 h 70"/>
                  <a:gd name="T48" fmla="*/ 51 w 70"/>
                  <a:gd name="T49" fmla="*/ 67 h 70"/>
                  <a:gd name="T50" fmla="*/ 53 w 70"/>
                  <a:gd name="T51" fmla="*/ 62 h 70"/>
                  <a:gd name="T52" fmla="*/ 50 w 70"/>
                  <a:gd name="T53" fmla="*/ 54 h 70"/>
                  <a:gd name="T54" fmla="*/ 45 w 70"/>
                  <a:gd name="T55" fmla="*/ 40 h 70"/>
                  <a:gd name="T56" fmla="*/ 27 w 70"/>
                  <a:gd name="T57" fmla="*/ 38 h 70"/>
                  <a:gd name="T58" fmla="*/ 6 w 70"/>
                  <a:gd name="T59" fmla="*/ 26 h 70"/>
                  <a:gd name="T60" fmla="*/ 0 w 70"/>
                  <a:gd name="T61" fmla="*/ 23 h 70"/>
                  <a:gd name="T62" fmla="*/ 0 w 70"/>
                  <a:gd name="T63" fmla="*/ 2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0" h="70">
                    <a:moveTo>
                      <a:pt x="0" y="24"/>
                    </a:moveTo>
                    <a:cubicBezTo>
                      <a:pt x="5" y="24"/>
                      <a:pt x="9" y="35"/>
                      <a:pt x="13" y="37"/>
                    </a:cubicBezTo>
                    <a:cubicBezTo>
                      <a:pt x="18" y="40"/>
                      <a:pt x="23" y="40"/>
                      <a:pt x="27" y="39"/>
                    </a:cubicBezTo>
                    <a:cubicBezTo>
                      <a:pt x="31" y="38"/>
                      <a:pt x="41" y="35"/>
                      <a:pt x="43" y="40"/>
                    </a:cubicBezTo>
                    <a:cubicBezTo>
                      <a:pt x="44" y="42"/>
                      <a:pt x="44" y="45"/>
                      <a:pt x="44" y="47"/>
                    </a:cubicBezTo>
                    <a:cubicBezTo>
                      <a:pt x="45" y="55"/>
                      <a:pt x="55" y="57"/>
                      <a:pt x="49" y="68"/>
                    </a:cubicBezTo>
                    <a:cubicBezTo>
                      <a:pt x="48" y="69"/>
                      <a:pt x="49" y="70"/>
                      <a:pt x="50" y="69"/>
                    </a:cubicBezTo>
                    <a:cubicBezTo>
                      <a:pt x="54" y="62"/>
                      <a:pt x="58" y="55"/>
                      <a:pt x="61" y="48"/>
                    </a:cubicBezTo>
                    <a:cubicBezTo>
                      <a:pt x="62" y="45"/>
                      <a:pt x="65" y="40"/>
                      <a:pt x="64" y="36"/>
                    </a:cubicBezTo>
                    <a:cubicBezTo>
                      <a:pt x="62" y="29"/>
                      <a:pt x="53" y="31"/>
                      <a:pt x="48" y="32"/>
                    </a:cubicBezTo>
                    <a:cubicBezTo>
                      <a:pt x="43" y="33"/>
                      <a:pt x="38" y="35"/>
                      <a:pt x="33" y="35"/>
                    </a:cubicBezTo>
                    <a:cubicBezTo>
                      <a:pt x="31" y="35"/>
                      <a:pt x="30" y="35"/>
                      <a:pt x="28" y="34"/>
                    </a:cubicBezTo>
                    <a:cubicBezTo>
                      <a:pt x="26" y="30"/>
                      <a:pt x="27" y="27"/>
                      <a:pt x="30" y="26"/>
                    </a:cubicBezTo>
                    <a:cubicBezTo>
                      <a:pt x="32" y="25"/>
                      <a:pt x="34" y="24"/>
                      <a:pt x="36" y="22"/>
                    </a:cubicBezTo>
                    <a:cubicBezTo>
                      <a:pt x="38" y="21"/>
                      <a:pt x="42" y="14"/>
                      <a:pt x="42" y="11"/>
                    </a:cubicBezTo>
                    <a:cubicBezTo>
                      <a:pt x="42" y="10"/>
                      <a:pt x="33" y="1"/>
                      <a:pt x="41" y="1"/>
                    </a:cubicBezTo>
                    <a:cubicBezTo>
                      <a:pt x="42" y="1"/>
                      <a:pt x="42" y="0"/>
                      <a:pt x="41" y="0"/>
                    </a:cubicBezTo>
                    <a:cubicBezTo>
                      <a:pt x="36" y="0"/>
                      <a:pt x="35" y="2"/>
                      <a:pt x="37" y="6"/>
                    </a:cubicBezTo>
                    <a:cubicBezTo>
                      <a:pt x="37" y="7"/>
                      <a:pt x="39" y="8"/>
                      <a:pt x="39" y="10"/>
                    </a:cubicBezTo>
                    <a:cubicBezTo>
                      <a:pt x="41" y="12"/>
                      <a:pt x="39" y="15"/>
                      <a:pt x="37" y="18"/>
                    </a:cubicBezTo>
                    <a:cubicBezTo>
                      <a:pt x="35" y="24"/>
                      <a:pt x="27" y="23"/>
                      <a:pt x="24" y="28"/>
                    </a:cubicBezTo>
                    <a:cubicBezTo>
                      <a:pt x="16" y="43"/>
                      <a:pt x="52" y="32"/>
                      <a:pt x="56" y="32"/>
                    </a:cubicBezTo>
                    <a:cubicBezTo>
                      <a:pt x="70" y="32"/>
                      <a:pt x="58" y="52"/>
                      <a:pt x="55" y="57"/>
                    </a:cubicBezTo>
                    <a:cubicBezTo>
                      <a:pt x="54" y="59"/>
                      <a:pt x="53" y="61"/>
                      <a:pt x="52" y="62"/>
                    </a:cubicBezTo>
                    <a:cubicBezTo>
                      <a:pt x="50" y="64"/>
                      <a:pt x="50" y="65"/>
                      <a:pt x="51" y="67"/>
                    </a:cubicBezTo>
                    <a:cubicBezTo>
                      <a:pt x="52" y="65"/>
                      <a:pt x="53" y="63"/>
                      <a:pt x="53" y="62"/>
                    </a:cubicBezTo>
                    <a:cubicBezTo>
                      <a:pt x="53" y="59"/>
                      <a:pt x="53" y="56"/>
                      <a:pt x="50" y="54"/>
                    </a:cubicBezTo>
                    <a:cubicBezTo>
                      <a:pt x="45" y="49"/>
                      <a:pt x="46" y="46"/>
                      <a:pt x="45" y="40"/>
                    </a:cubicBezTo>
                    <a:cubicBezTo>
                      <a:pt x="44" y="33"/>
                      <a:pt x="31" y="37"/>
                      <a:pt x="27" y="38"/>
                    </a:cubicBezTo>
                    <a:cubicBezTo>
                      <a:pt x="17" y="40"/>
                      <a:pt x="11" y="35"/>
                      <a:pt x="6" y="26"/>
                    </a:cubicBezTo>
                    <a:cubicBezTo>
                      <a:pt x="5" y="24"/>
                      <a:pt x="3" y="23"/>
                      <a:pt x="0" y="23"/>
                    </a:cubicBezTo>
                    <a:cubicBezTo>
                      <a:pt x="0" y="22"/>
                      <a:pt x="0" y="24"/>
                      <a:pt x="0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99"/>
              <p:cNvSpPr/>
              <p:nvPr/>
            </p:nvSpPr>
            <p:spPr bwMode="auto">
              <a:xfrm>
                <a:off x="1104900" y="2179638"/>
                <a:ext cx="25400" cy="30163"/>
              </a:xfrm>
              <a:custGeom>
                <a:avLst/>
                <a:gdLst>
                  <a:gd name="T0" fmla="*/ 2 w 24"/>
                  <a:gd name="T1" fmla="*/ 6 h 28"/>
                  <a:gd name="T2" fmla="*/ 5 w 24"/>
                  <a:gd name="T3" fmla="*/ 6 h 28"/>
                  <a:gd name="T4" fmla="*/ 5 w 24"/>
                  <a:gd name="T5" fmla="*/ 13 h 28"/>
                  <a:gd name="T6" fmla="*/ 8 w 24"/>
                  <a:gd name="T7" fmla="*/ 19 h 28"/>
                  <a:gd name="T8" fmla="*/ 11 w 24"/>
                  <a:gd name="T9" fmla="*/ 22 h 28"/>
                  <a:gd name="T10" fmla="*/ 13 w 24"/>
                  <a:gd name="T11" fmla="*/ 25 h 28"/>
                  <a:gd name="T12" fmla="*/ 14 w 24"/>
                  <a:gd name="T13" fmla="*/ 27 h 28"/>
                  <a:gd name="T14" fmla="*/ 16 w 24"/>
                  <a:gd name="T15" fmla="*/ 17 h 28"/>
                  <a:gd name="T16" fmla="*/ 17 w 24"/>
                  <a:gd name="T17" fmla="*/ 16 h 28"/>
                  <a:gd name="T18" fmla="*/ 18 w 24"/>
                  <a:gd name="T19" fmla="*/ 16 h 28"/>
                  <a:gd name="T20" fmla="*/ 20 w 24"/>
                  <a:gd name="T21" fmla="*/ 14 h 28"/>
                  <a:gd name="T22" fmla="*/ 21 w 24"/>
                  <a:gd name="T23" fmla="*/ 8 h 28"/>
                  <a:gd name="T24" fmla="*/ 14 w 24"/>
                  <a:gd name="T25" fmla="*/ 10 h 28"/>
                  <a:gd name="T26" fmla="*/ 13 w 24"/>
                  <a:gd name="T27" fmla="*/ 14 h 28"/>
                  <a:gd name="T28" fmla="*/ 9 w 24"/>
                  <a:gd name="T29" fmla="*/ 11 h 28"/>
                  <a:gd name="T30" fmla="*/ 10 w 24"/>
                  <a:gd name="T31" fmla="*/ 15 h 28"/>
                  <a:gd name="T32" fmla="*/ 7 w 24"/>
                  <a:gd name="T33" fmla="*/ 6 h 28"/>
                  <a:gd name="T34" fmla="*/ 20 w 24"/>
                  <a:gd name="T35" fmla="*/ 10 h 28"/>
                  <a:gd name="T36" fmla="*/ 18 w 24"/>
                  <a:gd name="T37" fmla="*/ 16 h 28"/>
                  <a:gd name="T38" fmla="*/ 14 w 24"/>
                  <a:gd name="T39" fmla="*/ 16 h 28"/>
                  <a:gd name="T40" fmla="*/ 11 w 24"/>
                  <a:gd name="T41" fmla="*/ 18 h 28"/>
                  <a:gd name="T42" fmla="*/ 7 w 24"/>
                  <a:gd name="T43" fmla="*/ 19 h 28"/>
                  <a:gd name="T44" fmla="*/ 17 w 24"/>
                  <a:gd name="T45" fmla="*/ 4 h 28"/>
                  <a:gd name="T46" fmla="*/ 11 w 24"/>
                  <a:gd name="T47" fmla="*/ 14 h 28"/>
                  <a:gd name="T48" fmla="*/ 9 w 24"/>
                  <a:gd name="T49" fmla="*/ 18 h 28"/>
                  <a:gd name="T50" fmla="*/ 10 w 24"/>
                  <a:gd name="T51" fmla="*/ 11 h 28"/>
                  <a:gd name="T52" fmla="*/ 10 w 24"/>
                  <a:gd name="T53" fmla="*/ 6 h 28"/>
                  <a:gd name="T54" fmla="*/ 13 w 24"/>
                  <a:gd name="T55" fmla="*/ 8 h 28"/>
                  <a:gd name="T56" fmla="*/ 12 w 24"/>
                  <a:gd name="T57" fmla="*/ 11 h 28"/>
                  <a:gd name="T58" fmla="*/ 17 w 24"/>
                  <a:gd name="T59" fmla="*/ 4 h 28"/>
                  <a:gd name="T60" fmla="*/ 8 w 24"/>
                  <a:gd name="T61" fmla="*/ 21 h 28"/>
                  <a:gd name="T62" fmla="*/ 11 w 24"/>
                  <a:gd name="T63" fmla="*/ 18 h 28"/>
                  <a:gd name="T64" fmla="*/ 13 w 24"/>
                  <a:gd name="T65" fmla="*/ 25 h 28"/>
                  <a:gd name="T66" fmla="*/ 15 w 24"/>
                  <a:gd name="T67" fmla="*/ 23 h 28"/>
                  <a:gd name="T68" fmla="*/ 15 w 24"/>
                  <a:gd name="T69" fmla="*/ 14 h 28"/>
                  <a:gd name="T70" fmla="*/ 7 w 24"/>
                  <a:gd name="T71" fmla="*/ 6 h 28"/>
                  <a:gd name="T72" fmla="*/ 10 w 24"/>
                  <a:gd name="T73" fmla="*/ 15 h 28"/>
                  <a:gd name="T74" fmla="*/ 9 w 24"/>
                  <a:gd name="T75" fmla="*/ 12 h 28"/>
                  <a:gd name="T76" fmla="*/ 13 w 24"/>
                  <a:gd name="T77" fmla="*/ 15 h 28"/>
                  <a:gd name="T78" fmla="*/ 14 w 24"/>
                  <a:gd name="T79" fmla="*/ 10 h 28"/>
                  <a:gd name="T80" fmla="*/ 22 w 24"/>
                  <a:gd name="T81" fmla="*/ 8 h 28"/>
                  <a:gd name="T82" fmla="*/ 22 w 24"/>
                  <a:gd name="T83" fmla="*/ 14 h 28"/>
                  <a:gd name="T84" fmla="*/ 20 w 24"/>
                  <a:gd name="T85" fmla="*/ 16 h 28"/>
                  <a:gd name="T86" fmla="*/ 18 w 24"/>
                  <a:gd name="T87" fmla="*/ 16 h 28"/>
                  <a:gd name="T88" fmla="*/ 18 w 24"/>
                  <a:gd name="T89" fmla="*/ 18 h 28"/>
                  <a:gd name="T90" fmla="*/ 15 w 24"/>
                  <a:gd name="T91" fmla="*/ 27 h 28"/>
                  <a:gd name="T92" fmla="*/ 15 w 24"/>
                  <a:gd name="T93" fmla="*/ 25 h 28"/>
                  <a:gd name="T94" fmla="*/ 12 w 24"/>
                  <a:gd name="T95" fmla="*/ 22 h 28"/>
                  <a:gd name="T96" fmla="*/ 9 w 24"/>
                  <a:gd name="T97" fmla="*/ 19 h 28"/>
                  <a:gd name="T98" fmla="*/ 6 w 24"/>
                  <a:gd name="T99" fmla="*/ 14 h 28"/>
                  <a:gd name="T100" fmla="*/ 6 w 24"/>
                  <a:gd name="T101" fmla="*/ 6 h 28"/>
                  <a:gd name="T102" fmla="*/ 0 w 24"/>
                  <a:gd name="T103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" h="28"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1" y="6"/>
                      <a:pt x="2" y="6"/>
                    </a:cubicBezTo>
                    <a:cubicBezTo>
                      <a:pt x="2" y="7"/>
                      <a:pt x="3" y="7"/>
                      <a:pt x="3" y="7"/>
                    </a:cubicBezTo>
                    <a:cubicBezTo>
                      <a:pt x="4" y="6"/>
                      <a:pt x="5" y="5"/>
                      <a:pt x="6" y="4"/>
                    </a:cubicBezTo>
                    <a:cubicBezTo>
                      <a:pt x="5" y="4"/>
                      <a:pt x="5" y="4"/>
                      <a:pt x="4" y="3"/>
                    </a:cubicBezTo>
                    <a:cubicBezTo>
                      <a:pt x="5" y="4"/>
                      <a:pt x="5" y="5"/>
                      <a:pt x="5" y="6"/>
                    </a:cubicBezTo>
                    <a:cubicBezTo>
                      <a:pt x="5" y="7"/>
                      <a:pt x="6" y="7"/>
                      <a:pt x="6" y="6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7"/>
                      <a:pt x="5" y="10"/>
                      <a:pt x="5" y="13"/>
                    </a:cubicBezTo>
                    <a:cubicBezTo>
                      <a:pt x="4" y="14"/>
                      <a:pt x="6" y="15"/>
                      <a:pt x="6" y="14"/>
                    </a:cubicBezTo>
                    <a:cubicBezTo>
                      <a:pt x="7" y="10"/>
                      <a:pt x="8" y="7"/>
                      <a:pt x="9" y="3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9" y="8"/>
                      <a:pt x="7" y="14"/>
                      <a:pt x="8" y="19"/>
                    </a:cubicBezTo>
                    <a:cubicBezTo>
                      <a:pt x="8" y="20"/>
                      <a:pt x="9" y="20"/>
                      <a:pt x="9" y="19"/>
                    </a:cubicBezTo>
                    <a:cubicBezTo>
                      <a:pt x="11" y="15"/>
                      <a:pt x="11" y="10"/>
                      <a:pt x="12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11"/>
                      <a:pt x="11" y="16"/>
                      <a:pt x="11" y="22"/>
                    </a:cubicBezTo>
                    <a:cubicBezTo>
                      <a:pt x="11" y="23"/>
                      <a:pt x="12" y="23"/>
                      <a:pt x="12" y="22"/>
                    </a:cubicBezTo>
                    <a:cubicBezTo>
                      <a:pt x="13" y="15"/>
                      <a:pt x="15" y="8"/>
                      <a:pt x="16" y="2"/>
                    </a:cubicBezTo>
                    <a:cubicBezTo>
                      <a:pt x="16" y="1"/>
                      <a:pt x="16" y="1"/>
                      <a:pt x="15" y="1"/>
                    </a:cubicBezTo>
                    <a:cubicBezTo>
                      <a:pt x="15" y="9"/>
                      <a:pt x="14" y="17"/>
                      <a:pt x="13" y="25"/>
                    </a:cubicBezTo>
                    <a:cubicBezTo>
                      <a:pt x="14" y="25"/>
                      <a:pt x="14" y="25"/>
                      <a:pt x="15" y="25"/>
                    </a:cubicBezTo>
                    <a:cubicBezTo>
                      <a:pt x="15" y="18"/>
                      <a:pt x="16" y="11"/>
                      <a:pt x="17" y="3"/>
                    </a:cubicBezTo>
                    <a:cubicBezTo>
                      <a:pt x="17" y="3"/>
                      <a:pt x="16" y="3"/>
                      <a:pt x="16" y="3"/>
                    </a:cubicBezTo>
                    <a:cubicBezTo>
                      <a:pt x="16" y="11"/>
                      <a:pt x="14" y="19"/>
                      <a:pt x="14" y="27"/>
                    </a:cubicBezTo>
                    <a:cubicBezTo>
                      <a:pt x="14" y="28"/>
                      <a:pt x="15" y="28"/>
                      <a:pt x="15" y="27"/>
                    </a:cubicBezTo>
                    <a:cubicBezTo>
                      <a:pt x="16" y="19"/>
                      <a:pt x="18" y="12"/>
                      <a:pt x="20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9"/>
                      <a:pt x="17" y="13"/>
                      <a:pt x="16" y="17"/>
                    </a:cubicBezTo>
                    <a:cubicBezTo>
                      <a:pt x="17" y="17"/>
                      <a:pt x="17" y="17"/>
                      <a:pt x="18" y="17"/>
                    </a:cubicBezTo>
                    <a:cubicBezTo>
                      <a:pt x="18" y="12"/>
                      <a:pt x="19" y="7"/>
                      <a:pt x="20" y="3"/>
                    </a:cubicBezTo>
                    <a:cubicBezTo>
                      <a:pt x="19" y="3"/>
                      <a:pt x="19" y="2"/>
                      <a:pt x="18" y="2"/>
                    </a:cubicBezTo>
                    <a:cubicBezTo>
                      <a:pt x="19" y="7"/>
                      <a:pt x="18" y="11"/>
                      <a:pt x="17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2"/>
                      <a:pt x="19" y="9"/>
                      <a:pt x="20" y="5"/>
                    </a:cubicBezTo>
                    <a:cubicBezTo>
                      <a:pt x="20" y="5"/>
                      <a:pt x="19" y="5"/>
                      <a:pt x="19" y="5"/>
                    </a:cubicBezTo>
                    <a:cubicBezTo>
                      <a:pt x="19" y="9"/>
                      <a:pt x="19" y="12"/>
                      <a:pt x="18" y="16"/>
                    </a:cubicBezTo>
                    <a:cubicBezTo>
                      <a:pt x="19" y="16"/>
                      <a:pt x="19" y="16"/>
                      <a:pt x="20" y="16"/>
                    </a:cubicBezTo>
                    <a:cubicBezTo>
                      <a:pt x="20" y="11"/>
                      <a:pt x="21" y="7"/>
                      <a:pt x="22" y="3"/>
                    </a:cubicBezTo>
                    <a:cubicBezTo>
                      <a:pt x="22" y="3"/>
                      <a:pt x="21" y="3"/>
                      <a:pt x="21" y="3"/>
                    </a:cubicBezTo>
                    <a:cubicBezTo>
                      <a:pt x="21" y="6"/>
                      <a:pt x="20" y="10"/>
                      <a:pt x="20" y="14"/>
                    </a:cubicBezTo>
                    <a:cubicBezTo>
                      <a:pt x="21" y="14"/>
                      <a:pt x="21" y="14"/>
                      <a:pt x="22" y="14"/>
                    </a:cubicBezTo>
                    <a:cubicBezTo>
                      <a:pt x="22" y="9"/>
                      <a:pt x="23" y="5"/>
                      <a:pt x="24" y="1"/>
                    </a:cubicBezTo>
                    <a:cubicBezTo>
                      <a:pt x="24" y="1"/>
                      <a:pt x="23" y="1"/>
                      <a:pt x="23" y="1"/>
                    </a:cubicBezTo>
                    <a:cubicBezTo>
                      <a:pt x="22" y="3"/>
                      <a:pt x="22" y="6"/>
                      <a:pt x="21" y="8"/>
                    </a:cubicBezTo>
                    <a:cubicBezTo>
                      <a:pt x="21" y="8"/>
                      <a:pt x="22" y="8"/>
                      <a:pt x="22" y="8"/>
                    </a:cubicBezTo>
                    <a:cubicBezTo>
                      <a:pt x="21" y="6"/>
                      <a:pt x="20" y="5"/>
                      <a:pt x="19" y="3"/>
                    </a:cubicBezTo>
                    <a:cubicBezTo>
                      <a:pt x="19" y="3"/>
                      <a:pt x="18" y="3"/>
                      <a:pt x="18" y="3"/>
                    </a:cubicBezTo>
                    <a:cubicBezTo>
                      <a:pt x="16" y="5"/>
                      <a:pt x="15" y="7"/>
                      <a:pt x="14" y="10"/>
                    </a:cubicBezTo>
                    <a:cubicBezTo>
                      <a:pt x="15" y="10"/>
                      <a:pt x="15" y="10"/>
                      <a:pt x="16" y="10"/>
                    </a:cubicBezTo>
                    <a:cubicBezTo>
                      <a:pt x="16" y="8"/>
                      <a:pt x="16" y="6"/>
                      <a:pt x="17" y="3"/>
                    </a:cubicBezTo>
                    <a:cubicBezTo>
                      <a:pt x="17" y="2"/>
                      <a:pt x="15" y="2"/>
                      <a:pt x="15" y="3"/>
                    </a:cubicBezTo>
                    <a:cubicBezTo>
                      <a:pt x="14" y="7"/>
                      <a:pt x="14" y="11"/>
                      <a:pt x="13" y="14"/>
                    </a:cubicBezTo>
                    <a:cubicBezTo>
                      <a:pt x="14" y="14"/>
                      <a:pt x="14" y="15"/>
                      <a:pt x="15" y="15"/>
                    </a:cubicBezTo>
                    <a:cubicBezTo>
                      <a:pt x="15" y="10"/>
                      <a:pt x="15" y="6"/>
                      <a:pt x="14" y="2"/>
                    </a:cubicBezTo>
                    <a:cubicBezTo>
                      <a:pt x="14" y="1"/>
                      <a:pt x="13" y="1"/>
                      <a:pt x="13" y="2"/>
                    </a:cubicBezTo>
                    <a:cubicBezTo>
                      <a:pt x="11" y="5"/>
                      <a:pt x="10" y="8"/>
                      <a:pt x="9" y="11"/>
                    </a:cubicBezTo>
                    <a:cubicBezTo>
                      <a:pt x="10" y="11"/>
                      <a:pt x="10" y="12"/>
                      <a:pt x="11" y="12"/>
                    </a:cubicBezTo>
                    <a:cubicBezTo>
                      <a:pt x="10" y="8"/>
                      <a:pt x="11" y="5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11" y="6"/>
                      <a:pt x="10" y="10"/>
                      <a:pt x="10" y="15"/>
                    </a:cubicBezTo>
                    <a:cubicBezTo>
                      <a:pt x="10" y="16"/>
                      <a:pt x="11" y="16"/>
                      <a:pt x="11" y="15"/>
                    </a:cubicBezTo>
                    <a:cubicBezTo>
                      <a:pt x="12" y="11"/>
                      <a:pt x="12" y="7"/>
                      <a:pt x="11" y="3"/>
                    </a:cubicBezTo>
                    <a:cubicBezTo>
                      <a:pt x="11" y="3"/>
                      <a:pt x="10" y="3"/>
                      <a:pt x="10" y="3"/>
                    </a:cubicBezTo>
                    <a:cubicBezTo>
                      <a:pt x="9" y="4"/>
                      <a:pt x="8" y="5"/>
                      <a:pt x="7" y="6"/>
                    </a:cubicBezTo>
                    <a:cubicBezTo>
                      <a:pt x="8" y="7"/>
                      <a:pt x="8" y="7"/>
                      <a:pt x="9" y="7"/>
                    </a:cubicBezTo>
                    <a:cubicBezTo>
                      <a:pt x="12" y="1"/>
                      <a:pt x="14" y="12"/>
                      <a:pt x="14" y="14"/>
                    </a:cubicBezTo>
                    <a:cubicBezTo>
                      <a:pt x="15" y="15"/>
                      <a:pt x="15" y="15"/>
                      <a:pt x="16" y="15"/>
                    </a:cubicBezTo>
                    <a:cubicBezTo>
                      <a:pt x="17" y="13"/>
                      <a:pt x="18" y="11"/>
                      <a:pt x="20" y="10"/>
                    </a:cubicBezTo>
                    <a:cubicBezTo>
                      <a:pt x="20" y="10"/>
                      <a:pt x="19" y="9"/>
                      <a:pt x="19" y="9"/>
                    </a:cubicBezTo>
                    <a:cubicBezTo>
                      <a:pt x="19" y="14"/>
                      <a:pt x="18" y="18"/>
                      <a:pt x="15" y="23"/>
                    </a:cubicBezTo>
                    <a:cubicBezTo>
                      <a:pt x="16" y="23"/>
                      <a:pt x="16" y="23"/>
                      <a:pt x="17" y="23"/>
                    </a:cubicBezTo>
                    <a:cubicBezTo>
                      <a:pt x="17" y="20"/>
                      <a:pt x="17" y="18"/>
                      <a:pt x="18" y="16"/>
                    </a:cubicBezTo>
                    <a:cubicBezTo>
                      <a:pt x="18" y="16"/>
                      <a:pt x="17" y="16"/>
                      <a:pt x="17" y="16"/>
                    </a:cubicBezTo>
                    <a:cubicBezTo>
                      <a:pt x="16" y="19"/>
                      <a:pt x="14" y="22"/>
                      <a:pt x="13" y="25"/>
                    </a:cubicBezTo>
                    <a:cubicBezTo>
                      <a:pt x="14" y="25"/>
                      <a:pt x="14" y="25"/>
                      <a:pt x="15" y="25"/>
                    </a:cubicBezTo>
                    <a:cubicBezTo>
                      <a:pt x="15" y="22"/>
                      <a:pt x="15" y="19"/>
                      <a:pt x="14" y="16"/>
                    </a:cubicBezTo>
                    <a:cubicBezTo>
                      <a:pt x="13" y="14"/>
                      <a:pt x="10" y="14"/>
                      <a:pt x="9" y="11"/>
                    </a:cubicBezTo>
                    <a:cubicBezTo>
                      <a:pt x="9" y="11"/>
                      <a:pt x="7" y="11"/>
                      <a:pt x="8" y="12"/>
                    </a:cubicBezTo>
                    <a:cubicBezTo>
                      <a:pt x="9" y="14"/>
                      <a:pt x="9" y="16"/>
                      <a:pt x="10" y="18"/>
                    </a:cubicBezTo>
                    <a:cubicBezTo>
                      <a:pt x="10" y="19"/>
                      <a:pt x="12" y="19"/>
                      <a:pt x="11" y="18"/>
                    </a:cubicBezTo>
                    <a:cubicBezTo>
                      <a:pt x="11" y="15"/>
                      <a:pt x="10" y="12"/>
                      <a:pt x="10" y="9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11"/>
                      <a:pt x="9" y="13"/>
                      <a:pt x="9" y="15"/>
                    </a:cubicBezTo>
                    <a:cubicBezTo>
                      <a:pt x="9" y="15"/>
                      <a:pt x="8" y="20"/>
                      <a:pt x="7" y="19"/>
                    </a:cubicBezTo>
                    <a:cubicBezTo>
                      <a:pt x="6" y="18"/>
                      <a:pt x="6" y="16"/>
                      <a:pt x="6" y="15"/>
                    </a:cubicBezTo>
                    <a:cubicBezTo>
                      <a:pt x="5" y="11"/>
                      <a:pt x="6" y="11"/>
                      <a:pt x="9" y="9"/>
                    </a:cubicBezTo>
                    <a:cubicBezTo>
                      <a:pt x="11" y="7"/>
                      <a:pt x="2" y="12"/>
                      <a:pt x="12" y="5"/>
                    </a:cubicBezTo>
                    <a:cubicBezTo>
                      <a:pt x="13" y="4"/>
                      <a:pt x="15" y="4"/>
                      <a:pt x="17" y="4"/>
                    </a:cubicBezTo>
                    <a:cubicBezTo>
                      <a:pt x="18" y="4"/>
                      <a:pt x="18" y="2"/>
                      <a:pt x="17" y="2"/>
                    </a:cubicBezTo>
                    <a:cubicBezTo>
                      <a:pt x="16" y="2"/>
                      <a:pt x="15" y="2"/>
                      <a:pt x="15" y="2"/>
                    </a:cubicBezTo>
                    <a:cubicBezTo>
                      <a:pt x="14" y="2"/>
                      <a:pt x="14" y="3"/>
                      <a:pt x="14" y="3"/>
                    </a:cubicBezTo>
                    <a:cubicBezTo>
                      <a:pt x="14" y="7"/>
                      <a:pt x="12" y="10"/>
                      <a:pt x="11" y="14"/>
                    </a:cubicBezTo>
                    <a:cubicBezTo>
                      <a:pt x="11" y="14"/>
                      <a:pt x="11" y="14"/>
                      <a:pt x="12" y="14"/>
                    </a:cubicBezTo>
                    <a:cubicBezTo>
                      <a:pt x="12" y="13"/>
                      <a:pt x="12" y="12"/>
                      <a:pt x="12" y="11"/>
                    </a:cubicBezTo>
                    <a:cubicBezTo>
                      <a:pt x="11" y="11"/>
                      <a:pt x="10" y="11"/>
                      <a:pt x="10" y="11"/>
                    </a:cubicBezTo>
                    <a:cubicBezTo>
                      <a:pt x="10" y="14"/>
                      <a:pt x="10" y="16"/>
                      <a:pt x="9" y="18"/>
                    </a:cubicBezTo>
                    <a:cubicBezTo>
                      <a:pt x="9" y="19"/>
                      <a:pt x="11" y="19"/>
                      <a:pt x="11" y="18"/>
                    </a:cubicBezTo>
                    <a:cubicBezTo>
                      <a:pt x="12" y="15"/>
                      <a:pt x="12" y="11"/>
                      <a:pt x="13" y="8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1" y="9"/>
                      <a:pt x="11" y="10"/>
                      <a:pt x="10" y="11"/>
                    </a:cubicBezTo>
                    <a:cubicBezTo>
                      <a:pt x="9" y="11"/>
                      <a:pt x="8" y="11"/>
                      <a:pt x="8" y="11"/>
                    </a:cubicBezTo>
                    <a:cubicBezTo>
                      <a:pt x="8" y="9"/>
                      <a:pt x="9" y="8"/>
                      <a:pt x="11" y="8"/>
                    </a:cubicBezTo>
                    <a:cubicBezTo>
                      <a:pt x="12" y="9"/>
                      <a:pt x="13" y="8"/>
                      <a:pt x="13" y="8"/>
                    </a:cubicBezTo>
                    <a:cubicBezTo>
                      <a:pt x="12" y="6"/>
                      <a:pt x="12" y="7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7" y="8"/>
                      <a:pt x="6" y="10"/>
                      <a:pt x="5" y="13"/>
                    </a:cubicBezTo>
                    <a:cubicBezTo>
                      <a:pt x="5" y="13"/>
                      <a:pt x="5" y="14"/>
                      <a:pt x="5" y="14"/>
                    </a:cubicBezTo>
                    <a:cubicBezTo>
                      <a:pt x="10" y="15"/>
                      <a:pt x="12" y="12"/>
                      <a:pt x="13" y="8"/>
                    </a:cubicBezTo>
                    <a:cubicBezTo>
                      <a:pt x="12" y="8"/>
                      <a:pt x="12" y="8"/>
                      <a:pt x="11" y="8"/>
                    </a:cubicBezTo>
                    <a:cubicBezTo>
                      <a:pt x="11" y="11"/>
                      <a:pt x="11" y="14"/>
                      <a:pt x="9" y="18"/>
                    </a:cubicBezTo>
                    <a:cubicBezTo>
                      <a:pt x="10" y="18"/>
                      <a:pt x="10" y="18"/>
                      <a:pt x="11" y="18"/>
                    </a:cubicBezTo>
                    <a:cubicBezTo>
                      <a:pt x="11" y="16"/>
                      <a:pt x="11" y="14"/>
                      <a:pt x="12" y="11"/>
                    </a:cubicBezTo>
                    <a:cubicBezTo>
                      <a:pt x="11" y="11"/>
                      <a:pt x="11" y="11"/>
                      <a:pt x="10" y="11"/>
                    </a:cubicBezTo>
                    <a:cubicBezTo>
                      <a:pt x="10" y="13"/>
                      <a:pt x="10" y="13"/>
                      <a:pt x="11" y="14"/>
                    </a:cubicBezTo>
                    <a:cubicBezTo>
                      <a:pt x="11" y="15"/>
                      <a:pt x="12" y="15"/>
                      <a:pt x="12" y="14"/>
                    </a:cubicBezTo>
                    <a:cubicBezTo>
                      <a:pt x="13" y="12"/>
                      <a:pt x="14" y="4"/>
                      <a:pt x="17" y="4"/>
                    </a:cubicBezTo>
                    <a:cubicBezTo>
                      <a:pt x="17" y="3"/>
                      <a:pt x="17" y="3"/>
                      <a:pt x="17" y="2"/>
                    </a:cubicBezTo>
                    <a:cubicBezTo>
                      <a:pt x="11" y="3"/>
                      <a:pt x="9" y="6"/>
                      <a:pt x="5" y="9"/>
                    </a:cubicBezTo>
                    <a:cubicBezTo>
                      <a:pt x="2" y="12"/>
                      <a:pt x="5" y="19"/>
                      <a:pt x="7" y="21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12" y="18"/>
                      <a:pt x="10" y="13"/>
                      <a:pt x="10" y="9"/>
                    </a:cubicBezTo>
                    <a:cubicBezTo>
                      <a:pt x="10" y="9"/>
                      <a:pt x="9" y="9"/>
                      <a:pt x="9" y="9"/>
                    </a:cubicBezTo>
                    <a:cubicBezTo>
                      <a:pt x="9" y="12"/>
                      <a:pt x="10" y="15"/>
                      <a:pt x="10" y="18"/>
                    </a:cubicBezTo>
                    <a:cubicBezTo>
                      <a:pt x="10" y="18"/>
                      <a:pt x="11" y="18"/>
                      <a:pt x="11" y="18"/>
                    </a:cubicBezTo>
                    <a:cubicBezTo>
                      <a:pt x="11" y="16"/>
                      <a:pt x="10" y="14"/>
                      <a:pt x="9" y="12"/>
                    </a:cubicBezTo>
                    <a:cubicBezTo>
                      <a:pt x="9" y="12"/>
                      <a:pt x="8" y="12"/>
                      <a:pt x="8" y="12"/>
                    </a:cubicBezTo>
                    <a:cubicBezTo>
                      <a:pt x="9" y="14"/>
                      <a:pt x="9" y="15"/>
                      <a:pt x="11" y="15"/>
                    </a:cubicBezTo>
                    <a:cubicBezTo>
                      <a:pt x="14" y="17"/>
                      <a:pt x="13" y="22"/>
                      <a:pt x="13" y="25"/>
                    </a:cubicBezTo>
                    <a:cubicBezTo>
                      <a:pt x="13" y="26"/>
                      <a:pt x="15" y="26"/>
                      <a:pt x="15" y="25"/>
                    </a:cubicBezTo>
                    <a:cubicBezTo>
                      <a:pt x="16" y="22"/>
                      <a:pt x="17" y="19"/>
                      <a:pt x="18" y="16"/>
                    </a:cubicBezTo>
                    <a:cubicBezTo>
                      <a:pt x="19" y="15"/>
                      <a:pt x="17" y="15"/>
                      <a:pt x="17" y="16"/>
                    </a:cubicBezTo>
                    <a:cubicBezTo>
                      <a:pt x="16" y="18"/>
                      <a:pt x="15" y="20"/>
                      <a:pt x="15" y="23"/>
                    </a:cubicBezTo>
                    <a:cubicBezTo>
                      <a:pt x="15" y="24"/>
                      <a:pt x="16" y="24"/>
                      <a:pt x="17" y="23"/>
                    </a:cubicBezTo>
                    <a:cubicBezTo>
                      <a:pt x="19" y="19"/>
                      <a:pt x="21" y="14"/>
                      <a:pt x="20" y="9"/>
                    </a:cubicBezTo>
                    <a:cubicBezTo>
                      <a:pt x="20" y="9"/>
                      <a:pt x="20" y="8"/>
                      <a:pt x="19" y="9"/>
                    </a:cubicBezTo>
                    <a:cubicBezTo>
                      <a:pt x="17" y="10"/>
                      <a:pt x="16" y="12"/>
                      <a:pt x="15" y="14"/>
                    </a:cubicBezTo>
                    <a:cubicBezTo>
                      <a:pt x="15" y="14"/>
                      <a:pt x="15" y="14"/>
                      <a:pt x="16" y="14"/>
                    </a:cubicBezTo>
                    <a:cubicBezTo>
                      <a:pt x="15" y="10"/>
                      <a:pt x="15" y="6"/>
                      <a:pt x="11" y="3"/>
                    </a:cubicBezTo>
                    <a:cubicBezTo>
                      <a:pt x="11" y="3"/>
                      <a:pt x="10" y="3"/>
                      <a:pt x="10" y="3"/>
                    </a:cubicBezTo>
                    <a:cubicBezTo>
                      <a:pt x="9" y="4"/>
                      <a:pt x="8" y="5"/>
                      <a:pt x="7" y="6"/>
                    </a:cubicBezTo>
                    <a:cubicBezTo>
                      <a:pt x="7" y="7"/>
                      <a:pt x="8" y="8"/>
                      <a:pt x="9" y="7"/>
                    </a:cubicBezTo>
                    <a:cubicBezTo>
                      <a:pt x="9" y="6"/>
                      <a:pt x="10" y="5"/>
                      <a:pt x="11" y="4"/>
                    </a:cubicBezTo>
                    <a:cubicBezTo>
                      <a:pt x="10" y="4"/>
                      <a:pt x="10" y="4"/>
                      <a:pt x="9" y="4"/>
                    </a:cubicBezTo>
                    <a:cubicBezTo>
                      <a:pt x="10" y="7"/>
                      <a:pt x="10" y="11"/>
                      <a:pt x="10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0"/>
                      <a:pt x="12" y="5"/>
                      <a:pt x="11" y="1"/>
                    </a:cubicBezTo>
                    <a:cubicBezTo>
                      <a:pt x="11" y="0"/>
                      <a:pt x="10" y="0"/>
                      <a:pt x="10" y="1"/>
                    </a:cubicBezTo>
                    <a:cubicBezTo>
                      <a:pt x="9" y="4"/>
                      <a:pt x="9" y="8"/>
                      <a:pt x="9" y="12"/>
                    </a:cubicBezTo>
                    <a:cubicBezTo>
                      <a:pt x="9" y="12"/>
                      <a:pt x="10" y="13"/>
                      <a:pt x="11" y="12"/>
                    </a:cubicBezTo>
                    <a:cubicBezTo>
                      <a:pt x="11" y="8"/>
                      <a:pt x="12" y="5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4" y="6"/>
                      <a:pt x="13" y="10"/>
                      <a:pt x="13" y="15"/>
                    </a:cubicBezTo>
                    <a:cubicBezTo>
                      <a:pt x="13" y="15"/>
                      <a:pt x="14" y="16"/>
                      <a:pt x="15" y="15"/>
                    </a:cubicBezTo>
                    <a:cubicBezTo>
                      <a:pt x="15" y="11"/>
                      <a:pt x="15" y="7"/>
                      <a:pt x="16" y="3"/>
                    </a:cubicBezTo>
                    <a:cubicBezTo>
                      <a:pt x="16" y="3"/>
                      <a:pt x="16" y="3"/>
                      <a:pt x="15" y="3"/>
                    </a:cubicBezTo>
                    <a:cubicBezTo>
                      <a:pt x="15" y="6"/>
                      <a:pt x="15" y="8"/>
                      <a:pt x="14" y="10"/>
                    </a:cubicBezTo>
                    <a:cubicBezTo>
                      <a:pt x="14" y="11"/>
                      <a:pt x="16" y="11"/>
                      <a:pt x="16" y="10"/>
                    </a:cubicBezTo>
                    <a:cubicBezTo>
                      <a:pt x="16" y="10"/>
                      <a:pt x="18" y="4"/>
                      <a:pt x="19" y="5"/>
                    </a:cubicBezTo>
                    <a:cubicBezTo>
                      <a:pt x="19" y="6"/>
                      <a:pt x="20" y="7"/>
                      <a:pt x="21" y="8"/>
                    </a:cubicBezTo>
                    <a:cubicBezTo>
                      <a:pt x="21" y="9"/>
                      <a:pt x="22" y="9"/>
                      <a:pt x="22" y="8"/>
                    </a:cubicBezTo>
                    <a:cubicBezTo>
                      <a:pt x="23" y="6"/>
                      <a:pt x="24" y="4"/>
                      <a:pt x="24" y="1"/>
                    </a:cubicBezTo>
                    <a:cubicBezTo>
                      <a:pt x="24" y="0"/>
                      <a:pt x="23" y="0"/>
                      <a:pt x="23" y="1"/>
                    </a:cubicBezTo>
                    <a:cubicBezTo>
                      <a:pt x="21" y="5"/>
                      <a:pt x="20" y="9"/>
                      <a:pt x="20" y="14"/>
                    </a:cubicBezTo>
                    <a:cubicBezTo>
                      <a:pt x="20" y="15"/>
                      <a:pt x="22" y="15"/>
                      <a:pt x="22" y="14"/>
                    </a:cubicBezTo>
                    <a:cubicBezTo>
                      <a:pt x="22" y="10"/>
                      <a:pt x="22" y="6"/>
                      <a:pt x="22" y="3"/>
                    </a:cubicBezTo>
                    <a:cubicBezTo>
                      <a:pt x="22" y="2"/>
                      <a:pt x="21" y="2"/>
                      <a:pt x="21" y="3"/>
                    </a:cubicBezTo>
                    <a:cubicBezTo>
                      <a:pt x="20" y="7"/>
                      <a:pt x="19" y="11"/>
                      <a:pt x="18" y="16"/>
                    </a:cubicBezTo>
                    <a:cubicBezTo>
                      <a:pt x="18" y="16"/>
                      <a:pt x="20" y="16"/>
                      <a:pt x="20" y="16"/>
                    </a:cubicBezTo>
                    <a:cubicBezTo>
                      <a:pt x="20" y="12"/>
                      <a:pt x="21" y="9"/>
                      <a:pt x="20" y="5"/>
                    </a:cubicBezTo>
                    <a:cubicBezTo>
                      <a:pt x="20" y="4"/>
                      <a:pt x="19" y="4"/>
                      <a:pt x="19" y="5"/>
                    </a:cubicBezTo>
                    <a:cubicBezTo>
                      <a:pt x="18" y="8"/>
                      <a:pt x="17" y="12"/>
                      <a:pt x="17" y="16"/>
                    </a:cubicBezTo>
                    <a:cubicBezTo>
                      <a:pt x="17" y="17"/>
                      <a:pt x="18" y="17"/>
                      <a:pt x="18" y="16"/>
                    </a:cubicBezTo>
                    <a:cubicBezTo>
                      <a:pt x="20" y="12"/>
                      <a:pt x="20" y="7"/>
                      <a:pt x="20" y="2"/>
                    </a:cubicBezTo>
                    <a:cubicBezTo>
                      <a:pt x="20" y="2"/>
                      <a:pt x="18" y="1"/>
                      <a:pt x="18" y="2"/>
                    </a:cubicBezTo>
                    <a:cubicBezTo>
                      <a:pt x="17" y="7"/>
                      <a:pt x="17" y="12"/>
                      <a:pt x="16" y="17"/>
                    </a:cubicBezTo>
                    <a:cubicBezTo>
                      <a:pt x="16" y="18"/>
                      <a:pt x="18" y="18"/>
                      <a:pt x="18" y="18"/>
                    </a:cubicBezTo>
                    <a:cubicBezTo>
                      <a:pt x="19" y="13"/>
                      <a:pt x="19" y="9"/>
                      <a:pt x="20" y="5"/>
                    </a:cubicBezTo>
                    <a:cubicBezTo>
                      <a:pt x="20" y="4"/>
                      <a:pt x="19" y="4"/>
                      <a:pt x="18" y="5"/>
                    </a:cubicBezTo>
                    <a:cubicBezTo>
                      <a:pt x="16" y="12"/>
                      <a:pt x="15" y="19"/>
                      <a:pt x="14" y="27"/>
                    </a:cubicBezTo>
                    <a:cubicBezTo>
                      <a:pt x="14" y="27"/>
                      <a:pt x="15" y="27"/>
                      <a:pt x="15" y="27"/>
                    </a:cubicBezTo>
                    <a:cubicBezTo>
                      <a:pt x="16" y="19"/>
                      <a:pt x="17" y="11"/>
                      <a:pt x="17" y="3"/>
                    </a:cubicBezTo>
                    <a:cubicBezTo>
                      <a:pt x="17" y="2"/>
                      <a:pt x="16" y="2"/>
                      <a:pt x="16" y="3"/>
                    </a:cubicBezTo>
                    <a:cubicBezTo>
                      <a:pt x="14" y="10"/>
                      <a:pt x="14" y="18"/>
                      <a:pt x="13" y="25"/>
                    </a:cubicBezTo>
                    <a:cubicBezTo>
                      <a:pt x="13" y="26"/>
                      <a:pt x="15" y="26"/>
                      <a:pt x="15" y="25"/>
                    </a:cubicBezTo>
                    <a:cubicBezTo>
                      <a:pt x="15" y="17"/>
                      <a:pt x="16" y="9"/>
                      <a:pt x="16" y="1"/>
                    </a:cubicBezTo>
                    <a:cubicBezTo>
                      <a:pt x="17" y="1"/>
                      <a:pt x="15" y="0"/>
                      <a:pt x="15" y="1"/>
                    </a:cubicBezTo>
                    <a:cubicBezTo>
                      <a:pt x="14" y="8"/>
                      <a:pt x="11" y="15"/>
                      <a:pt x="11" y="22"/>
                    </a:cubicBezTo>
                    <a:cubicBezTo>
                      <a:pt x="11" y="22"/>
                      <a:pt x="12" y="22"/>
                      <a:pt x="12" y="22"/>
                    </a:cubicBezTo>
                    <a:cubicBezTo>
                      <a:pt x="12" y="16"/>
                      <a:pt x="12" y="11"/>
                      <a:pt x="12" y="5"/>
                    </a:cubicBezTo>
                    <a:cubicBezTo>
                      <a:pt x="12" y="4"/>
                      <a:pt x="11" y="4"/>
                      <a:pt x="11" y="5"/>
                    </a:cubicBezTo>
                    <a:cubicBezTo>
                      <a:pt x="10" y="9"/>
                      <a:pt x="9" y="14"/>
                      <a:pt x="8" y="19"/>
                    </a:cubicBezTo>
                    <a:cubicBezTo>
                      <a:pt x="8" y="19"/>
                      <a:pt x="9" y="19"/>
                      <a:pt x="9" y="19"/>
                    </a:cubicBezTo>
                    <a:cubicBezTo>
                      <a:pt x="9" y="13"/>
                      <a:pt x="10" y="8"/>
                      <a:pt x="9" y="3"/>
                    </a:cubicBezTo>
                    <a:cubicBezTo>
                      <a:pt x="9" y="2"/>
                      <a:pt x="8" y="2"/>
                      <a:pt x="8" y="3"/>
                    </a:cubicBezTo>
                    <a:cubicBezTo>
                      <a:pt x="6" y="6"/>
                      <a:pt x="5" y="10"/>
                      <a:pt x="5" y="13"/>
                    </a:cubicBezTo>
                    <a:cubicBezTo>
                      <a:pt x="5" y="13"/>
                      <a:pt x="5" y="14"/>
                      <a:pt x="6" y="14"/>
                    </a:cubicBezTo>
                    <a:cubicBezTo>
                      <a:pt x="7" y="10"/>
                      <a:pt x="8" y="7"/>
                      <a:pt x="8" y="3"/>
                    </a:cubicBezTo>
                    <a:cubicBezTo>
                      <a:pt x="8" y="2"/>
                      <a:pt x="6" y="2"/>
                      <a:pt x="6" y="3"/>
                    </a:cubicBezTo>
                    <a:cubicBezTo>
                      <a:pt x="6" y="4"/>
                      <a:pt x="5" y="5"/>
                      <a:pt x="5" y="6"/>
                    </a:cubicBezTo>
                    <a:cubicBezTo>
                      <a:pt x="5" y="6"/>
                      <a:pt x="6" y="6"/>
                      <a:pt x="6" y="6"/>
                    </a:cubicBezTo>
                    <a:cubicBezTo>
                      <a:pt x="6" y="4"/>
                      <a:pt x="6" y="5"/>
                      <a:pt x="6" y="3"/>
                    </a:cubicBezTo>
                    <a:cubicBezTo>
                      <a:pt x="6" y="3"/>
                      <a:pt x="5" y="2"/>
                      <a:pt x="5" y="3"/>
                    </a:cubicBezTo>
                    <a:cubicBezTo>
                      <a:pt x="3" y="5"/>
                      <a:pt x="3" y="6"/>
                      <a:pt x="2" y="4"/>
                    </a:cubicBezTo>
                    <a:cubicBezTo>
                      <a:pt x="1" y="3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2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167"/>
              <p:cNvSpPr/>
              <p:nvPr/>
            </p:nvSpPr>
            <p:spPr bwMode="auto">
              <a:xfrm>
                <a:off x="1460500" y="2222501"/>
                <a:ext cx="85725" cy="87313"/>
              </a:xfrm>
              <a:custGeom>
                <a:avLst/>
                <a:gdLst>
                  <a:gd name="T0" fmla="*/ 47 w 81"/>
                  <a:gd name="T1" fmla="*/ 2 h 82"/>
                  <a:gd name="T2" fmla="*/ 6 w 81"/>
                  <a:gd name="T3" fmla="*/ 34 h 82"/>
                  <a:gd name="T4" fmla="*/ 34 w 81"/>
                  <a:gd name="T5" fmla="*/ 77 h 82"/>
                  <a:gd name="T6" fmla="*/ 81 w 81"/>
                  <a:gd name="T7" fmla="*/ 37 h 82"/>
                  <a:gd name="T8" fmla="*/ 65 w 81"/>
                  <a:gd name="T9" fmla="*/ 13 h 82"/>
                  <a:gd name="T10" fmla="*/ 41 w 81"/>
                  <a:gd name="T11" fmla="*/ 2 h 82"/>
                  <a:gd name="T12" fmla="*/ 41 w 81"/>
                  <a:gd name="T13" fmla="*/ 3 h 82"/>
                  <a:gd name="T14" fmla="*/ 65 w 81"/>
                  <a:gd name="T15" fmla="*/ 16 h 82"/>
                  <a:gd name="T16" fmla="*/ 79 w 81"/>
                  <a:gd name="T17" fmla="*/ 40 h 82"/>
                  <a:gd name="T18" fmla="*/ 59 w 81"/>
                  <a:gd name="T19" fmla="*/ 70 h 82"/>
                  <a:gd name="T20" fmla="*/ 24 w 81"/>
                  <a:gd name="T21" fmla="*/ 72 h 82"/>
                  <a:gd name="T22" fmla="*/ 8 w 81"/>
                  <a:gd name="T23" fmla="*/ 31 h 82"/>
                  <a:gd name="T24" fmla="*/ 47 w 81"/>
                  <a:gd name="T25" fmla="*/ 4 h 82"/>
                  <a:gd name="T26" fmla="*/ 47 w 81"/>
                  <a:gd name="T27" fmla="*/ 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1" h="82">
                    <a:moveTo>
                      <a:pt x="47" y="2"/>
                    </a:moveTo>
                    <a:cubicBezTo>
                      <a:pt x="27" y="3"/>
                      <a:pt x="10" y="15"/>
                      <a:pt x="6" y="34"/>
                    </a:cubicBezTo>
                    <a:cubicBezTo>
                      <a:pt x="0" y="53"/>
                      <a:pt x="14" y="73"/>
                      <a:pt x="34" y="77"/>
                    </a:cubicBezTo>
                    <a:cubicBezTo>
                      <a:pt x="57" y="82"/>
                      <a:pt x="80" y="59"/>
                      <a:pt x="81" y="37"/>
                    </a:cubicBezTo>
                    <a:cubicBezTo>
                      <a:pt x="81" y="27"/>
                      <a:pt x="71" y="19"/>
                      <a:pt x="65" y="13"/>
                    </a:cubicBezTo>
                    <a:cubicBezTo>
                      <a:pt x="58" y="7"/>
                      <a:pt x="50" y="0"/>
                      <a:pt x="41" y="2"/>
                    </a:cubicBezTo>
                    <a:cubicBezTo>
                      <a:pt x="40" y="2"/>
                      <a:pt x="40" y="3"/>
                      <a:pt x="41" y="3"/>
                    </a:cubicBezTo>
                    <a:cubicBezTo>
                      <a:pt x="50" y="1"/>
                      <a:pt x="59" y="10"/>
                      <a:pt x="65" y="16"/>
                    </a:cubicBezTo>
                    <a:cubicBezTo>
                      <a:pt x="73" y="22"/>
                      <a:pt x="79" y="29"/>
                      <a:pt x="79" y="40"/>
                    </a:cubicBezTo>
                    <a:cubicBezTo>
                      <a:pt x="79" y="52"/>
                      <a:pt x="69" y="64"/>
                      <a:pt x="59" y="70"/>
                    </a:cubicBezTo>
                    <a:cubicBezTo>
                      <a:pt x="49" y="77"/>
                      <a:pt x="35" y="78"/>
                      <a:pt x="24" y="72"/>
                    </a:cubicBezTo>
                    <a:cubicBezTo>
                      <a:pt x="9" y="65"/>
                      <a:pt x="3" y="46"/>
                      <a:pt x="8" y="31"/>
                    </a:cubicBezTo>
                    <a:cubicBezTo>
                      <a:pt x="13" y="14"/>
                      <a:pt x="30" y="4"/>
                      <a:pt x="47" y="4"/>
                    </a:cubicBezTo>
                    <a:cubicBezTo>
                      <a:pt x="48" y="4"/>
                      <a:pt x="48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168"/>
              <p:cNvSpPr/>
              <p:nvPr/>
            </p:nvSpPr>
            <p:spPr bwMode="auto">
              <a:xfrm>
                <a:off x="1503363" y="2225676"/>
                <a:ext cx="38100" cy="55563"/>
              </a:xfrm>
              <a:custGeom>
                <a:avLst/>
                <a:gdLst>
                  <a:gd name="T0" fmla="*/ 7 w 35"/>
                  <a:gd name="T1" fmla="*/ 1 h 52"/>
                  <a:gd name="T2" fmla="*/ 0 w 35"/>
                  <a:gd name="T3" fmla="*/ 6 h 52"/>
                  <a:gd name="T4" fmla="*/ 3 w 35"/>
                  <a:gd name="T5" fmla="*/ 16 h 52"/>
                  <a:gd name="T6" fmla="*/ 11 w 35"/>
                  <a:gd name="T7" fmla="*/ 18 h 52"/>
                  <a:gd name="T8" fmla="*/ 16 w 35"/>
                  <a:gd name="T9" fmla="*/ 11 h 52"/>
                  <a:gd name="T10" fmla="*/ 19 w 35"/>
                  <a:gd name="T11" fmla="*/ 15 h 52"/>
                  <a:gd name="T12" fmla="*/ 16 w 35"/>
                  <a:gd name="T13" fmla="*/ 18 h 52"/>
                  <a:gd name="T14" fmla="*/ 12 w 35"/>
                  <a:gd name="T15" fmla="*/ 29 h 52"/>
                  <a:gd name="T16" fmla="*/ 18 w 35"/>
                  <a:gd name="T17" fmla="*/ 36 h 52"/>
                  <a:gd name="T18" fmla="*/ 24 w 35"/>
                  <a:gd name="T19" fmla="*/ 36 h 52"/>
                  <a:gd name="T20" fmla="*/ 32 w 35"/>
                  <a:gd name="T21" fmla="*/ 51 h 52"/>
                  <a:gd name="T22" fmla="*/ 34 w 35"/>
                  <a:gd name="T23" fmla="*/ 52 h 52"/>
                  <a:gd name="T24" fmla="*/ 27 w 35"/>
                  <a:gd name="T25" fmla="*/ 33 h 52"/>
                  <a:gd name="T26" fmla="*/ 25 w 35"/>
                  <a:gd name="T27" fmla="*/ 34 h 52"/>
                  <a:gd name="T28" fmla="*/ 17 w 35"/>
                  <a:gd name="T29" fmla="*/ 19 h 52"/>
                  <a:gd name="T30" fmla="*/ 23 w 35"/>
                  <a:gd name="T31" fmla="*/ 12 h 52"/>
                  <a:gd name="T32" fmla="*/ 12 w 35"/>
                  <a:gd name="T33" fmla="*/ 12 h 52"/>
                  <a:gd name="T34" fmla="*/ 10 w 35"/>
                  <a:gd name="T35" fmla="*/ 15 h 52"/>
                  <a:gd name="T36" fmla="*/ 9 w 35"/>
                  <a:gd name="T37" fmla="*/ 19 h 52"/>
                  <a:gd name="T38" fmla="*/ 5 w 35"/>
                  <a:gd name="T39" fmla="*/ 15 h 52"/>
                  <a:gd name="T40" fmla="*/ 6 w 35"/>
                  <a:gd name="T41" fmla="*/ 13 h 52"/>
                  <a:gd name="T42" fmla="*/ 6 w 35"/>
                  <a:gd name="T43" fmla="*/ 11 h 52"/>
                  <a:gd name="T44" fmla="*/ 5 w 35"/>
                  <a:gd name="T45" fmla="*/ 10 h 52"/>
                  <a:gd name="T46" fmla="*/ 5 w 35"/>
                  <a:gd name="T47" fmla="*/ 10 h 52"/>
                  <a:gd name="T48" fmla="*/ 7 w 35"/>
                  <a:gd name="T49" fmla="*/ 2 h 52"/>
                  <a:gd name="T50" fmla="*/ 7 w 35"/>
                  <a:gd name="T51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" h="52">
                    <a:moveTo>
                      <a:pt x="7" y="1"/>
                    </a:moveTo>
                    <a:cubicBezTo>
                      <a:pt x="4" y="0"/>
                      <a:pt x="0" y="2"/>
                      <a:pt x="0" y="6"/>
                    </a:cubicBezTo>
                    <a:cubicBezTo>
                      <a:pt x="0" y="10"/>
                      <a:pt x="5" y="11"/>
                      <a:pt x="3" y="16"/>
                    </a:cubicBezTo>
                    <a:cubicBezTo>
                      <a:pt x="2" y="22"/>
                      <a:pt x="9" y="24"/>
                      <a:pt x="11" y="18"/>
                    </a:cubicBezTo>
                    <a:cubicBezTo>
                      <a:pt x="12" y="15"/>
                      <a:pt x="12" y="12"/>
                      <a:pt x="16" y="11"/>
                    </a:cubicBezTo>
                    <a:cubicBezTo>
                      <a:pt x="20" y="13"/>
                      <a:pt x="21" y="15"/>
                      <a:pt x="19" y="15"/>
                    </a:cubicBezTo>
                    <a:cubicBezTo>
                      <a:pt x="17" y="16"/>
                      <a:pt x="18" y="16"/>
                      <a:pt x="16" y="18"/>
                    </a:cubicBezTo>
                    <a:cubicBezTo>
                      <a:pt x="13" y="20"/>
                      <a:pt x="11" y="25"/>
                      <a:pt x="12" y="29"/>
                    </a:cubicBezTo>
                    <a:cubicBezTo>
                      <a:pt x="12" y="32"/>
                      <a:pt x="14" y="36"/>
                      <a:pt x="18" y="36"/>
                    </a:cubicBezTo>
                    <a:cubicBezTo>
                      <a:pt x="20" y="37"/>
                      <a:pt x="22" y="37"/>
                      <a:pt x="24" y="36"/>
                    </a:cubicBezTo>
                    <a:cubicBezTo>
                      <a:pt x="33" y="32"/>
                      <a:pt x="34" y="47"/>
                      <a:pt x="32" y="51"/>
                    </a:cubicBezTo>
                    <a:cubicBezTo>
                      <a:pt x="32" y="52"/>
                      <a:pt x="34" y="52"/>
                      <a:pt x="34" y="52"/>
                    </a:cubicBezTo>
                    <a:cubicBezTo>
                      <a:pt x="35" y="47"/>
                      <a:pt x="34" y="33"/>
                      <a:pt x="27" y="33"/>
                    </a:cubicBezTo>
                    <a:cubicBezTo>
                      <a:pt x="27" y="33"/>
                      <a:pt x="26" y="33"/>
                      <a:pt x="25" y="34"/>
                    </a:cubicBezTo>
                    <a:cubicBezTo>
                      <a:pt x="13" y="39"/>
                      <a:pt x="11" y="25"/>
                      <a:pt x="17" y="19"/>
                    </a:cubicBezTo>
                    <a:cubicBezTo>
                      <a:pt x="19" y="16"/>
                      <a:pt x="24" y="16"/>
                      <a:pt x="23" y="12"/>
                    </a:cubicBezTo>
                    <a:cubicBezTo>
                      <a:pt x="23" y="7"/>
                      <a:pt x="14" y="9"/>
                      <a:pt x="12" y="12"/>
                    </a:cubicBezTo>
                    <a:cubicBezTo>
                      <a:pt x="11" y="13"/>
                      <a:pt x="11" y="14"/>
                      <a:pt x="10" y="15"/>
                    </a:cubicBezTo>
                    <a:cubicBezTo>
                      <a:pt x="10" y="16"/>
                      <a:pt x="9" y="18"/>
                      <a:pt x="9" y="19"/>
                    </a:cubicBezTo>
                    <a:cubicBezTo>
                      <a:pt x="8" y="18"/>
                      <a:pt x="7" y="16"/>
                      <a:pt x="5" y="15"/>
                    </a:cubicBezTo>
                    <a:cubicBezTo>
                      <a:pt x="6" y="15"/>
                      <a:pt x="6" y="14"/>
                      <a:pt x="6" y="13"/>
                    </a:cubicBezTo>
                    <a:cubicBezTo>
                      <a:pt x="6" y="13"/>
                      <a:pt x="7" y="12"/>
                      <a:pt x="6" y="11"/>
                    </a:cubicBezTo>
                    <a:cubicBezTo>
                      <a:pt x="6" y="11"/>
                      <a:pt x="6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1" y="9"/>
                      <a:pt x="2" y="6"/>
                      <a:pt x="7" y="2"/>
                    </a:cubicBezTo>
                    <a:cubicBezTo>
                      <a:pt x="8" y="2"/>
                      <a:pt x="8" y="1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169"/>
              <p:cNvSpPr/>
              <p:nvPr/>
            </p:nvSpPr>
            <p:spPr bwMode="auto">
              <a:xfrm>
                <a:off x="1465263" y="2232026"/>
                <a:ext cx="50800" cy="73025"/>
              </a:xfrm>
              <a:custGeom>
                <a:avLst/>
                <a:gdLst>
                  <a:gd name="T0" fmla="*/ 15 w 49"/>
                  <a:gd name="T1" fmla="*/ 5 h 68"/>
                  <a:gd name="T2" fmla="*/ 20 w 49"/>
                  <a:gd name="T3" fmla="*/ 3 h 68"/>
                  <a:gd name="T4" fmla="*/ 20 w 49"/>
                  <a:gd name="T5" fmla="*/ 9 h 68"/>
                  <a:gd name="T6" fmla="*/ 18 w 49"/>
                  <a:gd name="T7" fmla="*/ 8 h 68"/>
                  <a:gd name="T8" fmla="*/ 15 w 49"/>
                  <a:gd name="T9" fmla="*/ 9 h 68"/>
                  <a:gd name="T10" fmla="*/ 19 w 49"/>
                  <a:gd name="T11" fmla="*/ 17 h 68"/>
                  <a:gd name="T12" fmla="*/ 17 w 49"/>
                  <a:gd name="T13" fmla="*/ 26 h 68"/>
                  <a:gd name="T14" fmla="*/ 13 w 49"/>
                  <a:gd name="T15" fmla="*/ 37 h 68"/>
                  <a:gd name="T16" fmla="*/ 12 w 49"/>
                  <a:gd name="T17" fmla="*/ 42 h 68"/>
                  <a:gd name="T18" fmla="*/ 25 w 49"/>
                  <a:gd name="T19" fmla="*/ 47 h 68"/>
                  <a:gd name="T20" fmla="*/ 38 w 49"/>
                  <a:gd name="T21" fmla="*/ 47 h 68"/>
                  <a:gd name="T22" fmla="*/ 47 w 49"/>
                  <a:gd name="T23" fmla="*/ 46 h 68"/>
                  <a:gd name="T24" fmla="*/ 45 w 49"/>
                  <a:gd name="T25" fmla="*/ 58 h 68"/>
                  <a:gd name="T26" fmla="*/ 40 w 49"/>
                  <a:gd name="T27" fmla="*/ 65 h 68"/>
                  <a:gd name="T28" fmla="*/ 34 w 49"/>
                  <a:gd name="T29" fmla="*/ 61 h 68"/>
                  <a:gd name="T30" fmla="*/ 21 w 49"/>
                  <a:gd name="T31" fmla="*/ 50 h 68"/>
                  <a:gd name="T32" fmla="*/ 15 w 49"/>
                  <a:gd name="T33" fmla="*/ 44 h 68"/>
                  <a:gd name="T34" fmla="*/ 2 w 49"/>
                  <a:gd name="T35" fmla="*/ 32 h 68"/>
                  <a:gd name="T36" fmla="*/ 0 w 49"/>
                  <a:gd name="T37" fmla="*/ 33 h 68"/>
                  <a:gd name="T38" fmla="*/ 20 w 49"/>
                  <a:gd name="T39" fmla="*/ 51 h 68"/>
                  <a:gd name="T40" fmla="*/ 44 w 49"/>
                  <a:gd name="T41" fmla="*/ 68 h 68"/>
                  <a:gd name="T42" fmla="*/ 44 w 49"/>
                  <a:gd name="T43" fmla="*/ 67 h 68"/>
                  <a:gd name="T44" fmla="*/ 49 w 49"/>
                  <a:gd name="T45" fmla="*/ 44 h 68"/>
                  <a:gd name="T46" fmla="*/ 48 w 49"/>
                  <a:gd name="T47" fmla="*/ 43 h 68"/>
                  <a:gd name="T48" fmla="*/ 28 w 49"/>
                  <a:gd name="T49" fmla="*/ 45 h 68"/>
                  <a:gd name="T50" fmla="*/ 17 w 49"/>
                  <a:gd name="T51" fmla="*/ 43 h 68"/>
                  <a:gd name="T52" fmla="*/ 15 w 49"/>
                  <a:gd name="T53" fmla="*/ 38 h 68"/>
                  <a:gd name="T54" fmla="*/ 20 w 49"/>
                  <a:gd name="T55" fmla="*/ 26 h 68"/>
                  <a:gd name="T56" fmla="*/ 24 w 49"/>
                  <a:gd name="T57" fmla="*/ 18 h 68"/>
                  <a:gd name="T58" fmla="*/ 20 w 49"/>
                  <a:gd name="T59" fmla="*/ 10 h 68"/>
                  <a:gd name="T60" fmla="*/ 27 w 49"/>
                  <a:gd name="T61" fmla="*/ 8 h 68"/>
                  <a:gd name="T62" fmla="*/ 14 w 49"/>
                  <a:gd name="T63" fmla="*/ 4 h 68"/>
                  <a:gd name="T64" fmla="*/ 15 w 49"/>
                  <a:gd name="T65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68">
                    <a:moveTo>
                      <a:pt x="15" y="5"/>
                    </a:moveTo>
                    <a:cubicBezTo>
                      <a:pt x="16" y="4"/>
                      <a:pt x="18" y="4"/>
                      <a:pt x="20" y="3"/>
                    </a:cubicBezTo>
                    <a:cubicBezTo>
                      <a:pt x="20" y="5"/>
                      <a:pt x="20" y="7"/>
                      <a:pt x="20" y="9"/>
                    </a:cubicBezTo>
                    <a:cubicBezTo>
                      <a:pt x="20" y="8"/>
                      <a:pt x="19" y="8"/>
                      <a:pt x="18" y="8"/>
                    </a:cubicBezTo>
                    <a:cubicBezTo>
                      <a:pt x="17" y="8"/>
                      <a:pt x="16" y="8"/>
                      <a:pt x="15" y="9"/>
                    </a:cubicBezTo>
                    <a:cubicBezTo>
                      <a:pt x="12" y="12"/>
                      <a:pt x="17" y="16"/>
                      <a:pt x="19" y="17"/>
                    </a:cubicBezTo>
                    <a:cubicBezTo>
                      <a:pt x="24" y="20"/>
                      <a:pt x="20" y="24"/>
                      <a:pt x="17" y="26"/>
                    </a:cubicBezTo>
                    <a:cubicBezTo>
                      <a:pt x="15" y="28"/>
                      <a:pt x="15" y="36"/>
                      <a:pt x="13" y="37"/>
                    </a:cubicBezTo>
                    <a:cubicBezTo>
                      <a:pt x="11" y="37"/>
                      <a:pt x="10" y="40"/>
                      <a:pt x="12" y="42"/>
                    </a:cubicBezTo>
                    <a:cubicBezTo>
                      <a:pt x="15" y="45"/>
                      <a:pt x="21" y="46"/>
                      <a:pt x="25" y="47"/>
                    </a:cubicBezTo>
                    <a:cubicBezTo>
                      <a:pt x="29" y="47"/>
                      <a:pt x="35" y="48"/>
                      <a:pt x="38" y="47"/>
                    </a:cubicBezTo>
                    <a:cubicBezTo>
                      <a:pt x="39" y="46"/>
                      <a:pt x="48" y="43"/>
                      <a:pt x="47" y="46"/>
                    </a:cubicBezTo>
                    <a:cubicBezTo>
                      <a:pt x="47" y="50"/>
                      <a:pt x="46" y="54"/>
                      <a:pt x="45" y="58"/>
                    </a:cubicBezTo>
                    <a:cubicBezTo>
                      <a:pt x="45" y="60"/>
                      <a:pt x="44" y="67"/>
                      <a:pt x="40" y="65"/>
                    </a:cubicBezTo>
                    <a:cubicBezTo>
                      <a:pt x="38" y="64"/>
                      <a:pt x="36" y="62"/>
                      <a:pt x="34" y="61"/>
                    </a:cubicBezTo>
                    <a:cubicBezTo>
                      <a:pt x="30" y="58"/>
                      <a:pt x="25" y="54"/>
                      <a:pt x="21" y="50"/>
                    </a:cubicBezTo>
                    <a:cubicBezTo>
                      <a:pt x="19" y="48"/>
                      <a:pt x="17" y="45"/>
                      <a:pt x="15" y="44"/>
                    </a:cubicBezTo>
                    <a:cubicBezTo>
                      <a:pt x="9" y="40"/>
                      <a:pt x="5" y="38"/>
                      <a:pt x="2" y="32"/>
                    </a:cubicBezTo>
                    <a:cubicBezTo>
                      <a:pt x="1" y="31"/>
                      <a:pt x="0" y="32"/>
                      <a:pt x="0" y="33"/>
                    </a:cubicBezTo>
                    <a:cubicBezTo>
                      <a:pt x="5" y="41"/>
                      <a:pt x="14" y="44"/>
                      <a:pt x="20" y="51"/>
                    </a:cubicBezTo>
                    <a:cubicBezTo>
                      <a:pt x="26" y="58"/>
                      <a:pt x="35" y="64"/>
                      <a:pt x="44" y="68"/>
                    </a:cubicBezTo>
                    <a:cubicBezTo>
                      <a:pt x="44" y="68"/>
                      <a:pt x="44" y="68"/>
                      <a:pt x="44" y="67"/>
                    </a:cubicBezTo>
                    <a:cubicBezTo>
                      <a:pt x="46" y="59"/>
                      <a:pt x="49" y="52"/>
                      <a:pt x="49" y="44"/>
                    </a:cubicBezTo>
                    <a:cubicBezTo>
                      <a:pt x="49" y="43"/>
                      <a:pt x="49" y="43"/>
                      <a:pt x="48" y="43"/>
                    </a:cubicBezTo>
                    <a:cubicBezTo>
                      <a:pt x="41" y="43"/>
                      <a:pt x="35" y="45"/>
                      <a:pt x="28" y="45"/>
                    </a:cubicBezTo>
                    <a:cubicBezTo>
                      <a:pt x="24" y="45"/>
                      <a:pt x="21" y="45"/>
                      <a:pt x="17" y="43"/>
                    </a:cubicBezTo>
                    <a:cubicBezTo>
                      <a:pt x="16" y="42"/>
                      <a:pt x="10" y="39"/>
                      <a:pt x="15" y="38"/>
                    </a:cubicBezTo>
                    <a:cubicBezTo>
                      <a:pt x="16" y="37"/>
                      <a:pt x="19" y="26"/>
                      <a:pt x="20" y="26"/>
                    </a:cubicBezTo>
                    <a:cubicBezTo>
                      <a:pt x="22" y="24"/>
                      <a:pt x="25" y="21"/>
                      <a:pt x="24" y="18"/>
                    </a:cubicBezTo>
                    <a:cubicBezTo>
                      <a:pt x="24" y="18"/>
                      <a:pt x="12" y="9"/>
                      <a:pt x="20" y="10"/>
                    </a:cubicBezTo>
                    <a:cubicBezTo>
                      <a:pt x="22" y="10"/>
                      <a:pt x="25" y="11"/>
                      <a:pt x="27" y="8"/>
                    </a:cubicBezTo>
                    <a:cubicBezTo>
                      <a:pt x="33" y="0"/>
                      <a:pt x="18" y="2"/>
                      <a:pt x="14" y="4"/>
                    </a:cubicBezTo>
                    <a:cubicBezTo>
                      <a:pt x="13" y="4"/>
                      <a:pt x="14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170"/>
              <p:cNvSpPr/>
              <p:nvPr/>
            </p:nvSpPr>
            <p:spPr bwMode="auto">
              <a:xfrm>
                <a:off x="1466850" y="2235201"/>
                <a:ext cx="20638" cy="39688"/>
              </a:xfrm>
              <a:custGeom>
                <a:avLst/>
                <a:gdLst>
                  <a:gd name="T0" fmla="*/ 5 w 20"/>
                  <a:gd name="T1" fmla="*/ 19 h 38"/>
                  <a:gd name="T2" fmla="*/ 0 w 20"/>
                  <a:gd name="T3" fmla="*/ 29 h 38"/>
                  <a:gd name="T4" fmla="*/ 5 w 20"/>
                  <a:gd name="T5" fmla="*/ 20 h 38"/>
                  <a:gd name="T6" fmla="*/ 2 w 20"/>
                  <a:gd name="T7" fmla="*/ 29 h 38"/>
                  <a:gd name="T8" fmla="*/ 8 w 20"/>
                  <a:gd name="T9" fmla="*/ 18 h 38"/>
                  <a:gd name="T10" fmla="*/ 6 w 20"/>
                  <a:gd name="T11" fmla="*/ 24 h 38"/>
                  <a:gd name="T12" fmla="*/ 7 w 20"/>
                  <a:gd name="T13" fmla="*/ 34 h 38"/>
                  <a:gd name="T14" fmla="*/ 7 w 20"/>
                  <a:gd name="T15" fmla="*/ 21 h 38"/>
                  <a:gd name="T16" fmla="*/ 8 w 20"/>
                  <a:gd name="T17" fmla="*/ 34 h 38"/>
                  <a:gd name="T18" fmla="*/ 7 w 20"/>
                  <a:gd name="T19" fmla="*/ 25 h 38"/>
                  <a:gd name="T20" fmla="*/ 2 w 20"/>
                  <a:gd name="T21" fmla="*/ 29 h 38"/>
                  <a:gd name="T22" fmla="*/ 3 w 20"/>
                  <a:gd name="T23" fmla="*/ 36 h 38"/>
                  <a:gd name="T24" fmla="*/ 4 w 20"/>
                  <a:gd name="T25" fmla="*/ 34 h 38"/>
                  <a:gd name="T26" fmla="*/ 5 w 20"/>
                  <a:gd name="T27" fmla="*/ 38 h 38"/>
                  <a:gd name="T28" fmla="*/ 7 w 20"/>
                  <a:gd name="T29" fmla="*/ 34 h 38"/>
                  <a:gd name="T30" fmla="*/ 7 w 20"/>
                  <a:gd name="T31" fmla="*/ 37 h 38"/>
                  <a:gd name="T32" fmla="*/ 11 w 20"/>
                  <a:gd name="T33" fmla="*/ 21 h 38"/>
                  <a:gd name="T34" fmla="*/ 15 w 20"/>
                  <a:gd name="T35" fmla="*/ 19 h 38"/>
                  <a:gd name="T36" fmla="*/ 11 w 20"/>
                  <a:gd name="T37" fmla="*/ 28 h 38"/>
                  <a:gd name="T38" fmla="*/ 15 w 20"/>
                  <a:gd name="T39" fmla="*/ 19 h 38"/>
                  <a:gd name="T40" fmla="*/ 11 w 20"/>
                  <a:gd name="T41" fmla="*/ 27 h 38"/>
                  <a:gd name="T42" fmla="*/ 14 w 20"/>
                  <a:gd name="T43" fmla="*/ 23 h 38"/>
                  <a:gd name="T44" fmla="*/ 15 w 20"/>
                  <a:gd name="T45" fmla="*/ 17 h 38"/>
                  <a:gd name="T46" fmla="*/ 14 w 20"/>
                  <a:gd name="T47" fmla="*/ 15 h 38"/>
                  <a:gd name="T48" fmla="*/ 9 w 20"/>
                  <a:gd name="T49" fmla="*/ 17 h 38"/>
                  <a:gd name="T50" fmla="*/ 11 w 20"/>
                  <a:gd name="T51" fmla="*/ 14 h 38"/>
                  <a:gd name="T52" fmla="*/ 9 w 20"/>
                  <a:gd name="T53" fmla="*/ 10 h 38"/>
                  <a:gd name="T54" fmla="*/ 11 w 20"/>
                  <a:gd name="T55" fmla="*/ 5 h 38"/>
                  <a:gd name="T56" fmla="*/ 17 w 20"/>
                  <a:gd name="T57" fmla="*/ 3 h 38"/>
                  <a:gd name="T58" fmla="*/ 18 w 20"/>
                  <a:gd name="T59" fmla="*/ 2 h 38"/>
                  <a:gd name="T60" fmla="*/ 20 w 20"/>
                  <a:gd name="T61" fmla="*/ 1 h 38"/>
                  <a:gd name="T62" fmla="*/ 15 w 20"/>
                  <a:gd name="T63" fmla="*/ 2 h 38"/>
                  <a:gd name="T64" fmla="*/ 11 w 20"/>
                  <a:gd name="T65" fmla="*/ 5 h 38"/>
                  <a:gd name="T66" fmla="*/ 8 w 20"/>
                  <a:gd name="T67" fmla="*/ 9 h 38"/>
                  <a:gd name="T68" fmla="*/ 12 w 20"/>
                  <a:gd name="T69" fmla="*/ 4 h 38"/>
                  <a:gd name="T70" fmla="*/ 6 w 20"/>
                  <a:gd name="T71" fmla="*/ 15 h 38"/>
                  <a:gd name="T72" fmla="*/ 9 w 20"/>
                  <a:gd name="T73" fmla="*/ 21 h 38"/>
                  <a:gd name="T74" fmla="*/ 13 w 20"/>
                  <a:gd name="T75" fmla="*/ 10 h 38"/>
                  <a:gd name="T76" fmla="*/ 9 w 20"/>
                  <a:gd name="T77" fmla="*/ 19 h 38"/>
                  <a:gd name="T78" fmla="*/ 12 w 20"/>
                  <a:gd name="T79" fmla="*/ 10 h 38"/>
                  <a:gd name="T80" fmla="*/ 7 w 20"/>
                  <a:gd name="T81" fmla="*/ 20 h 38"/>
                  <a:gd name="T82" fmla="*/ 13 w 20"/>
                  <a:gd name="T83" fmla="*/ 21 h 38"/>
                  <a:gd name="T84" fmla="*/ 17 w 20"/>
                  <a:gd name="T85" fmla="*/ 16 h 38"/>
                  <a:gd name="T86" fmla="*/ 16 w 20"/>
                  <a:gd name="T87" fmla="*/ 16 h 38"/>
                  <a:gd name="T88" fmla="*/ 14 w 20"/>
                  <a:gd name="T89" fmla="*/ 21 h 38"/>
                  <a:gd name="T90" fmla="*/ 12 w 20"/>
                  <a:gd name="T91" fmla="*/ 24 h 38"/>
                  <a:gd name="T92" fmla="*/ 12 w 20"/>
                  <a:gd name="T93" fmla="*/ 31 h 38"/>
                  <a:gd name="T94" fmla="*/ 14 w 20"/>
                  <a:gd name="T95" fmla="*/ 24 h 38"/>
                  <a:gd name="T96" fmla="*/ 10 w 20"/>
                  <a:gd name="T97" fmla="*/ 31 h 38"/>
                  <a:gd name="T98" fmla="*/ 13 w 20"/>
                  <a:gd name="T99" fmla="*/ 19 h 38"/>
                  <a:gd name="T100" fmla="*/ 9 w 20"/>
                  <a:gd name="T101" fmla="*/ 28 h 38"/>
                  <a:gd name="T102" fmla="*/ 7 w 20"/>
                  <a:gd name="T103" fmla="*/ 31 h 38"/>
                  <a:gd name="T104" fmla="*/ 2 w 20"/>
                  <a:gd name="T105" fmla="*/ 30 h 38"/>
                  <a:gd name="T106" fmla="*/ 2 w 20"/>
                  <a:gd name="T107" fmla="*/ 34 h 38"/>
                  <a:gd name="T108" fmla="*/ 8 w 20"/>
                  <a:gd name="T109" fmla="*/ 35 h 38"/>
                  <a:gd name="T110" fmla="*/ 8 w 20"/>
                  <a:gd name="T111" fmla="*/ 28 h 38"/>
                  <a:gd name="T112" fmla="*/ 8 w 20"/>
                  <a:gd name="T113" fmla="*/ 27 h 38"/>
                  <a:gd name="T114" fmla="*/ 7 w 20"/>
                  <a:gd name="T115" fmla="*/ 31 h 38"/>
                  <a:gd name="T116" fmla="*/ 8 w 20"/>
                  <a:gd name="T117" fmla="*/ 15 h 38"/>
                  <a:gd name="T118" fmla="*/ 4 w 20"/>
                  <a:gd name="T119" fmla="*/ 28 h 38"/>
                  <a:gd name="T120" fmla="*/ 4 w 20"/>
                  <a:gd name="T121" fmla="*/ 16 h 38"/>
                  <a:gd name="T122" fmla="*/ 7 w 20"/>
                  <a:gd name="T123" fmla="*/ 17 h 38"/>
                  <a:gd name="T124" fmla="*/ 0 w 20"/>
                  <a:gd name="T125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" h="38">
                    <a:moveTo>
                      <a:pt x="2" y="25"/>
                    </a:moveTo>
                    <a:cubicBezTo>
                      <a:pt x="2" y="23"/>
                      <a:pt x="3" y="21"/>
                      <a:pt x="5" y="19"/>
                    </a:cubicBezTo>
                    <a:cubicBezTo>
                      <a:pt x="4" y="18"/>
                      <a:pt x="3" y="18"/>
                      <a:pt x="3" y="20"/>
                    </a:cubicBezTo>
                    <a:cubicBezTo>
                      <a:pt x="1" y="23"/>
                      <a:pt x="1" y="26"/>
                      <a:pt x="0" y="29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4" y="27"/>
                      <a:pt x="4" y="24"/>
                      <a:pt x="5" y="20"/>
                    </a:cubicBezTo>
                    <a:cubicBezTo>
                      <a:pt x="6" y="16"/>
                      <a:pt x="4" y="20"/>
                      <a:pt x="4" y="22"/>
                    </a:cubicBezTo>
                    <a:cubicBezTo>
                      <a:pt x="3" y="24"/>
                      <a:pt x="3" y="27"/>
                      <a:pt x="2" y="29"/>
                    </a:cubicBezTo>
                    <a:cubicBezTo>
                      <a:pt x="2" y="30"/>
                      <a:pt x="3" y="31"/>
                      <a:pt x="4" y="30"/>
                    </a:cubicBezTo>
                    <a:cubicBezTo>
                      <a:pt x="6" y="26"/>
                      <a:pt x="7" y="22"/>
                      <a:pt x="8" y="18"/>
                    </a:cubicBezTo>
                    <a:cubicBezTo>
                      <a:pt x="6" y="17"/>
                      <a:pt x="6" y="18"/>
                      <a:pt x="6" y="20"/>
                    </a:cubicBezTo>
                    <a:cubicBezTo>
                      <a:pt x="6" y="21"/>
                      <a:pt x="6" y="23"/>
                      <a:pt x="6" y="24"/>
                    </a:cubicBezTo>
                    <a:cubicBezTo>
                      <a:pt x="5" y="27"/>
                      <a:pt x="6" y="30"/>
                      <a:pt x="6" y="33"/>
                    </a:cubicBezTo>
                    <a:cubicBezTo>
                      <a:pt x="6" y="34"/>
                      <a:pt x="7" y="34"/>
                      <a:pt x="7" y="34"/>
                    </a:cubicBezTo>
                    <a:cubicBezTo>
                      <a:pt x="9" y="29"/>
                      <a:pt x="9" y="25"/>
                      <a:pt x="9" y="21"/>
                    </a:cubicBezTo>
                    <a:cubicBezTo>
                      <a:pt x="8" y="20"/>
                      <a:pt x="7" y="20"/>
                      <a:pt x="7" y="21"/>
                    </a:cubicBezTo>
                    <a:cubicBezTo>
                      <a:pt x="6" y="25"/>
                      <a:pt x="6" y="29"/>
                      <a:pt x="6" y="34"/>
                    </a:cubicBezTo>
                    <a:cubicBezTo>
                      <a:pt x="6" y="34"/>
                      <a:pt x="8" y="35"/>
                      <a:pt x="8" y="34"/>
                    </a:cubicBezTo>
                    <a:cubicBezTo>
                      <a:pt x="8" y="31"/>
                      <a:pt x="9" y="28"/>
                      <a:pt x="9" y="25"/>
                    </a:cubicBezTo>
                    <a:cubicBezTo>
                      <a:pt x="8" y="24"/>
                      <a:pt x="7" y="24"/>
                      <a:pt x="7" y="25"/>
                    </a:cubicBezTo>
                    <a:cubicBezTo>
                      <a:pt x="7" y="27"/>
                      <a:pt x="6" y="32"/>
                      <a:pt x="8" y="33"/>
                    </a:cubicBezTo>
                    <a:cubicBezTo>
                      <a:pt x="6" y="31"/>
                      <a:pt x="4" y="30"/>
                      <a:pt x="2" y="29"/>
                    </a:cubicBezTo>
                    <a:cubicBezTo>
                      <a:pt x="2" y="28"/>
                      <a:pt x="1" y="29"/>
                      <a:pt x="1" y="29"/>
                    </a:cubicBezTo>
                    <a:cubicBezTo>
                      <a:pt x="1" y="32"/>
                      <a:pt x="2" y="34"/>
                      <a:pt x="3" y="36"/>
                    </a:cubicBezTo>
                    <a:cubicBezTo>
                      <a:pt x="3" y="37"/>
                      <a:pt x="4" y="36"/>
                      <a:pt x="4" y="36"/>
                    </a:cubicBezTo>
                    <a:cubicBezTo>
                      <a:pt x="4" y="35"/>
                      <a:pt x="4" y="34"/>
                      <a:pt x="4" y="34"/>
                    </a:cubicBezTo>
                    <a:cubicBezTo>
                      <a:pt x="4" y="32"/>
                      <a:pt x="3" y="31"/>
                      <a:pt x="2" y="32"/>
                    </a:cubicBezTo>
                    <a:cubicBezTo>
                      <a:pt x="3" y="34"/>
                      <a:pt x="4" y="36"/>
                      <a:pt x="5" y="38"/>
                    </a:cubicBezTo>
                    <a:cubicBezTo>
                      <a:pt x="6" y="38"/>
                      <a:pt x="7" y="38"/>
                      <a:pt x="7" y="38"/>
                    </a:cubicBezTo>
                    <a:cubicBezTo>
                      <a:pt x="7" y="36"/>
                      <a:pt x="7" y="35"/>
                      <a:pt x="7" y="34"/>
                    </a:cubicBezTo>
                    <a:cubicBezTo>
                      <a:pt x="7" y="34"/>
                      <a:pt x="7" y="34"/>
                      <a:pt x="6" y="34"/>
                    </a:cubicBezTo>
                    <a:cubicBezTo>
                      <a:pt x="7" y="35"/>
                      <a:pt x="7" y="36"/>
                      <a:pt x="7" y="37"/>
                    </a:cubicBezTo>
                    <a:cubicBezTo>
                      <a:pt x="7" y="38"/>
                      <a:pt x="9" y="38"/>
                      <a:pt x="9" y="37"/>
                    </a:cubicBezTo>
                    <a:cubicBezTo>
                      <a:pt x="10" y="32"/>
                      <a:pt x="11" y="27"/>
                      <a:pt x="11" y="21"/>
                    </a:cubicBezTo>
                    <a:cubicBezTo>
                      <a:pt x="11" y="22"/>
                      <a:pt x="10" y="34"/>
                      <a:pt x="12" y="27"/>
                    </a:cubicBezTo>
                    <a:cubicBezTo>
                      <a:pt x="13" y="24"/>
                      <a:pt x="14" y="22"/>
                      <a:pt x="15" y="19"/>
                    </a:cubicBezTo>
                    <a:cubicBezTo>
                      <a:pt x="15" y="18"/>
                      <a:pt x="14" y="17"/>
                      <a:pt x="14" y="18"/>
                    </a:cubicBezTo>
                    <a:cubicBezTo>
                      <a:pt x="13" y="21"/>
                      <a:pt x="12" y="25"/>
                      <a:pt x="11" y="28"/>
                    </a:cubicBezTo>
                    <a:cubicBezTo>
                      <a:pt x="12" y="29"/>
                      <a:pt x="13" y="29"/>
                      <a:pt x="13" y="26"/>
                    </a:cubicBezTo>
                    <a:cubicBezTo>
                      <a:pt x="13" y="24"/>
                      <a:pt x="14" y="22"/>
                      <a:pt x="15" y="19"/>
                    </a:cubicBezTo>
                    <a:cubicBezTo>
                      <a:pt x="15" y="18"/>
                      <a:pt x="13" y="18"/>
                      <a:pt x="13" y="19"/>
                    </a:cubicBezTo>
                    <a:cubicBezTo>
                      <a:pt x="12" y="22"/>
                      <a:pt x="12" y="24"/>
                      <a:pt x="11" y="27"/>
                    </a:cubicBezTo>
                    <a:cubicBezTo>
                      <a:pt x="11" y="28"/>
                      <a:pt x="12" y="29"/>
                      <a:pt x="12" y="28"/>
                    </a:cubicBezTo>
                    <a:cubicBezTo>
                      <a:pt x="14" y="25"/>
                      <a:pt x="13" y="26"/>
                      <a:pt x="14" y="23"/>
                    </a:cubicBezTo>
                    <a:cubicBezTo>
                      <a:pt x="15" y="22"/>
                      <a:pt x="15" y="22"/>
                      <a:pt x="15" y="21"/>
                    </a:cubicBezTo>
                    <a:cubicBezTo>
                      <a:pt x="16" y="19"/>
                      <a:pt x="16" y="18"/>
                      <a:pt x="15" y="17"/>
                    </a:cubicBezTo>
                    <a:cubicBezTo>
                      <a:pt x="14" y="18"/>
                      <a:pt x="15" y="19"/>
                      <a:pt x="16" y="18"/>
                    </a:cubicBezTo>
                    <a:cubicBezTo>
                      <a:pt x="14" y="22"/>
                      <a:pt x="14" y="17"/>
                      <a:pt x="14" y="15"/>
                    </a:cubicBezTo>
                    <a:cubicBezTo>
                      <a:pt x="14" y="15"/>
                      <a:pt x="13" y="15"/>
                      <a:pt x="13" y="15"/>
                    </a:cubicBezTo>
                    <a:cubicBezTo>
                      <a:pt x="11" y="16"/>
                      <a:pt x="11" y="15"/>
                      <a:pt x="9" y="17"/>
                    </a:cubicBezTo>
                    <a:cubicBezTo>
                      <a:pt x="5" y="21"/>
                      <a:pt x="10" y="14"/>
                      <a:pt x="11" y="12"/>
                    </a:cubicBezTo>
                    <a:cubicBezTo>
                      <a:pt x="10" y="19"/>
                      <a:pt x="13" y="7"/>
                      <a:pt x="11" y="14"/>
                    </a:cubicBezTo>
                    <a:cubicBezTo>
                      <a:pt x="10" y="20"/>
                      <a:pt x="10" y="12"/>
                      <a:pt x="10" y="11"/>
                    </a:cubicBezTo>
                    <a:cubicBezTo>
                      <a:pt x="10" y="10"/>
                      <a:pt x="9" y="10"/>
                      <a:pt x="9" y="10"/>
                    </a:cubicBezTo>
                    <a:cubicBezTo>
                      <a:pt x="4" y="16"/>
                      <a:pt x="10" y="7"/>
                      <a:pt x="12" y="6"/>
                    </a:cubicBezTo>
                    <a:cubicBezTo>
                      <a:pt x="12" y="6"/>
                      <a:pt x="11" y="6"/>
                      <a:pt x="11" y="5"/>
                    </a:cubicBezTo>
                    <a:cubicBezTo>
                      <a:pt x="12" y="7"/>
                      <a:pt x="13" y="7"/>
                      <a:pt x="14" y="5"/>
                    </a:cubicBezTo>
                    <a:cubicBezTo>
                      <a:pt x="16" y="4"/>
                      <a:pt x="16" y="4"/>
                      <a:pt x="17" y="3"/>
                    </a:cubicBezTo>
                    <a:cubicBezTo>
                      <a:pt x="18" y="2"/>
                      <a:pt x="17" y="1"/>
                      <a:pt x="17" y="2"/>
                    </a:cubicBezTo>
                    <a:cubicBezTo>
                      <a:pt x="14" y="2"/>
                      <a:pt x="17" y="2"/>
                      <a:pt x="18" y="2"/>
                    </a:cubicBezTo>
                    <a:cubicBezTo>
                      <a:pt x="17" y="3"/>
                      <a:pt x="18" y="3"/>
                      <a:pt x="19" y="3"/>
                    </a:cubicBezTo>
                    <a:cubicBezTo>
                      <a:pt x="19" y="2"/>
                      <a:pt x="20" y="1"/>
                      <a:pt x="20" y="1"/>
                    </a:cubicBezTo>
                    <a:cubicBezTo>
                      <a:pt x="20" y="0"/>
                      <a:pt x="19" y="0"/>
                      <a:pt x="19" y="0"/>
                    </a:cubicBezTo>
                    <a:cubicBezTo>
                      <a:pt x="18" y="1"/>
                      <a:pt x="16" y="1"/>
                      <a:pt x="15" y="2"/>
                    </a:cubicBezTo>
                    <a:cubicBezTo>
                      <a:pt x="14" y="2"/>
                      <a:pt x="15" y="4"/>
                      <a:pt x="16" y="3"/>
                    </a:cubicBezTo>
                    <a:cubicBezTo>
                      <a:pt x="18" y="2"/>
                      <a:pt x="11" y="5"/>
                      <a:pt x="11" y="5"/>
                    </a:cubicBezTo>
                    <a:cubicBezTo>
                      <a:pt x="10" y="6"/>
                      <a:pt x="9" y="7"/>
                      <a:pt x="8" y="8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11" y="8"/>
                      <a:pt x="12" y="7"/>
                      <a:pt x="14" y="5"/>
                    </a:cubicBezTo>
                    <a:cubicBezTo>
                      <a:pt x="14" y="4"/>
                      <a:pt x="13" y="3"/>
                      <a:pt x="12" y="4"/>
                    </a:cubicBezTo>
                    <a:cubicBezTo>
                      <a:pt x="9" y="7"/>
                      <a:pt x="5" y="9"/>
                      <a:pt x="5" y="14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7" y="14"/>
                      <a:pt x="8" y="11"/>
                      <a:pt x="8" y="13"/>
                    </a:cubicBezTo>
                    <a:cubicBezTo>
                      <a:pt x="8" y="16"/>
                      <a:pt x="8" y="18"/>
                      <a:pt x="9" y="21"/>
                    </a:cubicBezTo>
                    <a:cubicBezTo>
                      <a:pt x="9" y="22"/>
                      <a:pt x="10" y="22"/>
                      <a:pt x="10" y="21"/>
                    </a:cubicBezTo>
                    <a:cubicBezTo>
                      <a:pt x="12" y="17"/>
                      <a:pt x="13" y="14"/>
                      <a:pt x="13" y="10"/>
                    </a:cubicBezTo>
                    <a:cubicBezTo>
                      <a:pt x="13" y="9"/>
                      <a:pt x="12" y="9"/>
                      <a:pt x="12" y="10"/>
                    </a:cubicBezTo>
                    <a:cubicBezTo>
                      <a:pt x="10" y="13"/>
                      <a:pt x="9" y="15"/>
                      <a:pt x="9" y="19"/>
                    </a:cubicBezTo>
                    <a:cubicBezTo>
                      <a:pt x="9" y="19"/>
                      <a:pt x="10" y="20"/>
                      <a:pt x="10" y="19"/>
                    </a:cubicBezTo>
                    <a:cubicBezTo>
                      <a:pt x="11" y="16"/>
                      <a:pt x="12" y="14"/>
                      <a:pt x="12" y="10"/>
                    </a:cubicBezTo>
                    <a:cubicBezTo>
                      <a:pt x="13" y="10"/>
                      <a:pt x="12" y="9"/>
                      <a:pt x="11" y="10"/>
                    </a:cubicBezTo>
                    <a:cubicBezTo>
                      <a:pt x="9" y="13"/>
                      <a:pt x="7" y="16"/>
                      <a:pt x="7" y="20"/>
                    </a:cubicBezTo>
                    <a:cubicBezTo>
                      <a:pt x="7" y="21"/>
                      <a:pt x="7" y="21"/>
                      <a:pt x="8" y="21"/>
                    </a:cubicBezTo>
                    <a:cubicBezTo>
                      <a:pt x="10" y="18"/>
                      <a:pt x="13" y="15"/>
                      <a:pt x="13" y="21"/>
                    </a:cubicBezTo>
                    <a:cubicBezTo>
                      <a:pt x="13" y="22"/>
                      <a:pt x="14" y="22"/>
                      <a:pt x="14" y="22"/>
                    </a:cubicBezTo>
                    <a:cubicBezTo>
                      <a:pt x="16" y="20"/>
                      <a:pt x="17" y="18"/>
                      <a:pt x="17" y="16"/>
                    </a:cubicBezTo>
                    <a:cubicBezTo>
                      <a:pt x="18" y="15"/>
                      <a:pt x="17" y="15"/>
                      <a:pt x="16" y="15"/>
                    </a:cubicBezTo>
                    <a:cubicBezTo>
                      <a:pt x="13" y="19"/>
                      <a:pt x="17" y="14"/>
                      <a:pt x="16" y="16"/>
                    </a:cubicBezTo>
                    <a:cubicBezTo>
                      <a:pt x="17" y="16"/>
                      <a:pt x="15" y="15"/>
                      <a:pt x="15" y="16"/>
                    </a:cubicBezTo>
                    <a:cubicBezTo>
                      <a:pt x="15" y="18"/>
                      <a:pt x="14" y="19"/>
                      <a:pt x="14" y="21"/>
                    </a:cubicBezTo>
                    <a:cubicBezTo>
                      <a:pt x="13" y="22"/>
                      <a:pt x="12" y="29"/>
                      <a:pt x="14" y="22"/>
                    </a:cubicBezTo>
                    <a:cubicBezTo>
                      <a:pt x="12" y="21"/>
                      <a:pt x="12" y="21"/>
                      <a:pt x="12" y="24"/>
                    </a:cubicBezTo>
                    <a:cubicBezTo>
                      <a:pt x="11" y="26"/>
                      <a:pt x="11" y="28"/>
                      <a:pt x="10" y="31"/>
                    </a:cubicBezTo>
                    <a:cubicBezTo>
                      <a:pt x="10" y="32"/>
                      <a:pt x="11" y="32"/>
                      <a:pt x="12" y="31"/>
                    </a:cubicBezTo>
                    <a:cubicBezTo>
                      <a:pt x="12" y="29"/>
                      <a:pt x="12" y="28"/>
                      <a:pt x="13" y="26"/>
                    </a:cubicBezTo>
                    <a:cubicBezTo>
                      <a:pt x="13" y="25"/>
                      <a:pt x="13" y="24"/>
                      <a:pt x="14" y="24"/>
                    </a:cubicBezTo>
                    <a:cubicBezTo>
                      <a:pt x="15" y="22"/>
                      <a:pt x="15" y="21"/>
                      <a:pt x="13" y="20"/>
                    </a:cubicBezTo>
                    <a:cubicBezTo>
                      <a:pt x="12" y="24"/>
                      <a:pt x="10" y="27"/>
                      <a:pt x="10" y="31"/>
                    </a:cubicBezTo>
                    <a:cubicBezTo>
                      <a:pt x="10" y="32"/>
                      <a:pt x="11" y="32"/>
                      <a:pt x="11" y="31"/>
                    </a:cubicBezTo>
                    <a:cubicBezTo>
                      <a:pt x="12" y="27"/>
                      <a:pt x="13" y="23"/>
                      <a:pt x="13" y="19"/>
                    </a:cubicBezTo>
                    <a:cubicBezTo>
                      <a:pt x="13" y="18"/>
                      <a:pt x="12" y="18"/>
                      <a:pt x="12" y="19"/>
                    </a:cubicBezTo>
                    <a:cubicBezTo>
                      <a:pt x="10" y="22"/>
                      <a:pt x="9" y="24"/>
                      <a:pt x="9" y="28"/>
                    </a:cubicBezTo>
                    <a:cubicBezTo>
                      <a:pt x="8" y="30"/>
                      <a:pt x="8" y="32"/>
                      <a:pt x="8" y="35"/>
                    </a:cubicBezTo>
                    <a:cubicBezTo>
                      <a:pt x="8" y="36"/>
                      <a:pt x="7" y="32"/>
                      <a:pt x="7" y="31"/>
                    </a:cubicBezTo>
                    <a:cubicBezTo>
                      <a:pt x="7" y="31"/>
                      <a:pt x="6" y="31"/>
                      <a:pt x="6" y="32"/>
                    </a:cubicBezTo>
                    <a:cubicBezTo>
                      <a:pt x="6" y="38"/>
                      <a:pt x="4" y="32"/>
                      <a:pt x="2" y="30"/>
                    </a:cubicBezTo>
                    <a:cubicBezTo>
                      <a:pt x="2" y="29"/>
                      <a:pt x="1" y="29"/>
                      <a:pt x="1" y="30"/>
                    </a:cubicBezTo>
                    <a:cubicBezTo>
                      <a:pt x="1" y="31"/>
                      <a:pt x="2" y="33"/>
                      <a:pt x="2" y="34"/>
                    </a:cubicBezTo>
                    <a:cubicBezTo>
                      <a:pt x="1" y="30"/>
                      <a:pt x="2" y="29"/>
                      <a:pt x="4" y="33"/>
                    </a:cubicBezTo>
                    <a:cubicBezTo>
                      <a:pt x="5" y="34"/>
                      <a:pt x="7" y="34"/>
                      <a:pt x="8" y="35"/>
                    </a:cubicBezTo>
                    <a:cubicBezTo>
                      <a:pt x="9" y="35"/>
                      <a:pt x="9" y="35"/>
                      <a:pt x="9" y="34"/>
                    </a:cubicBezTo>
                    <a:cubicBezTo>
                      <a:pt x="9" y="32"/>
                      <a:pt x="8" y="30"/>
                      <a:pt x="8" y="28"/>
                    </a:cubicBezTo>
                    <a:cubicBezTo>
                      <a:pt x="7" y="28"/>
                      <a:pt x="6" y="29"/>
                      <a:pt x="8" y="32"/>
                    </a:cubicBezTo>
                    <a:cubicBezTo>
                      <a:pt x="8" y="30"/>
                      <a:pt x="8" y="29"/>
                      <a:pt x="8" y="27"/>
                    </a:cubicBezTo>
                    <a:cubicBezTo>
                      <a:pt x="8" y="26"/>
                      <a:pt x="7" y="19"/>
                      <a:pt x="7" y="25"/>
                    </a:cubicBezTo>
                    <a:cubicBezTo>
                      <a:pt x="8" y="27"/>
                      <a:pt x="7" y="29"/>
                      <a:pt x="7" y="31"/>
                    </a:cubicBezTo>
                    <a:cubicBezTo>
                      <a:pt x="7" y="30"/>
                      <a:pt x="7" y="28"/>
                      <a:pt x="7" y="27"/>
                    </a:cubicBezTo>
                    <a:cubicBezTo>
                      <a:pt x="7" y="23"/>
                      <a:pt x="8" y="19"/>
                      <a:pt x="8" y="15"/>
                    </a:cubicBezTo>
                    <a:cubicBezTo>
                      <a:pt x="8" y="15"/>
                      <a:pt x="7" y="14"/>
                      <a:pt x="7" y="15"/>
                    </a:cubicBezTo>
                    <a:cubicBezTo>
                      <a:pt x="6" y="19"/>
                      <a:pt x="5" y="24"/>
                      <a:pt x="4" y="28"/>
                    </a:cubicBezTo>
                    <a:cubicBezTo>
                      <a:pt x="5" y="25"/>
                      <a:pt x="5" y="20"/>
                      <a:pt x="6" y="17"/>
                    </a:cubicBezTo>
                    <a:cubicBezTo>
                      <a:pt x="6" y="16"/>
                      <a:pt x="5" y="15"/>
                      <a:pt x="4" y="16"/>
                    </a:cubicBezTo>
                    <a:cubicBezTo>
                      <a:pt x="4" y="20"/>
                      <a:pt x="3" y="24"/>
                      <a:pt x="2" y="27"/>
                    </a:cubicBezTo>
                    <a:cubicBezTo>
                      <a:pt x="3" y="24"/>
                      <a:pt x="4" y="20"/>
                      <a:pt x="7" y="17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2" y="19"/>
                      <a:pt x="1" y="21"/>
                      <a:pt x="0" y="25"/>
                    </a:cubicBezTo>
                    <a:cubicBezTo>
                      <a:pt x="0" y="26"/>
                      <a:pt x="1" y="26"/>
                      <a:pt x="2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171"/>
              <p:cNvSpPr/>
              <p:nvPr/>
            </p:nvSpPr>
            <p:spPr bwMode="auto">
              <a:xfrm>
                <a:off x="1482725" y="2279651"/>
                <a:ext cx="22225" cy="20638"/>
              </a:xfrm>
              <a:custGeom>
                <a:avLst/>
                <a:gdLst>
                  <a:gd name="T0" fmla="*/ 9 w 21"/>
                  <a:gd name="T1" fmla="*/ 4 h 19"/>
                  <a:gd name="T2" fmla="*/ 8 w 21"/>
                  <a:gd name="T3" fmla="*/ 2 h 19"/>
                  <a:gd name="T4" fmla="*/ 7 w 21"/>
                  <a:gd name="T5" fmla="*/ 3 h 19"/>
                  <a:gd name="T6" fmla="*/ 11 w 21"/>
                  <a:gd name="T7" fmla="*/ 7 h 19"/>
                  <a:gd name="T8" fmla="*/ 12 w 21"/>
                  <a:gd name="T9" fmla="*/ 6 h 19"/>
                  <a:gd name="T10" fmla="*/ 2 w 21"/>
                  <a:gd name="T11" fmla="*/ 0 h 19"/>
                  <a:gd name="T12" fmla="*/ 1 w 21"/>
                  <a:gd name="T13" fmla="*/ 2 h 19"/>
                  <a:gd name="T14" fmla="*/ 9 w 21"/>
                  <a:gd name="T15" fmla="*/ 8 h 19"/>
                  <a:gd name="T16" fmla="*/ 10 w 21"/>
                  <a:gd name="T17" fmla="*/ 7 h 19"/>
                  <a:gd name="T18" fmla="*/ 4 w 21"/>
                  <a:gd name="T19" fmla="*/ 2 h 19"/>
                  <a:gd name="T20" fmla="*/ 3 w 21"/>
                  <a:gd name="T21" fmla="*/ 3 h 19"/>
                  <a:gd name="T22" fmla="*/ 12 w 21"/>
                  <a:gd name="T23" fmla="*/ 10 h 19"/>
                  <a:gd name="T24" fmla="*/ 13 w 21"/>
                  <a:gd name="T25" fmla="*/ 9 h 19"/>
                  <a:gd name="T26" fmla="*/ 10 w 21"/>
                  <a:gd name="T27" fmla="*/ 6 h 19"/>
                  <a:gd name="T28" fmla="*/ 9 w 21"/>
                  <a:gd name="T29" fmla="*/ 7 h 19"/>
                  <a:gd name="T30" fmla="*/ 19 w 21"/>
                  <a:gd name="T31" fmla="*/ 12 h 19"/>
                  <a:gd name="T32" fmla="*/ 20 w 21"/>
                  <a:gd name="T33" fmla="*/ 11 h 19"/>
                  <a:gd name="T34" fmla="*/ 11 w 21"/>
                  <a:gd name="T35" fmla="*/ 3 h 19"/>
                  <a:gd name="T36" fmla="*/ 10 w 21"/>
                  <a:gd name="T37" fmla="*/ 4 h 19"/>
                  <a:gd name="T38" fmla="*/ 20 w 21"/>
                  <a:gd name="T39" fmla="*/ 18 h 19"/>
                  <a:gd name="T40" fmla="*/ 21 w 21"/>
                  <a:gd name="T41" fmla="*/ 17 h 19"/>
                  <a:gd name="T42" fmla="*/ 9 w 21"/>
                  <a:gd name="T43" fmla="*/ 7 h 19"/>
                  <a:gd name="T44" fmla="*/ 8 w 21"/>
                  <a:gd name="T45" fmla="*/ 8 h 19"/>
                  <a:gd name="T46" fmla="*/ 18 w 21"/>
                  <a:gd name="T47" fmla="*/ 16 h 19"/>
                  <a:gd name="T48" fmla="*/ 19 w 21"/>
                  <a:gd name="T49" fmla="*/ 15 h 19"/>
                  <a:gd name="T50" fmla="*/ 16 w 21"/>
                  <a:gd name="T51" fmla="*/ 9 h 19"/>
                  <a:gd name="T52" fmla="*/ 15 w 21"/>
                  <a:gd name="T53" fmla="*/ 8 h 19"/>
                  <a:gd name="T54" fmla="*/ 18 w 21"/>
                  <a:gd name="T55" fmla="*/ 16 h 19"/>
                  <a:gd name="T56" fmla="*/ 19 w 21"/>
                  <a:gd name="T57" fmla="*/ 15 h 19"/>
                  <a:gd name="T58" fmla="*/ 9 w 21"/>
                  <a:gd name="T59" fmla="*/ 7 h 19"/>
                  <a:gd name="T60" fmla="*/ 8 w 21"/>
                  <a:gd name="T61" fmla="*/ 8 h 19"/>
                  <a:gd name="T62" fmla="*/ 20 w 21"/>
                  <a:gd name="T63" fmla="*/ 18 h 19"/>
                  <a:gd name="T64" fmla="*/ 21 w 21"/>
                  <a:gd name="T65" fmla="*/ 18 h 19"/>
                  <a:gd name="T66" fmla="*/ 11 w 21"/>
                  <a:gd name="T67" fmla="*/ 3 h 19"/>
                  <a:gd name="T68" fmla="*/ 10 w 21"/>
                  <a:gd name="T69" fmla="*/ 4 h 19"/>
                  <a:gd name="T70" fmla="*/ 19 w 21"/>
                  <a:gd name="T71" fmla="*/ 12 h 19"/>
                  <a:gd name="T72" fmla="*/ 20 w 21"/>
                  <a:gd name="T73" fmla="*/ 11 h 19"/>
                  <a:gd name="T74" fmla="*/ 9 w 21"/>
                  <a:gd name="T75" fmla="*/ 5 h 19"/>
                  <a:gd name="T76" fmla="*/ 9 w 21"/>
                  <a:gd name="T77" fmla="*/ 7 h 19"/>
                  <a:gd name="T78" fmla="*/ 12 w 21"/>
                  <a:gd name="T79" fmla="*/ 10 h 19"/>
                  <a:gd name="T80" fmla="*/ 13 w 21"/>
                  <a:gd name="T81" fmla="*/ 9 h 19"/>
                  <a:gd name="T82" fmla="*/ 4 w 21"/>
                  <a:gd name="T83" fmla="*/ 2 h 19"/>
                  <a:gd name="T84" fmla="*/ 3 w 21"/>
                  <a:gd name="T85" fmla="*/ 3 h 19"/>
                  <a:gd name="T86" fmla="*/ 9 w 21"/>
                  <a:gd name="T87" fmla="*/ 8 h 19"/>
                  <a:gd name="T88" fmla="*/ 10 w 21"/>
                  <a:gd name="T89" fmla="*/ 7 h 19"/>
                  <a:gd name="T90" fmla="*/ 2 w 21"/>
                  <a:gd name="T91" fmla="*/ 1 h 19"/>
                  <a:gd name="T92" fmla="*/ 1 w 21"/>
                  <a:gd name="T93" fmla="*/ 2 h 19"/>
                  <a:gd name="T94" fmla="*/ 12 w 21"/>
                  <a:gd name="T95" fmla="*/ 7 h 19"/>
                  <a:gd name="T96" fmla="*/ 12 w 21"/>
                  <a:gd name="T97" fmla="*/ 6 h 19"/>
                  <a:gd name="T98" fmla="*/ 8 w 21"/>
                  <a:gd name="T99" fmla="*/ 2 h 19"/>
                  <a:gd name="T100" fmla="*/ 6 w 21"/>
                  <a:gd name="T101" fmla="*/ 3 h 19"/>
                  <a:gd name="T102" fmla="*/ 8 w 21"/>
                  <a:gd name="T103" fmla="*/ 5 h 19"/>
                  <a:gd name="T104" fmla="*/ 9 w 21"/>
                  <a:gd name="T105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" h="19">
                    <a:moveTo>
                      <a:pt x="9" y="4"/>
                    </a:moveTo>
                    <a:cubicBezTo>
                      <a:pt x="8" y="3"/>
                      <a:pt x="8" y="3"/>
                      <a:pt x="8" y="2"/>
                    </a:cubicBezTo>
                    <a:cubicBezTo>
                      <a:pt x="7" y="2"/>
                      <a:pt x="7" y="3"/>
                      <a:pt x="7" y="3"/>
                    </a:cubicBezTo>
                    <a:cubicBezTo>
                      <a:pt x="8" y="4"/>
                      <a:pt x="10" y="6"/>
                      <a:pt x="11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8" y="4"/>
                      <a:pt x="5" y="2"/>
                      <a:pt x="2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3" y="4"/>
                      <a:pt x="6" y="6"/>
                      <a:pt x="9" y="8"/>
                    </a:cubicBezTo>
                    <a:cubicBezTo>
                      <a:pt x="10" y="9"/>
                      <a:pt x="11" y="8"/>
                      <a:pt x="10" y="7"/>
                    </a:cubicBezTo>
                    <a:cubicBezTo>
                      <a:pt x="8" y="5"/>
                      <a:pt x="6" y="4"/>
                      <a:pt x="4" y="2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6" y="5"/>
                      <a:pt x="9" y="8"/>
                      <a:pt x="12" y="10"/>
                    </a:cubicBezTo>
                    <a:cubicBezTo>
                      <a:pt x="13" y="10"/>
                      <a:pt x="14" y="9"/>
                      <a:pt x="13" y="9"/>
                    </a:cubicBezTo>
                    <a:cubicBezTo>
                      <a:pt x="12" y="8"/>
                      <a:pt x="11" y="7"/>
                      <a:pt x="10" y="6"/>
                    </a:cubicBezTo>
                    <a:cubicBezTo>
                      <a:pt x="10" y="6"/>
                      <a:pt x="9" y="6"/>
                      <a:pt x="9" y="7"/>
                    </a:cubicBezTo>
                    <a:cubicBezTo>
                      <a:pt x="13" y="8"/>
                      <a:pt x="16" y="10"/>
                      <a:pt x="19" y="12"/>
                    </a:cubicBezTo>
                    <a:cubicBezTo>
                      <a:pt x="20" y="12"/>
                      <a:pt x="21" y="11"/>
                      <a:pt x="20" y="11"/>
                    </a:cubicBezTo>
                    <a:cubicBezTo>
                      <a:pt x="17" y="9"/>
                      <a:pt x="14" y="6"/>
                      <a:pt x="11" y="3"/>
                    </a:cubicBezTo>
                    <a:cubicBezTo>
                      <a:pt x="11" y="3"/>
                      <a:pt x="11" y="4"/>
                      <a:pt x="10" y="4"/>
                    </a:cubicBezTo>
                    <a:cubicBezTo>
                      <a:pt x="14" y="8"/>
                      <a:pt x="18" y="13"/>
                      <a:pt x="20" y="18"/>
                    </a:cubicBezTo>
                    <a:cubicBezTo>
                      <a:pt x="20" y="18"/>
                      <a:pt x="20" y="17"/>
                      <a:pt x="21" y="17"/>
                    </a:cubicBezTo>
                    <a:cubicBezTo>
                      <a:pt x="16" y="14"/>
                      <a:pt x="12" y="11"/>
                      <a:pt x="9" y="7"/>
                    </a:cubicBezTo>
                    <a:cubicBezTo>
                      <a:pt x="9" y="7"/>
                      <a:pt x="8" y="8"/>
                      <a:pt x="8" y="8"/>
                    </a:cubicBezTo>
                    <a:cubicBezTo>
                      <a:pt x="11" y="11"/>
                      <a:pt x="14" y="14"/>
                      <a:pt x="18" y="16"/>
                    </a:cubicBezTo>
                    <a:cubicBezTo>
                      <a:pt x="19" y="16"/>
                      <a:pt x="19" y="15"/>
                      <a:pt x="19" y="15"/>
                    </a:cubicBezTo>
                    <a:cubicBezTo>
                      <a:pt x="17" y="13"/>
                      <a:pt x="14" y="12"/>
                      <a:pt x="16" y="9"/>
                    </a:cubicBezTo>
                    <a:cubicBezTo>
                      <a:pt x="17" y="8"/>
                      <a:pt x="15" y="7"/>
                      <a:pt x="15" y="8"/>
                    </a:cubicBezTo>
                    <a:cubicBezTo>
                      <a:pt x="12" y="11"/>
                      <a:pt x="15" y="13"/>
                      <a:pt x="18" y="16"/>
                    </a:cubicBezTo>
                    <a:cubicBezTo>
                      <a:pt x="18" y="15"/>
                      <a:pt x="18" y="15"/>
                      <a:pt x="19" y="15"/>
                    </a:cubicBezTo>
                    <a:cubicBezTo>
                      <a:pt x="15" y="13"/>
                      <a:pt x="12" y="10"/>
                      <a:pt x="9" y="7"/>
                    </a:cubicBezTo>
                    <a:cubicBezTo>
                      <a:pt x="8" y="6"/>
                      <a:pt x="7" y="7"/>
                      <a:pt x="8" y="8"/>
                    </a:cubicBezTo>
                    <a:cubicBezTo>
                      <a:pt x="11" y="12"/>
                      <a:pt x="15" y="16"/>
                      <a:pt x="20" y="18"/>
                    </a:cubicBezTo>
                    <a:cubicBezTo>
                      <a:pt x="20" y="19"/>
                      <a:pt x="21" y="18"/>
                      <a:pt x="21" y="18"/>
                    </a:cubicBezTo>
                    <a:cubicBezTo>
                      <a:pt x="19" y="12"/>
                      <a:pt x="15" y="7"/>
                      <a:pt x="11" y="3"/>
                    </a:cubicBezTo>
                    <a:cubicBezTo>
                      <a:pt x="11" y="2"/>
                      <a:pt x="10" y="3"/>
                      <a:pt x="10" y="4"/>
                    </a:cubicBezTo>
                    <a:cubicBezTo>
                      <a:pt x="13" y="7"/>
                      <a:pt x="16" y="10"/>
                      <a:pt x="19" y="12"/>
                    </a:cubicBezTo>
                    <a:cubicBezTo>
                      <a:pt x="19" y="12"/>
                      <a:pt x="20" y="11"/>
                      <a:pt x="20" y="11"/>
                    </a:cubicBezTo>
                    <a:cubicBezTo>
                      <a:pt x="17" y="9"/>
                      <a:pt x="13" y="7"/>
                      <a:pt x="9" y="5"/>
                    </a:cubicBezTo>
                    <a:cubicBezTo>
                      <a:pt x="9" y="5"/>
                      <a:pt x="8" y="6"/>
                      <a:pt x="9" y="7"/>
                    </a:cubicBezTo>
                    <a:cubicBezTo>
                      <a:pt x="10" y="8"/>
                      <a:pt x="11" y="9"/>
                      <a:pt x="12" y="10"/>
                    </a:cubicBezTo>
                    <a:cubicBezTo>
                      <a:pt x="12" y="9"/>
                      <a:pt x="13" y="9"/>
                      <a:pt x="13" y="9"/>
                    </a:cubicBezTo>
                    <a:cubicBezTo>
                      <a:pt x="10" y="7"/>
                      <a:pt x="7" y="4"/>
                      <a:pt x="4" y="2"/>
                    </a:cubicBezTo>
                    <a:cubicBezTo>
                      <a:pt x="3" y="1"/>
                      <a:pt x="2" y="2"/>
                      <a:pt x="3" y="3"/>
                    </a:cubicBezTo>
                    <a:cubicBezTo>
                      <a:pt x="5" y="5"/>
                      <a:pt x="7" y="6"/>
                      <a:pt x="9" y="8"/>
                    </a:cubicBezTo>
                    <a:cubicBezTo>
                      <a:pt x="9" y="8"/>
                      <a:pt x="10" y="7"/>
                      <a:pt x="10" y="7"/>
                    </a:cubicBezTo>
                    <a:cubicBezTo>
                      <a:pt x="7" y="5"/>
                      <a:pt x="4" y="3"/>
                      <a:pt x="2" y="1"/>
                    </a:cubicBezTo>
                    <a:cubicBezTo>
                      <a:pt x="2" y="1"/>
                      <a:pt x="2" y="1"/>
                      <a:pt x="1" y="2"/>
                    </a:cubicBezTo>
                    <a:cubicBezTo>
                      <a:pt x="5" y="3"/>
                      <a:pt x="8" y="6"/>
                      <a:pt x="12" y="7"/>
                    </a:cubicBezTo>
                    <a:cubicBezTo>
                      <a:pt x="12" y="7"/>
                      <a:pt x="13" y="6"/>
                      <a:pt x="12" y="6"/>
                    </a:cubicBezTo>
                    <a:cubicBezTo>
                      <a:pt x="11" y="5"/>
                      <a:pt x="9" y="3"/>
                      <a:pt x="8" y="2"/>
                    </a:cubicBezTo>
                    <a:cubicBezTo>
                      <a:pt x="7" y="1"/>
                      <a:pt x="6" y="2"/>
                      <a:pt x="6" y="3"/>
                    </a:cubicBezTo>
                    <a:cubicBezTo>
                      <a:pt x="7" y="4"/>
                      <a:pt x="7" y="4"/>
                      <a:pt x="8" y="5"/>
                    </a:cubicBezTo>
                    <a:cubicBezTo>
                      <a:pt x="9" y="5"/>
                      <a:pt x="10" y="4"/>
                      <a:pt x="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172"/>
              <p:cNvSpPr/>
              <p:nvPr/>
            </p:nvSpPr>
            <p:spPr bwMode="auto">
              <a:xfrm>
                <a:off x="1477963" y="2270126"/>
                <a:ext cx="38100" cy="34925"/>
              </a:xfrm>
              <a:custGeom>
                <a:avLst/>
                <a:gdLst>
                  <a:gd name="T0" fmla="*/ 2 w 37"/>
                  <a:gd name="T1" fmla="*/ 9 h 33"/>
                  <a:gd name="T2" fmla="*/ 15 w 37"/>
                  <a:gd name="T3" fmla="*/ 4 h 33"/>
                  <a:gd name="T4" fmla="*/ 22 w 37"/>
                  <a:gd name="T5" fmla="*/ 9 h 33"/>
                  <a:gd name="T6" fmla="*/ 31 w 37"/>
                  <a:gd name="T7" fmla="*/ 10 h 33"/>
                  <a:gd name="T8" fmla="*/ 32 w 37"/>
                  <a:gd name="T9" fmla="*/ 15 h 33"/>
                  <a:gd name="T10" fmla="*/ 31 w 37"/>
                  <a:gd name="T11" fmla="*/ 17 h 33"/>
                  <a:gd name="T12" fmla="*/ 29 w 37"/>
                  <a:gd name="T13" fmla="*/ 20 h 33"/>
                  <a:gd name="T14" fmla="*/ 30 w 37"/>
                  <a:gd name="T15" fmla="*/ 29 h 33"/>
                  <a:gd name="T16" fmla="*/ 29 w 37"/>
                  <a:gd name="T17" fmla="*/ 31 h 33"/>
                  <a:gd name="T18" fmla="*/ 32 w 37"/>
                  <a:gd name="T19" fmla="*/ 26 h 33"/>
                  <a:gd name="T20" fmla="*/ 34 w 37"/>
                  <a:gd name="T21" fmla="*/ 15 h 33"/>
                  <a:gd name="T22" fmla="*/ 36 w 37"/>
                  <a:gd name="T23" fmla="*/ 10 h 33"/>
                  <a:gd name="T24" fmla="*/ 32 w 37"/>
                  <a:gd name="T25" fmla="*/ 8 h 33"/>
                  <a:gd name="T26" fmla="*/ 25 w 37"/>
                  <a:gd name="T27" fmla="*/ 9 h 33"/>
                  <a:gd name="T28" fmla="*/ 19 w 37"/>
                  <a:gd name="T29" fmla="*/ 5 h 33"/>
                  <a:gd name="T30" fmla="*/ 1 w 37"/>
                  <a:gd name="T31" fmla="*/ 8 h 33"/>
                  <a:gd name="T32" fmla="*/ 2 w 37"/>
                  <a:gd name="T33" fmla="*/ 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7" h="33">
                    <a:moveTo>
                      <a:pt x="2" y="9"/>
                    </a:moveTo>
                    <a:cubicBezTo>
                      <a:pt x="6" y="6"/>
                      <a:pt x="9" y="3"/>
                      <a:pt x="15" y="4"/>
                    </a:cubicBezTo>
                    <a:cubicBezTo>
                      <a:pt x="17" y="5"/>
                      <a:pt x="20" y="7"/>
                      <a:pt x="22" y="9"/>
                    </a:cubicBezTo>
                    <a:cubicBezTo>
                      <a:pt x="25" y="11"/>
                      <a:pt x="28" y="11"/>
                      <a:pt x="31" y="10"/>
                    </a:cubicBezTo>
                    <a:cubicBezTo>
                      <a:pt x="35" y="11"/>
                      <a:pt x="35" y="13"/>
                      <a:pt x="32" y="15"/>
                    </a:cubicBezTo>
                    <a:cubicBezTo>
                      <a:pt x="32" y="15"/>
                      <a:pt x="31" y="16"/>
                      <a:pt x="31" y="17"/>
                    </a:cubicBezTo>
                    <a:cubicBezTo>
                      <a:pt x="30" y="18"/>
                      <a:pt x="29" y="19"/>
                      <a:pt x="29" y="20"/>
                    </a:cubicBezTo>
                    <a:cubicBezTo>
                      <a:pt x="29" y="21"/>
                      <a:pt x="30" y="30"/>
                      <a:pt x="30" y="29"/>
                    </a:cubicBezTo>
                    <a:cubicBezTo>
                      <a:pt x="29" y="29"/>
                      <a:pt x="28" y="30"/>
                      <a:pt x="29" y="31"/>
                    </a:cubicBezTo>
                    <a:cubicBezTo>
                      <a:pt x="32" y="33"/>
                      <a:pt x="32" y="27"/>
                      <a:pt x="32" y="26"/>
                    </a:cubicBezTo>
                    <a:cubicBezTo>
                      <a:pt x="31" y="21"/>
                      <a:pt x="31" y="18"/>
                      <a:pt x="34" y="15"/>
                    </a:cubicBezTo>
                    <a:cubicBezTo>
                      <a:pt x="36" y="13"/>
                      <a:pt x="37" y="12"/>
                      <a:pt x="36" y="10"/>
                    </a:cubicBezTo>
                    <a:cubicBezTo>
                      <a:pt x="36" y="8"/>
                      <a:pt x="34" y="8"/>
                      <a:pt x="32" y="8"/>
                    </a:cubicBezTo>
                    <a:cubicBezTo>
                      <a:pt x="29" y="8"/>
                      <a:pt x="28" y="10"/>
                      <a:pt x="25" y="9"/>
                    </a:cubicBezTo>
                    <a:cubicBezTo>
                      <a:pt x="23" y="9"/>
                      <a:pt x="21" y="6"/>
                      <a:pt x="19" y="5"/>
                    </a:cubicBezTo>
                    <a:cubicBezTo>
                      <a:pt x="12" y="0"/>
                      <a:pt x="6" y="4"/>
                      <a:pt x="1" y="8"/>
                    </a:cubicBezTo>
                    <a:cubicBezTo>
                      <a:pt x="0" y="9"/>
                      <a:pt x="1" y="10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173"/>
              <p:cNvSpPr/>
              <p:nvPr/>
            </p:nvSpPr>
            <p:spPr bwMode="auto">
              <a:xfrm>
                <a:off x="1508125" y="2286001"/>
                <a:ext cx="4763" cy="14288"/>
              </a:xfrm>
              <a:custGeom>
                <a:avLst/>
                <a:gdLst>
                  <a:gd name="T0" fmla="*/ 2 w 5"/>
                  <a:gd name="T1" fmla="*/ 12 h 13"/>
                  <a:gd name="T2" fmla="*/ 3 w 5"/>
                  <a:gd name="T3" fmla="*/ 8 h 13"/>
                  <a:gd name="T4" fmla="*/ 5 w 5"/>
                  <a:gd name="T5" fmla="*/ 3 h 13"/>
                  <a:gd name="T6" fmla="*/ 3 w 5"/>
                  <a:gd name="T7" fmla="*/ 3 h 13"/>
                  <a:gd name="T8" fmla="*/ 0 w 5"/>
                  <a:gd name="T9" fmla="*/ 9 h 13"/>
                  <a:gd name="T10" fmla="*/ 1 w 5"/>
                  <a:gd name="T11" fmla="*/ 10 h 13"/>
                  <a:gd name="T12" fmla="*/ 3 w 5"/>
                  <a:gd name="T13" fmla="*/ 2 h 13"/>
                  <a:gd name="T14" fmla="*/ 2 w 5"/>
                  <a:gd name="T15" fmla="*/ 1 h 13"/>
                  <a:gd name="T16" fmla="*/ 0 w 5"/>
                  <a:gd name="T17" fmla="*/ 8 h 13"/>
                  <a:gd name="T18" fmla="*/ 2 w 5"/>
                  <a:gd name="T19" fmla="*/ 8 h 13"/>
                  <a:gd name="T20" fmla="*/ 3 w 5"/>
                  <a:gd name="T21" fmla="*/ 1 h 13"/>
                  <a:gd name="T22" fmla="*/ 2 w 5"/>
                  <a:gd name="T23" fmla="*/ 1 h 13"/>
                  <a:gd name="T24" fmla="*/ 0 w 5"/>
                  <a:gd name="T25" fmla="*/ 8 h 13"/>
                  <a:gd name="T26" fmla="*/ 2 w 5"/>
                  <a:gd name="T27" fmla="*/ 8 h 13"/>
                  <a:gd name="T28" fmla="*/ 3 w 5"/>
                  <a:gd name="T29" fmla="*/ 2 h 13"/>
                  <a:gd name="T30" fmla="*/ 2 w 5"/>
                  <a:gd name="T31" fmla="*/ 1 h 13"/>
                  <a:gd name="T32" fmla="*/ 0 w 5"/>
                  <a:gd name="T33" fmla="*/ 10 h 13"/>
                  <a:gd name="T34" fmla="*/ 1 w 5"/>
                  <a:gd name="T35" fmla="*/ 10 h 13"/>
                  <a:gd name="T36" fmla="*/ 5 w 5"/>
                  <a:gd name="T37" fmla="*/ 3 h 13"/>
                  <a:gd name="T38" fmla="*/ 3 w 5"/>
                  <a:gd name="T39" fmla="*/ 3 h 13"/>
                  <a:gd name="T40" fmla="*/ 1 w 5"/>
                  <a:gd name="T41" fmla="*/ 8 h 13"/>
                  <a:gd name="T42" fmla="*/ 1 w 5"/>
                  <a:gd name="T43" fmla="*/ 12 h 13"/>
                  <a:gd name="T44" fmla="*/ 2 w 5"/>
                  <a:gd name="T45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" h="13">
                    <a:moveTo>
                      <a:pt x="2" y="12"/>
                    </a:moveTo>
                    <a:cubicBezTo>
                      <a:pt x="2" y="10"/>
                      <a:pt x="3" y="9"/>
                      <a:pt x="3" y="8"/>
                    </a:cubicBezTo>
                    <a:cubicBezTo>
                      <a:pt x="3" y="6"/>
                      <a:pt x="4" y="4"/>
                      <a:pt x="5" y="3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2" y="5"/>
                      <a:pt x="1" y="7"/>
                      <a:pt x="0" y="9"/>
                    </a:cubicBezTo>
                    <a:cubicBezTo>
                      <a:pt x="0" y="10"/>
                      <a:pt x="1" y="10"/>
                      <a:pt x="1" y="10"/>
                    </a:cubicBezTo>
                    <a:cubicBezTo>
                      <a:pt x="1" y="7"/>
                      <a:pt x="2" y="4"/>
                      <a:pt x="3" y="2"/>
                    </a:cubicBezTo>
                    <a:cubicBezTo>
                      <a:pt x="3" y="2"/>
                      <a:pt x="2" y="1"/>
                      <a:pt x="2" y="1"/>
                    </a:cubicBezTo>
                    <a:cubicBezTo>
                      <a:pt x="1" y="3"/>
                      <a:pt x="1" y="5"/>
                      <a:pt x="0" y="8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6"/>
                      <a:pt x="2" y="3"/>
                      <a:pt x="3" y="1"/>
                    </a:cubicBezTo>
                    <a:cubicBezTo>
                      <a:pt x="3" y="1"/>
                      <a:pt x="2" y="0"/>
                      <a:pt x="2" y="1"/>
                    </a:cubicBezTo>
                    <a:cubicBezTo>
                      <a:pt x="1" y="3"/>
                      <a:pt x="0" y="6"/>
                      <a:pt x="0" y="8"/>
                    </a:cubicBezTo>
                    <a:cubicBezTo>
                      <a:pt x="0" y="8"/>
                      <a:pt x="1" y="9"/>
                      <a:pt x="2" y="8"/>
                    </a:cubicBezTo>
                    <a:cubicBezTo>
                      <a:pt x="2" y="6"/>
                      <a:pt x="3" y="4"/>
                      <a:pt x="3" y="2"/>
                    </a:cubicBezTo>
                    <a:cubicBezTo>
                      <a:pt x="3" y="1"/>
                      <a:pt x="2" y="0"/>
                      <a:pt x="2" y="1"/>
                    </a:cubicBezTo>
                    <a:cubicBezTo>
                      <a:pt x="1" y="4"/>
                      <a:pt x="0" y="7"/>
                      <a:pt x="0" y="10"/>
                    </a:cubicBezTo>
                    <a:cubicBezTo>
                      <a:pt x="0" y="10"/>
                      <a:pt x="1" y="11"/>
                      <a:pt x="1" y="10"/>
                    </a:cubicBezTo>
                    <a:cubicBezTo>
                      <a:pt x="2" y="8"/>
                      <a:pt x="4" y="5"/>
                      <a:pt x="5" y="3"/>
                    </a:cubicBezTo>
                    <a:cubicBezTo>
                      <a:pt x="5" y="2"/>
                      <a:pt x="4" y="2"/>
                      <a:pt x="3" y="3"/>
                    </a:cubicBezTo>
                    <a:cubicBezTo>
                      <a:pt x="3" y="4"/>
                      <a:pt x="2" y="6"/>
                      <a:pt x="1" y="8"/>
                    </a:cubicBezTo>
                    <a:cubicBezTo>
                      <a:pt x="1" y="9"/>
                      <a:pt x="1" y="11"/>
                      <a:pt x="1" y="12"/>
                    </a:cubicBezTo>
                    <a:cubicBezTo>
                      <a:pt x="1" y="13"/>
                      <a:pt x="3" y="13"/>
                      <a:pt x="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174"/>
              <p:cNvSpPr/>
              <p:nvPr/>
            </p:nvSpPr>
            <p:spPr bwMode="auto">
              <a:xfrm>
                <a:off x="1481138" y="2273301"/>
                <a:ext cx="31750" cy="25400"/>
              </a:xfrm>
              <a:custGeom>
                <a:avLst/>
                <a:gdLst>
                  <a:gd name="T0" fmla="*/ 23 w 30"/>
                  <a:gd name="T1" fmla="*/ 23 h 24"/>
                  <a:gd name="T2" fmla="*/ 27 w 30"/>
                  <a:gd name="T3" fmla="*/ 16 h 24"/>
                  <a:gd name="T4" fmla="*/ 22 w 30"/>
                  <a:gd name="T5" fmla="*/ 17 h 24"/>
                  <a:gd name="T6" fmla="*/ 21 w 30"/>
                  <a:gd name="T7" fmla="*/ 12 h 24"/>
                  <a:gd name="T8" fmla="*/ 22 w 30"/>
                  <a:gd name="T9" fmla="*/ 19 h 24"/>
                  <a:gd name="T10" fmla="*/ 23 w 30"/>
                  <a:gd name="T11" fmla="*/ 18 h 24"/>
                  <a:gd name="T12" fmla="*/ 25 w 30"/>
                  <a:gd name="T13" fmla="*/ 9 h 24"/>
                  <a:gd name="T14" fmla="*/ 24 w 30"/>
                  <a:gd name="T15" fmla="*/ 10 h 24"/>
                  <a:gd name="T16" fmla="*/ 22 w 30"/>
                  <a:gd name="T17" fmla="*/ 13 h 24"/>
                  <a:gd name="T18" fmla="*/ 17 w 30"/>
                  <a:gd name="T19" fmla="*/ 12 h 24"/>
                  <a:gd name="T20" fmla="*/ 14 w 30"/>
                  <a:gd name="T21" fmla="*/ 9 h 24"/>
                  <a:gd name="T22" fmla="*/ 1 w 30"/>
                  <a:gd name="T23" fmla="*/ 5 h 24"/>
                  <a:gd name="T24" fmla="*/ 7 w 30"/>
                  <a:gd name="T25" fmla="*/ 5 h 24"/>
                  <a:gd name="T26" fmla="*/ 6 w 30"/>
                  <a:gd name="T27" fmla="*/ 4 h 24"/>
                  <a:gd name="T28" fmla="*/ 12 w 30"/>
                  <a:gd name="T29" fmla="*/ 3 h 24"/>
                  <a:gd name="T30" fmla="*/ 11 w 30"/>
                  <a:gd name="T31" fmla="*/ 9 h 24"/>
                  <a:gd name="T32" fmla="*/ 18 w 30"/>
                  <a:gd name="T33" fmla="*/ 10 h 24"/>
                  <a:gd name="T34" fmla="*/ 26 w 30"/>
                  <a:gd name="T35" fmla="*/ 11 h 24"/>
                  <a:gd name="T36" fmla="*/ 24 w 30"/>
                  <a:gd name="T37" fmla="*/ 8 h 24"/>
                  <a:gd name="T38" fmla="*/ 23 w 30"/>
                  <a:gd name="T39" fmla="*/ 13 h 24"/>
                  <a:gd name="T40" fmla="*/ 22 w 30"/>
                  <a:gd name="T41" fmla="*/ 15 h 24"/>
                  <a:gd name="T42" fmla="*/ 24 w 30"/>
                  <a:gd name="T43" fmla="*/ 8 h 24"/>
                  <a:gd name="T44" fmla="*/ 27 w 30"/>
                  <a:gd name="T45" fmla="*/ 11 h 24"/>
                  <a:gd name="T46" fmla="*/ 17 w 30"/>
                  <a:gd name="T47" fmla="*/ 9 h 24"/>
                  <a:gd name="T48" fmla="*/ 20 w 30"/>
                  <a:gd name="T49" fmla="*/ 14 h 24"/>
                  <a:gd name="T50" fmla="*/ 12 w 30"/>
                  <a:gd name="T51" fmla="*/ 8 h 24"/>
                  <a:gd name="T52" fmla="*/ 18 w 30"/>
                  <a:gd name="T53" fmla="*/ 13 h 24"/>
                  <a:gd name="T54" fmla="*/ 11 w 30"/>
                  <a:gd name="T55" fmla="*/ 11 h 24"/>
                  <a:gd name="T56" fmla="*/ 18 w 30"/>
                  <a:gd name="T57" fmla="*/ 13 h 24"/>
                  <a:gd name="T58" fmla="*/ 11 w 30"/>
                  <a:gd name="T59" fmla="*/ 9 h 24"/>
                  <a:gd name="T60" fmla="*/ 11 w 30"/>
                  <a:gd name="T61" fmla="*/ 4 h 24"/>
                  <a:gd name="T62" fmla="*/ 4 w 30"/>
                  <a:gd name="T63" fmla="*/ 4 h 24"/>
                  <a:gd name="T64" fmla="*/ 13 w 30"/>
                  <a:gd name="T65" fmla="*/ 6 h 24"/>
                  <a:gd name="T66" fmla="*/ 1 w 30"/>
                  <a:gd name="T67" fmla="*/ 5 h 24"/>
                  <a:gd name="T68" fmla="*/ 11 w 30"/>
                  <a:gd name="T69" fmla="*/ 4 h 24"/>
                  <a:gd name="T70" fmla="*/ 3 w 30"/>
                  <a:gd name="T71" fmla="*/ 4 h 24"/>
                  <a:gd name="T72" fmla="*/ 12 w 30"/>
                  <a:gd name="T73" fmla="*/ 5 h 24"/>
                  <a:gd name="T74" fmla="*/ 6 w 30"/>
                  <a:gd name="T75" fmla="*/ 3 h 24"/>
                  <a:gd name="T76" fmla="*/ 12 w 30"/>
                  <a:gd name="T77" fmla="*/ 7 h 24"/>
                  <a:gd name="T78" fmla="*/ 7 w 30"/>
                  <a:gd name="T79" fmla="*/ 5 h 24"/>
                  <a:gd name="T80" fmla="*/ 14 w 30"/>
                  <a:gd name="T81" fmla="*/ 10 h 24"/>
                  <a:gd name="T82" fmla="*/ 11 w 30"/>
                  <a:gd name="T83" fmla="*/ 9 h 24"/>
                  <a:gd name="T84" fmla="*/ 21 w 30"/>
                  <a:gd name="T85" fmla="*/ 10 h 24"/>
                  <a:gd name="T86" fmla="*/ 15 w 30"/>
                  <a:gd name="T87" fmla="*/ 13 h 24"/>
                  <a:gd name="T88" fmla="*/ 27 w 30"/>
                  <a:gd name="T89" fmla="*/ 8 h 24"/>
                  <a:gd name="T90" fmla="*/ 22 w 30"/>
                  <a:gd name="T91" fmla="*/ 15 h 24"/>
                  <a:gd name="T92" fmla="*/ 27 w 30"/>
                  <a:gd name="T93" fmla="*/ 8 h 24"/>
                  <a:gd name="T94" fmla="*/ 21 w 30"/>
                  <a:gd name="T95" fmla="*/ 16 h 24"/>
                  <a:gd name="T96" fmla="*/ 27 w 30"/>
                  <a:gd name="T97" fmla="*/ 10 h 24"/>
                  <a:gd name="T98" fmla="*/ 21 w 30"/>
                  <a:gd name="T99" fmla="*/ 19 h 24"/>
                  <a:gd name="T100" fmla="*/ 24 w 30"/>
                  <a:gd name="T101" fmla="*/ 11 h 24"/>
                  <a:gd name="T102" fmla="*/ 22 w 30"/>
                  <a:gd name="T103" fmla="*/ 22 h 24"/>
                  <a:gd name="T104" fmla="*/ 23 w 30"/>
                  <a:gd name="T105" fmla="*/ 11 h 24"/>
                  <a:gd name="T106" fmla="*/ 23 w 30"/>
                  <a:gd name="T107" fmla="*/ 21 h 24"/>
                  <a:gd name="T108" fmla="*/ 23 w 30"/>
                  <a:gd name="T109" fmla="*/ 13 h 24"/>
                  <a:gd name="T110" fmla="*/ 27 w 30"/>
                  <a:gd name="T111" fmla="*/ 16 h 24"/>
                  <a:gd name="T112" fmla="*/ 23 w 30"/>
                  <a:gd name="T113" fmla="*/ 23 h 24"/>
                  <a:gd name="T114" fmla="*/ 29 w 30"/>
                  <a:gd name="T115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0" h="24">
                    <a:moveTo>
                      <a:pt x="28" y="12"/>
                    </a:moveTo>
                    <a:cubicBezTo>
                      <a:pt x="26" y="16"/>
                      <a:pt x="25" y="19"/>
                      <a:pt x="23" y="23"/>
                    </a:cubicBezTo>
                    <a:cubicBezTo>
                      <a:pt x="24" y="23"/>
                      <a:pt x="24" y="23"/>
                      <a:pt x="25" y="23"/>
                    </a:cubicBezTo>
                    <a:cubicBezTo>
                      <a:pt x="25" y="21"/>
                      <a:pt x="26" y="18"/>
                      <a:pt x="27" y="16"/>
                    </a:cubicBezTo>
                    <a:cubicBezTo>
                      <a:pt x="27" y="15"/>
                      <a:pt x="26" y="15"/>
                      <a:pt x="25" y="15"/>
                    </a:cubicBezTo>
                    <a:cubicBezTo>
                      <a:pt x="24" y="16"/>
                      <a:pt x="23" y="16"/>
                      <a:pt x="22" y="17"/>
                    </a:cubicBezTo>
                    <a:cubicBezTo>
                      <a:pt x="22" y="15"/>
                      <a:pt x="22" y="13"/>
                      <a:pt x="23" y="12"/>
                    </a:cubicBezTo>
                    <a:cubicBezTo>
                      <a:pt x="22" y="12"/>
                      <a:pt x="22" y="12"/>
                      <a:pt x="21" y="12"/>
                    </a:cubicBezTo>
                    <a:cubicBezTo>
                      <a:pt x="22" y="13"/>
                      <a:pt x="22" y="14"/>
                      <a:pt x="23" y="14"/>
                    </a:cubicBezTo>
                    <a:cubicBezTo>
                      <a:pt x="23" y="16"/>
                      <a:pt x="23" y="18"/>
                      <a:pt x="22" y="19"/>
                    </a:cubicBezTo>
                    <a:cubicBezTo>
                      <a:pt x="20" y="15"/>
                      <a:pt x="26" y="12"/>
                      <a:pt x="21" y="18"/>
                    </a:cubicBezTo>
                    <a:cubicBezTo>
                      <a:pt x="22" y="18"/>
                      <a:pt x="22" y="18"/>
                      <a:pt x="23" y="18"/>
                    </a:cubicBezTo>
                    <a:cubicBezTo>
                      <a:pt x="22" y="15"/>
                      <a:pt x="23" y="12"/>
                      <a:pt x="26" y="10"/>
                    </a:cubicBezTo>
                    <a:cubicBezTo>
                      <a:pt x="26" y="10"/>
                      <a:pt x="26" y="10"/>
                      <a:pt x="25" y="9"/>
                    </a:cubicBezTo>
                    <a:cubicBezTo>
                      <a:pt x="25" y="10"/>
                      <a:pt x="25" y="10"/>
                      <a:pt x="25" y="11"/>
                    </a:cubicBezTo>
                    <a:cubicBezTo>
                      <a:pt x="23" y="15"/>
                      <a:pt x="23" y="15"/>
                      <a:pt x="24" y="10"/>
                    </a:cubicBezTo>
                    <a:cubicBezTo>
                      <a:pt x="24" y="11"/>
                      <a:pt x="25" y="12"/>
                      <a:pt x="25" y="12"/>
                    </a:cubicBezTo>
                    <a:cubicBezTo>
                      <a:pt x="24" y="11"/>
                      <a:pt x="23" y="11"/>
                      <a:pt x="22" y="13"/>
                    </a:cubicBezTo>
                    <a:cubicBezTo>
                      <a:pt x="21" y="13"/>
                      <a:pt x="20" y="13"/>
                      <a:pt x="19" y="14"/>
                    </a:cubicBezTo>
                    <a:cubicBezTo>
                      <a:pt x="20" y="11"/>
                      <a:pt x="19" y="10"/>
                      <a:pt x="17" y="12"/>
                    </a:cubicBezTo>
                    <a:cubicBezTo>
                      <a:pt x="16" y="12"/>
                      <a:pt x="10" y="11"/>
                      <a:pt x="14" y="10"/>
                    </a:cubicBezTo>
                    <a:cubicBezTo>
                      <a:pt x="15" y="10"/>
                      <a:pt x="14" y="9"/>
                      <a:pt x="14" y="9"/>
                    </a:cubicBezTo>
                    <a:cubicBezTo>
                      <a:pt x="10" y="9"/>
                      <a:pt x="9" y="7"/>
                      <a:pt x="10" y="5"/>
                    </a:cubicBezTo>
                    <a:cubicBezTo>
                      <a:pt x="7" y="7"/>
                      <a:pt x="4" y="7"/>
                      <a:pt x="1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3" y="6"/>
                      <a:pt x="5" y="5"/>
                      <a:pt x="7" y="5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13" y="6"/>
                      <a:pt x="12" y="5"/>
                      <a:pt x="6" y="4"/>
                    </a:cubicBezTo>
                    <a:cubicBezTo>
                      <a:pt x="7" y="3"/>
                      <a:pt x="8" y="2"/>
                      <a:pt x="9" y="2"/>
                    </a:cubicBezTo>
                    <a:cubicBezTo>
                      <a:pt x="10" y="2"/>
                      <a:pt x="11" y="2"/>
                      <a:pt x="12" y="3"/>
                    </a:cubicBezTo>
                    <a:cubicBezTo>
                      <a:pt x="13" y="4"/>
                      <a:pt x="15" y="8"/>
                      <a:pt x="11" y="8"/>
                    </a:cubicBezTo>
                    <a:cubicBezTo>
                      <a:pt x="11" y="8"/>
                      <a:pt x="11" y="9"/>
                      <a:pt x="11" y="9"/>
                    </a:cubicBezTo>
                    <a:cubicBezTo>
                      <a:pt x="13" y="8"/>
                      <a:pt x="14" y="9"/>
                      <a:pt x="13" y="11"/>
                    </a:cubicBezTo>
                    <a:cubicBezTo>
                      <a:pt x="15" y="9"/>
                      <a:pt x="17" y="8"/>
                      <a:pt x="18" y="10"/>
                    </a:cubicBezTo>
                    <a:cubicBezTo>
                      <a:pt x="19" y="10"/>
                      <a:pt x="20" y="10"/>
                      <a:pt x="20" y="10"/>
                    </a:cubicBezTo>
                    <a:cubicBezTo>
                      <a:pt x="23" y="9"/>
                      <a:pt x="25" y="9"/>
                      <a:pt x="26" y="11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6" y="9"/>
                      <a:pt x="25" y="9"/>
                      <a:pt x="24" y="8"/>
                    </a:cubicBezTo>
                    <a:cubicBezTo>
                      <a:pt x="23" y="8"/>
                      <a:pt x="23" y="9"/>
                      <a:pt x="23" y="9"/>
                    </a:cubicBezTo>
                    <a:cubicBezTo>
                      <a:pt x="23" y="10"/>
                      <a:pt x="23" y="12"/>
                      <a:pt x="23" y="13"/>
                    </a:cubicBezTo>
                    <a:cubicBezTo>
                      <a:pt x="23" y="12"/>
                      <a:pt x="21" y="12"/>
                      <a:pt x="21" y="13"/>
                    </a:cubicBezTo>
                    <a:cubicBezTo>
                      <a:pt x="22" y="14"/>
                      <a:pt x="22" y="14"/>
                      <a:pt x="22" y="15"/>
                    </a:cubicBezTo>
                    <a:cubicBezTo>
                      <a:pt x="22" y="15"/>
                      <a:pt x="23" y="15"/>
                      <a:pt x="23" y="15"/>
                    </a:cubicBezTo>
                    <a:cubicBezTo>
                      <a:pt x="26" y="13"/>
                      <a:pt x="27" y="10"/>
                      <a:pt x="24" y="8"/>
                    </a:cubicBezTo>
                    <a:cubicBezTo>
                      <a:pt x="24" y="9"/>
                      <a:pt x="23" y="9"/>
                      <a:pt x="23" y="9"/>
                    </a:cubicBezTo>
                    <a:cubicBezTo>
                      <a:pt x="24" y="10"/>
                      <a:pt x="25" y="10"/>
                      <a:pt x="27" y="11"/>
                    </a:cubicBezTo>
                    <a:cubicBezTo>
                      <a:pt x="27" y="11"/>
                      <a:pt x="28" y="10"/>
                      <a:pt x="27" y="10"/>
                    </a:cubicBezTo>
                    <a:cubicBezTo>
                      <a:pt x="24" y="7"/>
                      <a:pt x="20" y="8"/>
                      <a:pt x="17" y="9"/>
                    </a:cubicBezTo>
                    <a:cubicBezTo>
                      <a:pt x="17" y="9"/>
                      <a:pt x="16" y="10"/>
                      <a:pt x="16" y="10"/>
                    </a:cubicBezTo>
                    <a:cubicBezTo>
                      <a:pt x="17" y="13"/>
                      <a:pt x="17" y="13"/>
                      <a:pt x="20" y="14"/>
                    </a:cubicBezTo>
                    <a:cubicBezTo>
                      <a:pt x="20" y="14"/>
                      <a:pt x="21" y="14"/>
                      <a:pt x="21" y="13"/>
                    </a:cubicBezTo>
                    <a:cubicBezTo>
                      <a:pt x="21" y="10"/>
                      <a:pt x="15" y="5"/>
                      <a:pt x="12" y="8"/>
                    </a:cubicBezTo>
                    <a:cubicBezTo>
                      <a:pt x="8" y="12"/>
                      <a:pt x="14" y="16"/>
                      <a:pt x="18" y="14"/>
                    </a:cubicBezTo>
                    <a:cubicBezTo>
                      <a:pt x="18" y="14"/>
                      <a:pt x="18" y="14"/>
                      <a:pt x="18" y="13"/>
                    </a:cubicBezTo>
                    <a:cubicBezTo>
                      <a:pt x="18" y="10"/>
                      <a:pt x="15" y="9"/>
                      <a:pt x="11" y="10"/>
                    </a:cubicBezTo>
                    <a:cubicBezTo>
                      <a:pt x="11" y="10"/>
                      <a:pt x="10" y="11"/>
                      <a:pt x="11" y="11"/>
                    </a:cubicBezTo>
                    <a:cubicBezTo>
                      <a:pt x="12" y="14"/>
                      <a:pt x="15" y="14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8"/>
                      <a:pt x="14" y="7"/>
                      <a:pt x="10" y="8"/>
                    </a:cubicBezTo>
                    <a:cubicBezTo>
                      <a:pt x="10" y="8"/>
                      <a:pt x="10" y="9"/>
                      <a:pt x="11" y="9"/>
                    </a:cubicBezTo>
                    <a:cubicBezTo>
                      <a:pt x="19" y="10"/>
                      <a:pt x="13" y="0"/>
                      <a:pt x="8" y="0"/>
                    </a:cubicBezTo>
                    <a:cubicBezTo>
                      <a:pt x="1" y="1"/>
                      <a:pt x="6" y="9"/>
                      <a:pt x="11" y="4"/>
                    </a:cubicBezTo>
                    <a:cubicBezTo>
                      <a:pt x="11" y="4"/>
                      <a:pt x="11" y="4"/>
                      <a:pt x="10" y="3"/>
                    </a:cubicBezTo>
                    <a:cubicBezTo>
                      <a:pt x="8" y="1"/>
                      <a:pt x="6" y="2"/>
                      <a:pt x="4" y="4"/>
                    </a:cubicBezTo>
                    <a:cubicBezTo>
                      <a:pt x="3" y="4"/>
                      <a:pt x="4" y="5"/>
                      <a:pt x="4" y="5"/>
                    </a:cubicBezTo>
                    <a:cubicBezTo>
                      <a:pt x="6" y="8"/>
                      <a:pt x="10" y="8"/>
                      <a:pt x="13" y="6"/>
                    </a:cubicBezTo>
                    <a:cubicBezTo>
                      <a:pt x="13" y="5"/>
                      <a:pt x="13" y="5"/>
                      <a:pt x="13" y="4"/>
                    </a:cubicBezTo>
                    <a:cubicBezTo>
                      <a:pt x="9" y="3"/>
                      <a:pt x="5" y="4"/>
                      <a:pt x="1" y="5"/>
                    </a:cubicBezTo>
                    <a:cubicBezTo>
                      <a:pt x="0" y="5"/>
                      <a:pt x="0" y="6"/>
                      <a:pt x="1" y="6"/>
                    </a:cubicBezTo>
                    <a:cubicBezTo>
                      <a:pt x="5" y="9"/>
                      <a:pt x="9" y="8"/>
                      <a:pt x="11" y="4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8" y="1"/>
                      <a:pt x="6" y="1"/>
                      <a:pt x="3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6" y="8"/>
                      <a:pt x="9" y="8"/>
                      <a:pt x="12" y="5"/>
                    </a:cubicBezTo>
                    <a:cubicBezTo>
                      <a:pt x="12" y="5"/>
                      <a:pt x="12" y="4"/>
                      <a:pt x="11" y="4"/>
                    </a:cubicBezTo>
                    <a:cubicBezTo>
                      <a:pt x="10" y="3"/>
                      <a:pt x="8" y="3"/>
                      <a:pt x="6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7" y="7"/>
                      <a:pt x="10" y="11"/>
                      <a:pt x="12" y="7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0" y="5"/>
                      <a:pt x="9" y="4"/>
                      <a:pt x="7" y="5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8" y="9"/>
                      <a:pt x="10" y="11"/>
                      <a:pt x="14" y="10"/>
                    </a:cubicBezTo>
                    <a:cubicBezTo>
                      <a:pt x="14" y="10"/>
                      <a:pt x="14" y="9"/>
                      <a:pt x="14" y="9"/>
                    </a:cubicBezTo>
                    <a:cubicBezTo>
                      <a:pt x="12" y="9"/>
                      <a:pt x="11" y="9"/>
                      <a:pt x="11" y="9"/>
                    </a:cubicBezTo>
                    <a:cubicBezTo>
                      <a:pt x="10" y="10"/>
                      <a:pt x="10" y="10"/>
                      <a:pt x="10" y="11"/>
                    </a:cubicBezTo>
                    <a:cubicBezTo>
                      <a:pt x="13" y="13"/>
                      <a:pt x="19" y="15"/>
                      <a:pt x="21" y="10"/>
                    </a:cubicBezTo>
                    <a:cubicBezTo>
                      <a:pt x="21" y="10"/>
                      <a:pt x="20" y="9"/>
                      <a:pt x="20" y="9"/>
                    </a:cubicBezTo>
                    <a:cubicBezTo>
                      <a:pt x="17" y="10"/>
                      <a:pt x="16" y="11"/>
                      <a:pt x="15" y="13"/>
                    </a:cubicBezTo>
                    <a:cubicBezTo>
                      <a:pt x="15" y="13"/>
                      <a:pt x="15" y="14"/>
                      <a:pt x="15" y="14"/>
                    </a:cubicBezTo>
                    <a:cubicBezTo>
                      <a:pt x="20" y="17"/>
                      <a:pt x="27" y="13"/>
                      <a:pt x="27" y="8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2" y="7"/>
                      <a:pt x="18" y="11"/>
                      <a:pt x="22" y="15"/>
                    </a:cubicBezTo>
                    <a:cubicBezTo>
                      <a:pt x="22" y="15"/>
                      <a:pt x="23" y="15"/>
                      <a:pt x="23" y="15"/>
                    </a:cubicBezTo>
                    <a:cubicBezTo>
                      <a:pt x="26" y="14"/>
                      <a:pt x="28" y="12"/>
                      <a:pt x="27" y="8"/>
                    </a:cubicBezTo>
                    <a:cubicBezTo>
                      <a:pt x="27" y="8"/>
                      <a:pt x="27" y="8"/>
                      <a:pt x="26" y="8"/>
                    </a:cubicBezTo>
                    <a:cubicBezTo>
                      <a:pt x="22" y="8"/>
                      <a:pt x="19" y="12"/>
                      <a:pt x="21" y="16"/>
                    </a:cubicBezTo>
                    <a:cubicBezTo>
                      <a:pt x="21" y="16"/>
                      <a:pt x="21" y="17"/>
                      <a:pt x="22" y="16"/>
                    </a:cubicBezTo>
                    <a:cubicBezTo>
                      <a:pt x="25" y="15"/>
                      <a:pt x="26" y="13"/>
                      <a:pt x="27" y="10"/>
                    </a:cubicBezTo>
                    <a:cubicBezTo>
                      <a:pt x="27" y="9"/>
                      <a:pt x="26" y="9"/>
                      <a:pt x="26" y="9"/>
                    </a:cubicBezTo>
                    <a:cubicBezTo>
                      <a:pt x="22" y="11"/>
                      <a:pt x="20" y="15"/>
                      <a:pt x="21" y="19"/>
                    </a:cubicBezTo>
                    <a:cubicBezTo>
                      <a:pt x="22" y="19"/>
                      <a:pt x="22" y="19"/>
                      <a:pt x="23" y="19"/>
                    </a:cubicBezTo>
                    <a:cubicBezTo>
                      <a:pt x="24" y="16"/>
                      <a:pt x="25" y="14"/>
                      <a:pt x="24" y="11"/>
                    </a:cubicBezTo>
                    <a:cubicBezTo>
                      <a:pt x="23" y="11"/>
                      <a:pt x="23" y="11"/>
                      <a:pt x="22" y="11"/>
                    </a:cubicBezTo>
                    <a:cubicBezTo>
                      <a:pt x="19" y="14"/>
                      <a:pt x="20" y="18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5" y="18"/>
                      <a:pt x="24" y="15"/>
                      <a:pt x="23" y="11"/>
                    </a:cubicBezTo>
                    <a:cubicBezTo>
                      <a:pt x="22" y="11"/>
                      <a:pt x="22" y="11"/>
                      <a:pt x="21" y="11"/>
                    </a:cubicBezTo>
                    <a:cubicBezTo>
                      <a:pt x="20" y="15"/>
                      <a:pt x="21" y="18"/>
                      <a:pt x="23" y="21"/>
                    </a:cubicBezTo>
                    <a:cubicBezTo>
                      <a:pt x="24" y="21"/>
                      <a:pt x="24" y="21"/>
                      <a:pt x="25" y="20"/>
                    </a:cubicBezTo>
                    <a:cubicBezTo>
                      <a:pt x="26" y="18"/>
                      <a:pt x="26" y="15"/>
                      <a:pt x="23" y="13"/>
                    </a:cubicBezTo>
                    <a:cubicBezTo>
                      <a:pt x="23" y="13"/>
                      <a:pt x="23" y="13"/>
                      <a:pt x="22" y="13"/>
                    </a:cubicBezTo>
                    <a:cubicBezTo>
                      <a:pt x="17" y="18"/>
                      <a:pt x="23" y="22"/>
                      <a:pt x="27" y="16"/>
                    </a:cubicBezTo>
                    <a:cubicBezTo>
                      <a:pt x="26" y="16"/>
                      <a:pt x="26" y="16"/>
                      <a:pt x="25" y="16"/>
                    </a:cubicBezTo>
                    <a:cubicBezTo>
                      <a:pt x="25" y="18"/>
                      <a:pt x="24" y="20"/>
                      <a:pt x="23" y="23"/>
                    </a:cubicBezTo>
                    <a:cubicBezTo>
                      <a:pt x="23" y="24"/>
                      <a:pt x="24" y="24"/>
                      <a:pt x="25" y="23"/>
                    </a:cubicBezTo>
                    <a:cubicBezTo>
                      <a:pt x="26" y="20"/>
                      <a:pt x="27" y="16"/>
                      <a:pt x="29" y="13"/>
                    </a:cubicBezTo>
                    <a:cubicBezTo>
                      <a:pt x="30" y="12"/>
                      <a:pt x="28" y="11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175"/>
              <p:cNvSpPr/>
              <p:nvPr/>
            </p:nvSpPr>
            <p:spPr bwMode="auto">
              <a:xfrm>
                <a:off x="1501775" y="2225676"/>
                <a:ext cx="42863" cy="52388"/>
              </a:xfrm>
              <a:custGeom>
                <a:avLst/>
                <a:gdLst>
                  <a:gd name="T0" fmla="*/ 13 w 41"/>
                  <a:gd name="T1" fmla="*/ 6 h 49"/>
                  <a:gd name="T2" fmla="*/ 8 w 41"/>
                  <a:gd name="T3" fmla="*/ 12 h 49"/>
                  <a:gd name="T4" fmla="*/ 9 w 41"/>
                  <a:gd name="T5" fmla="*/ 19 h 49"/>
                  <a:gd name="T6" fmla="*/ 13 w 41"/>
                  <a:gd name="T7" fmla="*/ 6 h 49"/>
                  <a:gd name="T8" fmla="*/ 18 w 41"/>
                  <a:gd name="T9" fmla="*/ 6 h 49"/>
                  <a:gd name="T10" fmla="*/ 10 w 41"/>
                  <a:gd name="T11" fmla="*/ 17 h 49"/>
                  <a:gd name="T12" fmla="*/ 20 w 41"/>
                  <a:gd name="T13" fmla="*/ 8 h 49"/>
                  <a:gd name="T14" fmla="*/ 26 w 41"/>
                  <a:gd name="T15" fmla="*/ 27 h 49"/>
                  <a:gd name="T16" fmla="*/ 17 w 41"/>
                  <a:gd name="T17" fmla="*/ 24 h 49"/>
                  <a:gd name="T18" fmla="*/ 22 w 41"/>
                  <a:gd name="T19" fmla="*/ 26 h 49"/>
                  <a:gd name="T20" fmla="*/ 27 w 41"/>
                  <a:gd name="T21" fmla="*/ 18 h 49"/>
                  <a:gd name="T22" fmla="*/ 23 w 41"/>
                  <a:gd name="T23" fmla="*/ 30 h 49"/>
                  <a:gd name="T24" fmla="*/ 22 w 41"/>
                  <a:gd name="T25" fmla="*/ 34 h 49"/>
                  <a:gd name="T26" fmla="*/ 26 w 41"/>
                  <a:gd name="T27" fmla="*/ 32 h 49"/>
                  <a:gd name="T28" fmla="*/ 30 w 41"/>
                  <a:gd name="T29" fmla="*/ 28 h 49"/>
                  <a:gd name="T30" fmla="*/ 30 w 41"/>
                  <a:gd name="T31" fmla="*/ 31 h 49"/>
                  <a:gd name="T32" fmla="*/ 34 w 41"/>
                  <a:gd name="T33" fmla="*/ 24 h 49"/>
                  <a:gd name="T34" fmla="*/ 30 w 41"/>
                  <a:gd name="T35" fmla="*/ 18 h 49"/>
                  <a:gd name="T36" fmla="*/ 36 w 41"/>
                  <a:gd name="T37" fmla="*/ 47 h 49"/>
                  <a:gd name="T38" fmla="*/ 36 w 41"/>
                  <a:gd name="T39" fmla="*/ 44 h 49"/>
                  <a:gd name="T40" fmla="*/ 33 w 41"/>
                  <a:gd name="T41" fmla="*/ 23 h 49"/>
                  <a:gd name="T42" fmla="*/ 33 w 41"/>
                  <a:gd name="T43" fmla="*/ 21 h 49"/>
                  <a:gd name="T44" fmla="*/ 36 w 41"/>
                  <a:gd name="T45" fmla="*/ 31 h 49"/>
                  <a:gd name="T46" fmla="*/ 32 w 41"/>
                  <a:gd name="T47" fmla="*/ 31 h 49"/>
                  <a:gd name="T48" fmla="*/ 33 w 41"/>
                  <a:gd name="T49" fmla="*/ 35 h 49"/>
                  <a:gd name="T50" fmla="*/ 31 w 41"/>
                  <a:gd name="T51" fmla="*/ 33 h 49"/>
                  <a:gd name="T52" fmla="*/ 26 w 41"/>
                  <a:gd name="T53" fmla="*/ 29 h 49"/>
                  <a:gd name="T54" fmla="*/ 25 w 41"/>
                  <a:gd name="T55" fmla="*/ 33 h 49"/>
                  <a:gd name="T56" fmla="*/ 28 w 41"/>
                  <a:gd name="T57" fmla="*/ 30 h 49"/>
                  <a:gd name="T58" fmla="*/ 29 w 41"/>
                  <a:gd name="T59" fmla="*/ 19 h 49"/>
                  <a:gd name="T60" fmla="*/ 25 w 41"/>
                  <a:gd name="T61" fmla="*/ 16 h 49"/>
                  <a:gd name="T62" fmla="*/ 28 w 41"/>
                  <a:gd name="T63" fmla="*/ 13 h 49"/>
                  <a:gd name="T64" fmla="*/ 26 w 41"/>
                  <a:gd name="T65" fmla="*/ 16 h 49"/>
                  <a:gd name="T66" fmla="*/ 24 w 41"/>
                  <a:gd name="T67" fmla="*/ 18 h 49"/>
                  <a:gd name="T68" fmla="*/ 24 w 41"/>
                  <a:gd name="T69" fmla="*/ 20 h 49"/>
                  <a:gd name="T70" fmla="*/ 22 w 41"/>
                  <a:gd name="T71" fmla="*/ 20 h 49"/>
                  <a:gd name="T72" fmla="*/ 18 w 41"/>
                  <a:gd name="T73" fmla="*/ 20 h 49"/>
                  <a:gd name="T74" fmla="*/ 18 w 41"/>
                  <a:gd name="T75" fmla="*/ 30 h 49"/>
                  <a:gd name="T76" fmla="*/ 28 w 41"/>
                  <a:gd name="T77" fmla="*/ 26 h 49"/>
                  <a:gd name="T78" fmla="*/ 24 w 41"/>
                  <a:gd name="T79" fmla="*/ 21 h 49"/>
                  <a:gd name="T80" fmla="*/ 19 w 41"/>
                  <a:gd name="T81" fmla="*/ 25 h 49"/>
                  <a:gd name="T82" fmla="*/ 19 w 41"/>
                  <a:gd name="T83" fmla="*/ 21 h 49"/>
                  <a:gd name="T84" fmla="*/ 9 w 41"/>
                  <a:gd name="T85" fmla="*/ 16 h 49"/>
                  <a:gd name="T86" fmla="*/ 10 w 41"/>
                  <a:gd name="T87" fmla="*/ 13 h 49"/>
                  <a:gd name="T88" fmla="*/ 6 w 41"/>
                  <a:gd name="T89" fmla="*/ 2 h 49"/>
                  <a:gd name="T90" fmla="*/ 17 w 41"/>
                  <a:gd name="T91" fmla="*/ 9 h 49"/>
                  <a:gd name="T92" fmla="*/ 15 w 41"/>
                  <a:gd name="T93" fmla="*/ 4 h 49"/>
                  <a:gd name="T94" fmla="*/ 14 w 41"/>
                  <a:gd name="T95" fmla="*/ 3 h 49"/>
                  <a:gd name="T96" fmla="*/ 10 w 41"/>
                  <a:gd name="T97" fmla="*/ 14 h 49"/>
                  <a:gd name="T98" fmla="*/ 13 w 41"/>
                  <a:gd name="T99" fmla="*/ 11 h 49"/>
                  <a:gd name="T100" fmla="*/ 8 w 41"/>
                  <a:gd name="T101" fmla="*/ 16 h 49"/>
                  <a:gd name="T102" fmla="*/ 9 w 41"/>
                  <a:gd name="T103" fmla="*/ 17 h 49"/>
                  <a:gd name="T104" fmla="*/ 12 w 41"/>
                  <a:gd name="T105" fmla="*/ 12 h 49"/>
                  <a:gd name="T106" fmla="*/ 5 w 41"/>
                  <a:gd name="T107" fmla="*/ 10 h 49"/>
                  <a:gd name="T108" fmla="*/ 6 w 41"/>
                  <a:gd name="T109" fmla="*/ 5 h 49"/>
                  <a:gd name="T110" fmla="*/ 11 w 41"/>
                  <a:gd name="T111" fmla="*/ 4 h 49"/>
                  <a:gd name="T112" fmla="*/ 11 w 41"/>
                  <a:gd name="T113" fmla="*/ 6 h 49"/>
                  <a:gd name="T114" fmla="*/ 9 w 41"/>
                  <a:gd name="T115" fmla="*/ 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1" h="49">
                    <a:moveTo>
                      <a:pt x="10" y="6"/>
                    </a:moveTo>
                    <a:cubicBezTo>
                      <a:pt x="10" y="6"/>
                      <a:pt x="9" y="6"/>
                      <a:pt x="9" y="6"/>
                    </a:cubicBezTo>
                    <a:cubicBezTo>
                      <a:pt x="9" y="6"/>
                      <a:pt x="10" y="6"/>
                      <a:pt x="12" y="6"/>
                    </a:cubicBezTo>
                    <a:cubicBezTo>
                      <a:pt x="11" y="6"/>
                      <a:pt x="11" y="6"/>
                      <a:pt x="13" y="6"/>
                    </a:cubicBezTo>
                    <a:cubicBezTo>
                      <a:pt x="16" y="7"/>
                      <a:pt x="14" y="13"/>
                      <a:pt x="11" y="9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9" y="12"/>
                      <a:pt x="10" y="11"/>
                      <a:pt x="8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4"/>
                      <a:pt x="8" y="15"/>
                      <a:pt x="9" y="14"/>
                    </a:cubicBezTo>
                    <a:cubicBezTo>
                      <a:pt x="9" y="13"/>
                      <a:pt x="8" y="13"/>
                      <a:pt x="7" y="14"/>
                    </a:cubicBezTo>
                    <a:cubicBezTo>
                      <a:pt x="8" y="16"/>
                      <a:pt x="8" y="18"/>
                      <a:pt x="8" y="20"/>
                    </a:cubicBezTo>
                    <a:cubicBezTo>
                      <a:pt x="8" y="20"/>
                      <a:pt x="9" y="20"/>
                      <a:pt x="9" y="19"/>
                    </a:cubicBezTo>
                    <a:cubicBezTo>
                      <a:pt x="9" y="14"/>
                      <a:pt x="12" y="10"/>
                      <a:pt x="14" y="5"/>
                    </a:cubicBezTo>
                    <a:cubicBezTo>
                      <a:pt x="14" y="5"/>
                      <a:pt x="14" y="5"/>
                      <a:pt x="13" y="5"/>
                    </a:cubicBezTo>
                    <a:cubicBezTo>
                      <a:pt x="8" y="4"/>
                      <a:pt x="16" y="3"/>
                      <a:pt x="13" y="5"/>
                    </a:cubicBezTo>
                    <a:cubicBezTo>
                      <a:pt x="12" y="5"/>
                      <a:pt x="12" y="6"/>
                      <a:pt x="13" y="6"/>
                    </a:cubicBezTo>
                    <a:cubicBezTo>
                      <a:pt x="14" y="6"/>
                      <a:pt x="18" y="9"/>
                      <a:pt x="19" y="9"/>
                    </a:cubicBezTo>
                    <a:cubicBezTo>
                      <a:pt x="20" y="9"/>
                      <a:pt x="20" y="8"/>
                      <a:pt x="19" y="8"/>
                    </a:cubicBezTo>
                    <a:cubicBezTo>
                      <a:pt x="17" y="7"/>
                      <a:pt x="16" y="7"/>
                      <a:pt x="18" y="8"/>
                    </a:cubicBezTo>
                    <a:cubicBezTo>
                      <a:pt x="18" y="8"/>
                      <a:pt x="19" y="7"/>
                      <a:pt x="18" y="6"/>
                    </a:cubicBezTo>
                    <a:cubicBezTo>
                      <a:pt x="15" y="5"/>
                      <a:pt x="12" y="3"/>
                      <a:pt x="9" y="2"/>
                    </a:cubicBezTo>
                    <a:cubicBezTo>
                      <a:pt x="12" y="3"/>
                      <a:pt x="9" y="12"/>
                      <a:pt x="8" y="14"/>
                    </a:cubicBezTo>
                    <a:cubicBezTo>
                      <a:pt x="8" y="15"/>
                      <a:pt x="9" y="16"/>
                      <a:pt x="9" y="15"/>
                    </a:cubicBezTo>
                    <a:cubicBezTo>
                      <a:pt x="11" y="14"/>
                      <a:pt x="10" y="16"/>
                      <a:pt x="10" y="17"/>
                    </a:cubicBezTo>
                    <a:cubicBezTo>
                      <a:pt x="10" y="18"/>
                      <a:pt x="11" y="18"/>
                      <a:pt x="12" y="18"/>
                    </a:cubicBezTo>
                    <a:cubicBezTo>
                      <a:pt x="12" y="16"/>
                      <a:pt x="12" y="15"/>
                      <a:pt x="12" y="14"/>
                    </a:cubicBezTo>
                    <a:cubicBezTo>
                      <a:pt x="12" y="13"/>
                      <a:pt x="11" y="13"/>
                      <a:pt x="11" y="14"/>
                    </a:cubicBezTo>
                    <a:cubicBezTo>
                      <a:pt x="13" y="10"/>
                      <a:pt x="16" y="8"/>
                      <a:pt x="20" y="8"/>
                    </a:cubicBezTo>
                    <a:cubicBezTo>
                      <a:pt x="29" y="8"/>
                      <a:pt x="29" y="13"/>
                      <a:pt x="20" y="23"/>
                    </a:cubicBezTo>
                    <a:cubicBezTo>
                      <a:pt x="22" y="22"/>
                      <a:pt x="24" y="22"/>
                      <a:pt x="24" y="25"/>
                    </a:cubicBezTo>
                    <a:cubicBezTo>
                      <a:pt x="24" y="25"/>
                      <a:pt x="14" y="29"/>
                      <a:pt x="21" y="23"/>
                    </a:cubicBezTo>
                    <a:cubicBezTo>
                      <a:pt x="24" y="21"/>
                      <a:pt x="26" y="23"/>
                      <a:pt x="26" y="27"/>
                    </a:cubicBezTo>
                    <a:cubicBezTo>
                      <a:pt x="22" y="32"/>
                      <a:pt x="20" y="32"/>
                      <a:pt x="19" y="27"/>
                    </a:cubicBezTo>
                    <a:cubicBezTo>
                      <a:pt x="22" y="20"/>
                      <a:pt x="23" y="19"/>
                      <a:pt x="20" y="24"/>
                    </a:cubicBezTo>
                    <a:cubicBezTo>
                      <a:pt x="18" y="28"/>
                      <a:pt x="18" y="28"/>
                      <a:pt x="19" y="25"/>
                    </a:cubicBezTo>
                    <a:cubicBezTo>
                      <a:pt x="19" y="24"/>
                      <a:pt x="18" y="24"/>
                      <a:pt x="17" y="24"/>
                    </a:cubicBezTo>
                    <a:cubicBezTo>
                      <a:pt x="16" y="27"/>
                      <a:pt x="16" y="26"/>
                      <a:pt x="19" y="23"/>
                    </a:cubicBezTo>
                    <a:cubicBezTo>
                      <a:pt x="19" y="26"/>
                      <a:pt x="20" y="28"/>
                      <a:pt x="20" y="31"/>
                    </a:cubicBezTo>
                    <a:cubicBezTo>
                      <a:pt x="20" y="32"/>
                      <a:pt x="21" y="32"/>
                      <a:pt x="21" y="31"/>
                    </a:cubicBezTo>
                    <a:cubicBezTo>
                      <a:pt x="22" y="24"/>
                      <a:pt x="22" y="22"/>
                      <a:pt x="22" y="26"/>
                    </a:cubicBezTo>
                    <a:cubicBezTo>
                      <a:pt x="23" y="30"/>
                      <a:pt x="24" y="29"/>
                      <a:pt x="24" y="23"/>
                    </a:cubicBezTo>
                    <a:cubicBezTo>
                      <a:pt x="24" y="25"/>
                      <a:pt x="24" y="26"/>
                      <a:pt x="24" y="28"/>
                    </a:cubicBezTo>
                    <a:cubicBezTo>
                      <a:pt x="24" y="28"/>
                      <a:pt x="26" y="25"/>
                      <a:pt x="26" y="24"/>
                    </a:cubicBezTo>
                    <a:cubicBezTo>
                      <a:pt x="26" y="22"/>
                      <a:pt x="27" y="20"/>
                      <a:pt x="27" y="18"/>
                    </a:cubicBezTo>
                    <a:cubicBezTo>
                      <a:pt x="29" y="22"/>
                      <a:pt x="29" y="29"/>
                      <a:pt x="28" y="18"/>
                    </a:cubicBezTo>
                    <a:cubicBezTo>
                      <a:pt x="29" y="20"/>
                      <a:pt x="30" y="22"/>
                      <a:pt x="31" y="24"/>
                    </a:cubicBezTo>
                    <a:cubicBezTo>
                      <a:pt x="33" y="33"/>
                      <a:pt x="26" y="29"/>
                      <a:pt x="23" y="28"/>
                    </a:cubicBezTo>
                    <a:cubicBezTo>
                      <a:pt x="23" y="28"/>
                      <a:pt x="22" y="30"/>
                      <a:pt x="23" y="30"/>
                    </a:cubicBezTo>
                    <a:cubicBezTo>
                      <a:pt x="26" y="31"/>
                      <a:pt x="25" y="31"/>
                      <a:pt x="29" y="31"/>
                    </a:cubicBezTo>
                    <a:cubicBezTo>
                      <a:pt x="29" y="31"/>
                      <a:pt x="29" y="29"/>
                      <a:pt x="28" y="29"/>
                    </a:cubicBezTo>
                    <a:cubicBezTo>
                      <a:pt x="25" y="30"/>
                      <a:pt x="24" y="30"/>
                      <a:pt x="22" y="33"/>
                    </a:cubicBezTo>
                    <a:cubicBezTo>
                      <a:pt x="21" y="33"/>
                      <a:pt x="22" y="33"/>
                      <a:pt x="22" y="34"/>
                    </a:cubicBezTo>
                    <a:cubicBezTo>
                      <a:pt x="22" y="33"/>
                      <a:pt x="21" y="32"/>
                      <a:pt x="19" y="33"/>
                    </a:cubicBezTo>
                    <a:cubicBezTo>
                      <a:pt x="18" y="33"/>
                      <a:pt x="18" y="35"/>
                      <a:pt x="19" y="35"/>
                    </a:cubicBezTo>
                    <a:cubicBezTo>
                      <a:pt x="22" y="35"/>
                      <a:pt x="24" y="34"/>
                      <a:pt x="27" y="33"/>
                    </a:cubicBezTo>
                    <a:cubicBezTo>
                      <a:pt x="27" y="33"/>
                      <a:pt x="27" y="32"/>
                      <a:pt x="26" y="32"/>
                    </a:cubicBezTo>
                    <a:cubicBezTo>
                      <a:pt x="25" y="32"/>
                      <a:pt x="25" y="32"/>
                      <a:pt x="24" y="33"/>
                    </a:cubicBezTo>
                    <a:cubicBezTo>
                      <a:pt x="23" y="33"/>
                      <a:pt x="23" y="34"/>
                      <a:pt x="24" y="34"/>
                    </a:cubicBezTo>
                    <a:cubicBezTo>
                      <a:pt x="28" y="34"/>
                      <a:pt x="30" y="32"/>
                      <a:pt x="31" y="28"/>
                    </a:cubicBezTo>
                    <a:cubicBezTo>
                      <a:pt x="31" y="28"/>
                      <a:pt x="30" y="27"/>
                      <a:pt x="30" y="28"/>
                    </a:cubicBezTo>
                    <a:cubicBezTo>
                      <a:pt x="25" y="29"/>
                      <a:pt x="31" y="27"/>
                      <a:pt x="31" y="30"/>
                    </a:cubicBezTo>
                    <a:cubicBezTo>
                      <a:pt x="33" y="30"/>
                      <a:pt x="33" y="29"/>
                      <a:pt x="32" y="27"/>
                    </a:cubicBezTo>
                    <a:cubicBezTo>
                      <a:pt x="34" y="32"/>
                      <a:pt x="33" y="33"/>
                      <a:pt x="30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3"/>
                      <a:pt x="33" y="35"/>
                      <a:pt x="34" y="36"/>
                    </a:cubicBezTo>
                    <a:cubicBezTo>
                      <a:pt x="37" y="35"/>
                      <a:pt x="38" y="36"/>
                      <a:pt x="38" y="39"/>
                    </a:cubicBezTo>
                    <a:cubicBezTo>
                      <a:pt x="37" y="38"/>
                      <a:pt x="37" y="34"/>
                      <a:pt x="37" y="32"/>
                    </a:cubicBezTo>
                    <a:cubicBezTo>
                      <a:pt x="36" y="29"/>
                      <a:pt x="36" y="26"/>
                      <a:pt x="34" y="24"/>
                    </a:cubicBezTo>
                    <a:cubicBezTo>
                      <a:pt x="39" y="30"/>
                      <a:pt x="39" y="32"/>
                      <a:pt x="34" y="28"/>
                    </a:cubicBezTo>
                    <a:cubicBezTo>
                      <a:pt x="32" y="22"/>
                      <a:pt x="35" y="30"/>
                      <a:pt x="35" y="30"/>
                    </a:cubicBezTo>
                    <a:cubicBezTo>
                      <a:pt x="35" y="31"/>
                      <a:pt x="37" y="30"/>
                      <a:pt x="36" y="30"/>
                    </a:cubicBezTo>
                    <a:cubicBezTo>
                      <a:pt x="35" y="25"/>
                      <a:pt x="33" y="21"/>
                      <a:pt x="30" y="18"/>
                    </a:cubicBezTo>
                    <a:cubicBezTo>
                      <a:pt x="29" y="17"/>
                      <a:pt x="28" y="17"/>
                      <a:pt x="29" y="18"/>
                    </a:cubicBezTo>
                    <a:cubicBezTo>
                      <a:pt x="29" y="21"/>
                      <a:pt x="31" y="22"/>
                      <a:pt x="33" y="24"/>
                    </a:cubicBezTo>
                    <a:cubicBezTo>
                      <a:pt x="36" y="28"/>
                      <a:pt x="38" y="29"/>
                      <a:pt x="38" y="35"/>
                    </a:cubicBezTo>
                    <a:cubicBezTo>
                      <a:pt x="39" y="37"/>
                      <a:pt x="36" y="45"/>
                      <a:pt x="36" y="47"/>
                    </a:cubicBezTo>
                    <a:cubicBezTo>
                      <a:pt x="36" y="48"/>
                      <a:pt x="37" y="49"/>
                      <a:pt x="37" y="48"/>
                    </a:cubicBezTo>
                    <a:cubicBezTo>
                      <a:pt x="38" y="45"/>
                      <a:pt x="38" y="43"/>
                      <a:pt x="37" y="39"/>
                    </a:cubicBezTo>
                    <a:cubicBezTo>
                      <a:pt x="37" y="39"/>
                      <a:pt x="36" y="39"/>
                      <a:pt x="36" y="40"/>
                    </a:cubicBezTo>
                    <a:cubicBezTo>
                      <a:pt x="36" y="41"/>
                      <a:pt x="36" y="42"/>
                      <a:pt x="36" y="44"/>
                    </a:cubicBezTo>
                    <a:cubicBezTo>
                      <a:pt x="37" y="45"/>
                      <a:pt x="38" y="44"/>
                      <a:pt x="38" y="44"/>
                    </a:cubicBezTo>
                    <a:cubicBezTo>
                      <a:pt x="40" y="38"/>
                      <a:pt x="41" y="33"/>
                      <a:pt x="38" y="28"/>
                    </a:cubicBezTo>
                    <a:cubicBezTo>
                      <a:pt x="36" y="26"/>
                      <a:pt x="34" y="24"/>
                      <a:pt x="32" y="22"/>
                    </a:cubicBezTo>
                    <a:cubicBezTo>
                      <a:pt x="27" y="16"/>
                      <a:pt x="39" y="35"/>
                      <a:pt x="33" y="23"/>
                    </a:cubicBezTo>
                    <a:cubicBezTo>
                      <a:pt x="33" y="23"/>
                      <a:pt x="32" y="23"/>
                      <a:pt x="32" y="24"/>
                    </a:cubicBezTo>
                    <a:cubicBezTo>
                      <a:pt x="33" y="28"/>
                      <a:pt x="33" y="33"/>
                      <a:pt x="37" y="35"/>
                    </a:cubicBezTo>
                    <a:cubicBezTo>
                      <a:pt x="38" y="35"/>
                      <a:pt x="38" y="35"/>
                      <a:pt x="39" y="34"/>
                    </a:cubicBezTo>
                    <a:cubicBezTo>
                      <a:pt x="39" y="29"/>
                      <a:pt x="37" y="25"/>
                      <a:pt x="33" y="21"/>
                    </a:cubicBezTo>
                    <a:cubicBezTo>
                      <a:pt x="32" y="21"/>
                      <a:pt x="31" y="22"/>
                      <a:pt x="32" y="22"/>
                    </a:cubicBezTo>
                    <a:cubicBezTo>
                      <a:pt x="36" y="28"/>
                      <a:pt x="36" y="35"/>
                      <a:pt x="38" y="41"/>
                    </a:cubicBezTo>
                    <a:cubicBezTo>
                      <a:pt x="38" y="42"/>
                      <a:pt x="40" y="41"/>
                      <a:pt x="39" y="41"/>
                    </a:cubicBezTo>
                    <a:cubicBezTo>
                      <a:pt x="39" y="37"/>
                      <a:pt x="38" y="34"/>
                      <a:pt x="36" y="31"/>
                    </a:cubicBezTo>
                    <a:cubicBezTo>
                      <a:pt x="36" y="30"/>
                      <a:pt x="35" y="31"/>
                      <a:pt x="35" y="31"/>
                    </a:cubicBezTo>
                    <a:cubicBezTo>
                      <a:pt x="34" y="35"/>
                      <a:pt x="34" y="37"/>
                      <a:pt x="37" y="40"/>
                    </a:cubicBezTo>
                    <a:cubicBezTo>
                      <a:pt x="37" y="41"/>
                      <a:pt x="38" y="40"/>
                      <a:pt x="38" y="39"/>
                    </a:cubicBezTo>
                    <a:cubicBezTo>
                      <a:pt x="37" y="38"/>
                      <a:pt x="32" y="31"/>
                      <a:pt x="32" y="31"/>
                    </a:cubicBezTo>
                    <a:cubicBezTo>
                      <a:pt x="33" y="30"/>
                      <a:pt x="33" y="30"/>
                      <a:pt x="32" y="30"/>
                    </a:cubicBezTo>
                    <a:cubicBezTo>
                      <a:pt x="31" y="28"/>
                      <a:pt x="32" y="28"/>
                      <a:pt x="30" y="28"/>
                    </a:cubicBezTo>
                    <a:cubicBezTo>
                      <a:pt x="29" y="27"/>
                      <a:pt x="29" y="28"/>
                      <a:pt x="29" y="28"/>
                    </a:cubicBezTo>
                    <a:cubicBezTo>
                      <a:pt x="30" y="31"/>
                      <a:pt x="30" y="33"/>
                      <a:pt x="33" y="35"/>
                    </a:cubicBezTo>
                    <a:cubicBezTo>
                      <a:pt x="33" y="35"/>
                      <a:pt x="34" y="35"/>
                      <a:pt x="34" y="34"/>
                    </a:cubicBezTo>
                    <a:cubicBezTo>
                      <a:pt x="34" y="30"/>
                      <a:pt x="34" y="26"/>
                      <a:pt x="32" y="22"/>
                    </a:cubicBezTo>
                    <a:cubicBezTo>
                      <a:pt x="32" y="22"/>
                      <a:pt x="31" y="22"/>
                      <a:pt x="31" y="22"/>
                    </a:cubicBezTo>
                    <a:cubicBezTo>
                      <a:pt x="30" y="26"/>
                      <a:pt x="30" y="29"/>
                      <a:pt x="31" y="33"/>
                    </a:cubicBezTo>
                    <a:cubicBezTo>
                      <a:pt x="31" y="33"/>
                      <a:pt x="33" y="33"/>
                      <a:pt x="33" y="32"/>
                    </a:cubicBezTo>
                    <a:cubicBezTo>
                      <a:pt x="33" y="29"/>
                      <a:pt x="33" y="27"/>
                      <a:pt x="31" y="24"/>
                    </a:cubicBezTo>
                    <a:cubicBezTo>
                      <a:pt x="31" y="23"/>
                      <a:pt x="31" y="23"/>
                      <a:pt x="30" y="24"/>
                    </a:cubicBezTo>
                    <a:cubicBezTo>
                      <a:pt x="29" y="25"/>
                      <a:pt x="27" y="27"/>
                      <a:pt x="26" y="29"/>
                    </a:cubicBezTo>
                    <a:cubicBezTo>
                      <a:pt x="25" y="30"/>
                      <a:pt x="26" y="31"/>
                      <a:pt x="27" y="30"/>
                    </a:cubicBezTo>
                    <a:cubicBezTo>
                      <a:pt x="27" y="34"/>
                      <a:pt x="26" y="35"/>
                      <a:pt x="24" y="33"/>
                    </a:cubicBezTo>
                    <a:cubicBezTo>
                      <a:pt x="21" y="35"/>
                      <a:pt x="21" y="35"/>
                      <a:pt x="25" y="35"/>
                    </a:cubicBezTo>
                    <a:cubicBezTo>
                      <a:pt x="26" y="35"/>
                      <a:pt x="26" y="34"/>
                      <a:pt x="25" y="33"/>
                    </a:cubicBezTo>
                    <a:cubicBezTo>
                      <a:pt x="24" y="32"/>
                      <a:pt x="23" y="31"/>
                      <a:pt x="23" y="30"/>
                    </a:cubicBezTo>
                    <a:cubicBezTo>
                      <a:pt x="22" y="30"/>
                      <a:pt x="22" y="31"/>
                      <a:pt x="23" y="31"/>
                    </a:cubicBezTo>
                    <a:cubicBezTo>
                      <a:pt x="24" y="32"/>
                      <a:pt x="26" y="31"/>
                      <a:pt x="27" y="31"/>
                    </a:cubicBezTo>
                    <a:cubicBezTo>
                      <a:pt x="28" y="31"/>
                      <a:pt x="28" y="30"/>
                      <a:pt x="28" y="30"/>
                    </a:cubicBezTo>
                    <a:cubicBezTo>
                      <a:pt x="23" y="28"/>
                      <a:pt x="26" y="32"/>
                      <a:pt x="29" y="32"/>
                    </a:cubicBezTo>
                    <a:cubicBezTo>
                      <a:pt x="31" y="32"/>
                      <a:pt x="33" y="32"/>
                      <a:pt x="34" y="31"/>
                    </a:cubicBezTo>
                    <a:cubicBezTo>
                      <a:pt x="36" y="26"/>
                      <a:pt x="34" y="22"/>
                      <a:pt x="30" y="19"/>
                    </a:cubicBezTo>
                    <a:cubicBezTo>
                      <a:pt x="30" y="19"/>
                      <a:pt x="30" y="19"/>
                      <a:pt x="29" y="19"/>
                    </a:cubicBezTo>
                    <a:cubicBezTo>
                      <a:pt x="28" y="23"/>
                      <a:pt x="28" y="25"/>
                      <a:pt x="31" y="28"/>
                    </a:cubicBezTo>
                    <a:cubicBezTo>
                      <a:pt x="32" y="28"/>
                      <a:pt x="32" y="28"/>
                      <a:pt x="32" y="28"/>
                    </a:cubicBezTo>
                    <a:cubicBezTo>
                      <a:pt x="32" y="22"/>
                      <a:pt x="31" y="18"/>
                      <a:pt x="26" y="15"/>
                    </a:cubicBezTo>
                    <a:cubicBezTo>
                      <a:pt x="25" y="15"/>
                      <a:pt x="24" y="16"/>
                      <a:pt x="25" y="16"/>
                    </a:cubicBezTo>
                    <a:cubicBezTo>
                      <a:pt x="26" y="18"/>
                      <a:pt x="27" y="19"/>
                      <a:pt x="29" y="19"/>
                    </a:cubicBezTo>
                    <a:cubicBezTo>
                      <a:pt x="30" y="19"/>
                      <a:pt x="30" y="19"/>
                      <a:pt x="30" y="18"/>
                    </a:cubicBezTo>
                    <a:cubicBezTo>
                      <a:pt x="30" y="15"/>
                      <a:pt x="30" y="16"/>
                      <a:pt x="29" y="13"/>
                    </a:cubicBezTo>
                    <a:cubicBezTo>
                      <a:pt x="29" y="12"/>
                      <a:pt x="28" y="12"/>
                      <a:pt x="28" y="13"/>
                    </a:cubicBezTo>
                    <a:cubicBezTo>
                      <a:pt x="26" y="18"/>
                      <a:pt x="27" y="22"/>
                      <a:pt x="28" y="26"/>
                    </a:cubicBezTo>
                    <a:cubicBezTo>
                      <a:pt x="28" y="27"/>
                      <a:pt x="30" y="27"/>
                      <a:pt x="30" y="26"/>
                    </a:cubicBezTo>
                    <a:cubicBezTo>
                      <a:pt x="29" y="22"/>
                      <a:pt x="29" y="19"/>
                      <a:pt x="28" y="16"/>
                    </a:cubicBezTo>
                    <a:cubicBezTo>
                      <a:pt x="27" y="15"/>
                      <a:pt x="26" y="15"/>
                      <a:pt x="26" y="16"/>
                    </a:cubicBezTo>
                    <a:cubicBezTo>
                      <a:pt x="25" y="20"/>
                      <a:pt x="25" y="23"/>
                      <a:pt x="26" y="28"/>
                    </a:cubicBezTo>
                    <a:cubicBezTo>
                      <a:pt x="26" y="28"/>
                      <a:pt x="27" y="28"/>
                      <a:pt x="27" y="28"/>
                    </a:cubicBezTo>
                    <a:cubicBezTo>
                      <a:pt x="27" y="24"/>
                      <a:pt x="27" y="21"/>
                      <a:pt x="26" y="18"/>
                    </a:cubicBezTo>
                    <a:cubicBezTo>
                      <a:pt x="26" y="17"/>
                      <a:pt x="24" y="17"/>
                      <a:pt x="24" y="18"/>
                    </a:cubicBezTo>
                    <a:cubicBezTo>
                      <a:pt x="24" y="22"/>
                      <a:pt x="24" y="27"/>
                      <a:pt x="24" y="31"/>
                    </a:cubicBezTo>
                    <a:cubicBezTo>
                      <a:pt x="24" y="32"/>
                      <a:pt x="25" y="32"/>
                      <a:pt x="25" y="31"/>
                    </a:cubicBezTo>
                    <a:cubicBezTo>
                      <a:pt x="25" y="27"/>
                      <a:pt x="26" y="23"/>
                      <a:pt x="25" y="20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4"/>
                      <a:pt x="22" y="27"/>
                      <a:pt x="22" y="31"/>
                    </a:cubicBezTo>
                    <a:cubicBezTo>
                      <a:pt x="22" y="32"/>
                      <a:pt x="23" y="32"/>
                      <a:pt x="23" y="31"/>
                    </a:cubicBezTo>
                    <a:cubicBezTo>
                      <a:pt x="24" y="28"/>
                      <a:pt x="24" y="24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1" y="23"/>
                      <a:pt x="20" y="25"/>
                      <a:pt x="20" y="27"/>
                    </a:cubicBezTo>
                    <a:cubicBezTo>
                      <a:pt x="20" y="28"/>
                      <a:pt x="20" y="28"/>
                      <a:pt x="21" y="28"/>
                    </a:cubicBezTo>
                    <a:cubicBezTo>
                      <a:pt x="21" y="26"/>
                      <a:pt x="20" y="23"/>
                      <a:pt x="19" y="21"/>
                    </a:cubicBezTo>
                    <a:cubicBezTo>
                      <a:pt x="19" y="20"/>
                      <a:pt x="18" y="20"/>
                      <a:pt x="18" y="20"/>
                    </a:cubicBezTo>
                    <a:cubicBezTo>
                      <a:pt x="15" y="23"/>
                      <a:pt x="15" y="24"/>
                      <a:pt x="15" y="27"/>
                    </a:cubicBezTo>
                    <a:cubicBezTo>
                      <a:pt x="15" y="28"/>
                      <a:pt x="16" y="28"/>
                      <a:pt x="17" y="28"/>
                    </a:cubicBezTo>
                    <a:cubicBezTo>
                      <a:pt x="18" y="25"/>
                      <a:pt x="17" y="28"/>
                      <a:pt x="17" y="29"/>
                    </a:cubicBezTo>
                    <a:cubicBezTo>
                      <a:pt x="17" y="30"/>
                      <a:pt x="18" y="30"/>
                      <a:pt x="18" y="30"/>
                    </a:cubicBezTo>
                    <a:cubicBezTo>
                      <a:pt x="21" y="26"/>
                      <a:pt x="23" y="23"/>
                      <a:pt x="24" y="19"/>
                    </a:cubicBezTo>
                    <a:cubicBezTo>
                      <a:pt x="24" y="19"/>
                      <a:pt x="24" y="18"/>
                      <a:pt x="23" y="19"/>
                    </a:cubicBezTo>
                    <a:cubicBezTo>
                      <a:pt x="17" y="21"/>
                      <a:pt x="15" y="26"/>
                      <a:pt x="19" y="31"/>
                    </a:cubicBezTo>
                    <a:cubicBezTo>
                      <a:pt x="23" y="36"/>
                      <a:pt x="28" y="30"/>
                      <a:pt x="28" y="26"/>
                    </a:cubicBezTo>
                    <a:cubicBezTo>
                      <a:pt x="28" y="15"/>
                      <a:pt x="8" y="27"/>
                      <a:pt x="20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4" y="31"/>
                      <a:pt x="27" y="27"/>
                      <a:pt x="25" y="22"/>
                    </a:cubicBezTo>
                    <a:cubicBezTo>
                      <a:pt x="25" y="22"/>
                      <a:pt x="24" y="21"/>
                      <a:pt x="24" y="21"/>
                    </a:cubicBezTo>
                    <a:cubicBezTo>
                      <a:pt x="20" y="22"/>
                      <a:pt x="18" y="24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32" y="32"/>
                      <a:pt x="20" y="12"/>
                      <a:pt x="18" y="24"/>
                    </a:cubicBezTo>
                    <a:cubicBezTo>
                      <a:pt x="18" y="25"/>
                      <a:pt x="18" y="25"/>
                      <a:pt x="19" y="25"/>
                    </a:cubicBezTo>
                    <a:cubicBezTo>
                      <a:pt x="23" y="24"/>
                      <a:pt x="25" y="22"/>
                      <a:pt x="24" y="17"/>
                    </a:cubicBezTo>
                    <a:cubicBezTo>
                      <a:pt x="24" y="17"/>
                      <a:pt x="23" y="17"/>
                      <a:pt x="23" y="17"/>
                    </a:cubicBezTo>
                    <a:cubicBezTo>
                      <a:pt x="20" y="18"/>
                      <a:pt x="20" y="18"/>
                      <a:pt x="19" y="20"/>
                    </a:cubicBezTo>
                    <a:cubicBezTo>
                      <a:pt x="18" y="21"/>
                      <a:pt x="19" y="21"/>
                      <a:pt x="19" y="21"/>
                    </a:cubicBezTo>
                    <a:cubicBezTo>
                      <a:pt x="24" y="20"/>
                      <a:pt x="26" y="18"/>
                      <a:pt x="25" y="13"/>
                    </a:cubicBezTo>
                    <a:cubicBezTo>
                      <a:pt x="25" y="12"/>
                      <a:pt x="24" y="13"/>
                      <a:pt x="24" y="13"/>
                    </a:cubicBezTo>
                    <a:cubicBezTo>
                      <a:pt x="23" y="20"/>
                      <a:pt x="32" y="17"/>
                      <a:pt x="30" y="12"/>
                    </a:cubicBezTo>
                    <a:cubicBezTo>
                      <a:pt x="26" y="3"/>
                      <a:pt x="9" y="5"/>
                      <a:pt x="9" y="16"/>
                    </a:cubicBezTo>
                    <a:cubicBezTo>
                      <a:pt x="9" y="16"/>
                      <a:pt x="10" y="17"/>
                      <a:pt x="11" y="16"/>
                    </a:cubicBezTo>
                    <a:cubicBezTo>
                      <a:pt x="11" y="16"/>
                      <a:pt x="11" y="16"/>
                      <a:pt x="12" y="15"/>
                    </a:cubicBezTo>
                    <a:cubicBezTo>
                      <a:pt x="10" y="17"/>
                      <a:pt x="12" y="15"/>
                      <a:pt x="11" y="13"/>
                    </a:cubicBezTo>
                    <a:cubicBezTo>
                      <a:pt x="11" y="13"/>
                      <a:pt x="11" y="12"/>
                      <a:pt x="10" y="13"/>
                    </a:cubicBezTo>
                    <a:cubicBezTo>
                      <a:pt x="8" y="14"/>
                      <a:pt x="11" y="12"/>
                      <a:pt x="11" y="10"/>
                    </a:cubicBezTo>
                    <a:cubicBezTo>
                      <a:pt x="11" y="9"/>
                      <a:pt x="11" y="7"/>
                      <a:pt x="11" y="6"/>
                    </a:cubicBezTo>
                    <a:cubicBezTo>
                      <a:pt x="10" y="3"/>
                      <a:pt x="9" y="2"/>
                      <a:pt x="6" y="1"/>
                    </a:cubicBezTo>
                    <a:cubicBezTo>
                      <a:pt x="5" y="1"/>
                      <a:pt x="5" y="2"/>
                      <a:pt x="6" y="2"/>
                    </a:cubicBezTo>
                    <a:cubicBezTo>
                      <a:pt x="3" y="1"/>
                      <a:pt x="17" y="6"/>
                      <a:pt x="15" y="7"/>
                    </a:cubicBezTo>
                    <a:cubicBezTo>
                      <a:pt x="14" y="8"/>
                      <a:pt x="14" y="9"/>
                      <a:pt x="15" y="9"/>
                    </a:cubicBezTo>
                    <a:cubicBezTo>
                      <a:pt x="16" y="9"/>
                      <a:pt x="17" y="9"/>
                      <a:pt x="18" y="8"/>
                    </a:cubicBezTo>
                    <a:cubicBezTo>
                      <a:pt x="17" y="8"/>
                      <a:pt x="17" y="9"/>
                      <a:pt x="17" y="9"/>
                    </a:cubicBezTo>
                    <a:cubicBezTo>
                      <a:pt x="19" y="9"/>
                      <a:pt x="20" y="9"/>
                      <a:pt x="22" y="10"/>
                    </a:cubicBezTo>
                    <a:cubicBezTo>
                      <a:pt x="22" y="10"/>
                      <a:pt x="22" y="8"/>
                      <a:pt x="22" y="8"/>
                    </a:cubicBezTo>
                    <a:cubicBezTo>
                      <a:pt x="21" y="8"/>
                      <a:pt x="12" y="6"/>
                      <a:pt x="16" y="5"/>
                    </a:cubicBezTo>
                    <a:cubicBezTo>
                      <a:pt x="16" y="4"/>
                      <a:pt x="16" y="4"/>
                      <a:pt x="15" y="4"/>
                    </a:cubicBezTo>
                    <a:cubicBezTo>
                      <a:pt x="14" y="3"/>
                      <a:pt x="12" y="3"/>
                      <a:pt x="10" y="4"/>
                    </a:cubicBezTo>
                    <a:cubicBezTo>
                      <a:pt x="9" y="4"/>
                      <a:pt x="9" y="5"/>
                      <a:pt x="10" y="5"/>
                    </a:cubicBezTo>
                    <a:cubicBezTo>
                      <a:pt x="11" y="5"/>
                      <a:pt x="13" y="5"/>
                      <a:pt x="14" y="5"/>
                    </a:cubicBezTo>
                    <a:cubicBezTo>
                      <a:pt x="15" y="5"/>
                      <a:pt x="15" y="3"/>
                      <a:pt x="14" y="3"/>
                    </a:cubicBezTo>
                    <a:cubicBezTo>
                      <a:pt x="11" y="4"/>
                      <a:pt x="12" y="3"/>
                      <a:pt x="9" y="4"/>
                    </a:cubicBezTo>
                    <a:cubicBezTo>
                      <a:pt x="8" y="5"/>
                      <a:pt x="8" y="6"/>
                      <a:pt x="9" y="6"/>
                    </a:cubicBezTo>
                    <a:cubicBezTo>
                      <a:pt x="14" y="6"/>
                      <a:pt x="10" y="10"/>
                      <a:pt x="10" y="13"/>
                    </a:cubicBezTo>
                    <a:cubicBezTo>
                      <a:pt x="9" y="13"/>
                      <a:pt x="10" y="14"/>
                      <a:pt x="10" y="14"/>
                    </a:cubicBezTo>
                    <a:cubicBezTo>
                      <a:pt x="14" y="13"/>
                      <a:pt x="16" y="12"/>
                      <a:pt x="18" y="9"/>
                    </a:cubicBezTo>
                    <a:cubicBezTo>
                      <a:pt x="18" y="8"/>
                      <a:pt x="18" y="7"/>
                      <a:pt x="17" y="7"/>
                    </a:cubicBezTo>
                    <a:cubicBezTo>
                      <a:pt x="14" y="8"/>
                      <a:pt x="12" y="8"/>
                      <a:pt x="11" y="11"/>
                    </a:cubicBezTo>
                    <a:cubicBezTo>
                      <a:pt x="11" y="12"/>
                      <a:pt x="13" y="12"/>
                      <a:pt x="13" y="11"/>
                    </a:cubicBezTo>
                    <a:cubicBezTo>
                      <a:pt x="13" y="9"/>
                      <a:pt x="13" y="10"/>
                      <a:pt x="13" y="8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0" y="9"/>
                      <a:pt x="9" y="11"/>
                      <a:pt x="8" y="14"/>
                    </a:cubicBezTo>
                    <a:cubicBezTo>
                      <a:pt x="7" y="16"/>
                      <a:pt x="9" y="19"/>
                      <a:pt x="8" y="16"/>
                    </a:cubicBezTo>
                    <a:cubicBezTo>
                      <a:pt x="7" y="15"/>
                      <a:pt x="6" y="16"/>
                      <a:pt x="6" y="16"/>
                    </a:cubicBezTo>
                    <a:cubicBezTo>
                      <a:pt x="6" y="18"/>
                      <a:pt x="6" y="18"/>
                      <a:pt x="7" y="20"/>
                    </a:cubicBezTo>
                    <a:cubicBezTo>
                      <a:pt x="7" y="21"/>
                      <a:pt x="8" y="20"/>
                      <a:pt x="8" y="20"/>
                    </a:cubicBezTo>
                    <a:cubicBezTo>
                      <a:pt x="7" y="22"/>
                      <a:pt x="9" y="17"/>
                      <a:pt x="9" y="17"/>
                    </a:cubicBezTo>
                    <a:cubicBezTo>
                      <a:pt x="9" y="17"/>
                      <a:pt x="10" y="17"/>
                      <a:pt x="10" y="16"/>
                    </a:cubicBezTo>
                    <a:cubicBezTo>
                      <a:pt x="10" y="16"/>
                      <a:pt x="9" y="13"/>
                      <a:pt x="10" y="13"/>
                    </a:cubicBezTo>
                    <a:cubicBezTo>
                      <a:pt x="10" y="13"/>
                      <a:pt x="11" y="12"/>
                      <a:pt x="11" y="12"/>
                    </a:cubicBezTo>
                    <a:cubicBezTo>
                      <a:pt x="11" y="10"/>
                      <a:pt x="10" y="11"/>
                      <a:pt x="12" y="12"/>
                    </a:cubicBezTo>
                    <a:cubicBezTo>
                      <a:pt x="12" y="12"/>
                      <a:pt x="12" y="12"/>
                      <a:pt x="13" y="12"/>
                    </a:cubicBezTo>
                    <a:cubicBezTo>
                      <a:pt x="26" y="5"/>
                      <a:pt x="1" y="2"/>
                      <a:pt x="10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2" y="5"/>
                      <a:pt x="0" y="0"/>
                      <a:pt x="5" y="10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9" y="9"/>
                      <a:pt x="10" y="9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7" y="4"/>
                      <a:pt x="8" y="4"/>
                      <a:pt x="6" y="5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5" y="7"/>
                      <a:pt x="5" y="7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9" y="7"/>
                      <a:pt x="10" y="7"/>
                      <a:pt x="11" y="4"/>
                    </a:cubicBezTo>
                    <a:cubicBezTo>
                      <a:pt x="11" y="4"/>
                      <a:pt x="10" y="3"/>
                      <a:pt x="10" y="4"/>
                    </a:cubicBezTo>
                    <a:cubicBezTo>
                      <a:pt x="8" y="5"/>
                      <a:pt x="8" y="5"/>
                      <a:pt x="7" y="7"/>
                    </a:cubicBezTo>
                    <a:cubicBezTo>
                      <a:pt x="7" y="8"/>
                      <a:pt x="8" y="8"/>
                      <a:pt x="9" y="8"/>
                    </a:cubicBezTo>
                    <a:cubicBezTo>
                      <a:pt x="9" y="7"/>
                      <a:pt x="10" y="7"/>
                      <a:pt x="11" y="6"/>
                    </a:cubicBezTo>
                    <a:cubicBezTo>
                      <a:pt x="11" y="6"/>
                      <a:pt x="11" y="5"/>
                      <a:pt x="10" y="5"/>
                    </a:cubicBezTo>
                    <a:cubicBezTo>
                      <a:pt x="10" y="5"/>
                      <a:pt x="9" y="5"/>
                      <a:pt x="9" y="5"/>
                    </a:cubicBezTo>
                    <a:cubicBezTo>
                      <a:pt x="9" y="5"/>
                      <a:pt x="8" y="6"/>
                      <a:pt x="9" y="6"/>
                    </a:cubicBezTo>
                    <a:cubicBezTo>
                      <a:pt x="9" y="6"/>
                      <a:pt x="9" y="7"/>
                      <a:pt x="9" y="7"/>
                    </a:cubicBezTo>
                    <a:cubicBezTo>
                      <a:pt x="9" y="8"/>
                      <a:pt x="11" y="7"/>
                      <a:pt x="1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184"/>
              <p:cNvSpPr>
                <a:spLocks noEditPoints="1"/>
              </p:cNvSpPr>
              <p:nvPr/>
            </p:nvSpPr>
            <p:spPr bwMode="auto">
              <a:xfrm>
                <a:off x="1401763" y="2203451"/>
                <a:ext cx="58738" cy="28575"/>
              </a:xfrm>
              <a:custGeom>
                <a:avLst/>
                <a:gdLst>
                  <a:gd name="T0" fmla="*/ 54 w 55"/>
                  <a:gd name="T1" fmla="*/ 21 h 26"/>
                  <a:gd name="T2" fmla="*/ 49 w 55"/>
                  <a:gd name="T3" fmla="*/ 17 h 26"/>
                  <a:gd name="T4" fmla="*/ 49 w 55"/>
                  <a:gd name="T5" fmla="*/ 16 h 26"/>
                  <a:gd name="T6" fmla="*/ 49 w 55"/>
                  <a:gd name="T7" fmla="*/ 16 h 26"/>
                  <a:gd name="T8" fmla="*/ 50 w 55"/>
                  <a:gd name="T9" fmla="*/ 15 h 26"/>
                  <a:gd name="T10" fmla="*/ 50 w 55"/>
                  <a:gd name="T11" fmla="*/ 14 h 26"/>
                  <a:gd name="T12" fmla="*/ 50 w 55"/>
                  <a:gd name="T13" fmla="*/ 12 h 26"/>
                  <a:gd name="T14" fmla="*/ 49 w 55"/>
                  <a:gd name="T15" fmla="*/ 11 h 26"/>
                  <a:gd name="T16" fmla="*/ 49 w 55"/>
                  <a:gd name="T17" fmla="*/ 12 h 26"/>
                  <a:gd name="T18" fmla="*/ 49 w 55"/>
                  <a:gd name="T19" fmla="*/ 12 h 26"/>
                  <a:gd name="T20" fmla="*/ 42 w 55"/>
                  <a:gd name="T21" fmla="*/ 15 h 26"/>
                  <a:gd name="T22" fmla="*/ 42 w 55"/>
                  <a:gd name="T23" fmla="*/ 16 h 26"/>
                  <a:gd name="T24" fmla="*/ 40 w 55"/>
                  <a:gd name="T25" fmla="*/ 19 h 26"/>
                  <a:gd name="T26" fmla="*/ 36 w 55"/>
                  <a:gd name="T27" fmla="*/ 16 h 26"/>
                  <a:gd name="T28" fmla="*/ 36 w 55"/>
                  <a:gd name="T29" fmla="*/ 13 h 26"/>
                  <a:gd name="T30" fmla="*/ 35 w 55"/>
                  <a:gd name="T31" fmla="*/ 12 h 26"/>
                  <a:gd name="T32" fmla="*/ 32 w 55"/>
                  <a:gd name="T33" fmla="*/ 21 h 26"/>
                  <a:gd name="T34" fmla="*/ 27 w 55"/>
                  <a:gd name="T35" fmla="*/ 18 h 26"/>
                  <a:gd name="T36" fmla="*/ 34 w 55"/>
                  <a:gd name="T37" fmla="*/ 1 h 26"/>
                  <a:gd name="T38" fmla="*/ 33 w 55"/>
                  <a:gd name="T39" fmla="*/ 1 h 26"/>
                  <a:gd name="T40" fmla="*/ 27 w 55"/>
                  <a:gd name="T41" fmla="*/ 11 h 26"/>
                  <a:gd name="T42" fmla="*/ 26 w 55"/>
                  <a:gd name="T43" fmla="*/ 12 h 26"/>
                  <a:gd name="T44" fmla="*/ 25 w 55"/>
                  <a:gd name="T45" fmla="*/ 12 h 26"/>
                  <a:gd name="T46" fmla="*/ 23 w 55"/>
                  <a:gd name="T47" fmla="*/ 13 h 26"/>
                  <a:gd name="T48" fmla="*/ 18 w 55"/>
                  <a:gd name="T49" fmla="*/ 18 h 26"/>
                  <a:gd name="T50" fmla="*/ 18 w 55"/>
                  <a:gd name="T51" fmla="*/ 20 h 26"/>
                  <a:gd name="T52" fmla="*/ 12 w 55"/>
                  <a:gd name="T53" fmla="*/ 19 h 26"/>
                  <a:gd name="T54" fmla="*/ 15 w 55"/>
                  <a:gd name="T55" fmla="*/ 11 h 26"/>
                  <a:gd name="T56" fmla="*/ 14 w 55"/>
                  <a:gd name="T57" fmla="*/ 10 h 26"/>
                  <a:gd name="T58" fmla="*/ 10 w 55"/>
                  <a:gd name="T59" fmla="*/ 20 h 26"/>
                  <a:gd name="T60" fmla="*/ 0 w 55"/>
                  <a:gd name="T61" fmla="*/ 23 h 26"/>
                  <a:gd name="T62" fmla="*/ 0 w 55"/>
                  <a:gd name="T63" fmla="*/ 25 h 26"/>
                  <a:gd name="T64" fmla="*/ 10 w 55"/>
                  <a:gd name="T65" fmla="*/ 21 h 26"/>
                  <a:gd name="T66" fmla="*/ 11 w 55"/>
                  <a:gd name="T67" fmla="*/ 25 h 26"/>
                  <a:gd name="T68" fmla="*/ 18 w 55"/>
                  <a:gd name="T69" fmla="*/ 24 h 26"/>
                  <a:gd name="T70" fmla="*/ 19 w 55"/>
                  <a:gd name="T71" fmla="*/ 23 h 26"/>
                  <a:gd name="T72" fmla="*/ 20 w 55"/>
                  <a:gd name="T73" fmla="*/ 24 h 26"/>
                  <a:gd name="T74" fmla="*/ 25 w 55"/>
                  <a:gd name="T75" fmla="*/ 21 h 26"/>
                  <a:gd name="T76" fmla="*/ 26 w 55"/>
                  <a:gd name="T77" fmla="*/ 24 h 26"/>
                  <a:gd name="T78" fmla="*/ 33 w 55"/>
                  <a:gd name="T79" fmla="*/ 22 h 26"/>
                  <a:gd name="T80" fmla="*/ 37 w 55"/>
                  <a:gd name="T81" fmla="*/ 23 h 26"/>
                  <a:gd name="T82" fmla="*/ 39 w 55"/>
                  <a:gd name="T83" fmla="*/ 22 h 26"/>
                  <a:gd name="T84" fmla="*/ 39 w 55"/>
                  <a:gd name="T85" fmla="*/ 22 h 26"/>
                  <a:gd name="T86" fmla="*/ 43 w 55"/>
                  <a:gd name="T87" fmla="*/ 25 h 26"/>
                  <a:gd name="T88" fmla="*/ 47 w 55"/>
                  <a:gd name="T89" fmla="*/ 21 h 26"/>
                  <a:gd name="T90" fmla="*/ 47 w 55"/>
                  <a:gd name="T91" fmla="*/ 22 h 26"/>
                  <a:gd name="T92" fmla="*/ 55 w 55"/>
                  <a:gd name="T93" fmla="*/ 22 h 26"/>
                  <a:gd name="T94" fmla="*/ 54 w 55"/>
                  <a:gd name="T95" fmla="*/ 21 h 26"/>
                  <a:gd name="T96" fmla="*/ 24 w 55"/>
                  <a:gd name="T97" fmla="*/ 19 h 26"/>
                  <a:gd name="T98" fmla="*/ 21 w 55"/>
                  <a:gd name="T99" fmla="*/ 18 h 26"/>
                  <a:gd name="T100" fmla="*/ 23 w 55"/>
                  <a:gd name="T101" fmla="*/ 15 h 26"/>
                  <a:gd name="T102" fmla="*/ 25 w 55"/>
                  <a:gd name="T103" fmla="*/ 14 h 26"/>
                  <a:gd name="T104" fmla="*/ 26 w 55"/>
                  <a:gd name="T105" fmla="*/ 13 h 26"/>
                  <a:gd name="T106" fmla="*/ 25 w 55"/>
                  <a:gd name="T107" fmla="*/ 18 h 26"/>
                  <a:gd name="T108" fmla="*/ 24 w 55"/>
                  <a:gd name="T109" fmla="*/ 19 h 26"/>
                  <a:gd name="T110" fmla="*/ 45 w 55"/>
                  <a:gd name="T111" fmla="*/ 21 h 26"/>
                  <a:gd name="T112" fmla="*/ 43 w 55"/>
                  <a:gd name="T113" fmla="*/ 17 h 26"/>
                  <a:gd name="T114" fmla="*/ 44 w 55"/>
                  <a:gd name="T115" fmla="*/ 17 h 26"/>
                  <a:gd name="T116" fmla="*/ 48 w 55"/>
                  <a:gd name="T117" fmla="*/ 14 h 26"/>
                  <a:gd name="T118" fmla="*/ 47 w 55"/>
                  <a:gd name="T119" fmla="*/ 16 h 26"/>
                  <a:gd name="T120" fmla="*/ 45 w 55"/>
                  <a:gd name="T121" fmla="*/ 2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5" h="26">
                    <a:moveTo>
                      <a:pt x="54" y="21"/>
                    </a:moveTo>
                    <a:cubicBezTo>
                      <a:pt x="50" y="20"/>
                      <a:pt x="48" y="19"/>
                      <a:pt x="49" y="17"/>
                    </a:cubicBezTo>
                    <a:cubicBezTo>
                      <a:pt x="49" y="17"/>
                      <a:pt x="49" y="16"/>
                      <a:pt x="49" y="16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3"/>
                      <a:pt x="50" y="12"/>
                      <a:pt x="50" y="12"/>
                    </a:cubicBezTo>
                    <a:cubicBezTo>
                      <a:pt x="51" y="11"/>
                      <a:pt x="49" y="11"/>
                      <a:pt x="49" y="11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6" y="12"/>
                      <a:pt x="44" y="13"/>
                      <a:pt x="42" y="15"/>
                    </a:cubicBezTo>
                    <a:cubicBezTo>
                      <a:pt x="42" y="15"/>
                      <a:pt x="42" y="16"/>
                      <a:pt x="42" y="16"/>
                    </a:cubicBezTo>
                    <a:cubicBezTo>
                      <a:pt x="41" y="17"/>
                      <a:pt x="40" y="18"/>
                      <a:pt x="40" y="19"/>
                    </a:cubicBezTo>
                    <a:cubicBezTo>
                      <a:pt x="38" y="19"/>
                      <a:pt x="37" y="18"/>
                      <a:pt x="36" y="16"/>
                    </a:cubicBezTo>
                    <a:cubicBezTo>
                      <a:pt x="36" y="15"/>
                      <a:pt x="36" y="14"/>
                      <a:pt x="36" y="13"/>
                    </a:cubicBezTo>
                    <a:cubicBezTo>
                      <a:pt x="36" y="12"/>
                      <a:pt x="36" y="12"/>
                      <a:pt x="35" y="12"/>
                    </a:cubicBezTo>
                    <a:cubicBezTo>
                      <a:pt x="31" y="14"/>
                      <a:pt x="30" y="19"/>
                      <a:pt x="32" y="21"/>
                    </a:cubicBezTo>
                    <a:cubicBezTo>
                      <a:pt x="31" y="22"/>
                      <a:pt x="29" y="21"/>
                      <a:pt x="27" y="18"/>
                    </a:cubicBezTo>
                    <a:cubicBezTo>
                      <a:pt x="31" y="13"/>
                      <a:pt x="33" y="5"/>
                      <a:pt x="34" y="1"/>
                    </a:cubicBezTo>
                    <a:cubicBezTo>
                      <a:pt x="34" y="0"/>
                      <a:pt x="33" y="0"/>
                      <a:pt x="33" y="1"/>
                    </a:cubicBezTo>
                    <a:cubicBezTo>
                      <a:pt x="32" y="3"/>
                      <a:pt x="29" y="7"/>
                      <a:pt x="27" y="11"/>
                    </a:cubicBezTo>
                    <a:cubicBezTo>
                      <a:pt x="27" y="12"/>
                      <a:pt x="26" y="12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4" y="12"/>
                      <a:pt x="23" y="13"/>
                      <a:pt x="23" y="13"/>
                    </a:cubicBezTo>
                    <a:cubicBezTo>
                      <a:pt x="21" y="14"/>
                      <a:pt x="19" y="16"/>
                      <a:pt x="18" y="18"/>
                    </a:cubicBezTo>
                    <a:cubicBezTo>
                      <a:pt x="18" y="19"/>
                      <a:pt x="18" y="20"/>
                      <a:pt x="18" y="20"/>
                    </a:cubicBezTo>
                    <a:cubicBezTo>
                      <a:pt x="17" y="21"/>
                      <a:pt x="15" y="21"/>
                      <a:pt x="12" y="19"/>
                    </a:cubicBezTo>
                    <a:cubicBezTo>
                      <a:pt x="13" y="17"/>
                      <a:pt x="15" y="14"/>
                      <a:pt x="15" y="11"/>
                    </a:cubicBezTo>
                    <a:cubicBezTo>
                      <a:pt x="15" y="10"/>
                      <a:pt x="14" y="9"/>
                      <a:pt x="14" y="10"/>
                    </a:cubicBezTo>
                    <a:cubicBezTo>
                      <a:pt x="13" y="12"/>
                      <a:pt x="10" y="16"/>
                      <a:pt x="10" y="20"/>
                    </a:cubicBezTo>
                    <a:cubicBezTo>
                      <a:pt x="7" y="22"/>
                      <a:pt x="4" y="23"/>
                      <a:pt x="0" y="23"/>
                    </a:cubicBezTo>
                    <a:cubicBezTo>
                      <a:pt x="0" y="23"/>
                      <a:pt x="0" y="25"/>
                      <a:pt x="0" y="25"/>
                    </a:cubicBezTo>
                    <a:cubicBezTo>
                      <a:pt x="4" y="24"/>
                      <a:pt x="7" y="23"/>
                      <a:pt x="10" y="21"/>
                    </a:cubicBezTo>
                    <a:cubicBezTo>
                      <a:pt x="10" y="23"/>
                      <a:pt x="10" y="24"/>
                      <a:pt x="11" y="25"/>
                    </a:cubicBezTo>
                    <a:cubicBezTo>
                      <a:pt x="14" y="26"/>
                      <a:pt x="16" y="25"/>
                      <a:pt x="18" y="24"/>
                    </a:cubicBezTo>
                    <a:cubicBezTo>
                      <a:pt x="18" y="23"/>
                      <a:pt x="18" y="23"/>
                      <a:pt x="19" y="23"/>
                    </a:cubicBezTo>
                    <a:cubicBezTo>
                      <a:pt x="19" y="23"/>
                      <a:pt x="20" y="24"/>
                      <a:pt x="20" y="24"/>
                    </a:cubicBezTo>
                    <a:cubicBezTo>
                      <a:pt x="22" y="24"/>
                      <a:pt x="24" y="23"/>
                      <a:pt x="25" y="21"/>
                    </a:cubicBezTo>
                    <a:cubicBezTo>
                      <a:pt x="25" y="22"/>
                      <a:pt x="26" y="23"/>
                      <a:pt x="26" y="24"/>
                    </a:cubicBezTo>
                    <a:cubicBezTo>
                      <a:pt x="29" y="26"/>
                      <a:pt x="31" y="25"/>
                      <a:pt x="33" y="22"/>
                    </a:cubicBezTo>
                    <a:cubicBezTo>
                      <a:pt x="34" y="23"/>
                      <a:pt x="35" y="23"/>
                      <a:pt x="37" y="23"/>
                    </a:cubicBezTo>
                    <a:cubicBezTo>
                      <a:pt x="38" y="23"/>
                      <a:pt x="38" y="22"/>
                      <a:pt x="39" y="22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9" y="24"/>
                      <a:pt x="42" y="25"/>
                      <a:pt x="43" y="25"/>
                    </a:cubicBezTo>
                    <a:cubicBezTo>
                      <a:pt x="45" y="24"/>
                      <a:pt x="46" y="23"/>
                      <a:pt x="47" y="21"/>
                    </a:cubicBezTo>
                    <a:cubicBezTo>
                      <a:pt x="47" y="21"/>
                      <a:pt x="47" y="22"/>
                      <a:pt x="47" y="22"/>
                    </a:cubicBezTo>
                    <a:cubicBezTo>
                      <a:pt x="50" y="25"/>
                      <a:pt x="52" y="25"/>
                      <a:pt x="55" y="22"/>
                    </a:cubicBezTo>
                    <a:cubicBezTo>
                      <a:pt x="55" y="21"/>
                      <a:pt x="54" y="20"/>
                      <a:pt x="54" y="21"/>
                    </a:cubicBezTo>
                    <a:close/>
                    <a:moveTo>
                      <a:pt x="24" y="19"/>
                    </a:moveTo>
                    <a:cubicBezTo>
                      <a:pt x="22" y="23"/>
                      <a:pt x="21" y="22"/>
                      <a:pt x="21" y="18"/>
                    </a:cubicBezTo>
                    <a:cubicBezTo>
                      <a:pt x="22" y="17"/>
                      <a:pt x="22" y="16"/>
                      <a:pt x="23" y="15"/>
                    </a:cubicBezTo>
                    <a:cubicBezTo>
                      <a:pt x="24" y="15"/>
                      <a:pt x="24" y="14"/>
                      <a:pt x="25" y="14"/>
                    </a:cubicBezTo>
                    <a:cubicBezTo>
                      <a:pt x="25" y="14"/>
                      <a:pt x="26" y="13"/>
                      <a:pt x="26" y="13"/>
                    </a:cubicBezTo>
                    <a:cubicBezTo>
                      <a:pt x="25" y="15"/>
                      <a:pt x="25" y="17"/>
                      <a:pt x="25" y="18"/>
                    </a:cubicBezTo>
                    <a:cubicBezTo>
                      <a:pt x="25" y="19"/>
                      <a:pt x="24" y="19"/>
                      <a:pt x="24" y="19"/>
                    </a:cubicBezTo>
                    <a:close/>
                    <a:moveTo>
                      <a:pt x="45" y="21"/>
                    </a:moveTo>
                    <a:cubicBezTo>
                      <a:pt x="45" y="20"/>
                      <a:pt x="44" y="18"/>
                      <a:pt x="43" y="17"/>
                    </a:cubicBezTo>
                    <a:cubicBezTo>
                      <a:pt x="43" y="17"/>
                      <a:pt x="43" y="17"/>
                      <a:pt x="44" y="17"/>
                    </a:cubicBezTo>
                    <a:cubicBezTo>
                      <a:pt x="45" y="15"/>
                      <a:pt x="47" y="14"/>
                      <a:pt x="48" y="14"/>
                    </a:cubicBezTo>
                    <a:cubicBezTo>
                      <a:pt x="48" y="15"/>
                      <a:pt x="48" y="15"/>
                      <a:pt x="47" y="16"/>
                    </a:cubicBezTo>
                    <a:cubicBezTo>
                      <a:pt x="47" y="18"/>
                      <a:pt x="46" y="20"/>
                      <a:pt x="4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185"/>
              <p:cNvSpPr/>
              <p:nvPr/>
            </p:nvSpPr>
            <p:spPr bwMode="auto">
              <a:xfrm>
                <a:off x="1417638" y="2205038"/>
                <a:ext cx="3175" cy="3175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1 h 3"/>
                  <a:gd name="T4" fmla="*/ 0 w 3"/>
                  <a:gd name="T5" fmla="*/ 2 h 3"/>
                  <a:gd name="T6" fmla="*/ 1 w 3"/>
                  <a:gd name="T7" fmla="*/ 2 h 3"/>
                  <a:gd name="T8" fmla="*/ 2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3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186"/>
              <p:cNvSpPr/>
              <p:nvPr/>
            </p:nvSpPr>
            <p:spPr bwMode="auto">
              <a:xfrm>
                <a:off x="1401763" y="2225676"/>
                <a:ext cx="31750" cy="53975"/>
              </a:xfrm>
              <a:custGeom>
                <a:avLst/>
                <a:gdLst>
                  <a:gd name="T0" fmla="*/ 1 w 31"/>
                  <a:gd name="T1" fmla="*/ 5 h 50"/>
                  <a:gd name="T2" fmla="*/ 21 w 31"/>
                  <a:gd name="T3" fmla="*/ 19 h 50"/>
                  <a:gd name="T4" fmla="*/ 27 w 31"/>
                  <a:gd name="T5" fmla="*/ 49 h 50"/>
                  <a:gd name="T6" fmla="*/ 29 w 31"/>
                  <a:gd name="T7" fmla="*/ 49 h 50"/>
                  <a:gd name="T8" fmla="*/ 29 w 31"/>
                  <a:gd name="T9" fmla="*/ 47 h 50"/>
                  <a:gd name="T10" fmla="*/ 28 w 31"/>
                  <a:gd name="T11" fmla="*/ 46 h 50"/>
                  <a:gd name="T12" fmla="*/ 1 w 31"/>
                  <a:gd name="T13" fmla="*/ 3 h 50"/>
                  <a:gd name="T14" fmla="*/ 1 w 31"/>
                  <a:gd name="T15" fmla="*/ 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50">
                    <a:moveTo>
                      <a:pt x="1" y="5"/>
                    </a:moveTo>
                    <a:cubicBezTo>
                      <a:pt x="10" y="3"/>
                      <a:pt x="17" y="13"/>
                      <a:pt x="21" y="19"/>
                    </a:cubicBezTo>
                    <a:cubicBezTo>
                      <a:pt x="26" y="28"/>
                      <a:pt x="27" y="39"/>
                      <a:pt x="27" y="49"/>
                    </a:cubicBezTo>
                    <a:cubicBezTo>
                      <a:pt x="27" y="49"/>
                      <a:pt x="28" y="50"/>
                      <a:pt x="29" y="49"/>
                    </a:cubicBezTo>
                    <a:cubicBezTo>
                      <a:pt x="29" y="48"/>
                      <a:pt x="29" y="47"/>
                      <a:pt x="29" y="47"/>
                    </a:cubicBezTo>
                    <a:cubicBezTo>
                      <a:pt x="29" y="46"/>
                      <a:pt x="28" y="46"/>
                      <a:pt x="28" y="46"/>
                    </a:cubicBezTo>
                    <a:cubicBezTo>
                      <a:pt x="31" y="33"/>
                      <a:pt x="20" y="0"/>
                      <a:pt x="1" y="3"/>
                    </a:cubicBezTo>
                    <a:cubicBezTo>
                      <a:pt x="0" y="4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187"/>
              <p:cNvSpPr/>
              <p:nvPr/>
            </p:nvSpPr>
            <p:spPr bwMode="auto">
              <a:xfrm>
                <a:off x="1433513" y="2225676"/>
                <a:ext cx="25400" cy="50800"/>
              </a:xfrm>
              <a:custGeom>
                <a:avLst/>
                <a:gdLst>
                  <a:gd name="T0" fmla="*/ 23 w 24"/>
                  <a:gd name="T1" fmla="*/ 0 h 48"/>
                  <a:gd name="T2" fmla="*/ 0 w 24"/>
                  <a:gd name="T3" fmla="*/ 47 h 48"/>
                  <a:gd name="T4" fmla="*/ 1 w 24"/>
                  <a:gd name="T5" fmla="*/ 47 h 48"/>
                  <a:gd name="T6" fmla="*/ 23 w 24"/>
                  <a:gd name="T7" fmla="*/ 2 h 48"/>
                  <a:gd name="T8" fmla="*/ 23 w 2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8">
                    <a:moveTo>
                      <a:pt x="23" y="0"/>
                    </a:moveTo>
                    <a:cubicBezTo>
                      <a:pt x="5" y="11"/>
                      <a:pt x="0" y="28"/>
                      <a:pt x="0" y="47"/>
                    </a:cubicBezTo>
                    <a:cubicBezTo>
                      <a:pt x="0" y="48"/>
                      <a:pt x="1" y="48"/>
                      <a:pt x="1" y="47"/>
                    </a:cubicBezTo>
                    <a:cubicBezTo>
                      <a:pt x="1" y="29"/>
                      <a:pt x="6" y="12"/>
                      <a:pt x="23" y="2"/>
                    </a:cubicBezTo>
                    <a:cubicBezTo>
                      <a:pt x="24" y="1"/>
                      <a:pt x="23" y="0"/>
                      <a:pt x="2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188"/>
              <p:cNvSpPr/>
              <p:nvPr/>
            </p:nvSpPr>
            <p:spPr bwMode="auto">
              <a:xfrm>
                <a:off x="1395413" y="2182813"/>
                <a:ext cx="76200" cy="98425"/>
              </a:xfrm>
              <a:custGeom>
                <a:avLst/>
                <a:gdLst>
                  <a:gd name="T0" fmla="*/ 21 w 73"/>
                  <a:gd name="T1" fmla="*/ 90 h 93"/>
                  <a:gd name="T2" fmla="*/ 18 w 73"/>
                  <a:gd name="T3" fmla="*/ 69 h 93"/>
                  <a:gd name="T4" fmla="*/ 7 w 73"/>
                  <a:gd name="T5" fmla="*/ 46 h 93"/>
                  <a:gd name="T6" fmla="*/ 39 w 73"/>
                  <a:gd name="T7" fmla="*/ 4 h 93"/>
                  <a:gd name="T8" fmla="*/ 65 w 73"/>
                  <a:gd name="T9" fmla="*/ 23 h 93"/>
                  <a:gd name="T10" fmla="*/ 61 w 73"/>
                  <a:gd name="T11" fmla="*/ 50 h 93"/>
                  <a:gd name="T12" fmla="*/ 50 w 73"/>
                  <a:gd name="T13" fmla="*/ 66 h 93"/>
                  <a:gd name="T14" fmla="*/ 44 w 73"/>
                  <a:gd name="T15" fmla="*/ 92 h 93"/>
                  <a:gd name="T16" fmla="*/ 45 w 73"/>
                  <a:gd name="T17" fmla="*/ 93 h 93"/>
                  <a:gd name="T18" fmla="*/ 53 w 73"/>
                  <a:gd name="T19" fmla="*/ 64 h 93"/>
                  <a:gd name="T20" fmla="*/ 67 w 73"/>
                  <a:gd name="T21" fmla="*/ 40 h 93"/>
                  <a:gd name="T22" fmla="*/ 42 w 73"/>
                  <a:gd name="T23" fmla="*/ 3 h 93"/>
                  <a:gd name="T24" fmla="*/ 5 w 73"/>
                  <a:gd name="T25" fmla="*/ 32 h 93"/>
                  <a:gd name="T26" fmla="*/ 10 w 73"/>
                  <a:gd name="T27" fmla="*/ 57 h 93"/>
                  <a:gd name="T28" fmla="*/ 17 w 73"/>
                  <a:gd name="T29" fmla="*/ 79 h 93"/>
                  <a:gd name="T30" fmla="*/ 20 w 73"/>
                  <a:gd name="T31" fmla="*/ 91 h 93"/>
                  <a:gd name="T32" fmla="*/ 21 w 73"/>
                  <a:gd name="T33" fmla="*/ 9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3" h="93">
                    <a:moveTo>
                      <a:pt x="21" y="90"/>
                    </a:moveTo>
                    <a:cubicBezTo>
                      <a:pt x="16" y="84"/>
                      <a:pt x="19" y="76"/>
                      <a:pt x="18" y="69"/>
                    </a:cubicBezTo>
                    <a:cubicBezTo>
                      <a:pt x="16" y="61"/>
                      <a:pt x="9" y="54"/>
                      <a:pt x="7" y="46"/>
                    </a:cubicBezTo>
                    <a:cubicBezTo>
                      <a:pt x="0" y="26"/>
                      <a:pt x="19" y="4"/>
                      <a:pt x="39" y="4"/>
                    </a:cubicBezTo>
                    <a:cubicBezTo>
                      <a:pt x="51" y="4"/>
                      <a:pt x="61" y="13"/>
                      <a:pt x="65" y="23"/>
                    </a:cubicBezTo>
                    <a:cubicBezTo>
                      <a:pt x="69" y="33"/>
                      <a:pt x="66" y="42"/>
                      <a:pt x="61" y="50"/>
                    </a:cubicBezTo>
                    <a:cubicBezTo>
                      <a:pt x="57" y="55"/>
                      <a:pt x="53" y="60"/>
                      <a:pt x="50" y="66"/>
                    </a:cubicBezTo>
                    <a:cubicBezTo>
                      <a:pt x="47" y="74"/>
                      <a:pt x="50" y="85"/>
                      <a:pt x="44" y="92"/>
                    </a:cubicBezTo>
                    <a:cubicBezTo>
                      <a:pt x="43" y="92"/>
                      <a:pt x="44" y="93"/>
                      <a:pt x="45" y="93"/>
                    </a:cubicBezTo>
                    <a:cubicBezTo>
                      <a:pt x="52" y="85"/>
                      <a:pt x="48" y="74"/>
                      <a:pt x="53" y="64"/>
                    </a:cubicBezTo>
                    <a:cubicBezTo>
                      <a:pt x="57" y="56"/>
                      <a:pt x="64" y="50"/>
                      <a:pt x="67" y="40"/>
                    </a:cubicBezTo>
                    <a:cubicBezTo>
                      <a:pt x="73" y="23"/>
                      <a:pt x="59" y="5"/>
                      <a:pt x="42" y="3"/>
                    </a:cubicBezTo>
                    <a:cubicBezTo>
                      <a:pt x="24" y="0"/>
                      <a:pt x="9" y="16"/>
                      <a:pt x="5" y="32"/>
                    </a:cubicBezTo>
                    <a:cubicBezTo>
                      <a:pt x="3" y="41"/>
                      <a:pt x="6" y="49"/>
                      <a:pt x="10" y="57"/>
                    </a:cubicBezTo>
                    <a:cubicBezTo>
                      <a:pt x="15" y="64"/>
                      <a:pt x="17" y="70"/>
                      <a:pt x="17" y="79"/>
                    </a:cubicBezTo>
                    <a:cubicBezTo>
                      <a:pt x="16" y="84"/>
                      <a:pt x="17" y="87"/>
                      <a:pt x="20" y="91"/>
                    </a:cubicBezTo>
                    <a:cubicBezTo>
                      <a:pt x="20" y="92"/>
                      <a:pt x="21" y="91"/>
                      <a:pt x="21" y="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189"/>
              <p:cNvSpPr/>
              <p:nvPr/>
            </p:nvSpPr>
            <p:spPr bwMode="auto">
              <a:xfrm>
                <a:off x="1411288" y="2281238"/>
                <a:ext cx="34925" cy="4763"/>
              </a:xfrm>
              <a:custGeom>
                <a:avLst/>
                <a:gdLst>
                  <a:gd name="T0" fmla="*/ 3 w 33"/>
                  <a:gd name="T1" fmla="*/ 4 h 4"/>
                  <a:gd name="T2" fmla="*/ 30 w 33"/>
                  <a:gd name="T3" fmla="*/ 4 h 4"/>
                  <a:gd name="T4" fmla="*/ 30 w 33"/>
                  <a:gd name="T5" fmla="*/ 0 h 4"/>
                  <a:gd name="T6" fmla="*/ 3 w 33"/>
                  <a:gd name="T7" fmla="*/ 0 h 4"/>
                  <a:gd name="T8" fmla="*/ 3 w 33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4">
                    <a:moveTo>
                      <a:pt x="3" y="4"/>
                    </a:moveTo>
                    <a:cubicBezTo>
                      <a:pt x="12" y="4"/>
                      <a:pt x="21" y="4"/>
                      <a:pt x="30" y="4"/>
                    </a:cubicBezTo>
                    <a:cubicBezTo>
                      <a:pt x="33" y="4"/>
                      <a:pt x="33" y="0"/>
                      <a:pt x="30" y="0"/>
                    </a:cubicBezTo>
                    <a:cubicBezTo>
                      <a:pt x="21" y="0"/>
                      <a:pt x="12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190"/>
              <p:cNvSpPr/>
              <p:nvPr/>
            </p:nvSpPr>
            <p:spPr bwMode="auto">
              <a:xfrm>
                <a:off x="1411288" y="2287588"/>
                <a:ext cx="34925" cy="4763"/>
              </a:xfrm>
              <a:custGeom>
                <a:avLst/>
                <a:gdLst>
                  <a:gd name="T0" fmla="*/ 3 w 33"/>
                  <a:gd name="T1" fmla="*/ 4 h 4"/>
                  <a:gd name="T2" fmla="*/ 30 w 33"/>
                  <a:gd name="T3" fmla="*/ 4 h 4"/>
                  <a:gd name="T4" fmla="*/ 30 w 33"/>
                  <a:gd name="T5" fmla="*/ 0 h 4"/>
                  <a:gd name="T6" fmla="*/ 3 w 33"/>
                  <a:gd name="T7" fmla="*/ 0 h 4"/>
                  <a:gd name="T8" fmla="*/ 3 w 33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4">
                    <a:moveTo>
                      <a:pt x="3" y="4"/>
                    </a:moveTo>
                    <a:cubicBezTo>
                      <a:pt x="12" y="4"/>
                      <a:pt x="21" y="4"/>
                      <a:pt x="30" y="4"/>
                    </a:cubicBezTo>
                    <a:cubicBezTo>
                      <a:pt x="33" y="4"/>
                      <a:pt x="33" y="0"/>
                      <a:pt x="30" y="0"/>
                    </a:cubicBezTo>
                    <a:cubicBezTo>
                      <a:pt x="21" y="0"/>
                      <a:pt x="12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191"/>
              <p:cNvSpPr/>
              <p:nvPr/>
            </p:nvSpPr>
            <p:spPr bwMode="auto">
              <a:xfrm>
                <a:off x="1412875" y="2293938"/>
                <a:ext cx="33338" cy="4763"/>
              </a:xfrm>
              <a:custGeom>
                <a:avLst/>
                <a:gdLst>
                  <a:gd name="T0" fmla="*/ 3 w 31"/>
                  <a:gd name="T1" fmla="*/ 5 h 5"/>
                  <a:gd name="T2" fmla="*/ 28 w 31"/>
                  <a:gd name="T3" fmla="*/ 5 h 5"/>
                  <a:gd name="T4" fmla="*/ 28 w 31"/>
                  <a:gd name="T5" fmla="*/ 0 h 5"/>
                  <a:gd name="T6" fmla="*/ 3 w 31"/>
                  <a:gd name="T7" fmla="*/ 0 h 5"/>
                  <a:gd name="T8" fmla="*/ 3 w 31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5">
                    <a:moveTo>
                      <a:pt x="3" y="5"/>
                    </a:moveTo>
                    <a:cubicBezTo>
                      <a:pt x="11" y="5"/>
                      <a:pt x="20" y="5"/>
                      <a:pt x="28" y="5"/>
                    </a:cubicBezTo>
                    <a:cubicBezTo>
                      <a:pt x="31" y="5"/>
                      <a:pt x="31" y="0"/>
                      <a:pt x="28" y="0"/>
                    </a:cubicBezTo>
                    <a:cubicBezTo>
                      <a:pt x="20" y="0"/>
                      <a:pt x="11" y="0"/>
                      <a:pt x="3" y="0"/>
                    </a:cubicBezTo>
                    <a:cubicBezTo>
                      <a:pt x="0" y="0"/>
                      <a:pt x="0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192"/>
              <p:cNvSpPr/>
              <p:nvPr/>
            </p:nvSpPr>
            <p:spPr bwMode="auto">
              <a:xfrm>
                <a:off x="1417638" y="2301876"/>
                <a:ext cx="25400" cy="4763"/>
              </a:xfrm>
              <a:custGeom>
                <a:avLst/>
                <a:gdLst>
                  <a:gd name="T0" fmla="*/ 4 w 25"/>
                  <a:gd name="T1" fmla="*/ 5 h 5"/>
                  <a:gd name="T2" fmla="*/ 21 w 25"/>
                  <a:gd name="T3" fmla="*/ 5 h 5"/>
                  <a:gd name="T4" fmla="*/ 21 w 25"/>
                  <a:gd name="T5" fmla="*/ 0 h 5"/>
                  <a:gd name="T6" fmla="*/ 4 w 25"/>
                  <a:gd name="T7" fmla="*/ 0 h 5"/>
                  <a:gd name="T8" fmla="*/ 4 w 2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5">
                    <a:moveTo>
                      <a:pt x="4" y="5"/>
                    </a:moveTo>
                    <a:cubicBezTo>
                      <a:pt x="10" y="5"/>
                      <a:pt x="15" y="5"/>
                      <a:pt x="21" y="5"/>
                    </a:cubicBezTo>
                    <a:cubicBezTo>
                      <a:pt x="25" y="5"/>
                      <a:pt x="25" y="0"/>
                      <a:pt x="21" y="0"/>
                    </a:cubicBezTo>
                    <a:cubicBezTo>
                      <a:pt x="15" y="0"/>
                      <a:pt x="10" y="0"/>
                      <a:pt x="4" y="0"/>
                    </a:cubicBezTo>
                    <a:cubicBezTo>
                      <a:pt x="0" y="0"/>
                      <a:pt x="0" y="5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197"/>
              <p:cNvSpPr/>
              <p:nvPr/>
            </p:nvSpPr>
            <p:spPr bwMode="auto">
              <a:xfrm>
                <a:off x="1052513" y="2039938"/>
                <a:ext cx="76200" cy="85725"/>
              </a:xfrm>
              <a:custGeom>
                <a:avLst/>
                <a:gdLst>
                  <a:gd name="T0" fmla="*/ 24 w 72"/>
                  <a:gd name="T1" fmla="*/ 63 h 80"/>
                  <a:gd name="T2" fmla="*/ 2 w 72"/>
                  <a:gd name="T3" fmla="*/ 65 h 80"/>
                  <a:gd name="T4" fmla="*/ 14 w 72"/>
                  <a:gd name="T5" fmla="*/ 78 h 80"/>
                  <a:gd name="T6" fmla="*/ 26 w 72"/>
                  <a:gd name="T7" fmla="*/ 43 h 80"/>
                  <a:gd name="T8" fmla="*/ 28 w 72"/>
                  <a:gd name="T9" fmla="*/ 16 h 80"/>
                  <a:gd name="T10" fmla="*/ 58 w 72"/>
                  <a:gd name="T11" fmla="*/ 9 h 80"/>
                  <a:gd name="T12" fmla="*/ 69 w 72"/>
                  <a:gd name="T13" fmla="*/ 6 h 80"/>
                  <a:gd name="T14" fmla="*/ 66 w 72"/>
                  <a:gd name="T15" fmla="*/ 25 h 80"/>
                  <a:gd name="T16" fmla="*/ 65 w 72"/>
                  <a:gd name="T17" fmla="*/ 59 h 80"/>
                  <a:gd name="T18" fmla="*/ 65 w 72"/>
                  <a:gd name="T19" fmla="*/ 67 h 80"/>
                  <a:gd name="T20" fmla="*/ 65 w 72"/>
                  <a:gd name="T21" fmla="*/ 65 h 80"/>
                  <a:gd name="T22" fmla="*/ 53 w 72"/>
                  <a:gd name="T23" fmla="*/ 62 h 80"/>
                  <a:gd name="T24" fmla="*/ 48 w 72"/>
                  <a:gd name="T25" fmla="*/ 75 h 80"/>
                  <a:gd name="T26" fmla="*/ 69 w 72"/>
                  <a:gd name="T27" fmla="*/ 70 h 80"/>
                  <a:gd name="T28" fmla="*/ 67 w 72"/>
                  <a:gd name="T29" fmla="*/ 68 h 80"/>
                  <a:gd name="T30" fmla="*/ 60 w 72"/>
                  <a:gd name="T31" fmla="*/ 72 h 80"/>
                  <a:gd name="T32" fmla="*/ 66 w 72"/>
                  <a:gd name="T33" fmla="*/ 70 h 80"/>
                  <a:gd name="T34" fmla="*/ 69 w 72"/>
                  <a:gd name="T35" fmla="*/ 69 h 80"/>
                  <a:gd name="T36" fmla="*/ 71 w 72"/>
                  <a:gd name="T37" fmla="*/ 2 h 80"/>
                  <a:gd name="T38" fmla="*/ 69 w 72"/>
                  <a:gd name="T39" fmla="*/ 0 h 80"/>
                  <a:gd name="T40" fmla="*/ 24 w 72"/>
                  <a:gd name="T41" fmla="*/ 12 h 80"/>
                  <a:gd name="T42" fmla="*/ 22 w 72"/>
                  <a:gd name="T43" fmla="*/ 14 h 80"/>
                  <a:gd name="T44" fmla="*/ 23 w 72"/>
                  <a:gd name="T45" fmla="*/ 48 h 80"/>
                  <a:gd name="T46" fmla="*/ 22 w 72"/>
                  <a:gd name="T47" fmla="*/ 61 h 80"/>
                  <a:gd name="T48" fmla="*/ 18 w 72"/>
                  <a:gd name="T49" fmla="*/ 65 h 80"/>
                  <a:gd name="T50" fmla="*/ 23 w 72"/>
                  <a:gd name="T51" fmla="*/ 66 h 80"/>
                  <a:gd name="T52" fmla="*/ 24 w 72"/>
                  <a:gd name="T53" fmla="*/ 6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2" h="80">
                    <a:moveTo>
                      <a:pt x="24" y="63"/>
                    </a:moveTo>
                    <a:cubicBezTo>
                      <a:pt x="18" y="62"/>
                      <a:pt x="5" y="58"/>
                      <a:pt x="2" y="65"/>
                    </a:cubicBezTo>
                    <a:cubicBezTo>
                      <a:pt x="0" y="72"/>
                      <a:pt x="6" y="80"/>
                      <a:pt x="14" y="78"/>
                    </a:cubicBezTo>
                    <a:cubicBezTo>
                      <a:pt x="27" y="73"/>
                      <a:pt x="26" y="55"/>
                      <a:pt x="26" y="43"/>
                    </a:cubicBezTo>
                    <a:cubicBezTo>
                      <a:pt x="26" y="39"/>
                      <a:pt x="20" y="15"/>
                      <a:pt x="28" y="16"/>
                    </a:cubicBezTo>
                    <a:cubicBezTo>
                      <a:pt x="39" y="17"/>
                      <a:pt x="48" y="14"/>
                      <a:pt x="58" y="9"/>
                    </a:cubicBezTo>
                    <a:cubicBezTo>
                      <a:pt x="59" y="9"/>
                      <a:pt x="69" y="2"/>
                      <a:pt x="69" y="6"/>
                    </a:cubicBezTo>
                    <a:cubicBezTo>
                      <a:pt x="69" y="12"/>
                      <a:pt x="67" y="18"/>
                      <a:pt x="66" y="25"/>
                    </a:cubicBezTo>
                    <a:cubicBezTo>
                      <a:pt x="65" y="36"/>
                      <a:pt x="66" y="47"/>
                      <a:pt x="65" y="59"/>
                    </a:cubicBezTo>
                    <a:cubicBezTo>
                      <a:pt x="65" y="61"/>
                      <a:pt x="65" y="64"/>
                      <a:pt x="65" y="67"/>
                    </a:cubicBezTo>
                    <a:cubicBezTo>
                      <a:pt x="65" y="66"/>
                      <a:pt x="71" y="68"/>
                      <a:pt x="65" y="65"/>
                    </a:cubicBezTo>
                    <a:cubicBezTo>
                      <a:pt x="61" y="63"/>
                      <a:pt x="57" y="61"/>
                      <a:pt x="53" y="62"/>
                    </a:cubicBezTo>
                    <a:cubicBezTo>
                      <a:pt x="47" y="64"/>
                      <a:pt x="44" y="70"/>
                      <a:pt x="48" y="75"/>
                    </a:cubicBezTo>
                    <a:cubicBezTo>
                      <a:pt x="53" y="80"/>
                      <a:pt x="66" y="74"/>
                      <a:pt x="69" y="70"/>
                    </a:cubicBezTo>
                    <a:cubicBezTo>
                      <a:pt x="70" y="68"/>
                      <a:pt x="68" y="66"/>
                      <a:pt x="67" y="68"/>
                    </a:cubicBezTo>
                    <a:cubicBezTo>
                      <a:pt x="65" y="70"/>
                      <a:pt x="63" y="72"/>
                      <a:pt x="60" y="72"/>
                    </a:cubicBezTo>
                    <a:cubicBezTo>
                      <a:pt x="55" y="74"/>
                      <a:pt x="56" y="55"/>
                      <a:pt x="66" y="70"/>
                    </a:cubicBezTo>
                    <a:cubicBezTo>
                      <a:pt x="67" y="72"/>
                      <a:pt x="69" y="71"/>
                      <a:pt x="69" y="69"/>
                    </a:cubicBezTo>
                    <a:cubicBezTo>
                      <a:pt x="63" y="47"/>
                      <a:pt x="72" y="24"/>
                      <a:pt x="71" y="2"/>
                    </a:cubicBezTo>
                    <a:cubicBezTo>
                      <a:pt x="71" y="0"/>
                      <a:pt x="70" y="0"/>
                      <a:pt x="69" y="0"/>
                    </a:cubicBezTo>
                    <a:cubicBezTo>
                      <a:pt x="54" y="7"/>
                      <a:pt x="42" y="17"/>
                      <a:pt x="24" y="12"/>
                    </a:cubicBezTo>
                    <a:cubicBezTo>
                      <a:pt x="23" y="12"/>
                      <a:pt x="22" y="13"/>
                      <a:pt x="22" y="14"/>
                    </a:cubicBezTo>
                    <a:cubicBezTo>
                      <a:pt x="21" y="25"/>
                      <a:pt x="23" y="36"/>
                      <a:pt x="23" y="48"/>
                    </a:cubicBezTo>
                    <a:cubicBezTo>
                      <a:pt x="23" y="52"/>
                      <a:pt x="23" y="57"/>
                      <a:pt x="22" y="61"/>
                    </a:cubicBezTo>
                    <a:cubicBezTo>
                      <a:pt x="14" y="63"/>
                      <a:pt x="13" y="64"/>
                      <a:pt x="18" y="65"/>
                    </a:cubicBezTo>
                    <a:cubicBezTo>
                      <a:pt x="20" y="65"/>
                      <a:pt x="21" y="66"/>
                      <a:pt x="23" y="66"/>
                    </a:cubicBezTo>
                    <a:cubicBezTo>
                      <a:pt x="25" y="66"/>
                      <a:pt x="25" y="64"/>
                      <a:pt x="24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198"/>
              <p:cNvSpPr/>
              <p:nvPr/>
            </p:nvSpPr>
            <p:spPr bwMode="auto">
              <a:xfrm>
                <a:off x="1073150" y="2051051"/>
                <a:ext cx="57150" cy="20638"/>
              </a:xfrm>
              <a:custGeom>
                <a:avLst/>
                <a:gdLst>
                  <a:gd name="T0" fmla="*/ 2 w 53"/>
                  <a:gd name="T1" fmla="*/ 19 h 20"/>
                  <a:gd name="T2" fmla="*/ 21 w 53"/>
                  <a:gd name="T3" fmla="*/ 14 h 20"/>
                  <a:gd name="T4" fmla="*/ 51 w 53"/>
                  <a:gd name="T5" fmla="*/ 3 h 20"/>
                  <a:gd name="T6" fmla="*/ 50 w 53"/>
                  <a:gd name="T7" fmla="*/ 1 h 20"/>
                  <a:gd name="T8" fmla="*/ 28 w 53"/>
                  <a:gd name="T9" fmla="*/ 9 h 20"/>
                  <a:gd name="T10" fmla="*/ 3 w 53"/>
                  <a:gd name="T11" fmla="*/ 16 h 20"/>
                  <a:gd name="T12" fmla="*/ 2 w 53"/>
                  <a:gd name="T13" fmla="*/ 1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20">
                    <a:moveTo>
                      <a:pt x="2" y="19"/>
                    </a:moveTo>
                    <a:cubicBezTo>
                      <a:pt x="8" y="20"/>
                      <a:pt x="16" y="16"/>
                      <a:pt x="21" y="14"/>
                    </a:cubicBezTo>
                    <a:cubicBezTo>
                      <a:pt x="31" y="11"/>
                      <a:pt x="42" y="8"/>
                      <a:pt x="51" y="3"/>
                    </a:cubicBezTo>
                    <a:cubicBezTo>
                      <a:pt x="53" y="2"/>
                      <a:pt x="51" y="0"/>
                      <a:pt x="50" y="1"/>
                    </a:cubicBezTo>
                    <a:cubicBezTo>
                      <a:pt x="43" y="5"/>
                      <a:pt x="35" y="7"/>
                      <a:pt x="28" y="9"/>
                    </a:cubicBezTo>
                    <a:cubicBezTo>
                      <a:pt x="21" y="11"/>
                      <a:pt x="10" y="18"/>
                      <a:pt x="3" y="16"/>
                    </a:cubicBezTo>
                    <a:cubicBezTo>
                      <a:pt x="1" y="16"/>
                      <a:pt x="0" y="18"/>
                      <a:pt x="2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199"/>
              <p:cNvSpPr/>
              <p:nvPr/>
            </p:nvSpPr>
            <p:spPr bwMode="auto">
              <a:xfrm>
                <a:off x="1111250" y="2106613"/>
                <a:ext cx="11113" cy="12700"/>
              </a:xfrm>
              <a:custGeom>
                <a:avLst/>
                <a:gdLst>
                  <a:gd name="T0" fmla="*/ 1 w 10"/>
                  <a:gd name="T1" fmla="*/ 4 h 11"/>
                  <a:gd name="T2" fmla="*/ 1 w 10"/>
                  <a:gd name="T3" fmla="*/ 5 h 11"/>
                  <a:gd name="T4" fmla="*/ 3 w 10"/>
                  <a:gd name="T5" fmla="*/ 5 h 11"/>
                  <a:gd name="T6" fmla="*/ 3 w 10"/>
                  <a:gd name="T7" fmla="*/ 1 h 11"/>
                  <a:gd name="T8" fmla="*/ 0 w 10"/>
                  <a:gd name="T9" fmla="*/ 1 h 11"/>
                  <a:gd name="T10" fmla="*/ 2 w 10"/>
                  <a:gd name="T11" fmla="*/ 5 h 11"/>
                  <a:gd name="T12" fmla="*/ 4 w 10"/>
                  <a:gd name="T13" fmla="*/ 5 h 11"/>
                  <a:gd name="T14" fmla="*/ 3 w 10"/>
                  <a:gd name="T15" fmla="*/ 4 h 11"/>
                  <a:gd name="T16" fmla="*/ 4 w 10"/>
                  <a:gd name="T17" fmla="*/ 5 h 11"/>
                  <a:gd name="T18" fmla="*/ 2 w 10"/>
                  <a:gd name="T19" fmla="*/ 5 h 11"/>
                  <a:gd name="T20" fmla="*/ 3 w 10"/>
                  <a:gd name="T21" fmla="*/ 6 h 11"/>
                  <a:gd name="T22" fmla="*/ 6 w 10"/>
                  <a:gd name="T23" fmla="*/ 5 h 11"/>
                  <a:gd name="T24" fmla="*/ 3 w 10"/>
                  <a:gd name="T25" fmla="*/ 7 h 11"/>
                  <a:gd name="T26" fmla="*/ 4 w 10"/>
                  <a:gd name="T27" fmla="*/ 9 h 11"/>
                  <a:gd name="T28" fmla="*/ 8 w 10"/>
                  <a:gd name="T29" fmla="*/ 7 h 11"/>
                  <a:gd name="T30" fmla="*/ 7 w 10"/>
                  <a:gd name="T31" fmla="*/ 6 h 11"/>
                  <a:gd name="T32" fmla="*/ 5 w 10"/>
                  <a:gd name="T33" fmla="*/ 7 h 11"/>
                  <a:gd name="T34" fmla="*/ 3 w 10"/>
                  <a:gd name="T35" fmla="*/ 9 h 11"/>
                  <a:gd name="T36" fmla="*/ 9 w 10"/>
                  <a:gd name="T37" fmla="*/ 5 h 11"/>
                  <a:gd name="T38" fmla="*/ 8 w 10"/>
                  <a:gd name="T39" fmla="*/ 4 h 11"/>
                  <a:gd name="T40" fmla="*/ 1 w 10"/>
                  <a:gd name="T41" fmla="*/ 7 h 11"/>
                  <a:gd name="T42" fmla="*/ 2 w 10"/>
                  <a:gd name="T43" fmla="*/ 9 h 11"/>
                  <a:gd name="T44" fmla="*/ 9 w 10"/>
                  <a:gd name="T45" fmla="*/ 3 h 11"/>
                  <a:gd name="T46" fmla="*/ 3 w 10"/>
                  <a:gd name="T47" fmla="*/ 2 h 11"/>
                  <a:gd name="T48" fmla="*/ 1 w 10"/>
                  <a:gd name="T49" fmla="*/ 7 h 11"/>
                  <a:gd name="T50" fmla="*/ 2 w 10"/>
                  <a:gd name="T51" fmla="*/ 8 h 11"/>
                  <a:gd name="T52" fmla="*/ 6 w 10"/>
                  <a:gd name="T53" fmla="*/ 7 h 11"/>
                  <a:gd name="T54" fmla="*/ 6 w 10"/>
                  <a:gd name="T55" fmla="*/ 3 h 11"/>
                  <a:gd name="T56" fmla="*/ 4 w 10"/>
                  <a:gd name="T57" fmla="*/ 2 h 11"/>
                  <a:gd name="T58" fmla="*/ 1 w 10"/>
                  <a:gd name="T59" fmla="*/ 5 h 11"/>
                  <a:gd name="T60" fmla="*/ 4 w 10"/>
                  <a:gd name="T61" fmla="*/ 4 h 11"/>
                  <a:gd name="T62" fmla="*/ 3 w 10"/>
                  <a:gd name="T63" fmla="*/ 1 h 11"/>
                  <a:gd name="T64" fmla="*/ 0 w 10"/>
                  <a:gd name="T65" fmla="*/ 1 h 11"/>
                  <a:gd name="T66" fmla="*/ 1 w 10"/>
                  <a:gd name="T67" fmla="*/ 6 h 11"/>
                  <a:gd name="T68" fmla="*/ 3 w 10"/>
                  <a:gd name="T69" fmla="*/ 6 h 11"/>
                  <a:gd name="T70" fmla="*/ 4 w 10"/>
                  <a:gd name="T71" fmla="*/ 5 h 11"/>
                  <a:gd name="T72" fmla="*/ 1 w 10"/>
                  <a:gd name="T7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0" h="11">
                    <a:moveTo>
                      <a:pt x="1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4"/>
                      <a:pt x="3" y="3"/>
                      <a:pt x="3" y="1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3"/>
                      <a:pt x="1" y="4"/>
                      <a:pt x="2" y="5"/>
                    </a:cubicBezTo>
                    <a:cubicBezTo>
                      <a:pt x="2" y="7"/>
                      <a:pt x="4" y="6"/>
                      <a:pt x="4" y="5"/>
                    </a:cubicBezTo>
                    <a:cubicBezTo>
                      <a:pt x="4" y="3"/>
                      <a:pt x="4" y="5"/>
                      <a:pt x="3" y="4"/>
                    </a:cubicBezTo>
                    <a:cubicBezTo>
                      <a:pt x="3" y="4"/>
                      <a:pt x="4" y="5"/>
                      <a:pt x="4" y="5"/>
                    </a:cubicBezTo>
                    <a:cubicBezTo>
                      <a:pt x="4" y="6"/>
                      <a:pt x="3" y="5"/>
                      <a:pt x="2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5"/>
                      <a:pt x="6" y="4"/>
                      <a:pt x="6" y="5"/>
                    </a:cubicBezTo>
                    <a:cubicBezTo>
                      <a:pt x="6" y="6"/>
                      <a:pt x="4" y="7"/>
                      <a:pt x="3" y="7"/>
                    </a:cubicBezTo>
                    <a:cubicBezTo>
                      <a:pt x="3" y="8"/>
                      <a:pt x="3" y="8"/>
                      <a:pt x="4" y="9"/>
                    </a:cubicBezTo>
                    <a:cubicBezTo>
                      <a:pt x="4" y="8"/>
                      <a:pt x="6" y="7"/>
                      <a:pt x="8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5" y="7"/>
                    </a:cubicBezTo>
                    <a:cubicBezTo>
                      <a:pt x="3" y="6"/>
                      <a:pt x="2" y="9"/>
                      <a:pt x="3" y="9"/>
                    </a:cubicBezTo>
                    <a:cubicBezTo>
                      <a:pt x="7" y="11"/>
                      <a:pt x="10" y="9"/>
                      <a:pt x="9" y="5"/>
                    </a:cubicBezTo>
                    <a:cubicBezTo>
                      <a:pt x="9" y="5"/>
                      <a:pt x="9" y="4"/>
                      <a:pt x="8" y="4"/>
                    </a:cubicBezTo>
                    <a:cubicBezTo>
                      <a:pt x="5" y="4"/>
                      <a:pt x="3" y="5"/>
                      <a:pt x="1" y="7"/>
                    </a:cubicBezTo>
                    <a:cubicBezTo>
                      <a:pt x="1" y="8"/>
                      <a:pt x="1" y="9"/>
                      <a:pt x="2" y="9"/>
                    </a:cubicBezTo>
                    <a:cubicBezTo>
                      <a:pt x="5" y="11"/>
                      <a:pt x="10" y="7"/>
                      <a:pt x="9" y="3"/>
                    </a:cubicBezTo>
                    <a:cubicBezTo>
                      <a:pt x="8" y="1"/>
                      <a:pt x="5" y="1"/>
                      <a:pt x="3" y="2"/>
                    </a:cubicBezTo>
                    <a:cubicBezTo>
                      <a:pt x="1" y="3"/>
                      <a:pt x="0" y="5"/>
                      <a:pt x="1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8"/>
                      <a:pt x="5" y="8"/>
                      <a:pt x="6" y="7"/>
                    </a:cubicBezTo>
                    <a:cubicBezTo>
                      <a:pt x="7" y="6"/>
                      <a:pt x="7" y="5"/>
                      <a:pt x="6" y="3"/>
                    </a:cubicBezTo>
                    <a:cubicBezTo>
                      <a:pt x="6" y="2"/>
                      <a:pt x="5" y="2"/>
                      <a:pt x="4" y="2"/>
                    </a:cubicBezTo>
                    <a:cubicBezTo>
                      <a:pt x="2" y="1"/>
                      <a:pt x="2" y="3"/>
                      <a:pt x="1" y="5"/>
                    </a:cubicBezTo>
                    <a:cubicBezTo>
                      <a:pt x="2" y="4"/>
                      <a:pt x="3" y="4"/>
                      <a:pt x="4" y="4"/>
                    </a:cubicBezTo>
                    <a:cubicBezTo>
                      <a:pt x="4" y="3"/>
                      <a:pt x="3" y="2"/>
                      <a:pt x="3" y="1"/>
                    </a:cubicBezTo>
                    <a:cubicBezTo>
                      <a:pt x="3" y="0"/>
                      <a:pt x="0" y="0"/>
                      <a:pt x="0" y="1"/>
                    </a:cubicBezTo>
                    <a:cubicBezTo>
                      <a:pt x="0" y="3"/>
                      <a:pt x="0" y="5"/>
                      <a:pt x="1" y="6"/>
                    </a:cubicBezTo>
                    <a:cubicBezTo>
                      <a:pt x="1" y="7"/>
                      <a:pt x="3" y="7"/>
                      <a:pt x="3" y="6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5" y="3"/>
                      <a:pt x="2" y="3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341438" y="2374901"/>
              <a:ext cx="174625" cy="404812"/>
              <a:chOff x="1341438" y="2374901"/>
              <a:chExt cx="174625" cy="404812"/>
            </a:xfrm>
            <a:grpFill/>
          </p:grpSpPr>
          <p:sp>
            <p:nvSpPr>
              <p:cNvPr id="372" name="Freeform 92"/>
              <p:cNvSpPr/>
              <p:nvPr/>
            </p:nvSpPr>
            <p:spPr bwMode="auto">
              <a:xfrm>
                <a:off x="1470025" y="2381251"/>
                <a:ext cx="44450" cy="47625"/>
              </a:xfrm>
              <a:custGeom>
                <a:avLst/>
                <a:gdLst>
                  <a:gd name="T0" fmla="*/ 36 w 42"/>
                  <a:gd name="T1" fmla="*/ 2 h 46"/>
                  <a:gd name="T2" fmla="*/ 11 w 42"/>
                  <a:gd name="T3" fmla="*/ 7 h 46"/>
                  <a:gd name="T4" fmla="*/ 17 w 42"/>
                  <a:gd name="T5" fmla="*/ 17 h 46"/>
                  <a:gd name="T6" fmla="*/ 29 w 42"/>
                  <a:gd name="T7" fmla="*/ 19 h 46"/>
                  <a:gd name="T8" fmla="*/ 32 w 42"/>
                  <a:gd name="T9" fmla="*/ 34 h 46"/>
                  <a:gd name="T10" fmla="*/ 11 w 42"/>
                  <a:gd name="T11" fmla="*/ 22 h 46"/>
                  <a:gd name="T12" fmla="*/ 8 w 42"/>
                  <a:gd name="T13" fmla="*/ 21 h 46"/>
                  <a:gd name="T14" fmla="*/ 37 w 42"/>
                  <a:gd name="T15" fmla="*/ 33 h 46"/>
                  <a:gd name="T16" fmla="*/ 29 w 42"/>
                  <a:gd name="T17" fmla="*/ 16 h 46"/>
                  <a:gd name="T18" fmla="*/ 17 w 42"/>
                  <a:gd name="T19" fmla="*/ 14 h 46"/>
                  <a:gd name="T20" fmla="*/ 14 w 42"/>
                  <a:gd name="T21" fmla="*/ 8 h 46"/>
                  <a:gd name="T22" fmla="*/ 23 w 42"/>
                  <a:gd name="T23" fmla="*/ 4 h 46"/>
                  <a:gd name="T24" fmla="*/ 36 w 42"/>
                  <a:gd name="T25" fmla="*/ 5 h 46"/>
                  <a:gd name="T26" fmla="*/ 36 w 42"/>
                  <a:gd name="T27" fmla="*/ 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" h="46">
                    <a:moveTo>
                      <a:pt x="36" y="2"/>
                    </a:moveTo>
                    <a:cubicBezTo>
                      <a:pt x="27" y="2"/>
                      <a:pt x="18" y="0"/>
                      <a:pt x="11" y="7"/>
                    </a:cubicBezTo>
                    <a:cubicBezTo>
                      <a:pt x="7" y="12"/>
                      <a:pt x="13" y="16"/>
                      <a:pt x="17" y="17"/>
                    </a:cubicBezTo>
                    <a:cubicBezTo>
                      <a:pt x="21" y="18"/>
                      <a:pt x="25" y="17"/>
                      <a:pt x="29" y="19"/>
                    </a:cubicBezTo>
                    <a:cubicBezTo>
                      <a:pt x="35" y="22"/>
                      <a:pt x="39" y="30"/>
                      <a:pt x="32" y="34"/>
                    </a:cubicBezTo>
                    <a:cubicBezTo>
                      <a:pt x="24" y="39"/>
                      <a:pt x="5" y="33"/>
                      <a:pt x="11" y="22"/>
                    </a:cubicBezTo>
                    <a:cubicBezTo>
                      <a:pt x="12" y="20"/>
                      <a:pt x="9" y="19"/>
                      <a:pt x="8" y="21"/>
                    </a:cubicBezTo>
                    <a:cubicBezTo>
                      <a:pt x="0" y="36"/>
                      <a:pt x="29" y="46"/>
                      <a:pt x="37" y="33"/>
                    </a:cubicBezTo>
                    <a:cubicBezTo>
                      <a:pt x="42" y="26"/>
                      <a:pt x="35" y="19"/>
                      <a:pt x="29" y="16"/>
                    </a:cubicBezTo>
                    <a:cubicBezTo>
                      <a:pt x="25" y="14"/>
                      <a:pt x="21" y="15"/>
                      <a:pt x="17" y="14"/>
                    </a:cubicBezTo>
                    <a:cubicBezTo>
                      <a:pt x="14" y="14"/>
                      <a:pt x="13" y="12"/>
                      <a:pt x="14" y="8"/>
                    </a:cubicBezTo>
                    <a:cubicBezTo>
                      <a:pt x="16" y="6"/>
                      <a:pt x="21" y="5"/>
                      <a:pt x="23" y="4"/>
                    </a:cubicBezTo>
                    <a:cubicBezTo>
                      <a:pt x="27" y="4"/>
                      <a:pt x="32" y="5"/>
                      <a:pt x="36" y="5"/>
                    </a:cubicBezTo>
                    <a:cubicBezTo>
                      <a:pt x="38" y="5"/>
                      <a:pt x="38" y="2"/>
                      <a:pt x="3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93"/>
              <p:cNvSpPr/>
              <p:nvPr/>
            </p:nvSpPr>
            <p:spPr bwMode="auto">
              <a:xfrm>
                <a:off x="1487488" y="2374901"/>
                <a:ext cx="9525" cy="57150"/>
              </a:xfrm>
              <a:custGeom>
                <a:avLst/>
                <a:gdLst>
                  <a:gd name="T0" fmla="*/ 8 w 9"/>
                  <a:gd name="T1" fmla="*/ 2 h 53"/>
                  <a:gd name="T2" fmla="*/ 7 w 9"/>
                  <a:gd name="T3" fmla="*/ 0 h 53"/>
                  <a:gd name="T4" fmla="*/ 4 w 9"/>
                  <a:gd name="T5" fmla="*/ 1 h 53"/>
                  <a:gd name="T6" fmla="*/ 4 w 9"/>
                  <a:gd name="T7" fmla="*/ 51 h 53"/>
                  <a:gd name="T8" fmla="*/ 7 w 9"/>
                  <a:gd name="T9" fmla="*/ 51 h 53"/>
                  <a:gd name="T10" fmla="*/ 7 w 9"/>
                  <a:gd name="T11" fmla="*/ 49 h 53"/>
                  <a:gd name="T12" fmla="*/ 4 w 9"/>
                  <a:gd name="T13" fmla="*/ 49 h 53"/>
                  <a:gd name="T14" fmla="*/ 4 w 9"/>
                  <a:gd name="T15" fmla="*/ 51 h 53"/>
                  <a:gd name="T16" fmla="*/ 7 w 9"/>
                  <a:gd name="T17" fmla="*/ 51 h 53"/>
                  <a:gd name="T18" fmla="*/ 7 w 9"/>
                  <a:gd name="T19" fmla="*/ 2 h 53"/>
                  <a:gd name="T20" fmla="*/ 5 w 9"/>
                  <a:gd name="T21" fmla="*/ 2 h 53"/>
                  <a:gd name="T22" fmla="*/ 6 w 9"/>
                  <a:gd name="T23" fmla="*/ 4 h 53"/>
                  <a:gd name="T24" fmla="*/ 8 w 9"/>
                  <a:gd name="T25" fmla="*/ 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" h="53">
                    <a:moveTo>
                      <a:pt x="8" y="2"/>
                    </a:moveTo>
                    <a:cubicBezTo>
                      <a:pt x="8" y="1"/>
                      <a:pt x="7" y="1"/>
                      <a:pt x="7" y="0"/>
                    </a:cubicBezTo>
                    <a:cubicBezTo>
                      <a:pt x="6" y="0"/>
                      <a:pt x="4" y="0"/>
                      <a:pt x="4" y="1"/>
                    </a:cubicBezTo>
                    <a:cubicBezTo>
                      <a:pt x="0" y="17"/>
                      <a:pt x="5" y="34"/>
                      <a:pt x="4" y="51"/>
                    </a:cubicBezTo>
                    <a:cubicBezTo>
                      <a:pt x="5" y="51"/>
                      <a:pt x="6" y="51"/>
                      <a:pt x="7" y="51"/>
                    </a:cubicBezTo>
                    <a:cubicBezTo>
                      <a:pt x="7" y="51"/>
                      <a:pt x="7" y="50"/>
                      <a:pt x="7" y="49"/>
                    </a:cubicBezTo>
                    <a:cubicBezTo>
                      <a:pt x="7" y="48"/>
                      <a:pt x="4" y="48"/>
                      <a:pt x="4" y="49"/>
                    </a:cubicBezTo>
                    <a:cubicBezTo>
                      <a:pt x="4" y="50"/>
                      <a:pt x="4" y="51"/>
                      <a:pt x="4" y="51"/>
                    </a:cubicBezTo>
                    <a:cubicBezTo>
                      <a:pt x="4" y="53"/>
                      <a:pt x="7" y="53"/>
                      <a:pt x="7" y="51"/>
                    </a:cubicBezTo>
                    <a:cubicBezTo>
                      <a:pt x="7" y="35"/>
                      <a:pt x="3" y="18"/>
                      <a:pt x="7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3"/>
                      <a:pt x="6" y="3"/>
                      <a:pt x="6" y="4"/>
                    </a:cubicBezTo>
                    <a:cubicBezTo>
                      <a:pt x="7" y="5"/>
                      <a:pt x="9" y="3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94"/>
              <p:cNvSpPr/>
              <p:nvPr/>
            </p:nvSpPr>
            <p:spPr bwMode="auto">
              <a:xfrm>
                <a:off x="1493838" y="2376488"/>
                <a:ext cx="9525" cy="55563"/>
              </a:xfrm>
              <a:custGeom>
                <a:avLst/>
                <a:gdLst>
                  <a:gd name="T0" fmla="*/ 4 w 8"/>
                  <a:gd name="T1" fmla="*/ 1 h 53"/>
                  <a:gd name="T2" fmla="*/ 2 w 8"/>
                  <a:gd name="T3" fmla="*/ 22 h 53"/>
                  <a:gd name="T4" fmla="*/ 2 w 8"/>
                  <a:gd name="T5" fmla="*/ 51 h 53"/>
                  <a:gd name="T6" fmla="*/ 5 w 8"/>
                  <a:gd name="T7" fmla="*/ 51 h 53"/>
                  <a:gd name="T8" fmla="*/ 5 w 8"/>
                  <a:gd name="T9" fmla="*/ 29 h 53"/>
                  <a:gd name="T10" fmla="*/ 6 w 8"/>
                  <a:gd name="T11" fmla="*/ 3 h 53"/>
                  <a:gd name="T12" fmla="*/ 4 w 8"/>
                  <a:gd name="T13" fmla="*/ 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3">
                    <a:moveTo>
                      <a:pt x="4" y="1"/>
                    </a:moveTo>
                    <a:cubicBezTo>
                      <a:pt x="0" y="7"/>
                      <a:pt x="1" y="16"/>
                      <a:pt x="2" y="22"/>
                    </a:cubicBezTo>
                    <a:cubicBezTo>
                      <a:pt x="2" y="32"/>
                      <a:pt x="2" y="42"/>
                      <a:pt x="2" y="51"/>
                    </a:cubicBezTo>
                    <a:cubicBezTo>
                      <a:pt x="2" y="53"/>
                      <a:pt x="5" y="53"/>
                      <a:pt x="5" y="51"/>
                    </a:cubicBezTo>
                    <a:cubicBezTo>
                      <a:pt x="5" y="44"/>
                      <a:pt x="6" y="36"/>
                      <a:pt x="5" y="29"/>
                    </a:cubicBezTo>
                    <a:cubicBezTo>
                      <a:pt x="5" y="21"/>
                      <a:pt x="2" y="9"/>
                      <a:pt x="6" y="3"/>
                    </a:cubicBezTo>
                    <a:cubicBezTo>
                      <a:pt x="8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101"/>
              <p:cNvSpPr/>
              <p:nvPr/>
            </p:nvSpPr>
            <p:spPr bwMode="auto">
              <a:xfrm>
                <a:off x="1341438" y="2697163"/>
                <a:ext cx="85725" cy="82550"/>
              </a:xfrm>
              <a:custGeom>
                <a:avLst/>
                <a:gdLst>
                  <a:gd name="T0" fmla="*/ 54 w 80"/>
                  <a:gd name="T1" fmla="*/ 8 h 77"/>
                  <a:gd name="T2" fmla="*/ 6 w 80"/>
                  <a:gd name="T3" fmla="*/ 25 h 77"/>
                  <a:gd name="T4" fmla="*/ 28 w 80"/>
                  <a:gd name="T5" fmla="*/ 71 h 77"/>
                  <a:gd name="T6" fmla="*/ 75 w 80"/>
                  <a:gd name="T7" fmla="*/ 48 h 77"/>
                  <a:gd name="T8" fmla="*/ 47 w 80"/>
                  <a:gd name="T9" fmla="*/ 7 h 77"/>
                  <a:gd name="T10" fmla="*/ 47 w 80"/>
                  <a:gd name="T11" fmla="*/ 8 h 77"/>
                  <a:gd name="T12" fmla="*/ 75 w 80"/>
                  <a:gd name="T13" fmla="*/ 44 h 77"/>
                  <a:gd name="T14" fmla="*/ 34 w 80"/>
                  <a:gd name="T15" fmla="*/ 71 h 77"/>
                  <a:gd name="T16" fmla="*/ 6 w 80"/>
                  <a:gd name="T17" fmla="*/ 33 h 77"/>
                  <a:gd name="T18" fmla="*/ 53 w 80"/>
                  <a:gd name="T19" fmla="*/ 9 h 77"/>
                  <a:gd name="T20" fmla="*/ 54 w 80"/>
                  <a:gd name="T21" fmla="*/ 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" h="77">
                    <a:moveTo>
                      <a:pt x="54" y="8"/>
                    </a:moveTo>
                    <a:cubicBezTo>
                      <a:pt x="37" y="0"/>
                      <a:pt x="12" y="7"/>
                      <a:pt x="6" y="25"/>
                    </a:cubicBezTo>
                    <a:cubicBezTo>
                      <a:pt x="0" y="43"/>
                      <a:pt x="11" y="65"/>
                      <a:pt x="28" y="71"/>
                    </a:cubicBezTo>
                    <a:cubicBezTo>
                      <a:pt x="45" y="77"/>
                      <a:pt x="70" y="64"/>
                      <a:pt x="75" y="48"/>
                    </a:cubicBezTo>
                    <a:cubicBezTo>
                      <a:pt x="80" y="30"/>
                      <a:pt x="65" y="9"/>
                      <a:pt x="47" y="7"/>
                    </a:cubicBezTo>
                    <a:cubicBezTo>
                      <a:pt x="46" y="7"/>
                      <a:pt x="46" y="8"/>
                      <a:pt x="47" y="8"/>
                    </a:cubicBezTo>
                    <a:cubicBezTo>
                      <a:pt x="64" y="11"/>
                      <a:pt x="75" y="27"/>
                      <a:pt x="75" y="44"/>
                    </a:cubicBezTo>
                    <a:cubicBezTo>
                      <a:pt x="73" y="62"/>
                      <a:pt x="50" y="71"/>
                      <a:pt x="34" y="71"/>
                    </a:cubicBezTo>
                    <a:cubicBezTo>
                      <a:pt x="16" y="70"/>
                      <a:pt x="5" y="49"/>
                      <a:pt x="6" y="33"/>
                    </a:cubicBezTo>
                    <a:cubicBezTo>
                      <a:pt x="6" y="12"/>
                      <a:pt x="35" y="1"/>
                      <a:pt x="53" y="9"/>
                    </a:cubicBezTo>
                    <a:cubicBezTo>
                      <a:pt x="54" y="9"/>
                      <a:pt x="55" y="8"/>
                      <a:pt x="5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102"/>
              <p:cNvSpPr/>
              <p:nvPr/>
            </p:nvSpPr>
            <p:spPr bwMode="auto">
              <a:xfrm>
                <a:off x="1347788" y="2703513"/>
                <a:ext cx="66675" cy="69850"/>
              </a:xfrm>
              <a:custGeom>
                <a:avLst/>
                <a:gdLst>
                  <a:gd name="T0" fmla="*/ 33 w 63"/>
                  <a:gd name="T1" fmla="*/ 0 h 66"/>
                  <a:gd name="T2" fmla="*/ 16 w 63"/>
                  <a:gd name="T3" fmla="*/ 13 h 66"/>
                  <a:gd name="T4" fmla="*/ 6 w 63"/>
                  <a:gd name="T5" fmla="*/ 23 h 66"/>
                  <a:gd name="T6" fmla="*/ 16 w 63"/>
                  <a:gd name="T7" fmla="*/ 29 h 66"/>
                  <a:gd name="T8" fmla="*/ 19 w 63"/>
                  <a:gd name="T9" fmla="*/ 30 h 66"/>
                  <a:gd name="T10" fmla="*/ 12 w 63"/>
                  <a:gd name="T11" fmla="*/ 31 h 66"/>
                  <a:gd name="T12" fmla="*/ 7 w 63"/>
                  <a:gd name="T13" fmla="*/ 32 h 66"/>
                  <a:gd name="T14" fmla="*/ 5 w 63"/>
                  <a:gd name="T15" fmla="*/ 42 h 66"/>
                  <a:gd name="T16" fmla="*/ 17 w 63"/>
                  <a:gd name="T17" fmla="*/ 51 h 66"/>
                  <a:gd name="T18" fmla="*/ 34 w 63"/>
                  <a:gd name="T19" fmla="*/ 64 h 66"/>
                  <a:gd name="T20" fmla="*/ 38 w 63"/>
                  <a:gd name="T21" fmla="*/ 50 h 66"/>
                  <a:gd name="T22" fmla="*/ 38 w 63"/>
                  <a:gd name="T23" fmla="*/ 38 h 66"/>
                  <a:gd name="T24" fmla="*/ 37 w 63"/>
                  <a:gd name="T25" fmla="*/ 34 h 66"/>
                  <a:gd name="T26" fmla="*/ 38 w 63"/>
                  <a:gd name="T27" fmla="*/ 29 h 66"/>
                  <a:gd name="T28" fmla="*/ 45 w 63"/>
                  <a:gd name="T29" fmla="*/ 34 h 66"/>
                  <a:gd name="T30" fmla="*/ 51 w 63"/>
                  <a:gd name="T31" fmla="*/ 35 h 66"/>
                  <a:gd name="T32" fmla="*/ 55 w 63"/>
                  <a:gd name="T33" fmla="*/ 26 h 66"/>
                  <a:gd name="T34" fmla="*/ 54 w 63"/>
                  <a:gd name="T35" fmla="*/ 8 h 66"/>
                  <a:gd name="T36" fmla="*/ 53 w 63"/>
                  <a:gd name="T37" fmla="*/ 9 h 66"/>
                  <a:gd name="T38" fmla="*/ 56 w 63"/>
                  <a:gd name="T39" fmla="*/ 19 h 66"/>
                  <a:gd name="T40" fmla="*/ 51 w 63"/>
                  <a:gd name="T41" fmla="*/ 24 h 66"/>
                  <a:gd name="T42" fmla="*/ 49 w 63"/>
                  <a:gd name="T43" fmla="*/ 25 h 66"/>
                  <a:gd name="T44" fmla="*/ 48 w 63"/>
                  <a:gd name="T45" fmla="*/ 34 h 66"/>
                  <a:gd name="T46" fmla="*/ 33 w 63"/>
                  <a:gd name="T47" fmla="*/ 28 h 66"/>
                  <a:gd name="T48" fmla="*/ 36 w 63"/>
                  <a:gd name="T49" fmla="*/ 40 h 66"/>
                  <a:gd name="T50" fmla="*/ 38 w 63"/>
                  <a:gd name="T51" fmla="*/ 58 h 66"/>
                  <a:gd name="T52" fmla="*/ 30 w 63"/>
                  <a:gd name="T53" fmla="*/ 61 h 66"/>
                  <a:gd name="T54" fmla="*/ 25 w 63"/>
                  <a:gd name="T55" fmla="*/ 55 h 66"/>
                  <a:gd name="T56" fmla="*/ 19 w 63"/>
                  <a:gd name="T57" fmla="*/ 50 h 66"/>
                  <a:gd name="T58" fmla="*/ 15 w 63"/>
                  <a:gd name="T59" fmla="*/ 49 h 66"/>
                  <a:gd name="T60" fmla="*/ 11 w 63"/>
                  <a:gd name="T61" fmla="*/ 47 h 66"/>
                  <a:gd name="T62" fmla="*/ 12 w 63"/>
                  <a:gd name="T63" fmla="*/ 32 h 66"/>
                  <a:gd name="T64" fmla="*/ 21 w 63"/>
                  <a:gd name="T65" fmla="*/ 31 h 66"/>
                  <a:gd name="T66" fmla="*/ 22 w 63"/>
                  <a:gd name="T67" fmla="*/ 30 h 66"/>
                  <a:gd name="T68" fmla="*/ 18 w 63"/>
                  <a:gd name="T69" fmla="*/ 27 h 66"/>
                  <a:gd name="T70" fmla="*/ 11 w 63"/>
                  <a:gd name="T71" fmla="*/ 29 h 66"/>
                  <a:gd name="T72" fmla="*/ 12 w 63"/>
                  <a:gd name="T73" fmla="*/ 17 h 66"/>
                  <a:gd name="T74" fmla="*/ 35 w 63"/>
                  <a:gd name="T75" fmla="*/ 0 h 66"/>
                  <a:gd name="T76" fmla="*/ 33 w 63"/>
                  <a:gd name="T7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66">
                    <a:moveTo>
                      <a:pt x="33" y="0"/>
                    </a:moveTo>
                    <a:cubicBezTo>
                      <a:pt x="33" y="9"/>
                      <a:pt x="23" y="11"/>
                      <a:pt x="16" y="13"/>
                    </a:cubicBezTo>
                    <a:cubicBezTo>
                      <a:pt x="12" y="15"/>
                      <a:pt x="9" y="19"/>
                      <a:pt x="6" y="23"/>
                    </a:cubicBezTo>
                    <a:cubicBezTo>
                      <a:pt x="0" y="32"/>
                      <a:pt x="9" y="31"/>
                      <a:pt x="16" y="29"/>
                    </a:cubicBezTo>
                    <a:cubicBezTo>
                      <a:pt x="17" y="28"/>
                      <a:pt x="18" y="29"/>
                      <a:pt x="19" y="30"/>
                    </a:cubicBezTo>
                    <a:cubicBezTo>
                      <a:pt x="17" y="31"/>
                      <a:pt x="14" y="31"/>
                      <a:pt x="12" y="31"/>
                    </a:cubicBezTo>
                    <a:cubicBezTo>
                      <a:pt x="10" y="30"/>
                      <a:pt x="8" y="31"/>
                      <a:pt x="7" y="32"/>
                    </a:cubicBezTo>
                    <a:cubicBezTo>
                      <a:pt x="4" y="34"/>
                      <a:pt x="3" y="40"/>
                      <a:pt x="5" y="42"/>
                    </a:cubicBezTo>
                    <a:cubicBezTo>
                      <a:pt x="7" y="47"/>
                      <a:pt x="12" y="49"/>
                      <a:pt x="17" y="51"/>
                    </a:cubicBezTo>
                    <a:cubicBezTo>
                      <a:pt x="24" y="53"/>
                      <a:pt x="26" y="61"/>
                      <a:pt x="34" y="64"/>
                    </a:cubicBezTo>
                    <a:cubicBezTo>
                      <a:pt x="41" y="66"/>
                      <a:pt x="39" y="54"/>
                      <a:pt x="38" y="50"/>
                    </a:cubicBezTo>
                    <a:cubicBezTo>
                      <a:pt x="37" y="46"/>
                      <a:pt x="37" y="43"/>
                      <a:pt x="38" y="38"/>
                    </a:cubicBezTo>
                    <a:cubicBezTo>
                      <a:pt x="39" y="36"/>
                      <a:pt x="38" y="36"/>
                      <a:pt x="37" y="34"/>
                    </a:cubicBezTo>
                    <a:cubicBezTo>
                      <a:pt x="36" y="33"/>
                      <a:pt x="31" y="25"/>
                      <a:pt x="38" y="29"/>
                    </a:cubicBezTo>
                    <a:cubicBezTo>
                      <a:pt x="40" y="30"/>
                      <a:pt x="43" y="32"/>
                      <a:pt x="45" y="34"/>
                    </a:cubicBezTo>
                    <a:cubicBezTo>
                      <a:pt x="46" y="35"/>
                      <a:pt x="49" y="36"/>
                      <a:pt x="51" y="35"/>
                    </a:cubicBezTo>
                    <a:cubicBezTo>
                      <a:pt x="55" y="33"/>
                      <a:pt x="45" y="24"/>
                      <a:pt x="55" y="26"/>
                    </a:cubicBezTo>
                    <a:cubicBezTo>
                      <a:pt x="63" y="28"/>
                      <a:pt x="55" y="10"/>
                      <a:pt x="54" y="8"/>
                    </a:cubicBezTo>
                    <a:cubicBezTo>
                      <a:pt x="53" y="7"/>
                      <a:pt x="52" y="8"/>
                      <a:pt x="53" y="9"/>
                    </a:cubicBezTo>
                    <a:cubicBezTo>
                      <a:pt x="55" y="12"/>
                      <a:pt x="55" y="15"/>
                      <a:pt x="56" y="19"/>
                    </a:cubicBezTo>
                    <a:cubicBezTo>
                      <a:pt x="58" y="24"/>
                      <a:pt x="54" y="23"/>
                      <a:pt x="51" y="24"/>
                    </a:cubicBezTo>
                    <a:cubicBezTo>
                      <a:pt x="50" y="24"/>
                      <a:pt x="50" y="25"/>
                      <a:pt x="49" y="25"/>
                    </a:cubicBezTo>
                    <a:cubicBezTo>
                      <a:pt x="49" y="27"/>
                      <a:pt x="50" y="35"/>
                      <a:pt x="48" y="34"/>
                    </a:cubicBezTo>
                    <a:cubicBezTo>
                      <a:pt x="45" y="33"/>
                      <a:pt x="35" y="23"/>
                      <a:pt x="33" y="28"/>
                    </a:cubicBezTo>
                    <a:cubicBezTo>
                      <a:pt x="31" y="32"/>
                      <a:pt x="38" y="35"/>
                      <a:pt x="36" y="40"/>
                    </a:cubicBezTo>
                    <a:cubicBezTo>
                      <a:pt x="34" y="45"/>
                      <a:pt x="37" y="53"/>
                      <a:pt x="38" y="58"/>
                    </a:cubicBezTo>
                    <a:cubicBezTo>
                      <a:pt x="38" y="62"/>
                      <a:pt x="36" y="63"/>
                      <a:pt x="30" y="61"/>
                    </a:cubicBezTo>
                    <a:cubicBezTo>
                      <a:pt x="27" y="59"/>
                      <a:pt x="27" y="57"/>
                      <a:pt x="25" y="55"/>
                    </a:cubicBezTo>
                    <a:cubicBezTo>
                      <a:pt x="23" y="53"/>
                      <a:pt x="21" y="51"/>
                      <a:pt x="19" y="50"/>
                    </a:cubicBezTo>
                    <a:cubicBezTo>
                      <a:pt x="17" y="50"/>
                      <a:pt x="16" y="49"/>
                      <a:pt x="15" y="49"/>
                    </a:cubicBezTo>
                    <a:cubicBezTo>
                      <a:pt x="14" y="48"/>
                      <a:pt x="12" y="48"/>
                      <a:pt x="11" y="47"/>
                    </a:cubicBezTo>
                    <a:cubicBezTo>
                      <a:pt x="5" y="44"/>
                      <a:pt x="5" y="39"/>
                      <a:pt x="12" y="32"/>
                    </a:cubicBezTo>
                    <a:cubicBezTo>
                      <a:pt x="15" y="32"/>
                      <a:pt x="18" y="32"/>
                      <a:pt x="21" y="31"/>
                    </a:cubicBezTo>
                    <a:cubicBezTo>
                      <a:pt x="21" y="31"/>
                      <a:pt x="22" y="30"/>
                      <a:pt x="22" y="30"/>
                    </a:cubicBezTo>
                    <a:cubicBezTo>
                      <a:pt x="21" y="28"/>
                      <a:pt x="20" y="27"/>
                      <a:pt x="18" y="27"/>
                    </a:cubicBezTo>
                    <a:cubicBezTo>
                      <a:pt x="15" y="28"/>
                      <a:pt x="13" y="29"/>
                      <a:pt x="11" y="29"/>
                    </a:cubicBezTo>
                    <a:cubicBezTo>
                      <a:pt x="1" y="33"/>
                      <a:pt x="10" y="20"/>
                      <a:pt x="12" y="17"/>
                    </a:cubicBezTo>
                    <a:cubicBezTo>
                      <a:pt x="19" y="11"/>
                      <a:pt x="34" y="12"/>
                      <a:pt x="35" y="0"/>
                    </a:cubicBezTo>
                    <a:cubicBezTo>
                      <a:pt x="35" y="0"/>
                      <a:pt x="33" y="0"/>
                      <a:pt x="3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103"/>
              <p:cNvSpPr/>
              <p:nvPr/>
            </p:nvSpPr>
            <p:spPr bwMode="auto">
              <a:xfrm>
                <a:off x="1354138" y="2735263"/>
                <a:ext cx="6350" cy="12700"/>
              </a:xfrm>
              <a:custGeom>
                <a:avLst/>
                <a:gdLst>
                  <a:gd name="T0" fmla="*/ 2 w 7"/>
                  <a:gd name="T1" fmla="*/ 9 h 11"/>
                  <a:gd name="T2" fmla="*/ 1 w 7"/>
                  <a:gd name="T3" fmla="*/ 10 h 11"/>
                  <a:gd name="T4" fmla="*/ 2 w 7"/>
                  <a:gd name="T5" fmla="*/ 11 h 11"/>
                  <a:gd name="T6" fmla="*/ 7 w 7"/>
                  <a:gd name="T7" fmla="*/ 2 h 11"/>
                  <a:gd name="T8" fmla="*/ 6 w 7"/>
                  <a:gd name="T9" fmla="*/ 1 h 11"/>
                  <a:gd name="T10" fmla="*/ 0 w 7"/>
                  <a:gd name="T11" fmla="*/ 10 h 11"/>
                  <a:gd name="T12" fmla="*/ 1 w 7"/>
                  <a:gd name="T13" fmla="*/ 11 h 11"/>
                  <a:gd name="T14" fmla="*/ 3 w 7"/>
                  <a:gd name="T15" fmla="*/ 10 h 11"/>
                  <a:gd name="T16" fmla="*/ 2 w 7"/>
                  <a:gd name="T17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1">
                    <a:moveTo>
                      <a:pt x="2" y="9"/>
                    </a:moveTo>
                    <a:cubicBezTo>
                      <a:pt x="1" y="9"/>
                      <a:pt x="1" y="10"/>
                      <a:pt x="1" y="10"/>
                    </a:cubicBezTo>
                    <a:cubicBezTo>
                      <a:pt x="1" y="10"/>
                      <a:pt x="1" y="10"/>
                      <a:pt x="2" y="11"/>
                    </a:cubicBezTo>
                    <a:cubicBezTo>
                      <a:pt x="3" y="7"/>
                      <a:pt x="4" y="4"/>
                      <a:pt x="7" y="2"/>
                    </a:cubicBezTo>
                    <a:cubicBezTo>
                      <a:pt x="7" y="1"/>
                      <a:pt x="6" y="0"/>
                      <a:pt x="6" y="1"/>
                    </a:cubicBezTo>
                    <a:cubicBezTo>
                      <a:pt x="3" y="3"/>
                      <a:pt x="2" y="7"/>
                      <a:pt x="0" y="10"/>
                    </a:cubicBezTo>
                    <a:cubicBezTo>
                      <a:pt x="0" y="11"/>
                      <a:pt x="1" y="11"/>
                      <a:pt x="1" y="11"/>
                    </a:cubicBezTo>
                    <a:cubicBezTo>
                      <a:pt x="2" y="11"/>
                      <a:pt x="2" y="10"/>
                      <a:pt x="3" y="10"/>
                    </a:cubicBezTo>
                    <a:cubicBezTo>
                      <a:pt x="3" y="9"/>
                      <a:pt x="2" y="8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104"/>
              <p:cNvSpPr/>
              <p:nvPr/>
            </p:nvSpPr>
            <p:spPr bwMode="auto">
              <a:xfrm>
                <a:off x="1355725" y="2735263"/>
                <a:ext cx="9525" cy="15875"/>
              </a:xfrm>
              <a:custGeom>
                <a:avLst/>
                <a:gdLst>
                  <a:gd name="T0" fmla="*/ 1 w 9"/>
                  <a:gd name="T1" fmla="*/ 14 h 15"/>
                  <a:gd name="T2" fmla="*/ 8 w 9"/>
                  <a:gd name="T3" fmla="*/ 1 h 15"/>
                  <a:gd name="T4" fmla="*/ 7 w 9"/>
                  <a:gd name="T5" fmla="*/ 1 h 15"/>
                  <a:gd name="T6" fmla="*/ 0 w 9"/>
                  <a:gd name="T7" fmla="*/ 14 h 15"/>
                  <a:gd name="T8" fmla="*/ 1 w 9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5">
                    <a:moveTo>
                      <a:pt x="1" y="14"/>
                    </a:moveTo>
                    <a:cubicBezTo>
                      <a:pt x="4" y="10"/>
                      <a:pt x="6" y="6"/>
                      <a:pt x="8" y="1"/>
                    </a:cubicBezTo>
                    <a:cubicBezTo>
                      <a:pt x="9" y="1"/>
                      <a:pt x="7" y="0"/>
                      <a:pt x="7" y="1"/>
                    </a:cubicBezTo>
                    <a:cubicBezTo>
                      <a:pt x="5" y="5"/>
                      <a:pt x="3" y="10"/>
                      <a:pt x="0" y="14"/>
                    </a:cubicBezTo>
                    <a:cubicBezTo>
                      <a:pt x="0" y="14"/>
                      <a:pt x="1" y="1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105"/>
              <p:cNvSpPr/>
              <p:nvPr/>
            </p:nvSpPr>
            <p:spPr bwMode="auto">
              <a:xfrm>
                <a:off x="1357313" y="2735263"/>
                <a:ext cx="9525" cy="15875"/>
              </a:xfrm>
              <a:custGeom>
                <a:avLst/>
                <a:gdLst>
                  <a:gd name="T0" fmla="*/ 1 w 10"/>
                  <a:gd name="T1" fmla="*/ 14 h 15"/>
                  <a:gd name="T2" fmla="*/ 3 w 10"/>
                  <a:gd name="T3" fmla="*/ 12 h 15"/>
                  <a:gd name="T4" fmla="*/ 6 w 10"/>
                  <a:gd name="T5" fmla="*/ 8 h 15"/>
                  <a:gd name="T6" fmla="*/ 8 w 10"/>
                  <a:gd name="T7" fmla="*/ 4 h 15"/>
                  <a:gd name="T8" fmla="*/ 10 w 10"/>
                  <a:gd name="T9" fmla="*/ 1 h 15"/>
                  <a:gd name="T10" fmla="*/ 9 w 10"/>
                  <a:gd name="T11" fmla="*/ 1 h 15"/>
                  <a:gd name="T12" fmla="*/ 8 w 10"/>
                  <a:gd name="T13" fmla="*/ 1 h 15"/>
                  <a:gd name="T14" fmla="*/ 10 w 10"/>
                  <a:gd name="T15" fmla="*/ 1 h 15"/>
                  <a:gd name="T16" fmla="*/ 10 w 10"/>
                  <a:gd name="T17" fmla="*/ 0 h 15"/>
                  <a:gd name="T18" fmla="*/ 9 w 10"/>
                  <a:gd name="T19" fmla="*/ 0 h 15"/>
                  <a:gd name="T20" fmla="*/ 5 w 10"/>
                  <a:gd name="T21" fmla="*/ 6 h 15"/>
                  <a:gd name="T22" fmla="*/ 3 w 10"/>
                  <a:gd name="T23" fmla="*/ 9 h 15"/>
                  <a:gd name="T24" fmla="*/ 1 w 10"/>
                  <a:gd name="T25" fmla="*/ 13 h 15"/>
                  <a:gd name="T26" fmla="*/ 1 w 10"/>
                  <a:gd name="T2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15">
                    <a:moveTo>
                      <a:pt x="1" y="14"/>
                    </a:moveTo>
                    <a:cubicBezTo>
                      <a:pt x="2" y="14"/>
                      <a:pt x="3" y="12"/>
                      <a:pt x="3" y="12"/>
                    </a:cubicBezTo>
                    <a:cubicBezTo>
                      <a:pt x="4" y="10"/>
                      <a:pt x="5" y="9"/>
                      <a:pt x="6" y="8"/>
                    </a:cubicBezTo>
                    <a:cubicBezTo>
                      <a:pt x="6" y="6"/>
                      <a:pt x="7" y="5"/>
                      <a:pt x="8" y="4"/>
                    </a:cubicBezTo>
                    <a:cubicBezTo>
                      <a:pt x="8" y="3"/>
                      <a:pt x="9" y="2"/>
                      <a:pt x="10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9" y="1"/>
                      <a:pt x="8" y="1"/>
                    </a:cubicBezTo>
                    <a:cubicBezTo>
                      <a:pt x="8" y="2"/>
                      <a:pt x="9" y="2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9" y="0"/>
                      <a:pt x="9" y="0"/>
                    </a:cubicBezTo>
                    <a:cubicBezTo>
                      <a:pt x="7" y="1"/>
                      <a:pt x="6" y="4"/>
                      <a:pt x="5" y="6"/>
                    </a:cubicBezTo>
                    <a:cubicBezTo>
                      <a:pt x="5" y="7"/>
                      <a:pt x="4" y="8"/>
                      <a:pt x="3" y="9"/>
                    </a:cubicBezTo>
                    <a:cubicBezTo>
                      <a:pt x="3" y="10"/>
                      <a:pt x="2" y="13"/>
                      <a:pt x="1" y="13"/>
                    </a:cubicBezTo>
                    <a:cubicBezTo>
                      <a:pt x="0" y="14"/>
                      <a:pt x="0" y="1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106"/>
              <p:cNvSpPr/>
              <p:nvPr/>
            </p:nvSpPr>
            <p:spPr bwMode="auto">
              <a:xfrm>
                <a:off x="1358900" y="2735263"/>
                <a:ext cx="11113" cy="17463"/>
              </a:xfrm>
              <a:custGeom>
                <a:avLst/>
                <a:gdLst>
                  <a:gd name="T0" fmla="*/ 2 w 10"/>
                  <a:gd name="T1" fmla="*/ 16 h 17"/>
                  <a:gd name="T2" fmla="*/ 10 w 10"/>
                  <a:gd name="T3" fmla="*/ 1 h 17"/>
                  <a:gd name="T4" fmla="*/ 9 w 10"/>
                  <a:gd name="T5" fmla="*/ 1 h 17"/>
                  <a:gd name="T6" fmla="*/ 1 w 10"/>
                  <a:gd name="T7" fmla="*/ 16 h 17"/>
                  <a:gd name="T8" fmla="*/ 2 w 1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7">
                    <a:moveTo>
                      <a:pt x="2" y="16"/>
                    </a:moveTo>
                    <a:cubicBezTo>
                      <a:pt x="4" y="11"/>
                      <a:pt x="8" y="7"/>
                      <a:pt x="10" y="1"/>
                    </a:cubicBezTo>
                    <a:cubicBezTo>
                      <a:pt x="10" y="1"/>
                      <a:pt x="9" y="0"/>
                      <a:pt x="9" y="1"/>
                    </a:cubicBezTo>
                    <a:cubicBezTo>
                      <a:pt x="7" y="6"/>
                      <a:pt x="3" y="11"/>
                      <a:pt x="1" y="16"/>
                    </a:cubicBezTo>
                    <a:cubicBezTo>
                      <a:pt x="0" y="16"/>
                      <a:pt x="1" y="17"/>
                      <a:pt x="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107"/>
              <p:cNvSpPr/>
              <p:nvPr/>
            </p:nvSpPr>
            <p:spPr bwMode="auto">
              <a:xfrm>
                <a:off x="1362075" y="2735263"/>
                <a:ext cx="9525" cy="15875"/>
              </a:xfrm>
              <a:custGeom>
                <a:avLst/>
                <a:gdLst>
                  <a:gd name="T0" fmla="*/ 1 w 9"/>
                  <a:gd name="T1" fmla="*/ 14 h 15"/>
                  <a:gd name="T2" fmla="*/ 9 w 9"/>
                  <a:gd name="T3" fmla="*/ 2 h 15"/>
                  <a:gd name="T4" fmla="*/ 8 w 9"/>
                  <a:gd name="T5" fmla="*/ 1 h 15"/>
                  <a:gd name="T6" fmla="*/ 0 w 9"/>
                  <a:gd name="T7" fmla="*/ 14 h 15"/>
                  <a:gd name="T8" fmla="*/ 1 w 9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5">
                    <a:moveTo>
                      <a:pt x="1" y="14"/>
                    </a:moveTo>
                    <a:cubicBezTo>
                      <a:pt x="4" y="10"/>
                      <a:pt x="6" y="6"/>
                      <a:pt x="9" y="2"/>
                    </a:cubicBezTo>
                    <a:cubicBezTo>
                      <a:pt x="9" y="1"/>
                      <a:pt x="8" y="0"/>
                      <a:pt x="8" y="1"/>
                    </a:cubicBezTo>
                    <a:cubicBezTo>
                      <a:pt x="5" y="5"/>
                      <a:pt x="3" y="9"/>
                      <a:pt x="0" y="14"/>
                    </a:cubicBezTo>
                    <a:cubicBezTo>
                      <a:pt x="0" y="14"/>
                      <a:pt x="1" y="1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108"/>
              <p:cNvSpPr/>
              <p:nvPr/>
            </p:nvSpPr>
            <p:spPr bwMode="auto">
              <a:xfrm>
                <a:off x="1363663" y="2735263"/>
                <a:ext cx="12700" cy="19050"/>
              </a:xfrm>
              <a:custGeom>
                <a:avLst/>
                <a:gdLst>
                  <a:gd name="T0" fmla="*/ 2 w 12"/>
                  <a:gd name="T1" fmla="*/ 18 h 19"/>
                  <a:gd name="T2" fmla="*/ 11 w 12"/>
                  <a:gd name="T3" fmla="*/ 2 h 19"/>
                  <a:gd name="T4" fmla="*/ 10 w 12"/>
                  <a:gd name="T5" fmla="*/ 1 h 19"/>
                  <a:gd name="T6" fmla="*/ 1 w 12"/>
                  <a:gd name="T7" fmla="*/ 18 h 19"/>
                  <a:gd name="T8" fmla="*/ 2 w 12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9">
                    <a:moveTo>
                      <a:pt x="2" y="18"/>
                    </a:moveTo>
                    <a:cubicBezTo>
                      <a:pt x="4" y="12"/>
                      <a:pt x="7" y="6"/>
                      <a:pt x="11" y="2"/>
                    </a:cubicBezTo>
                    <a:cubicBezTo>
                      <a:pt x="12" y="1"/>
                      <a:pt x="11" y="0"/>
                      <a:pt x="10" y="1"/>
                    </a:cubicBezTo>
                    <a:cubicBezTo>
                      <a:pt x="6" y="6"/>
                      <a:pt x="2" y="11"/>
                      <a:pt x="1" y="18"/>
                    </a:cubicBezTo>
                    <a:cubicBezTo>
                      <a:pt x="0" y="18"/>
                      <a:pt x="2" y="19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109"/>
              <p:cNvSpPr/>
              <p:nvPr/>
            </p:nvSpPr>
            <p:spPr bwMode="auto">
              <a:xfrm>
                <a:off x="1365250" y="2738438"/>
                <a:ext cx="11113" cy="17463"/>
              </a:xfrm>
              <a:custGeom>
                <a:avLst/>
                <a:gdLst>
                  <a:gd name="T0" fmla="*/ 2 w 11"/>
                  <a:gd name="T1" fmla="*/ 16 h 17"/>
                  <a:gd name="T2" fmla="*/ 11 w 11"/>
                  <a:gd name="T3" fmla="*/ 1 h 17"/>
                  <a:gd name="T4" fmla="*/ 10 w 11"/>
                  <a:gd name="T5" fmla="*/ 1 h 17"/>
                  <a:gd name="T6" fmla="*/ 0 w 11"/>
                  <a:gd name="T7" fmla="*/ 16 h 17"/>
                  <a:gd name="T8" fmla="*/ 2 w 11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7">
                    <a:moveTo>
                      <a:pt x="2" y="16"/>
                    </a:moveTo>
                    <a:cubicBezTo>
                      <a:pt x="5" y="11"/>
                      <a:pt x="7" y="6"/>
                      <a:pt x="11" y="1"/>
                    </a:cubicBezTo>
                    <a:cubicBezTo>
                      <a:pt x="11" y="1"/>
                      <a:pt x="10" y="0"/>
                      <a:pt x="10" y="1"/>
                    </a:cubicBezTo>
                    <a:cubicBezTo>
                      <a:pt x="6" y="5"/>
                      <a:pt x="4" y="11"/>
                      <a:pt x="0" y="16"/>
                    </a:cubicBezTo>
                    <a:cubicBezTo>
                      <a:pt x="0" y="16"/>
                      <a:pt x="1" y="17"/>
                      <a:pt x="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110"/>
              <p:cNvSpPr/>
              <p:nvPr/>
            </p:nvSpPr>
            <p:spPr bwMode="auto">
              <a:xfrm>
                <a:off x="1368425" y="2740026"/>
                <a:ext cx="9525" cy="15875"/>
              </a:xfrm>
              <a:custGeom>
                <a:avLst/>
                <a:gdLst>
                  <a:gd name="T0" fmla="*/ 2 w 9"/>
                  <a:gd name="T1" fmla="*/ 14 h 15"/>
                  <a:gd name="T2" fmla="*/ 9 w 9"/>
                  <a:gd name="T3" fmla="*/ 1 h 15"/>
                  <a:gd name="T4" fmla="*/ 7 w 9"/>
                  <a:gd name="T5" fmla="*/ 0 h 15"/>
                  <a:gd name="T6" fmla="*/ 0 w 9"/>
                  <a:gd name="T7" fmla="*/ 14 h 15"/>
                  <a:gd name="T8" fmla="*/ 2 w 9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5">
                    <a:moveTo>
                      <a:pt x="2" y="14"/>
                    </a:moveTo>
                    <a:cubicBezTo>
                      <a:pt x="3" y="9"/>
                      <a:pt x="6" y="5"/>
                      <a:pt x="9" y="1"/>
                    </a:cubicBezTo>
                    <a:cubicBezTo>
                      <a:pt x="9" y="0"/>
                      <a:pt x="8" y="0"/>
                      <a:pt x="7" y="0"/>
                    </a:cubicBezTo>
                    <a:cubicBezTo>
                      <a:pt x="5" y="5"/>
                      <a:pt x="2" y="9"/>
                      <a:pt x="0" y="14"/>
                    </a:cubicBezTo>
                    <a:cubicBezTo>
                      <a:pt x="0" y="14"/>
                      <a:pt x="1" y="15"/>
                      <a:pt x="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111"/>
              <p:cNvSpPr/>
              <p:nvPr/>
            </p:nvSpPr>
            <p:spPr bwMode="auto">
              <a:xfrm>
                <a:off x="1370013" y="2743201"/>
                <a:ext cx="9525" cy="17463"/>
              </a:xfrm>
              <a:custGeom>
                <a:avLst/>
                <a:gdLst>
                  <a:gd name="T0" fmla="*/ 1 w 8"/>
                  <a:gd name="T1" fmla="*/ 16 h 16"/>
                  <a:gd name="T2" fmla="*/ 8 w 8"/>
                  <a:gd name="T3" fmla="*/ 1 h 16"/>
                  <a:gd name="T4" fmla="*/ 7 w 8"/>
                  <a:gd name="T5" fmla="*/ 1 h 16"/>
                  <a:gd name="T6" fmla="*/ 0 w 8"/>
                  <a:gd name="T7" fmla="*/ 15 h 16"/>
                  <a:gd name="T8" fmla="*/ 1 w 8"/>
                  <a:gd name="T9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6">
                    <a:moveTo>
                      <a:pt x="1" y="16"/>
                    </a:moveTo>
                    <a:cubicBezTo>
                      <a:pt x="3" y="11"/>
                      <a:pt x="6" y="6"/>
                      <a:pt x="8" y="1"/>
                    </a:cubicBezTo>
                    <a:cubicBezTo>
                      <a:pt x="8" y="1"/>
                      <a:pt x="7" y="0"/>
                      <a:pt x="7" y="1"/>
                    </a:cubicBezTo>
                    <a:cubicBezTo>
                      <a:pt x="4" y="6"/>
                      <a:pt x="2" y="10"/>
                      <a:pt x="0" y="15"/>
                    </a:cubicBezTo>
                    <a:cubicBezTo>
                      <a:pt x="0" y="16"/>
                      <a:pt x="1" y="16"/>
                      <a:pt x="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112"/>
              <p:cNvSpPr/>
              <p:nvPr/>
            </p:nvSpPr>
            <p:spPr bwMode="auto">
              <a:xfrm>
                <a:off x="1373188" y="2743201"/>
                <a:ext cx="7938" cy="17463"/>
              </a:xfrm>
              <a:custGeom>
                <a:avLst/>
                <a:gdLst>
                  <a:gd name="T0" fmla="*/ 2 w 8"/>
                  <a:gd name="T1" fmla="*/ 15 h 16"/>
                  <a:gd name="T2" fmla="*/ 8 w 8"/>
                  <a:gd name="T3" fmla="*/ 1 h 16"/>
                  <a:gd name="T4" fmla="*/ 7 w 8"/>
                  <a:gd name="T5" fmla="*/ 1 h 16"/>
                  <a:gd name="T6" fmla="*/ 1 w 8"/>
                  <a:gd name="T7" fmla="*/ 14 h 16"/>
                  <a:gd name="T8" fmla="*/ 2 w 8"/>
                  <a:gd name="T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6">
                    <a:moveTo>
                      <a:pt x="2" y="15"/>
                    </a:moveTo>
                    <a:cubicBezTo>
                      <a:pt x="4" y="11"/>
                      <a:pt x="6" y="6"/>
                      <a:pt x="8" y="1"/>
                    </a:cubicBezTo>
                    <a:cubicBezTo>
                      <a:pt x="8" y="1"/>
                      <a:pt x="7" y="0"/>
                      <a:pt x="7" y="1"/>
                    </a:cubicBezTo>
                    <a:cubicBezTo>
                      <a:pt x="5" y="5"/>
                      <a:pt x="3" y="10"/>
                      <a:pt x="1" y="14"/>
                    </a:cubicBezTo>
                    <a:cubicBezTo>
                      <a:pt x="0" y="15"/>
                      <a:pt x="1" y="16"/>
                      <a:pt x="2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113"/>
              <p:cNvSpPr/>
              <p:nvPr/>
            </p:nvSpPr>
            <p:spPr bwMode="auto">
              <a:xfrm>
                <a:off x="1376363" y="2744788"/>
                <a:ext cx="6350" cy="20638"/>
              </a:xfrm>
              <a:custGeom>
                <a:avLst/>
                <a:gdLst>
                  <a:gd name="T0" fmla="*/ 2 w 6"/>
                  <a:gd name="T1" fmla="*/ 19 h 19"/>
                  <a:gd name="T2" fmla="*/ 6 w 6"/>
                  <a:gd name="T3" fmla="*/ 1 h 19"/>
                  <a:gd name="T4" fmla="*/ 5 w 6"/>
                  <a:gd name="T5" fmla="*/ 1 h 19"/>
                  <a:gd name="T6" fmla="*/ 0 w 6"/>
                  <a:gd name="T7" fmla="*/ 19 h 19"/>
                  <a:gd name="T8" fmla="*/ 2 w 6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9">
                    <a:moveTo>
                      <a:pt x="2" y="19"/>
                    </a:moveTo>
                    <a:cubicBezTo>
                      <a:pt x="2" y="12"/>
                      <a:pt x="5" y="7"/>
                      <a:pt x="6" y="1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4" y="7"/>
                      <a:pt x="1" y="12"/>
                      <a:pt x="0" y="19"/>
                    </a:cubicBezTo>
                    <a:cubicBezTo>
                      <a:pt x="0" y="19"/>
                      <a:pt x="2" y="19"/>
                      <a:pt x="2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114"/>
              <p:cNvSpPr/>
              <p:nvPr/>
            </p:nvSpPr>
            <p:spPr bwMode="auto">
              <a:xfrm>
                <a:off x="1376363" y="2751138"/>
                <a:ext cx="6350" cy="15875"/>
              </a:xfrm>
              <a:custGeom>
                <a:avLst/>
                <a:gdLst>
                  <a:gd name="T0" fmla="*/ 1 w 6"/>
                  <a:gd name="T1" fmla="*/ 14 h 15"/>
                  <a:gd name="T2" fmla="*/ 5 w 6"/>
                  <a:gd name="T3" fmla="*/ 1 h 15"/>
                  <a:gd name="T4" fmla="*/ 4 w 6"/>
                  <a:gd name="T5" fmla="*/ 1 h 15"/>
                  <a:gd name="T6" fmla="*/ 0 w 6"/>
                  <a:gd name="T7" fmla="*/ 13 h 15"/>
                  <a:gd name="T8" fmla="*/ 1 w 6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5">
                    <a:moveTo>
                      <a:pt x="1" y="14"/>
                    </a:moveTo>
                    <a:cubicBezTo>
                      <a:pt x="2" y="10"/>
                      <a:pt x="4" y="6"/>
                      <a:pt x="5" y="1"/>
                    </a:cubicBezTo>
                    <a:cubicBezTo>
                      <a:pt x="6" y="0"/>
                      <a:pt x="4" y="0"/>
                      <a:pt x="4" y="1"/>
                    </a:cubicBezTo>
                    <a:cubicBezTo>
                      <a:pt x="3" y="5"/>
                      <a:pt x="1" y="9"/>
                      <a:pt x="0" y="13"/>
                    </a:cubicBezTo>
                    <a:cubicBezTo>
                      <a:pt x="0" y="14"/>
                      <a:pt x="1" y="1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115"/>
              <p:cNvSpPr/>
              <p:nvPr/>
            </p:nvSpPr>
            <p:spPr bwMode="auto">
              <a:xfrm>
                <a:off x="1379538" y="2754313"/>
                <a:ext cx="4763" cy="14288"/>
              </a:xfrm>
              <a:custGeom>
                <a:avLst/>
                <a:gdLst>
                  <a:gd name="T0" fmla="*/ 2 w 4"/>
                  <a:gd name="T1" fmla="*/ 13 h 14"/>
                  <a:gd name="T2" fmla="*/ 3 w 4"/>
                  <a:gd name="T3" fmla="*/ 2 h 14"/>
                  <a:gd name="T4" fmla="*/ 2 w 4"/>
                  <a:gd name="T5" fmla="*/ 1 h 14"/>
                  <a:gd name="T6" fmla="*/ 0 w 4"/>
                  <a:gd name="T7" fmla="*/ 13 h 14"/>
                  <a:gd name="T8" fmla="*/ 2 w 4"/>
                  <a:gd name="T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4">
                    <a:moveTo>
                      <a:pt x="2" y="13"/>
                    </a:moveTo>
                    <a:cubicBezTo>
                      <a:pt x="2" y="9"/>
                      <a:pt x="3" y="5"/>
                      <a:pt x="3" y="2"/>
                    </a:cubicBezTo>
                    <a:cubicBezTo>
                      <a:pt x="4" y="1"/>
                      <a:pt x="2" y="0"/>
                      <a:pt x="2" y="1"/>
                    </a:cubicBezTo>
                    <a:cubicBezTo>
                      <a:pt x="1" y="5"/>
                      <a:pt x="1" y="9"/>
                      <a:pt x="0" y="13"/>
                    </a:cubicBezTo>
                    <a:cubicBezTo>
                      <a:pt x="0" y="14"/>
                      <a:pt x="2" y="14"/>
                      <a:pt x="2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116"/>
              <p:cNvSpPr/>
              <p:nvPr/>
            </p:nvSpPr>
            <p:spPr bwMode="auto">
              <a:xfrm>
                <a:off x="1382713" y="2754313"/>
                <a:ext cx="1588" cy="15875"/>
              </a:xfrm>
              <a:custGeom>
                <a:avLst/>
                <a:gdLst>
                  <a:gd name="T0" fmla="*/ 2 w 2"/>
                  <a:gd name="T1" fmla="*/ 14 h 14"/>
                  <a:gd name="T2" fmla="*/ 2 w 2"/>
                  <a:gd name="T3" fmla="*/ 1 h 14"/>
                  <a:gd name="T4" fmla="*/ 1 w 2"/>
                  <a:gd name="T5" fmla="*/ 1 h 14"/>
                  <a:gd name="T6" fmla="*/ 0 w 2"/>
                  <a:gd name="T7" fmla="*/ 14 h 14"/>
                  <a:gd name="T8" fmla="*/ 2 w 2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4">
                    <a:moveTo>
                      <a:pt x="2" y="14"/>
                    </a:moveTo>
                    <a:cubicBezTo>
                      <a:pt x="2" y="9"/>
                      <a:pt x="1" y="5"/>
                      <a:pt x="2" y="1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9"/>
                      <a:pt x="0" y="14"/>
                    </a:cubicBezTo>
                    <a:cubicBezTo>
                      <a:pt x="0" y="14"/>
                      <a:pt x="2" y="14"/>
                      <a:pt x="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117"/>
              <p:cNvSpPr/>
              <p:nvPr/>
            </p:nvSpPr>
            <p:spPr bwMode="auto">
              <a:xfrm>
                <a:off x="1384300" y="2755901"/>
                <a:ext cx="1588" cy="14288"/>
              </a:xfrm>
              <a:custGeom>
                <a:avLst/>
                <a:gdLst>
                  <a:gd name="T0" fmla="*/ 1 w 2"/>
                  <a:gd name="T1" fmla="*/ 12 h 13"/>
                  <a:gd name="T2" fmla="*/ 2 w 2"/>
                  <a:gd name="T3" fmla="*/ 1 h 13"/>
                  <a:gd name="T4" fmla="*/ 1 w 2"/>
                  <a:gd name="T5" fmla="*/ 1 h 13"/>
                  <a:gd name="T6" fmla="*/ 0 w 2"/>
                  <a:gd name="T7" fmla="*/ 12 h 13"/>
                  <a:gd name="T8" fmla="*/ 1 w 2"/>
                  <a:gd name="T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3">
                    <a:moveTo>
                      <a:pt x="1" y="12"/>
                    </a:moveTo>
                    <a:cubicBezTo>
                      <a:pt x="2" y="8"/>
                      <a:pt x="2" y="4"/>
                      <a:pt x="2" y="1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1" y="4"/>
                      <a:pt x="1" y="8"/>
                      <a:pt x="0" y="12"/>
                    </a:cubicBezTo>
                    <a:cubicBezTo>
                      <a:pt x="0" y="13"/>
                      <a:pt x="1" y="13"/>
                      <a:pt x="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118"/>
              <p:cNvSpPr/>
              <p:nvPr/>
            </p:nvSpPr>
            <p:spPr bwMode="auto">
              <a:xfrm>
                <a:off x="1385888" y="2751138"/>
                <a:ext cx="0" cy="15875"/>
              </a:xfrm>
              <a:custGeom>
                <a:avLst/>
                <a:gdLst>
                  <a:gd name="T0" fmla="*/ 1 w 1"/>
                  <a:gd name="T1" fmla="*/ 13 h 14"/>
                  <a:gd name="T2" fmla="*/ 1 w 1"/>
                  <a:gd name="T3" fmla="*/ 1 h 14"/>
                  <a:gd name="T4" fmla="*/ 0 w 1"/>
                  <a:gd name="T5" fmla="*/ 1 h 14"/>
                  <a:gd name="T6" fmla="*/ 0 w 1"/>
                  <a:gd name="T7" fmla="*/ 13 h 14"/>
                  <a:gd name="T8" fmla="*/ 1 w 1"/>
                  <a:gd name="T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4">
                    <a:moveTo>
                      <a:pt x="1" y="13"/>
                    </a:moveTo>
                    <a:cubicBezTo>
                      <a:pt x="1" y="9"/>
                      <a:pt x="1" y="5"/>
                      <a:pt x="1" y="1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5"/>
                      <a:pt x="0" y="9"/>
                      <a:pt x="0" y="13"/>
                    </a:cubicBezTo>
                    <a:cubicBezTo>
                      <a:pt x="0" y="14"/>
                      <a:pt x="1" y="14"/>
                      <a:pt x="1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119"/>
              <p:cNvSpPr/>
              <p:nvPr/>
            </p:nvSpPr>
            <p:spPr bwMode="auto">
              <a:xfrm>
                <a:off x="1354138" y="2720976"/>
                <a:ext cx="9525" cy="12700"/>
              </a:xfrm>
              <a:custGeom>
                <a:avLst/>
                <a:gdLst>
                  <a:gd name="T0" fmla="*/ 1 w 9"/>
                  <a:gd name="T1" fmla="*/ 11 h 12"/>
                  <a:gd name="T2" fmla="*/ 9 w 9"/>
                  <a:gd name="T3" fmla="*/ 1 h 12"/>
                  <a:gd name="T4" fmla="*/ 8 w 9"/>
                  <a:gd name="T5" fmla="*/ 1 h 12"/>
                  <a:gd name="T6" fmla="*/ 0 w 9"/>
                  <a:gd name="T7" fmla="*/ 10 h 12"/>
                  <a:gd name="T8" fmla="*/ 1 w 9"/>
                  <a:gd name="T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2">
                    <a:moveTo>
                      <a:pt x="1" y="11"/>
                    </a:moveTo>
                    <a:cubicBezTo>
                      <a:pt x="4" y="8"/>
                      <a:pt x="6" y="4"/>
                      <a:pt x="9" y="1"/>
                    </a:cubicBezTo>
                    <a:cubicBezTo>
                      <a:pt x="9" y="1"/>
                      <a:pt x="8" y="0"/>
                      <a:pt x="8" y="1"/>
                    </a:cubicBezTo>
                    <a:cubicBezTo>
                      <a:pt x="5" y="4"/>
                      <a:pt x="3" y="7"/>
                      <a:pt x="0" y="10"/>
                    </a:cubicBezTo>
                    <a:cubicBezTo>
                      <a:pt x="0" y="11"/>
                      <a:pt x="0" y="12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Freeform 120"/>
              <p:cNvSpPr/>
              <p:nvPr/>
            </p:nvSpPr>
            <p:spPr bwMode="auto">
              <a:xfrm>
                <a:off x="1355725" y="2720976"/>
                <a:ext cx="11113" cy="12700"/>
              </a:xfrm>
              <a:custGeom>
                <a:avLst/>
                <a:gdLst>
                  <a:gd name="T0" fmla="*/ 1 w 10"/>
                  <a:gd name="T1" fmla="*/ 11 h 12"/>
                  <a:gd name="T2" fmla="*/ 9 w 10"/>
                  <a:gd name="T3" fmla="*/ 1 h 12"/>
                  <a:gd name="T4" fmla="*/ 8 w 10"/>
                  <a:gd name="T5" fmla="*/ 1 h 12"/>
                  <a:gd name="T6" fmla="*/ 0 w 10"/>
                  <a:gd name="T7" fmla="*/ 11 h 12"/>
                  <a:gd name="T8" fmla="*/ 1 w 10"/>
                  <a:gd name="T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2">
                    <a:moveTo>
                      <a:pt x="1" y="11"/>
                    </a:moveTo>
                    <a:cubicBezTo>
                      <a:pt x="3" y="7"/>
                      <a:pt x="6" y="4"/>
                      <a:pt x="9" y="1"/>
                    </a:cubicBezTo>
                    <a:cubicBezTo>
                      <a:pt x="10" y="1"/>
                      <a:pt x="9" y="0"/>
                      <a:pt x="8" y="1"/>
                    </a:cubicBezTo>
                    <a:cubicBezTo>
                      <a:pt x="5" y="3"/>
                      <a:pt x="2" y="7"/>
                      <a:pt x="0" y="11"/>
                    </a:cubicBezTo>
                    <a:cubicBezTo>
                      <a:pt x="0" y="11"/>
                      <a:pt x="1" y="12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Freeform 121"/>
              <p:cNvSpPr/>
              <p:nvPr/>
            </p:nvSpPr>
            <p:spPr bwMode="auto">
              <a:xfrm>
                <a:off x="1360488" y="2720976"/>
                <a:ext cx="9525" cy="11113"/>
              </a:xfrm>
              <a:custGeom>
                <a:avLst/>
                <a:gdLst>
                  <a:gd name="T0" fmla="*/ 2 w 8"/>
                  <a:gd name="T1" fmla="*/ 9 h 10"/>
                  <a:gd name="T2" fmla="*/ 8 w 8"/>
                  <a:gd name="T3" fmla="*/ 1 h 10"/>
                  <a:gd name="T4" fmla="*/ 7 w 8"/>
                  <a:gd name="T5" fmla="*/ 1 h 10"/>
                  <a:gd name="T6" fmla="*/ 1 w 8"/>
                  <a:gd name="T7" fmla="*/ 9 h 10"/>
                  <a:gd name="T8" fmla="*/ 2 w 8"/>
                  <a:gd name="T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0">
                    <a:moveTo>
                      <a:pt x="2" y="9"/>
                    </a:moveTo>
                    <a:cubicBezTo>
                      <a:pt x="4" y="7"/>
                      <a:pt x="6" y="4"/>
                      <a:pt x="8" y="1"/>
                    </a:cubicBezTo>
                    <a:cubicBezTo>
                      <a:pt x="8" y="1"/>
                      <a:pt x="7" y="0"/>
                      <a:pt x="7" y="1"/>
                    </a:cubicBezTo>
                    <a:cubicBezTo>
                      <a:pt x="5" y="3"/>
                      <a:pt x="3" y="6"/>
                      <a:pt x="1" y="9"/>
                    </a:cubicBezTo>
                    <a:cubicBezTo>
                      <a:pt x="0" y="9"/>
                      <a:pt x="2" y="10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Freeform 122"/>
              <p:cNvSpPr/>
              <p:nvPr/>
            </p:nvSpPr>
            <p:spPr bwMode="auto">
              <a:xfrm>
                <a:off x="1362075" y="2720976"/>
                <a:ext cx="7938" cy="11113"/>
              </a:xfrm>
              <a:custGeom>
                <a:avLst/>
                <a:gdLst>
                  <a:gd name="T0" fmla="*/ 1 w 8"/>
                  <a:gd name="T1" fmla="*/ 10 h 11"/>
                  <a:gd name="T2" fmla="*/ 7 w 8"/>
                  <a:gd name="T3" fmla="*/ 1 h 11"/>
                  <a:gd name="T4" fmla="*/ 7 w 8"/>
                  <a:gd name="T5" fmla="*/ 1 h 11"/>
                  <a:gd name="T6" fmla="*/ 0 w 8"/>
                  <a:gd name="T7" fmla="*/ 9 h 11"/>
                  <a:gd name="T8" fmla="*/ 1 w 8"/>
                  <a:gd name="T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1">
                    <a:moveTo>
                      <a:pt x="1" y="10"/>
                    </a:moveTo>
                    <a:cubicBezTo>
                      <a:pt x="3" y="7"/>
                      <a:pt x="5" y="4"/>
                      <a:pt x="7" y="1"/>
                    </a:cubicBezTo>
                    <a:cubicBezTo>
                      <a:pt x="8" y="1"/>
                      <a:pt x="7" y="0"/>
                      <a:pt x="7" y="1"/>
                    </a:cubicBezTo>
                    <a:cubicBezTo>
                      <a:pt x="4" y="3"/>
                      <a:pt x="2" y="6"/>
                      <a:pt x="0" y="9"/>
                    </a:cubicBezTo>
                    <a:cubicBezTo>
                      <a:pt x="0" y="10"/>
                      <a:pt x="1" y="11"/>
                      <a:pt x="1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123"/>
              <p:cNvSpPr/>
              <p:nvPr/>
            </p:nvSpPr>
            <p:spPr bwMode="auto">
              <a:xfrm>
                <a:off x="1363663" y="2719388"/>
                <a:ext cx="12700" cy="11113"/>
              </a:xfrm>
              <a:custGeom>
                <a:avLst/>
                <a:gdLst>
                  <a:gd name="T0" fmla="*/ 1 w 11"/>
                  <a:gd name="T1" fmla="*/ 10 h 11"/>
                  <a:gd name="T2" fmla="*/ 10 w 11"/>
                  <a:gd name="T3" fmla="*/ 2 h 11"/>
                  <a:gd name="T4" fmla="*/ 9 w 11"/>
                  <a:gd name="T5" fmla="*/ 1 h 11"/>
                  <a:gd name="T6" fmla="*/ 1 w 11"/>
                  <a:gd name="T7" fmla="*/ 9 h 11"/>
                  <a:gd name="T8" fmla="*/ 1 w 11"/>
                  <a:gd name="T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" y="10"/>
                    </a:moveTo>
                    <a:cubicBezTo>
                      <a:pt x="5" y="8"/>
                      <a:pt x="8" y="5"/>
                      <a:pt x="10" y="2"/>
                    </a:cubicBezTo>
                    <a:cubicBezTo>
                      <a:pt x="11" y="1"/>
                      <a:pt x="10" y="0"/>
                      <a:pt x="9" y="1"/>
                    </a:cubicBezTo>
                    <a:cubicBezTo>
                      <a:pt x="7" y="4"/>
                      <a:pt x="4" y="7"/>
                      <a:pt x="1" y="9"/>
                    </a:cubicBezTo>
                    <a:cubicBezTo>
                      <a:pt x="0" y="10"/>
                      <a:pt x="0" y="11"/>
                      <a:pt x="1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Freeform 124"/>
              <p:cNvSpPr/>
              <p:nvPr/>
            </p:nvSpPr>
            <p:spPr bwMode="auto">
              <a:xfrm>
                <a:off x="1368425" y="2722563"/>
                <a:ext cx="7938" cy="9525"/>
              </a:xfrm>
              <a:custGeom>
                <a:avLst/>
                <a:gdLst>
                  <a:gd name="T0" fmla="*/ 1 w 8"/>
                  <a:gd name="T1" fmla="*/ 9 h 9"/>
                  <a:gd name="T2" fmla="*/ 8 w 8"/>
                  <a:gd name="T3" fmla="*/ 2 h 9"/>
                  <a:gd name="T4" fmla="*/ 7 w 8"/>
                  <a:gd name="T5" fmla="*/ 1 h 9"/>
                  <a:gd name="T6" fmla="*/ 1 w 8"/>
                  <a:gd name="T7" fmla="*/ 8 h 9"/>
                  <a:gd name="T8" fmla="*/ 1 w 8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9">
                    <a:moveTo>
                      <a:pt x="1" y="9"/>
                    </a:moveTo>
                    <a:cubicBezTo>
                      <a:pt x="4" y="7"/>
                      <a:pt x="6" y="4"/>
                      <a:pt x="8" y="2"/>
                    </a:cubicBezTo>
                    <a:cubicBezTo>
                      <a:pt x="8" y="1"/>
                      <a:pt x="7" y="0"/>
                      <a:pt x="7" y="1"/>
                    </a:cubicBezTo>
                    <a:cubicBezTo>
                      <a:pt x="5" y="4"/>
                      <a:pt x="3" y="6"/>
                      <a:pt x="1" y="8"/>
                    </a:cubicBezTo>
                    <a:cubicBezTo>
                      <a:pt x="0" y="8"/>
                      <a:pt x="1" y="9"/>
                      <a:pt x="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125"/>
              <p:cNvSpPr/>
              <p:nvPr/>
            </p:nvSpPr>
            <p:spPr bwMode="auto">
              <a:xfrm>
                <a:off x="1370013" y="2724151"/>
                <a:ext cx="9525" cy="11113"/>
              </a:xfrm>
              <a:custGeom>
                <a:avLst/>
                <a:gdLst>
                  <a:gd name="T0" fmla="*/ 1 w 9"/>
                  <a:gd name="T1" fmla="*/ 10 h 11"/>
                  <a:gd name="T2" fmla="*/ 9 w 9"/>
                  <a:gd name="T3" fmla="*/ 1 h 11"/>
                  <a:gd name="T4" fmla="*/ 8 w 9"/>
                  <a:gd name="T5" fmla="*/ 0 h 11"/>
                  <a:gd name="T6" fmla="*/ 0 w 9"/>
                  <a:gd name="T7" fmla="*/ 9 h 11"/>
                  <a:gd name="T8" fmla="*/ 1 w 9"/>
                  <a:gd name="T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10"/>
                    </a:moveTo>
                    <a:cubicBezTo>
                      <a:pt x="4" y="7"/>
                      <a:pt x="6" y="4"/>
                      <a:pt x="9" y="1"/>
                    </a:cubicBezTo>
                    <a:cubicBezTo>
                      <a:pt x="9" y="1"/>
                      <a:pt x="9" y="0"/>
                      <a:pt x="8" y="0"/>
                    </a:cubicBezTo>
                    <a:cubicBezTo>
                      <a:pt x="5" y="3"/>
                      <a:pt x="3" y="6"/>
                      <a:pt x="0" y="9"/>
                    </a:cubicBezTo>
                    <a:cubicBezTo>
                      <a:pt x="0" y="10"/>
                      <a:pt x="1" y="11"/>
                      <a:pt x="1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126"/>
              <p:cNvSpPr/>
              <p:nvPr/>
            </p:nvSpPr>
            <p:spPr bwMode="auto">
              <a:xfrm>
                <a:off x="1370013" y="2727326"/>
                <a:ext cx="12700" cy="15875"/>
              </a:xfrm>
              <a:custGeom>
                <a:avLst/>
                <a:gdLst>
                  <a:gd name="T0" fmla="*/ 2 w 11"/>
                  <a:gd name="T1" fmla="*/ 14 h 15"/>
                  <a:gd name="T2" fmla="*/ 10 w 11"/>
                  <a:gd name="T3" fmla="*/ 2 h 15"/>
                  <a:gd name="T4" fmla="*/ 9 w 11"/>
                  <a:gd name="T5" fmla="*/ 1 h 15"/>
                  <a:gd name="T6" fmla="*/ 1 w 11"/>
                  <a:gd name="T7" fmla="*/ 14 h 15"/>
                  <a:gd name="T8" fmla="*/ 2 w 11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5">
                    <a:moveTo>
                      <a:pt x="2" y="14"/>
                    </a:moveTo>
                    <a:cubicBezTo>
                      <a:pt x="4" y="10"/>
                      <a:pt x="7" y="6"/>
                      <a:pt x="10" y="2"/>
                    </a:cubicBezTo>
                    <a:cubicBezTo>
                      <a:pt x="11" y="1"/>
                      <a:pt x="9" y="0"/>
                      <a:pt x="9" y="1"/>
                    </a:cubicBezTo>
                    <a:cubicBezTo>
                      <a:pt x="6" y="5"/>
                      <a:pt x="3" y="9"/>
                      <a:pt x="1" y="14"/>
                    </a:cubicBezTo>
                    <a:cubicBezTo>
                      <a:pt x="0" y="14"/>
                      <a:pt x="2" y="15"/>
                      <a:pt x="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127"/>
              <p:cNvSpPr/>
              <p:nvPr/>
            </p:nvSpPr>
            <p:spPr bwMode="auto">
              <a:xfrm>
                <a:off x="1374775" y="2725738"/>
                <a:ext cx="9525" cy="17463"/>
              </a:xfrm>
              <a:custGeom>
                <a:avLst/>
                <a:gdLst>
                  <a:gd name="T0" fmla="*/ 1 w 9"/>
                  <a:gd name="T1" fmla="*/ 17 h 17"/>
                  <a:gd name="T2" fmla="*/ 9 w 9"/>
                  <a:gd name="T3" fmla="*/ 1 h 17"/>
                  <a:gd name="T4" fmla="*/ 8 w 9"/>
                  <a:gd name="T5" fmla="*/ 1 h 17"/>
                  <a:gd name="T6" fmla="*/ 0 w 9"/>
                  <a:gd name="T7" fmla="*/ 16 h 17"/>
                  <a:gd name="T8" fmla="*/ 1 w 9"/>
                  <a:gd name="T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7">
                    <a:moveTo>
                      <a:pt x="1" y="17"/>
                    </a:moveTo>
                    <a:cubicBezTo>
                      <a:pt x="4" y="12"/>
                      <a:pt x="6" y="6"/>
                      <a:pt x="9" y="1"/>
                    </a:cubicBezTo>
                    <a:cubicBezTo>
                      <a:pt x="9" y="1"/>
                      <a:pt x="8" y="0"/>
                      <a:pt x="8" y="1"/>
                    </a:cubicBezTo>
                    <a:cubicBezTo>
                      <a:pt x="5" y="6"/>
                      <a:pt x="3" y="11"/>
                      <a:pt x="0" y="16"/>
                    </a:cubicBezTo>
                    <a:cubicBezTo>
                      <a:pt x="0" y="17"/>
                      <a:pt x="1" y="17"/>
                      <a:pt x="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128"/>
              <p:cNvSpPr/>
              <p:nvPr/>
            </p:nvSpPr>
            <p:spPr bwMode="auto">
              <a:xfrm>
                <a:off x="1373188" y="2713038"/>
                <a:ext cx="9525" cy="12700"/>
              </a:xfrm>
              <a:custGeom>
                <a:avLst/>
                <a:gdLst>
                  <a:gd name="T0" fmla="*/ 1 w 10"/>
                  <a:gd name="T1" fmla="*/ 13 h 13"/>
                  <a:gd name="T2" fmla="*/ 9 w 10"/>
                  <a:gd name="T3" fmla="*/ 2 h 13"/>
                  <a:gd name="T4" fmla="*/ 8 w 10"/>
                  <a:gd name="T5" fmla="*/ 1 h 13"/>
                  <a:gd name="T6" fmla="*/ 0 w 10"/>
                  <a:gd name="T7" fmla="*/ 12 h 13"/>
                  <a:gd name="T8" fmla="*/ 1 w 10"/>
                  <a:gd name="T9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3">
                    <a:moveTo>
                      <a:pt x="1" y="13"/>
                    </a:moveTo>
                    <a:cubicBezTo>
                      <a:pt x="3" y="8"/>
                      <a:pt x="6" y="5"/>
                      <a:pt x="9" y="2"/>
                    </a:cubicBezTo>
                    <a:cubicBezTo>
                      <a:pt x="10" y="1"/>
                      <a:pt x="9" y="0"/>
                      <a:pt x="8" y="1"/>
                    </a:cubicBezTo>
                    <a:cubicBezTo>
                      <a:pt x="5" y="4"/>
                      <a:pt x="1" y="8"/>
                      <a:pt x="0" y="12"/>
                    </a:cubicBezTo>
                    <a:cubicBezTo>
                      <a:pt x="0" y="13"/>
                      <a:pt x="1" y="13"/>
                      <a:pt x="1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129"/>
              <p:cNvSpPr/>
              <p:nvPr/>
            </p:nvSpPr>
            <p:spPr bwMode="auto">
              <a:xfrm>
                <a:off x="1370013" y="2709863"/>
                <a:ext cx="12700" cy="14288"/>
              </a:xfrm>
              <a:custGeom>
                <a:avLst/>
                <a:gdLst>
                  <a:gd name="T0" fmla="*/ 2 w 12"/>
                  <a:gd name="T1" fmla="*/ 12 h 13"/>
                  <a:gd name="T2" fmla="*/ 11 w 12"/>
                  <a:gd name="T3" fmla="*/ 2 h 13"/>
                  <a:gd name="T4" fmla="*/ 10 w 12"/>
                  <a:gd name="T5" fmla="*/ 1 h 13"/>
                  <a:gd name="T6" fmla="*/ 1 w 12"/>
                  <a:gd name="T7" fmla="*/ 11 h 13"/>
                  <a:gd name="T8" fmla="*/ 2 w 12"/>
                  <a:gd name="T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3">
                    <a:moveTo>
                      <a:pt x="2" y="12"/>
                    </a:moveTo>
                    <a:cubicBezTo>
                      <a:pt x="4" y="8"/>
                      <a:pt x="8" y="5"/>
                      <a:pt x="11" y="2"/>
                    </a:cubicBezTo>
                    <a:cubicBezTo>
                      <a:pt x="12" y="1"/>
                      <a:pt x="11" y="0"/>
                      <a:pt x="10" y="1"/>
                    </a:cubicBezTo>
                    <a:cubicBezTo>
                      <a:pt x="7" y="5"/>
                      <a:pt x="3" y="7"/>
                      <a:pt x="1" y="11"/>
                    </a:cubicBezTo>
                    <a:cubicBezTo>
                      <a:pt x="0" y="12"/>
                      <a:pt x="1" y="13"/>
                      <a:pt x="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130"/>
              <p:cNvSpPr/>
              <p:nvPr/>
            </p:nvSpPr>
            <p:spPr bwMode="auto">
              <a:xfrm>
                <a:off x="1363663" y="2714626"/>
                <a:ext cx="9525" cy="11113"/>
              </a:xfrm>
              <a:custGeom>
                <a:avLst/>
                <a:gdLst>
                  <a:gd name="T0" fmla="*/ 1 w 9"/>
                  <a:gd name="T1" fmla="*/ 9 h 10"/>
                  <a:gd name="T2" fmla="*/ 9 w 9"/>
                  <a:gd name="T3" fmla="*/ 2 h 10"/>
                  <a:gd name="T4" fmla="*/ 8 w 9"/>
                  <a:gd name="T5" fmla="*/ 1 h 10"/>
                  <a:gd name="T6" fmla="*/ 0 w 9"/>
                  <a:gd name="T7" fmla="*/ 8 h 10"/>
                  <a:gd name="T8" fmla="*/ 1 w 9"/>
                  <a:gd name="T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0">
                    <a:moveTo>
                      <a:pt x="1" y="9"/>
                    </a:moveTo>
                    <a:cubicBezTo>
                      <a:pt x="3" y="6"/>
                      <a:pt x="6" y="4"/>
                      <a:pt x="9" y="2"/>
                    </a:cubicBezTo>
                    <a:cubicBezTo>
                      <a:pt x="9" y="1"/>
                      <a:pt x="8" y="0"/>
                      <a:pt x="8" y="1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131"/>
              <p:cNvSpPr/>
              <p:nvPr/>
            </p:nvSpPr>
            <p:spPr bwMode="auto">
              <a:xfrm>
                <a:off x="1370013" y="2708276"/>
                <a:ext cx="15875" cy="11113"/>
              </a:xfrm>
              <a:custGeom>
                <a:avLst/>
                <a:gdLst>
                  <a:gd name="T0" fmla="*/ 1 w 15"/>
                  <a:gd name="T1" fmla="*/ 11 h 11"/>
                  <a:gd name="T2" fmla="*/ 15 w 15"/>
                  <a:gd name="T3" fmla="*/ 2 h 11"/>
                  <a:gd name="T4" fmla="*/ 14 w 15"/>
                  <a:gd name="T5" fmla="*/ 1 h 11"/>
                  <a:gd name="T6" fmla="*/ 0 w 15"/>
                  <a:gd name="T7" fmla="*/ 10 h 11"/>
                  <a:gd name="T8" fmla="*/ 1 w 15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1">
                    <a:moveTo>
                      <a:pt x="1" y="11"/>
                    </a:moveTo>
                    <a:cubicBezTo>
                      <a:pt x="6" y="8"/>
                      <a:pt x="10" y="5"/>
                      <a:pt x="15" y="2"/>
                    </a:cubicBezTo>
                    <a:cubicBezTo>
                      <a:pt x="15" y="1"/>
                      <a:pt x="15" y="0"/>
                      <a:pt x="14" y="1"/>
                    </a:cubicBezTo>
                    <a:cubicBezTo>
                      <a:pt x="10" y="4"/>
                      <a:pt x="5" y="7"/>
                      <a:pt x="0" y="10"/>
                    </a:cubicBezTo>
                    <a:cubicBezTo>
                      <a:pt x="0" y="10"/>
                      <a:pt x="0" y="11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132"/>
              <p:cNvSpPr/>
              <p:nvPr/>
            </p:nvSpPr>
            <p:spPr bwMode="auto">
              <a:xfrm>
                <a:off x="1376363" y="2701926"/>
                <a:ext cx="9525" cy="14288"/>
              </a:xfrm>
              <a:custGeom>
                <a:avLst/>
                <a:gdLst>
                  <a:gd name="T0" fmla="*/ 2 w 9"/>
                  <a:gd name="T1" fmla="*/ 13 h 14"/>
                  <a:gd name="T2" fmla="*/ 9 w 9"/>
                  <a:gd name="T3" fmla="*/ 1 h 14"/>
                  <a:gd name="T4" fmla="*/ 8 w 9"/>
                  <a:gd name="T5" fmla="*/ 1 h 14"/>
                  <a:gd name="T6" fmla="*/ 1 w 9"/>
                  <a:gd name="T7" fmla="*/ 12 h 14"/>
                  <a:gd name="T8" fmla="*/ 2 w 9"/>
                  <a:gd name="T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2" y="13"/>
                    </a:moveTo>
                    <a:cubicBezTo>
                      <a:pt x="4" y="9"/>
                      <a:pt x="7" y="5"/>
                      <a:pt x="9" y="1"/>
                    </a:cubicBezTo>
                    <a:cubicBezTo>
                      <a:pt x="9" y="0"/>
                      <a:pt x="8" y="0"/>
                      <a:pt x="8" y="1"/>
                    </a:cubicBezTo>
                    <a:cubicBezTo>
                      <a:pt x="6" y="5"/>
                      <a:pt x="3" y="8"/>
                      <a:pt x="1" y="12"/>
                    </a:cubicBezTo>
                    <a:cubicBezTo>
                      <a:pt x="0" y="13"/>
                      <a:pt x="1" y="14"/>
                      <a:pt x="2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133"/>
              <p:cNvSpPr/>
              <p:nvPr/>
            </p:nvSpPr>
            <p:spPr bwMode="auto">
              <a:xfrm>
                <a:off x="1377950" y="2703513"/>
                <a:ext cx="7938" cy="20638"/>
              </a:xfrm>
              <a:custGeom>
                <a:avLst/>
                <a:gdLst>
                  <a:gd name="T0" fmla="*/ 7 w 8"/>
                  <a:gd name="T1" fmla="*/ 1 h 19"/>
                  <a:gd name="T2" fmla="*/ 0 w 8"/>
                  <a:gd name="T3" fmla="*/ 17 h 19"/>
                  <a:gd name="T4" fmla="*/ 1 w 8"/>
                  <a:gd name="T5" fmla="*/ 18 h 19"/>
                  <a:gd name="T6" fmla="*/ 8 w 8"/>
                  <a:gd name="T7" fmla="*/ 1 h 19"/>
                  <a:gd name="T8" fmla="*/ 7 w 8"/>
                  <a:gd name="T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9">
                    <a:moveTo>
                      <a:pt x="7" y="1"/>
                    </a:moveTo>
                    <a:cubicBezTo>
                      <a:pt x="7" y="7"/>
                      <a:pt x="3" y="12"/>
                      <a:pt x="0" y="17"/>
                    </a:cubicBezTo>
                    <a:cubicBezTo>
                      <a:pt x="0" y="18"/>
                      <a:pt x="1" y="19"/>
                      <a:pt x="1" y="18"/>
                    </a:cubicBezTo>
                    <a:cubicBezTo>
                      <a:pt x="5" y="13"/>
                      <a:pt x="8" y="7"/>
                      <a:pt x="8" y="1"/>
                    </a:cubicBezTo>
                    <a:cubicBezTo>
                      <a:pt x="8" y="0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134"/>
              <p:cNvSpPr/>
              <p:nvPr/>
            </p:nvSpPr>
            <p:spPr bwMode="auto">
              <a:xfrm>
                <a:off x="1379538" y="2703513"/>
                <a:ext cx="9525" cy="22225"/>
              </a:xfrm>
              <a:custGeom>
                <a:avLst/>
                <a:gdLst>
                  <a:gd name="T0" fmla="*/ 7 w 9"/>
                  <a:gd name="T1" fmla="*/ 1 h 20"/>
                  <a:gd name="T2" fmla="*/ 0 w 9"/>
                  <a:gd name="T3" fmla="*/ 19 h 20"/>
                  <a:gd name="T4" fmla="*/ 2 w 9"/>
                  <a:gd name="T5" fmla="*/ 20 h 20"/>
                  <a:gd name="T6" fmla="*/ 9 w 9"/>
                  <a:gd name="T7" fmla="*/ 1 h 20"/>
                  <a:gd name="T8" fmla="*/ 7 w 9"/>
                  <a:gd name="T9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0">
                    <a:moveTo>
                      <a:pt x="7" y="1"/>
                    </a:moveTo>
                    <a:cubicBezTo>
                      <a:pt x="7" y="7"/>
                      <a:pt x="3" y="13"/>
                      <a:pt x="0" y="19"/>
                    </a:cubicBezTo>
                    <a:cubicBezTo>
                      <a:pt x="0" y="20"/>
                      <a:pt x="1" y="20"/>
                      <a:pt x="2" y="20"/>
                    </a:cubicBezTo>
                    <a:cubicBezTo>
                      <a:pt x="5" y="14"/>
                      <a:pt x="8" y="7"/>
                      <a:pt x="9" y="1"/>
                    </a:cubicBezTo>
                    <a:cubicBezTo>
                      <a:pt x="9" y="0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135"/>
              <p:cNvSpPr/>
              <p:nvPr/>
            </p:nvSpPr>
            <p:spPr bwMode="auto">
              <a:xfrm>
                <a:off x="1384300" y="2703513"/>
                <a:ext cx="7938" cy="19050"/>
              </a:xfrm>
              <a:custGeom>
                <a:avLst/>
                <a:gdLst>
                  <a:gd name="T0" fmla="*/ 5 w 7"/>
                  <a:gd name="T1" fmla="*/ 2 h 19"/>
                  <a:gd name="T2" fmla="*/ 6 w 7"/>
                  <a:gd name="T3" fmla="*/ 1 h 19"/>
                  <a:gd name="T4" fmla="*/ 5 w 7"/>
                  <a:gd name="T5" fmla="*/ 2 h 19"/>
                  <a:gd name="T6" fmla="*/ 4 w 7"/>
                  <a:gd name="T7" fmla="*/ 9 h 19"/>
                  <a:gd name="T8" fmla="*/ 2 w 7"/>
                  <a:gd name="T9" fmla="*/ 14 h 19"/>
                  <a:gd name="T10" fmla="*/ 1 w 7"/>
                  <a:gd name="T11" fmla="*/ 16 h 19"/>
                  <a:gd name="T12" fmla="*/ 0 w 7"/>
                  <a:gd name="T13" fmla="*/ 18 h 19"/>
                  <a:gd name="T14" fmla="*/ 1 w 7"/>
                  <a:gd name="T15" fmla="*/ 18 h 19"/>
                  <a:gd name="T16" fmla="*/ 0 w 7"/>
                  <a:gd name="T17" fmla="*/ 17 h 19"/>
                  <a:gd name="T18" fmla="*/ 0 w 7"/>
                  <a:gd name="T19" fmla="*/ 18 h 19"/>
                  <a:gd name="T20" fmla="*/ 0 w 7"/>
                  <a:gd name="T21" fmla="*/ 19 h 19"/>
                  <a:gd name="T22" fmla="*/ 1 w 7"/>
                  <a:gd name="T23" fmla="*/ 19 h 19"/>
                  <a:gd name="T24" fmla="*/ 1 w 7"/>
                  <a:gd name="T25" fmla="*/ 19 h 19"/>
                  <a:gd name="T26" fmla="*/ 3 w 7"/>
                  <a:gd name="T27" fmla="*/ 13 h 19"/>
                  <a:gd name="T28" fmla="*/ 6 w 7"/>
                  <a:gd name="T29" fmla="*/ 5 h 19"/>
                  <a:gd name="T30" fmla="*/ 5 w 7"/>
                  <a:gd name="T31" fmla="*/ 1 h 19"/>
                  <a:gd name="T32" fmla="*/ 4 w 7"/>
                  <a:gd name="T33" fmla="*/ 1 h 19"/>
                  <a:gd name="T34" fmla="*/ 4 w 7"/>
                  <a:gd name="T35" fmla="*/ 2 h 19"/>
                  <a:gd name="T36" fmla="*/ 5 w 7"/>
                  <a:gd name="T3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" h="19">
                    <a:moveTo>
                      <a:pt x="5" y="2"/>
                    </a:moveTo>
                    <a:cubicBezTo>
                      <a:pt x="6" y="2"/>
                      <a:pt x="5" y="2"/>
                      <a:pt x="6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3"/>
                      <a:pt x="4" y="7"/>
                      <a:pt x="4" y="9"/>
                    </a:cubicBezTo>
                    <a:cubicBezTo>
                      <a:pt x="3" y="11"/>
                      <a:pt x="2" y="12"/>
                      <a:pt x="2" y="14"/>
                    </a:cubicBezTo>
                    <a:cubicBezTo>
                      <a:pt x="1" y="15"/>
                      <a:pt x="1" y="16"/>
                      <a:pt x="1" y="16"/>
                    </a:cubicBezTo>
                    <a:cubicBezTo>
                      <a:pt x="1" y="17"/>
                      <a:pt x="0" y="17"/>
                      <a:pt x="0" y="18"/>
                    </a:cubicBezTo>
                    <a:cubicBezTo>
                      <a:pt x="0" y="18"/>
                      <a:pt x="1" y="19"/>
                      <a:pt x="1" y="18"/>
                    </a:cubicBezTo>
                    <a:cubicBezTo>
                      <a:pt x="1" y="17"/>
                      <a:pt x="0" y="16"/>
                      <a:pt x="0" y="17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2" y="17"/>
                      <a:pt x="3" y="15"/>
                      <a:pt x="3" y="13"/>
                    </a:cubicBezTo>
                    <a:cubicBezTo>
                      <a:pt x="5" y="11"/>
                      <a:pt x="5" y="8"/>
                      <a:pt x="6" y="5"/>
                    </a:cubicBezTo>
                    <a:cubicBezTo>
                      <a:pt x="6" y="4"/>
                      <a:pt x="7" y="2"/>
                      <a:pt x="5" y="1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4" y="2"/>
                      <a:pt x="5" y="3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136"/>
              <p:cNvSpPr/>
              <p:nvPr/>
            </p:nvSpPr>
            <p:spPr bwMode="auto">
              <a:xfrm>
                <a:off x="1385888" y="2705101"/>
                <a:ext cx="7938" cy="19050"/>
              </a:xfrm>
              <a:custGeom>
                <a:avLst/>
                <a:gdLst>
                  <a:gd name="T0" fmla="*/ 5 w 7"/>
                  <a:gd name="T1" fmla="*/ 1 h 18"/>
                  <a:gd name="T2" fmla="*/ 0 w 7"/>
                  <a:gd name="T3" fmla="*/ 17 h 18"/>
                  <a:gd name="T4" fmla="*/ 2 w 7"/>
                  <a:gd name="T5" fmla="*/ 17 h 18"/>
                  <a:gd name="T6" fmla="*/ 6 w 7"/>
                  <a:gd name="T7" fmla="*/ 1 h 18"/>
                  <a:gd name="T8" fmla="*/ 5 w 7"/>
                  <a:gd name="T9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8">
                    <a:moveTo>
                      <a:pt x="5" y="1"/>
                    </a:moveTo>
                    <a:cubicBezTo>
                      <a:pt x="5" y="6"/>
                      <a:pt x="2" y="12"/>
                      <a:pt x="0" y="17"/>
                    </a:cubicBezTo>
                    <a:cubicBezTo>
                      <a:pt x="0" y="18"/>
                      <a:pt x="1" y="18"/>
                      <a:pt x="2" y="17"/>
                    </a:cubicBezTo>
                    <a:cubicBezTo>
                      <a:pt x="3" y="12"/>
                      <a:pt x="7" y="7"/>
                      <a:pt x="6" y="1"/>
                    </a:cubicBezTo>
                    <a:cubicBezTo>
                      <a:pt x="6" y="0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137"/>
              <p:cNvSpPr/>
              <p:nvPr/>
            </p:nvSpPr>
            <p:spPr bwMode="auto">
              <a:xfrm>
                <a:off x="1389063" y="2705101"/>
                <a:ext cx="6350" cy="20638"/>
              </a:xfrm>
              <a:custGeom>
                <a:avLst/>
                <a:gdLst>
                  <a:gd name="T0" fmla="*/ 5 w 7"/>
                  <a:gd name="T1" fmla="*/ 1 h 19"/>
                  <a:gd name="T2" fmla="*/ 1 w 7"/>
                  <a:gd name="T3" fmla="*/ 17 h 19"/>
                  <a:gd name="T4" fmla="*/ 2 w 7"/>
                  <a:gd name="T5" fmla="*/ 18 h 19"/>
                  <a:gd name="T6" fmla="*/ 5 w 7"/>
                  <a:gd name="T7" fmla="*/ 11 h 19"/>
                  <a:gd name="T8" fmla="*/ 7 w 7"/>
                  <a:gd name="T9" fmla="*/ 1 h 19"/>
                  <a:gd name="T10" fmla="*/ 5 w 7"/>
                  <a:gd name="T11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9">
                    <a:moveTo>
                      <a:pt x="5" y="1"/>
                    </a:moveTo>
                    <a:cubicBezTo>
                      <a:pt x="5" y="6"/>
                      <a:pt x="4" y="13"/>
                      <a:pt x="1" y="17"/>
                    </a:cubicBezTo>
                    <a:cubicBezTo>
                      <a:pt x="0" y="18"/>
                      <a:pt x="1" y="19"/>
                      <a:pt x="2" y="18"/>
                    </a:cubicBezTo>
                    <a:cubicBezTo>
                      <a:pt x="3" y="16"/>
                      <a:pt x="4" y="13"/>
                      <a:pt x="5" y="11"/>
                    </a:cubicBezTo>
                    <a:cubicBezTo>
                      <a:pt x="6" y="8"/>
                      <a:pt x="7" y="4"/>
                      <a:pt x="7" y="1"/>
                    </a:cubicBezTo>
                    <a:cubicBezTo>
                      <a:pt x="7" y="0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138"/>
              <p:cNvSpPr/>
              <p:nvPr/>
            </p:nvSpPr>
            <p:spPr bwMode="auto">
              <a:xfrm>
                <a:off x="1389063" y="2706688"/>
                <a:ext cx="7938" cy="19050"/>
              </a:xfrm>
              <a:custGeom>
                <a:avLst/>
                <a:gdLst>
                  <a:gd name="T0" fmla="*/ 5 w 7"/>
                  <a:gd name="T1" fmla="*/ 1 h 17"/>
                  <a:gd name="T2" fmla="*/ 1 w 7"/>
                  <a:gd name="T3" fmla="*/ 15 h 17"/>
                  <a:gd name="T4" fmla="*/ 2 w 7"/>
                  <a:gd name="T5" fmla="*/ 16 h 17"/>
                  <a:gd name="T6" fmla="*/ 7 w 7"/>
                  <a:gd name="T7" fmla="*/ 1 h 17"/>
                  <a:gd name="T8" fmla="*/ 5 w 7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7">
                    <a:moveTo>
                      <a:pt x="5" y="1"/>
                    </a:moveTo>
                    <a:cubicBezTo>
                      <a:pt x="6" y="6"/>
                      <a:pt x="3" y="11"/>
                      <a:pt x="1" y="15"/>
                    </a:cubicBezTo>
                    <a:cubicBezTo>
                      <a:pt x="0" y="16"/>
                      <a:pt x="2" y="17"/>
                      <a:pt x="2" y="16"/>
                    </a:cubicBezTo>
                    <a:cubicBezTo>
                      <a:pt x="5" y="12"/>
                      <a:pt x="7" y="6"/>
                      <a:pt x="7" y="1"/>
                    </a:cubicBezTo>
                    <a:cubicBezTo>
                      <a:pt x="7" y="0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139"/>
              <p:cNvSpPr/>
              <p:nvPr/>
            </p:nvSpPr>
            <p:spPr bwMode="auto">
              <a:xfrm>
                <a:off x="1389063" y="2708276"/>
                <a:ext cx="11113" cy="20638"/>
              </a:xfrm>
              <a:custGeom>
                <a:avLst/>
                <a:gdLst>
                  <a:gd name="T0" fmla="*/ 9 w 11"/>
                  <a:gd name="T1" fmla="*/ 1 h 19"/>
                  <a:gd name="T2" fmla="*/ 0 w 11"/>
                  <a:gd name="T3" fmla="*/ 17 h 19"/>
                  <a:gd name="T4" fmla="*/ 1 w 11"/>
                  <a:gd name="T5" fmla="*/ 18 h 19"/>
                  <a:gd name="T6" fmla="*/ 11 w 11"/>
                  <a:gd name="T7" fmla="*/ 1 h 19"/>
                  <a:gd name="T8" fmla="*/ 9 w 11"/>
                  <a:gd name="T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9">
                    <a:moveTo>
                      <a:pt x="9" y="1"/>
                    </a:moveTo>
                    <a:cubicBezTo>
                      <a:pt x="9" y="7"/>
                      <a:pt x="5" y="13"/>
                      <a:pt x="0" y="17"/>
                    </a:cubicBezTo>
                    <a:cubicBezTo>
                      <a:pt x="0" y="18"/>
                      <a:pt x="1" y="19"/>
                      <a:pt x="1" y="18"/>
                    </a:cubicBezTo>
                    <a:cubicBezTo>
                      <a:pt x="6" y="14"/>
                      <a:pt x="10" y="8"/>
                      <a:pt x="11" y="1"/>
                    </a:cubicBezTo>
                    <a:cubicBezTo>
                      <a:pt x="11" y="0"/>
                      <a:pt x="9" y="0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140"/>
              <p:cNvSpPr/>
              <p:nvPr/>
            </p:nvSpPr>
            <p:spPr bwMode="auto">
              <a:xfrm>
                <a:off x="1373188" y="2714626"/>
                <a:ext cx="17463" cy="33338"/>
              </a:xfrm>
              <a:custGeom>
                <a:avLst/>
                <a:gdLst>
                  <a:gd name="T0" fmla="*/ 16 w 17"/>
                  <a:gd name="T1" fmla="*/ 3 h 31"/>
                  <a:gd name="T2" fmla="*/ 6 w 17"/>
                  <a:gd name="T3" fmla="*/ 11 h 31"/>
                  <a:gd name="T4" fmla="*/ 12 w 17"/>
                  <a:gd name="T5" fmla="*/ 3 h 31"/>
                  <a:gd name="T6" fmla="*/ 3 w 17"/>
                  <a:gd name="T7" fmla="*/ 11 h 31"/>
                  <a:gd name="T8" fmla="*/ 9 w 17"/>
                  <a:gd name="T9" fmla="*/ 3 h 31"/>
                  <a:gd name="T10" fmla="*/ 6 w 17"/>
                  <a:gd name="T11" fmla="*/ 5 h 31"/>
                  <a:gd name="T12" fmla="*/ 11 w 17"/>
                  <a:gd name="T13" fmla="*/ 3 h 31"/>
                  <a:gd name="T14" fmla="*/ 4 w 17"/>
                  <a:gd name="T15" fmla="*/ 15 h 31"/>
                  <a:gd name="T16" fmla="*/ 11 w 17"/>
                  <a:gd name="T17" fmla="*/ 12 h 31"/>
                  <a:gd name="T18" fmla="*/ 1 w 17"/>
                  <a:gd name="T19" fmla="*/ 22 h 31"/>
                  <a:gd name="T20" fmla="*/ 12 w 17"/>
                  <a:gd name="T21" fmla="*/ 12 h 31"/>
                  <a:gd name="T22" fmla="*/ 5 w 17"/>
                  <a:gd name="T23" fmla="*/ 22 h 31"/>
                  <a:gd name="T24" fmla="*/ 7 w 17"/>
                  <a:gd name="T25" fmla="*/ 21 h 31"/>
                  <a:gd name="T26" fmla="*/ 4 w 17"/>
                  <a:gd name="T27" fmla="*/ 27 h 31"/>
                  <a:gd name="T28" fmla="*/ 9 w 17"/>
                  <a:gd name="T29" fmla="*/ 21 h 31"/>
                  <a:gd name="T30" fmla="*/ 4 w 17"/>
                  <a:gd name="T31" fmla="*/ 29 h 31"/>
                  <a:gd name="T32" fmla="*/ 6 w 17"/>
                  <a:gd name="T33" fmla="*/ 30 h 31"/>
                  <a:gd name="T34" fmla="*/ 9 w 17"/>
                  <a:gd name="T35" fmla="*/ 26 h 31"/>
                  <a:gd name="T36" fmla="*/ 6 w 17"/>
                  <a:gd name="T37" fmla="*/ 30 h 31"/>
                  <a:gd name="T38" fmla="*/ 9 w 17"/>
                  <a:gd name="T39" fmla="*/ 23 h 31"/>
                  <a:gd name="T40" fmla="*/ 5 w 17"/>
                  <a:gd name="T41" fmla="*/ 28 h 31"/>
                  <a:gd name="T42" fmla="*/ 9 w 17"/>
                  <a:gd name="T43" fmla="*/ 21 h 31"/>
                  <a:gd name="T44" fmla="*/ 5 w 17"/>
                  <a:gd name="T45" fmla="*/ 27 h 31"/>
                  <a:gd name="T46" fmla="*/ 7 w 17"/>
                  <a:gd name="T47" fmla="*/ 21 h 31"/>
                  <a:gd name="T48" fmla="*/ 5 w 17"/>
                  <a:gd name="T49" fmla="*/ 22 h 31"/>
                  <a:gd name="T50" fmla="*/ 12 w 17"/>
                  <a:gd name="T51" fmla="*/ 11 h 31"/>
                  <a:gd name="T52" fmla="*/ 1 w 17"/>
                  <a:gd name="T53" fmla="*/ 21 h 31"/>
                  <a:gd name="T54" fmla="*/ 11 w 17"/>
                  <a:gd name="T55" fmla="*/ 11 h 31"/>
                  <a:gd name="T56" fmla="*/ 4 w 17"/>
                  <a:gd name="T57" fmla="*/ 15 h 31"/>
                  <a:gd name="T58" fmla="*/ 14 w 17"/>
                  <a:gd name="T59" fmla="*/ 1 h 31"/>
                  <a:gd name="T60" fmla="*/ 6 w 17"/>
                  <a:gd name="T61" fmla="*/ 5 h 31"/>
                  <a:gd name="T62" fmla="*/ 9 w 17"/>
                  <a:gd name="T63" fmla="*/ 4 h 31"/>
                  <a:gd name="T64" fmla="*/ 3 w 17"/>
                  <a:gd name="T65" fmla="*/ 11 h 31"/>
                  <a:gd name="T66" fmla="*/ 12 w 17"/>
                  <a:gd name="T67" fmla="*/ 4 h 31"/>
                  <a:gd name="T68" fmla="*/ 6 w 17"/>
                  <a:gd name="T69" fmla="*/ 11 h 31"/>
                  <a:gd name="T70" fmla="*/ 16 w 17"/>
                  <a:gd name="T71" fmla="*/ 3 h 31"/>
                  <a:gd name="T72" fmla="*/ 9 w 17"/>
                  <a:gd name="T73" fmla="*/ 1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" h="31">
                    <a:moveTo>
                      <a:pt x="10" y="12"/>
                    </a:moveTo>
                    <a:cubicBezTo>
                      <a:pt x="13" y="9"/>
                      <a:pt x="15" y="6"/>
                      <a:pt x="16" y="3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2" y="5"/>
                      <a:pt x="9" y="8"/>
                      <a:pt x="6" y="11"/>
                    </a:cubicBezTo>
                    <a:cubicBezTo>
                      <a:pt x="7" y="11"/>
                      <a:pt x="7" y="11"/>
                      <a:pt x="7" y="12"/>
                    </a:cubicBezTo>
                    <a:cubicBezTo>
                      <a:pt x="9" y="9"/>
                      <a:pt x="11" y="6"/>
                      <a:pt x="12" y="3"/>
                    </a:cubicBezTo>
                    <a:cubicBezTo>
                      <a:pt x="12" y="3"/>
                      <a:pt x="12" y="2"/>
                      <a:pt x="11" y="3"/>
                    </a:cubicBezTo>
                    <a:cubicBezTo>
                      <a:pt x="8" y="5"/>
                      <a:pt x="6" y="8"/>
                      <a:pt x="3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6" y="9"/>
                      <a:pt x="8" y="6"/>
                      <a:pt x="9" y="3"/>
                    </a:cubicBezTo>
                    <a:cubicBezTo>
                      <a:pt x="10" y="3"/>
                      <a:pt x="9" y="2"/>
                      <a:pt x="8" y="3"/>
                    </a:cubicBezTo>
                    <a:cubicBezTo>
                      <a:pt x="7" y="4"/>
                      <a:pt x="6" y="4"/>
                      <a:pt x="6" y="5"/>
                    </a:cubicBezTo>
                    <a:cubicBezTo>
                      <a:pt x="5" y="6"/>
                      <a:pt x="6" y="7"/>
                      <a:pt x="6" y="6"/>
                    </a:cubicBezTo>
                    <a:cubicBezTo>
                      <a:pt x="8" y="5"/>
                      <a:pt x="10" y="4"/>
                      <a:pt x="11" y="3"/>
                    </a:cubicBezTo>
                    <a:cubicBezTo>
                      <a:pt x="15" y="1"/>
                      <a:pt x="11" y="5"/>
                      <a:pt x="11" y="6"/>
                    </a:cubicBezTo>
                    <a:cubicBezTo>
                      <a:pt x="9" y="9"/>
                      <a:pt x="6" y="12"/>
                      <a:pt x="4" y="15"/>
                    </a:cubicBezTo>
                    <a:cubicBezTo>
                      <a:pt x="4" y="15"/>
                      <a:pt x="4" y="16"/>
                      <a:pt x="5" y="16"/>
                    </a:cubicBezTo>
                    <a:cubicBezTo>
                      <a:pt x="7" y="14"/>
                      <a:pt x="9" y="13"/>
                      <a:pt x="11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7" y="15"/>
                      <a:pt x="3" y="18"/>
                      <a:pt x="1" y="22"/>
                    </a:cubicBezTo>
                    <a:cubicBezTo>
                      <a:pt x="0" y="22"/>
                      <a:pt x="1" y="23"/>
                      <a:pt x="2" y="22"/>
                    </a:cubicBezTo>
                    <a:cubicBezTo>
                      <a:pt x="6" y="19"/>
                      <a:pt x="8" y="15"/>
                      <a:pt x="12" y="12"/>
                    </a:cubicBezTo>
                    <a:cubicBezTo>
                      <a:pt x="12" y="11"/>
                      <a:pt x="11" y="11"/>
                      <a:pt x="11" y="11"/>
                    </a:cubicBezTo>
                    <a:cubicBezTo>
                      <a:pt x="8" y="14"/>
                      <a:pt x="6" y="18"/>
                      <a:pt x="5" y="22"/>
                    </a:cubicBezTo>
                    <a:cubicBezTo>
                      <a:pt x="4" y="23"/>
                      <a:pt x="5" y="23"/>
                      <a:pt x="6" y="23"/>
                    </a:cubicBezTo>
                    <a:cubicBezTo>
                      <a:pt x="6" y="22"/>
                      <a:pt x="6" y="22"/>
                      <a:pt x="7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4" y="27"/>
                      <a:pt x="5" y="28"/>
                      <a:pt x="6" y="27"/>
                    </a:cubicBezTo>
                    <a:cubicBezTo>
                      <a:pt x="7" y="25"/>
                      <a:pt x="8" y="23"/>
                      <a:pt x="9" y="21"/>
                    </a:cubicBezTo>
                    <a:cubicBezTo>
                      <a:pt x="8" y="21"/>
                      <a:pt x="8" y="21"/>
                      <a:pt x="7" y="21"/>
                    </a:cubicBezTo>
                    <a:cubicBezTo>
                      <a:pt x="6" y="23"/>
                      <a:pt x="5" y="26"/>
                      <a:pt x="4" y="29"/>
                    </a:cubicBezTo>
                    <a:cubicBezTo>
                      <a:pt x="4" y="29"/>
                      <a:pt x="5" y="30"/>
                      <a:pt x="6" y="29"/>
                    </a:cubicBezTo>
                    <a:cubicBezTo>
                      <a:pt x="7" y="26"/>
                      <a:pt x="9" y="25"/>
                      <a:pt x="6" y="30"/>
                    </a:cubicBezTo>
                    <a:cubicBezTo>
                      <a:pt x="6" y="30"/>
                      <a:pt x="7" y="30"/>
                      <a:pt x="7" y="30"/>
                    </a:cubicBezTo>
                    <a:cubicBezTo>
                      <a:pt x="8" y="29"/>
                      <a:pt x="8" y="27"/>
                      <a:pt x="9" y="26"/>
                    </a:cubicBezTo>
                    <a:cubicBezTo>
                      <a:pt x="10" y="25"/>
                      <a:pt x="8" y="24"/>
                      <a:pt x="8" y="25"/>
                    </a:cubicBezTo>
                    <a:cubicBezTo>
                      <a:pt x="7" y="27"/>
                      <a:pt x="7" y="28"/>
                      <a:pt x="6" y="30"/>
                    </a:cubicBezTo>
                    <a:cubicBezTo>
                      <a:pt x="6" y="31"/>
                      <a:pt x="7" y="31"/>
                      <a:pt x="7" y="30"/>
                    </a:cubicBezTo>
                    <a:cubicBezTo>
                      <a:pt x="8" y="28"/>
                      <a:pt x="9" y="26"/>
                      <a:pt x="9" y="23"/>
                    </a:cubicBezTo>
                    <a:cubicBezTo>
                      <a:pt x="9" y="23"/>
                      <a:pt x="9" y="23"/>
                      <a:pt x="8" y="23"/>
                    </a:cubicBezTo>
                    <a:cubicBezTo>
                      <a:pt x="6" y="25"/>
                      <a:pt x="5" y="26"/>
                      <a:pt x="5" y="28"/>
                    </a:cubicBezTo>
                    <a:cubicBezTo>
                      <a:pt x="5" y="29"/>
                      <a:pt x="5" y="29"/>
                      <a:pt x="6" y="29"/>
                    </a:cubicBezTo>
                    <a:cubicBezTo>
                      <a:pt x="7" y="26"/>
                      <a:pt x="8" y="24"/>
                      <a:pt x="9" y="21"/>
                    </a:cubicBezTo>
                    <a:cubicBezTo>
                      <a:pt x="9" y="20"/>
                      <a:pt x="8" y="20"/>
                      <a:pt x="8" y="21"/>
                    </a:cubicBezTo>
                    <a:cubicBezTo>
                      <a:pt x="7" y="23"/>
                      <a:pt x="6" y="25"/>
                      <a:pt x="5" y="27"/>
                    </a:cubicBezTo>
                    <a:cubicBezTo>
                      <a:pt x="5" y="27"/>
                      <a:pt x="5" y="27"/>
                      <a:pt x="6" y="27"/>
                    </a:cubicBezTo>
                    <a:cubicBezTo>
                      <a:pt x="6" y="25"/>
                      <a:pt x="7" y="23"/>
                      <a:pt x="7" y="21"/>
                    </a:cubicBezTo>
                    <a:cubicBezTo>
                      <a:pt x="7" y="20"/>
                      <a:pt x="6" y="20"/>
                      <a:pt x="6" y="20"/>
                    </a:cubicBezTo>
                    <a:cubicBezTo>
                      <a:pt x="5" y="21"/>
                      <a:pt x="5" y="21"/>
                      <a:pt x="5" y="22"/>
                    </a:cubicBezTo>
                    <a:cubicBezTo>
                      <a:pt x="5" y="22"/>
                      <a:pt x="6" y="22"/>
                      <a:pt x="6" y="23"/>
                    </a:cubicBezTo>
                    <a:cubicBezTo>
                      <a:pt x="7" y="18"/>
                      <a:pt x="9" y="15"/>
                      <a:pt x="12" y="11"/>
                    </a:cubicBezTo>
                    <a:cubicBezTo>
                      <a:pt x="12" y="11"/>
                      <a:pt x="11" y="10"/>
                      <a:pt x="11" y="11"/>
                    </a:cubicBezTo>
                    <a:cubicBezTo>
                      <a:pt x="8" y="14"/>
                      <a:pt x="5" y="18"/>
                      <a:pt x="1" y="21"/>
                    </a:cubicBezTo>
                    <a:cubicBezTo>
                      <a:pt x="1" y="22"/>
                      <a:pt x="2" y="22"/>
                      <a:pt x="2" y="22"/>
                    </a:cubicBezTo>
                    <a:cubicBezTo>
                      <a:pt x="5" y="18"/>
                      <a:pt x="8" y="15"/>
                      <a:pt x="11" y="11"/>
                    </a:cubicBezTo>
                    <a:cubicBezTo>
                      <a:pt x="11" y="11"/>
                      <a:pt x="10" y="10"/>
                      <a:pt x="10" y="10"/>
                    </a:cubicBezTo>
                    <a:cubicBezTo>
                      <a:pt x="8" y="12"/>
                      <a:pt x="6" y="13"/>
                      <a:pt x="4" y="15"/>
                    </a:cubicBezTo>
                    <a:cubicBezTo>
                      <a:pt x="4" y="15"/>
                      <a:pt x="5" y="15"/>
                      <a:pt x="5" y="15"/>
                    </a:cubicBezTo>
                    <a:cubicBezTo>
                      <a:pt x="8" y="11"/>
                      <a:pt x="12" y="6"/>
                      <a:pt x="14" y="1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11" y="2"/>
                      <a:pt x="8" y="4"/>
                      <a:pt x="6" y="5"/>
                    </a:cubicBezTo>
                    <a:cubicBezTo>
                      <a:pt x="6" y="5"/>
                      <a:pt x="6" y="6"/>
                      <a:pt x="7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7" y="6"/>
                      <a:pt x="5" y="9"/>
                      <a:pt x="3" y="11"/>
                    </a:cubicBezTo>
                    <a:cubicBezTo>
                      <a:pt x="3" y="12"/>
                      <a:pt x="4" y="13"/>
                      <a:pt x="4" y="12"/>
                    </a:cubicBezTo>
                    <a:cubicBezTo>
                      <a:pt x="7" y="9"/>
                      <a:pt x="9" y="6"/>
                      <a:pt x="12" y="4"/>
                    </a:cubicBezTo>
                    <a:cubicBezTo>
                      <a:pt x="12" y="3"/>
                      <a:pt x="11" y="3"/>
                      <a:pt x="11" y="3"/>
                    </a:cubicBezTo>
                    <a:cubicBezTo>
                      <a:pt x="9" y="6"/>
                      <a:pt x="8" y="8"/>
                      <a:pt x="6" y="11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10" y="9"/>
                      <a:pt x="13" y="6"/>
                      <a:pt x="16" y="3"/>
                    </a:cubicBezTo>
                    <a:cubicBezTo>
                      <a:pt x="16" y="3"/>
                      <a:pt x="15" y="3"/>
                      <a:pt x="15" y="2"/>
                    </a:cubicBezTo>
                    <a:cubicBezTo>
                      <a:pt x="14" y="6"/>
                      <a:pt x="12" y="8"/>
                      <a:pt x="9" y="11"/>
                    </a:cubicBezTo>
                    <a:cubicBezTo>
                      <a:pt x="9" y="12"/>
                      <a:pt x="10" y="13"/>
                      <a:pt x="1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141"/>
              <p:cNvSpPr/>
              <p:nvPr/>
            </p:nvSpPr>
            <p:spPr bwMode="auto">
              <a:xfrm>
                <a:off x="1376363" y="2722563"/>
                <a:ext cx="12700" cy="31750"/>
              </a:xfrm>
              <a:custGeom>
                <a:avLst/>
                <a:gdLst>
                  <a:gd name="T0" fmla="*/ 7 w 12"/>
                  <a:gd name="T1" fmla="*/ 15 h 31"/>
                  <a:gd name="T2" fmla="*/ 6 w 12"/>
                  <a:gd name="T3" fmla="*/ 25 h 31"/>
                  <a:gd name="T4" fmla="*/ 7 w 12"/>
                  <a:gd name="T5" fmla="*/ 25 h 31"/>
                  <a:gd name="T6" fmla="*/ 8 w 12"/>
                  <a:gd name="T7" fmla="*/ 24 h 31"/>
                  <a:gd name="T8" fmla="*/ 5 w 12"/>
                  <a:gd name="T9" fmla="*/ 30 h 31"/>
                  <a:gd name="T10" fmla="*/ 7 w 12"/>
                  <a:gd name="T11" fmla="*/ 30 h 31"/>
                  <a:gd name="T12" fmla="*/ 7 w 12"/>
                  <a:gd name="T13" fmla="*/ 18 h 31"/>
                  <a:gd name="T14" fmla="*/ 6 w 12"/>
                  <a:gd name="T15" fmla="*/ 8 h 31"/>
                  <a:gd name="T16" fmla="*/ 9 w 12"/>
                  <a:gd name="T17" fmla="*/ 3 h 31"/>
                  <a:gd name="T18" fmla="*/ 10 w 12"/>
                  <a:gd name="T19" fmla="*/ 5 h 31"/>
                  <a:gd name="T20" fmla="*/ 11 w 12"/>
                  <a:gd name="T21" fmla="*/ 5 h 31"/>
                  <a:gd name="T22" fmla="*/ 9 w 12"/>
                  <a:gd name="T23" fmla="*/ 6 h 31"/>
                  <a:gd name="T24" fmla="*/ 10 w 12"/>
                  <a:gd name="T25" fmla="*/ 7 h 31"/>
                  <a:gd name="T26" fmla="*/ 12 w 12"/>
                  <a:gd name="T27" fmla="*/ 4 h 31"/>
                  <a:gd name="T28" fmla="*/ 11 w 12"/>
                  <a:gd name="T29" fmla="*/ 3 h 31"/>
                  <a:gd name="T30" fmla="*/ 10 w 12"/>
                  <a:gd name="T31" fmla="*/ 4 h 31"/>
                  <a:gd name="T32" fmla="*/ 11 w 12"/>
                  <a:gd name="T33" fmla="*/ 5 h 31"/>
                  <a:gd name="T34" fmla="*/ 12 w 12"/>
                  <a:gd name="T35" fmla="*/ 1 h 31"/>
                  <a:gd name="T36" fmla="*/ 11 w 12"/>
                  <a:gd name="T37" fmla="*/ 0 h 31"/>
                  <a:gd name="T38" fmla="*/ 5 w 12"/>
                  <a:gd name="T39" fmla="*/ 30 h 31"/>
                  <a:gd name="T40" fmla="*/ 7 w 12"/>
                  <a:gd name="T41" fmla="*/ 31 h 31"/>
                  <a:gd name="T42" fmla="*/ 9 w 12"/>
                  <a:gd name="T43" fmla="*/ 20 h 31"/>
                  <a:gd name="T44" fmla="*/ 8 w 12"/>
                  <a:gd name="T45" fmla="*/ 20 h 31"/>
                  <a:gd name="T46" fmla="*/ 6 w 12"/>
                  <a:gd name="T47" fmla="*/ 25 h 31"/>
                  <a:gd name="T48" fmla="*/ 7 w 12"/>
                  <a:gd name="T49" fmla="*/ 25 h 31"/>
                  <a:gd name="T50" fmla="*/ 9 w 12"/>
                  <a:gd name="T51" fmla="*/ 15 h 31"/>
                  <a:gd name="T52" fmla="*/ 7 w 12"/>
                  <a:gd name="T53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31">
                    <a:moveTo>
                      <a:pt x="7" y="15"/>
                    </a:moveTo>
                    <a:cubicBezTo>
                      <a:pt x="8" y="18"/>
                      <a:pt x="7" y="22"/>
                      <a:pt x="6" y="25"/>
                    </a:cubicBezTo>
                    <a:cubicBezTo>
                      <a:pt x="6" y="25"/>
                      <a:pt x="7" y="25"/>
                      <a:pt x="7" y="25"/>
                    </a:cubicBezTo>
                    <a:cubicBezTo>
                      <a:pt x="7" y="25"/>
                      <a:pt x="7" y="25"/>
                      <a:pt x="8" y="24"/>
                    </a:cubicBezTo>
                    <a:cubicBezTo>
                      <a:pt x="7" y="26"/>
                      <a:pt x="6" y="28"/>
                      <a:pt x="5" y="30"/>
                    </a:cubicBezTo>
                    <a:cubicBezTo>
                      <a:pt x="6" y="30"/>
                      <a:pt x="6" y="30"/>
                      <a:pt x="7" y="30"/>
                    </a:cubicBezTo>
                    <a:cubicBezTo>
                      <a:pt x="8" y="26"/>
                      <a:pt x="8" y="22"/>
                      <a:pt x="7" y="18"/>
                    </a:cubicBezTo>
                    <a:cubicBezTo>
                      <a:pt x="7" y="15"/>
                      <a:pt x="6" y="11"/>
                      <a:pt x="6" y="8"/>
                    </a:cubicBezTo>
                    <a:cubicBezTo>
                      <a:pt x="7" y="6"/>
                      <a:pt x="8" y="5"/>
                      <a:pt x="9" y="3"/>
                    </a:cubicBezTo>
                    <a:cubicBezTo>
                      <a:pt x="12" y="1"/>
                      <a:pt x="10" y="3"/>
                      <a:pt x="10" y="5"/>
                    </a:cubicBezTo>
                    <a:cubicBezTo>
                      <a:pt x="10" y="5"/>
                      <a:pt x="11" y="6"/>
                      <a:pt x="11" y="5"/>
                    </a:cubicBezTo>
                    <a:cubicBezTo>
                      <a:pt x="11" y="6"/>
                      <a:pt x="10" y="6"/>
                      <a:pt x="9" y="6"/>
                    </a:cubicBezTo>
                    <a:cubicBezTo>
                      <a:pt x="9" y="7"/>
                      <a:pt x="9" y="8"/>
                      <a:pt x="10" y="7"/>
                    </a:cubicBezTo>
                    <a:cubicBezTo>
                      <a:pt x="12" y="6"/>
                      <a:pt x="12" y="6"/>
                      <a:pt x="12" y="4"/>
                    </a:cubicBezTo>
                    <a:cubicBezTo>
                      <a:pt x="12" y="3"/>
                      <a:pt x="12" y="3"/>
                      <a:pt x="11" y="3"/>
                    </a:cubicBezTo>
                    <a:cubicBezTo>
                      <a:pt x="11" y="4"/>
                      <a:pt x="10" y="4"/>
                      <a:pt x="10" y="4"/>
                    </a:cubicBezTo>
                    <a:cubicBezTo>
                      <a:pt x="10" y="5"/>
                      <a:pt x="11" y="5"/>
                      <a:pt x="11" y="5"/>
                    </a:cubicBezTo>
                    <a:cubicBezTo>
                      <a:pt x="12" y="4"/>
                      <a:pt x="12" y="2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0" y="7"/>
                      <a:pt x="8" y="20"/>
                      <a:pt x="5" y="30"/>
                    </a:cubicBezTo>
                    <a:cubicBezTo>
                      <a:pt x="5" y="31"/>
                      <a:pt x="6" y="31"/>
                      <a:pt x="7" y="31"/>
                    </a:cubicBezTo>
                    <a:cubicBezTo>
                      <a:pt x="8" y="27"/>
                      <a:pt x="9" y="24"/>
                      <a:pt x="9" y="20"/>
                    </a:cubicBezTo>
                    <a:cubicBezTo>
                      <a:pt x="9" y="20"/>
                      <a:pt x="8" y="20"/>
                      <a:pt x="8" y="20"/>
                    </a:cubicBezTo>
                    <a:cubicBezTo>
                      <a:pt x="7" y="22"/>
                      <a:pt x="6" y="23"/>
                      <a:pt x="6" y="25"/>
                    </a:cubicBezTo>
                    <a:cubicBezTo>
                      <a:pt x="6" y="26"/>
                      <a:pt x="7" y="26"/>
                      <a:pt x="7" y="25"/>
                    </a:cubicBezTo>
                    <a:cubicBezTo>
                      <a:pt x="8" y="22"/>
                      <a:pt x="9" y="19"/>
                      <a:pt x="9" y="15"/>
                    </a:cubicBezTo>
                    <a:cubicBezTo>
                      <a:pt x="9" y="14"/>
                      <a:pt x="7" y="14"/>
                      <a:pt x="7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142"/>
              <p:cNvSpPr/>
              <p:nvPr/>
            </p:nvSpPr>
            <p:spPr bwMode="auto">
              <a:xfrm>
                <a:off x="1382713" y="2724151"/>
                <a:ext cx="9525" cy="7938"/>
              </a:xfrm>
              <a:custGeom>
                <a:avLst/>
                <a:gdLst>
                  <a:gd name="T0" fmla="*/ 1 w 10"/>
                  <a:gd name="T1" fmla="*/ 4 h 8"/>
                  <a:gd name="T2" fmla="*/ 0 w 10"/>
                  <a:gd name="T3" fmla="*/ 6 h 8"/>
                  <a:gd name="T4" fmla="*/ 1 w 10"/>
                  <a:gd name="T5" fmla="*/ 7 h 8"/>
                  <a:gd name="T6" fmla="*/ 6 w 10"/>
                  <a:gd name="T7" fmla="*/ 3 h 8"/>
                  <a:gd name="T8" fmla="*/ 4 w 10"/>
                  <a:gd name="T9" fmla="*/ 3 h 8"/>
                  <a:gd name="T10" fmla="*/ 4 w 10"/>
                  <a:gd name="T11" fmla="*/ 7 h 8"/>
                  <a:gd name="T12" fmla="*/ 5 w 10"/>
                  <a:gd name="T13" fmla="*/ 7 h 8"/>
                  <a:gd name="T14" fmla="*/ 9 w 10"/>
                  <a:gd name="T15" fmla="*/ 1 h 8"/>
                  <a:gd name="T16" fmla="*/ 7 w 10"/>
                  <a:gd name="T17" fmla="*/ 1 h 8"/>
                  <a:gd name="T18" fmla="*/ 7 w 10"/>
                  <a:gd name="T19" fmla="*/ 6 h 8"/>
                  <a:gd name="T20" fmla="*/ 9 w 10"/>
                  <a:gd name="T21" fmla="*/ 7 h 8"/>
                  <a:gd name="T22" fmla="*/ 10 w 10"/>
                  <a:gd name="T23" fmla="*/ 3 h 8"/>
                  <a:gd name="T24" fmla="*/ 8 w 10"/>
                  <a:gd name="T25" fmla="*/ 2 h 8"/>
                  <a:gd name="T26" fmla="*/ 7 w 10"/>
                  <a:gd name="T27" fmla="*/ 6 h 8"/>
                  <a:gd name="T28" fmla="*/ 9 w 10"/>
                  <a:gd name="T29" fmla="*/ 7 h 8"/>
                  <a:gd name="T30" fmla="*/ 9 w 10"/>
                  <a:gd name="T31" fmla="*/ 1 h 8"/>
                  <a:gd name="T32" fmla="*/ 7 w 10"/>
                  <a:gd name="T33" fmla="*/ 1 h 8"/>
                  <a:gd name="T34" fmla="*/ 4 w 10"/>
                  <a:gd name="T35" fmla="*/ 7 h 8"/>
                  <a:gd name="T36" fmla="*/ 6 w 10"/>
                  <a:gd name="T37" fmla="*/ 7 h 8"/>
                  <a:gd name="T38" fmla="*/ 6 w 10"/>
                  <a:gd name="T39" fmla="*/ 3 h 8"/>
                  <a:gd name="T40" fmla="*/ 4 w 10"/>
                  <a:gd name="T41" fmla="*/ 3 h 8"/>
                  <a:gd name="T42" fmla="*/ 0 w 10"/>
                  <a:gd name="T43" fmla="*/ 5 h 8"/>
                  <a:gd name="T44" fmla="*/ 1 w 10"/>
                  <a:gd name="T45" fmla="*/ 6 h 8"/>
                  <a:gd name="T46" fmla="*/ 2 w 10"/>
                  <a:gd name="T47" fmla="*/ 5 h 8"/>
                  <a:gd name="T48" fmla="*/ 1 w 10"/>
                  <a:gd name="T49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8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3" y="6"/>
                      <a:pt x="4" y="5"/>
                      <a:pt x="6" y="3"/>
                    </a:cubicBezTo>
                    <a:cubicBezTo>
                      <a:pt x="5" y="3"/>
                      <a:pt x="5" y="3"/>
                      <a:pt x="4" y="3"/>
                    </a:cubicBezTo>
                    <a:cubicBezTo>
                      <a:pt x="4" y="4"/>
                      <a:pt x="4" y="6"/>
                      <a:pt x="4" y="7"/>
                    </a:cubicBezTo>
                    <a:cubicBezTo>
                      <a:pt x="4" y="8"/>
                      <a:pt x="5" y="8"/>
                      <a:pt x="5" y="7"/>
                    </a:cubicBezTo>
                    <a:cubicBezTo>
                      <a:pt x="7" y="5"/>
                      <a:pt x="8" y="3"/>
                      <a:pt x="9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8" y="3"/>
                      <a:pt x="8" y="5"/>
                      <a:pt x="7" y="6"/>
                    </a:cubicBezTo>
                    <a:cubicBezTo>
                      <a:pt x="7" y="7"/>
                      <a:pt x="8" y="8"/>
                      <a:pt x="9" y="7"/>
                    </a:cubicBezTo>
                    <a:cubicBezTo>
                      <a:pt x="9" y="6"/>
                      <a:pt x="9" y="4"/>
                      <a:pt x="10" y="3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8" y="5"/>
                      <a:pt x="7" y="6"/>
                    </a:cubicBezTo>
                    <a:cubicBezTo>
                      <a:pt x="8" y="6"/>
                      <a:pt x="8" y="7"/>
                      <a:pt x="9" y="7"/>
                    </a:cubicBezTo>
                    <a:cubicBezTo>
                      <a:pt x="9" y="5"/>
                      <a:pt x="9" y="3"/>
                      <a:pt x="9" y="1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6" y="3"/>
                      <a:pt x="5" y="5"/>
                      <a:pt x="4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6"/>
                      <a:pt x="6" y="4"/>
                      <a:pt x="6" y="3"/>
                    </a:cubicBezTo>
                    <a:cubicBezTo>
                      <a:pt x="6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3" y="5"/>
                      <a:pt x="2" y="4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143"/>
              <p:cNvSpPr/>
              <p:nvPr/>
            </p:nvSpPr>
            <p:spPr bwMode="auto">
              <a:xfrm>
                <a:off x="1392238" y="2722563"/>
                <a:ext cx="3175" cy="9525"/>
              </a:xfrm>
              <a:custGeom>
                <a:avLst/>
                <a:gdLst>
                  <a:gd name="T0" fmla="*/ 2 w 3"/>
                  <a:gd name="T1" fmla="*/ 1 h 10"/>
                  <a:gd name="T2" fmla="*/ 0 w 3"/>
                  <a:gd name="T3" fmla="*/ 9 h 10"/>
                  <a:gd name="T4" fmla="*/ 1 w 3"/>
                  <a:gd name="T5" fmla="*/ 9 h 10"/>
                  <a:gd name="T6" fmla="*/ 2 w 3"/>
                  <a:gd name="T7" fmla="*/ 6 h 10"/>
                  <a:gd name="T8" fmla="*/ 1 w 3"/>
                  <a:gd name="T9" fmla="*/ 6 h 10"/>
                  <a:gd name="T10" fmla="*/ 0 w 3"/>
                  <a:gd name="T11" fmla="*/ 9 h 10"/>
                  <a:gd name="T12" fmla="*/ 1 w 3"/>
                  <a:gd name="T13" fmla="*/ 10 h 10"/>
                  <a:gd name="T14" fmla="*/ 3 w 3"/>
                  <a:gd name="T15" fmla="*/ 1 h 10"/>
                  <a:gd name="T16" fmla="*/ 2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2" y="1"/>
                    </a:moveTo>
                    <a:cubicBezTo>
                      <a:pt x="2" y="4"/>
                      <a:pt x="1" y="7"/>
                      <a:pt x="0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3" y="5"/>
                      <a:pt x="1" y="5"/>
                      <a:pt x="1" y="6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0" y="10"/>
                      <a:pt x="1" y="10"/>
                      <a:pt x="1" y="10"/>
                    </a:cubicBezTo>
                    <a:cubicBezTo>
                      <a:pt x="2" y="7"/>
                      <a:pt x="3" y="4"/>
                      <a:pt x="3" y="1"/>
                    </a:cubicBezTo>
                    <a:cubicBezTo>
                      <a:pt x="3" y="0"/>
                      <a:pt x="2" y="0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144"/>
              <p:cNvSpPr/>
              <p:nvPr/>
            </p:nvSpPr>
            <p:spPr bwMode="auto">
              <a:xfrm>
                <a:off x="1392238" y="2722563"/>
                <a:ext cx="3175" cy="12700"/>
              </a:xfrm>
              <a:custGeom>
                <a:avLst/>
                <a:gdLst>
                  <a:gd name="T0" fmla="*/ 2 w 4"/>
                  <a:gd name="T1" fmla="*/ 0 h 12"/>
                  <a:gd name="T2" fmla="*/ 0 w 4"/>
                  <a:gd name="T3" fmla="*/ 11 h 12"/>
                  <a:gd name="T4" fmla="*/ 1 w 4"/>
                  <a:gd name="T5" fmla="*/ 11 h 12"/>
                  <a:gd name="T6" fmla="*/ 4 w 4"/>
                  <a:gd name="T7" fmla="*/ 5 h 12"/>
                  <a:gd name="T8" fmla="*/ 2 w 4"/>
                  <a:gd name="T9" fmla="*/ 4 h 12"/>
                  <a:gd name="T10" fmla="*/ 0 w 4"/>
                  <a:gd name="T11" fmla="*/ 11 h 12"/>
                  <a:gd name="T12" fmla="*/ 1 w 4"/>
                  <a:gd name="T13" fmla="*/ 11 h 12"/>
                  <a:gd name="T14" fmla="*/ 3 w 4"/>
                  <a:gd name="T15" fmla="*/ 1 h 12"/>
                  <a:gd name="T16" fmla="*/ 2 w 4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2">
                    <a:moveTo>
                      <a:pt x="2" y="0"/>
                    </a:moveTo>
                    <a:cubicBezTo>
                      <a:pt x="1" y="4"/>
                      <a:pt x="0" y="7"/>
                      <a:pt x="0" y="11"/>
                    </a:cubicBezTo>
                    <a:cubicBezTo>
                      <a:pt x="0" y="11"/>
                      <a:pt x="1" y="12"/>
                      <a:pt x="1" y="11"/>
                    </a:cubicBezTo>
                    <a:cubicBezTo>
                      <a:pt x="2" y="9"/>
                      <a:pt x="3" y="7"/>
                      <a:pt x="4" y="5"/>
                    </a:cubicBezTo>
                    <a:cubicBezTo>
                      <a:pt x="4" y="4"/>
                      <a:pt x="3" y="4"/>
                      <a:pt x="2" y="4"/>
                    </a:cubicBezTo>
                    <a:cubicBezTo>
                      <a:pt x="2" y="7"/>
                      <a:pt x="1" y="9"/>
                      <a:pt x="0" y="11"/>
                    </a:cubicBezTo>
                    <a:cubicBezTo>
                      <a:pt x="0" y="11"/>
                      <a:pt x="1" y="11"/>
                      <a:pt x="1" y="11"/>
                    </a:cubicBezTo>
                    <a:cubicBezTo>
                      <a:pt x="1" y="7"/>
                      <a:pt x="2" y="4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145"/>
              <p:cNvSpPr/>
              <p:nvPr/>
            </p:nvSpPr>
            <p:spPr bwMode="auto">
              <a:xfrm>
                <a:off x="1393825" y="2722563"/>
                <a:ext cx="1588" cy="9525"/>
              </a:xfrm>
              <a:custGeom>
                <a:avLst/>
                <a:gdLst>
                  <a:gd name="T0" fmla="*/ 0 w 2"/>
                  <a:gd name="T1" fmla="*/ 1 h 9"/>
                  <a:gd name="T2" fmla="*/ 0 w 2"/>
                  <a:gd name="T3" fmla="*/ 8 h 9"/>
                  <a:gd name="T4" fmla="*/ 2 w 2"/>
                  <a:gd name="T5" fmla="*/ 8 h 9"/>
                  <a:gd name="T6" fmla="*/ 2 w 2"/>
                  <a:gd name="T7" fmla="*/ 7 h 9"/>
                  <a:gd name="T8" fmla="*/ 0 w 2"/>
                  <a:gd name="T9" fmla="*/ 7 h 9"/>
                  <a:gd name="T10" fmla="*/ 0 w 2"/>
                  <a:gd name="T11" fmla="*/ 8 h 9"/>
                  <a:gd name="T12" fmla="*/ 2 w 2"/>
                  <a:gd name="T13" fmla="*/ 8 h 9"/>
                  <a:gd name="T14" fmla="*/ 1 w 2"/>
                  <a:gd name="T15" fmla="*/ 0 h 9"/>
                  <a:gd name="T16" fmla="*/ 0 w 2"/>
                  <a:gd name="T17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9">
                    <a:moveTo>
                      <a:pt x="0" y="1"/>
                    </a:moveTo>
                    <a:cubicBezTo>
                      <a:pt x="0" y="3"/>
                      <a:pt x="0" y="6"/>
                      <a:pt x="0" y="8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6"/>
                      <a:pt x="0" y="6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9"/>
                      <a:pt x="2" y="9"/>
                      <a:pt x="2" y="8"/>
                    </a:cubicBezTo>
                    <a:cubicBezTo>
                      <a:pt x="2" y="6"/>
                      <a:pt x="2" y="3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146"/>
              <p:cNvSpPr/>
              <p:nvPr/>
            </p:nvSpPr>
            <p:spPr bwMode="auto">
              <a:xfrm>
                <a:off x="1392238" y="2724151"/>
                <a:ext cx="7938" cy="14288"/>
              </a:xfrm>
              <a:custGeom>
                <a:avLst/>
                <a:gdLst>
                  <a:gd name="T0" fmla="*/ 3 w 8"/>
                  <a:gd name="T1" fmla="*/ 3 h 14"/>
                  <a:gd name="T2" fmla="*/ 3 w 8"/>
                  <a:gd name="T3" fmla="*/ 10 h 14"/>
                  <a:gd name="T4" fmla="*/ 5 w 8"/>
                  <a:gd name="T5" fmla="*/ 9 h 14"/>
                  <a:gd name="T6" fmla="*/ 3 w 8"/>
                  <a:gd name="T7" fmla="*/ 9 h 14"/>
                  <a:gd name="T8" fmla="*/ 2 w 8"/>
                  <a:gd name="T9" fmla="*/ 9 h 14"/>
                  <a:gd name="T10" fmla="*/ 3 w 8"/>
                  <a:gd name="T11" fmla="*/ 12 h 14"/>
                  <a:gd name="T12" fmla="*/ 4 w 8"/>
                  <a:gd name="T13" fmla="*/ 11 h 14"/>
                  <a:gd name="T14" fmla="*/ 1 w 8"/>
                  <a:gd name="T15" fmla="*/ 8 h 14"/>
                  <a:gd name="T16" fmla="*/ 1 w 8"/>
                  <a:gd name="T17" fmla="*/ 9 h 14"/>
                  <a:gd name="T18" fmla="*/ 6 w 8"/>
                  <a:gd name="T19" fmla="*/ 13 h 14"/>
                  <a:gd name="T20" fmla="*/ 7 w 8"/>
                  <a:gd name="T21" fmla="*/ 13 h 14"/>
                  <a:gd name="T22" fmla="*/ 6 w 8"/>
                  <a:gd name="T23" fmla="*/ 6 h 14"/>
                  <a:gd name="T24" fmla="*/ 5 w 8"/>
                  <a:gd name="T25" fmla="*/ 7 h 14"/>
                  <a:gd name="T26" fmla="*/ 6 w 8"/>
                  <a:gd name="T27" fmla="*/ 12 h 14"/>
                  <a:gd name="T28" fmla="*/ 7 w 8"/>
                  <a:gd name="T29" fmla="*/ 12 h 14"/>
                  <a:gd name="T30" fmla="*/ 7 w 8"/>
                  <a:gd name="T31" fmla="*/ 1 h 14"/>
                  <a:gd name="T32" fmla="*/ 6 w 8"/>
                  <a:gd name="T33" fmla="*/ 1 h 14"/>
                  <a:gd name="T34" fmla="*/ 5 w 8"/>
                  <a:gd name="T35" fmla="*/ 10 h 14"/>
                  <a:gd name="T36" fmla="*/ 7 w 8"/>
                  <a:gd name="T37" fmla="*/ 10 h 14"/>
                  <a:gd name="T38" fmla="*/ 7 w 8"/>
                  <a:gd name="T39" fmla="*/ 5 h 14"/>
                  <a:gd name="T40" fmla="*/ 6 w 8"/>
                  <a:gd name="T41" fmla="*/ 5 h 14"/>
                  <a:gd name="T42" fmla="*/ 5 w 8"/>
                  <a:gd name="T43" fmla="*/ 10 h 14"/>
                  <a:gd name="T44" fmla="*/ 7 w 8"/>
                  <a:gd name="T45" fmla="*/ 10 h 14"/>
                  <a:gd name="T46" fmla="*/ 7 w 8"/>
                  <a:gd name="T47" fmla="*/ 1 h 14"/>
                  <a:gd name="T48" fmla="*/ 6 w 8"/>
                  <a:gd name="T49" fmla="*/ 1 h 14"/>
                  <a:gd name="T50" fmla="*/ 6 w 8"/>
                  <a:gd name="T51" fmla="*/ 12 h 14"/>
                  <a:gd name="T52" fmla="*/ 7 w 8"/>
                  <a:gd name="T53" fmla="*/ 12 h 14"/>
                  <a:gd name="T54" fmla="*/ 6 w 8"/>
                  <a:gd name="T55" fmla="*/ 7 h 14"/>
                  <a:gd name="T56" fmla="*/ 5 w 8"/>
                  <a:gd name="T57" fmla="*/ 7 h 14"/>
                  <a:gd name="T58" fmla="*/ 6 w 8"/>
                  <a:gd name="T59" fmla="*/ 13 h 14"/>
                  <a:gd name="T60" fmla="*/ 7 w 8"/>
                  <a:gd name="T61" fmla="*/ 12 h 14"/>
                  <a:gd name="T62" fmla="*/ 1 w 8"/>
                  <a:gd name="T63" fmla="*/ 8 h 14"/>
                  <a:gd name="T64" fmla="*/ 0 w 8"/>
                  <a:gd name="T65" fmla="*/ 9 h 14"/>
                  <a:gd name="T66" fmla="*/ 4 w 8"/>
                  <a:gd name="T67" fmla="*/ 12 h 14"/>
                  <a:gd name="T68" fmla="*/ 5 w 8"/>
                  <a:gd name="T69" fmla="*/ 12 h 14"/>
                  <a:gd name="T70" fmla="*/ 4 w 8"/>
                  <a:gd name="T71" fmla="*/ 9 h 14"/>
                  <a:gd name="T72" fmla="*/ 3 w 8"/>
                  <a:gd name="T73" fmla="*/ 10 h 14"/>
                  <a:gd name="T74" fmla="*/ 4 w 8"/>
                  <a:gd name="T75" fmla="*/ 10 h 14"/>
                  <a:gd name="T76" fmla="*/ 5 w 8"/>
                  <a:gd name="T77" fmla="*/ 10 h 14"/>
                  <a:gd name="T78" fmla="*/ 4 w 8"/>
                  <a:gd name="T79" fmla="*/ 3 h 14"/>
                  <a:gd name="T80" fmla="*/ 3 w 8"/>
                  <a:gd name="T8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" h="14">
                    <a:moveTo>
                      <a:pt x="3" y="3"/>
                    </a:moveTo>
                    <a:cubicBezTo>
                      <a:pt x="4" y="6"/>
                      <a:pt x="4" y="8"/>
                      <a:pt x="3" y="10"/>
                    </a:cubicBezTo>
                    <a:cubicBezTo>
                      <a:pt x="4" y="10"/>
                      <a:pt x="4" y="10"/>
                      <a:pt x="5" y="9"/>
                    </a:cubicBezTo>
                    <a:cubicBezTo>
                      <a:pt x="4" y="9"/>
                      <a:pt x="4" y="9"/>
                      <a:pt x="3" y="9"/>
                    </a:cubicBezTo>
                    <a:cubicBezTo>
                      <a:pt x="3" y="8"/>
                      <a:pt x="2" y="9"/>
                      <a:pt x="2" y="9"/>
                    </a:cubicBezTo>
                    <a:cubicBezTo>
                      <a:pt x="3" y="10"/>
                      <a:pt x="3" y="11"/>
                      <a:pt x="3" y="12"/>
                    </a:cubicBezTo>
                    <a:cubicBezTo>
                      <a:pt x="4" y="12"/>
                      <a:pt x="4" y="12"/>
                      <a:pt x="4" y="11"/>
                    </a:cubicBezTo>
                    <a:cubicBezTo>
                      <a:pt x="3" y="10"/>
                      <a:pt x="2" y="9"/>
                      <a:pt x="1" y="8"/>
                    </a:cubicBezTo>
                    <a:cubicBezTo>
                      <a:pt x="1" y="8"/>
                      <a:pt x="1" y="9"/>
                      <a:pt x="1" y="9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4"/>
                      <a:pt x="7" y="14"/>
                      <a:pt x="7" y="13"/>
                    </a:cubicBezTo>
                    <a:cubicBezTo>
                      <a:pt x="8" y="11"/>
                      <a:pt x="7" y="9"/>
                      <a:pt x="6" y="6"/>
                    </a:cubicBezTo>
                    <a:cubicBezTo>
                      <a:pt x="6" y="6"/>
                      <a:pt x="5" y="6"/>
                      <a:pt x="5" y="7"/>
                    </a:cubicBezTo>
                    <a:cubicBezTo>
                      <a:pt x="5" y="9"/>
                      <a:pt x="6" y="10"/>
                      <a:pt x="6" y="12"/>
                    </a:cubicBezTo>
                    <a:cubicBezTo>
                      <a:pt x="6" y="13"/>
                      <a:pt x="7" y="13"/>
                      <a:pt x="7" y="12"/>
                    </a:cubicBezTo>
                    <a:cubicBezTo>
                      <a:pt x="7" y="8"/>
                      <a:pt x="7" y="5"/>
                      <a:pt x="7" y="1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6" y="4"/>
                      <a:pt x="6" y="7"/>
                      <a:pt x="5" y="10"/>
                    </a:cubicBezTo>
                    <a:cubicBezTo>
                      <a:pt x="6" y="10"/>
                      <a:pt x="6" y="10"/>
                      <a:pt x="7" y="10"/>
                    </a:cubicBezTo>
                    <a:cubicBezTo>
                      <a:pt x="6" y="8"/>
                      <a:pt x="7" y="7"/>
                      <a:pt x="7" y="5"/>
                    </a:cubicBezTo>
                    <a:cubicBezTo>
                      <a:pt x="7" y="4"/>
                      <a:pt x="6" y="4"/>
                      <a:pt x="6" y="5"/>
                    </a:cubicBezTo>
                    <a:cubicBezTo>
                      <a:pt x="5" y="6"/>
                      <a:pt x="5" y="8"/>
                      <a:pt x="5" y="10"/>
                    </a:cubicBezTo>
                    <a:cubicBezTo>
                      <a:pt x="5" y="10"/>
                      <a:pt x="6" y="11"/>
                      <a:pt x="7" y="10"/>
                    </a:cubicBezTo>
                    <a:cubicBezTo>
                      <a:pt x="7" y="7"/>
                      <a:pt x="7" y="4"/>
                      <a:pt x="7" y="1"/>
                    </a:cubicBezTo>
                    <a:cubicBezTo>
                      <a:pt x="7" y="0"/>
                      <a:pt x="6" y="0"/>
                      <a:pt x="6" y="1"/>
                    </a:cubicBezTo>
                    <a:cubicBezTo>
                      <a:pt x="6" y="5"/>
                      <a:pt x="6" y="8"/>
                      <a:pt x="6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7" y="10"/>
                      <a:pt x="7" y="9"/>
                      <a:pt x="6" y="7"/>
                    </a:cubicBezTo>
                    <a:cubicBezTo>
                      <a:pt x="6" y="7"/>
                      <a:pt x="5" y="7"/>
                      <a:pt x="5" y="7"/>
                    </a:cubicBezTo>
                    <a:cubicBezTo>
                      <a:pt x="6" y="9"/>
                      <a:pt x="6" y="11"/>
                      <a:pt x="6" y="13"/>
                    </a:cubicBezTo>
                    <a:cubicBezTo>
                      <a:pt x="6" y="13"/>
                      <a:pt x="6" y="13"/>
                      <a:pt x="7" y="12"/>
                    </a:cubicBezTo>
                    <a:cubicBezTo>
                      <a:pt x="5" y="11"/>
                      <a:pt x="3" y="9"/>
                      <a:pt x="1" y="8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1" y="10"/>
                      <a:pt x="2" y="11"/>
                      <a:pt x="4" y="12"/>
                    </a:cubicBezTo>
                    <a:cubicBezTo>
                      <a:pt x="4" y="13"/>
                      <a:pt x="5" y="12"/>
                      <a:pt x="5" y="12"/>
                    </a:cubicBezTo>
                    <a:cubicBezTo>
                      <a:pt x="4" y="11"/>
                      <a:pt x="4" y="10"/>
                      <a:pt x="4" y="9"/>
                    </a:cubicBezTo>
                    <a:cubicBezTo>
                      <a:pt x="3" y="9"/>
                      <a:pt x="3" y="10"/>
                      <a:pt x="3" y="10"/>
                    </a:cubicBezTo>
                    <a:cubicBezTo>
                      <a:pt x="3" y="10"/>
                      <a:pt x="3" y="10"/>
                      <a:pt x="4" y="10"/>
                    </a:cubicBezTo>
                    <a:cubicBezTo>
                      <a:pt x="4" y="11"/>
                      <a:pt x="5" y="10"/>
                      <a:pt x="5" y="10"/>
                    </a:cubicBezTo>
                    <a:cubicBezTo>
                      <a:pt x="5" y="8"/>
                      <a:pt x="5" y="5"/>
                      <a:pt x="4" y="3"/>
                    </a:cubicBezTo>
                    <a:cubicBezTo>
                      <a:pt x="4" y="2"/>
                      <a:pt x="3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147"/>
              <p:cNvSpPr/>
              <p:nvPr/>
            </p:nvSpPr>
            <p:spPr bwMode="auto">
              <a:xfrm>
                <a:off x="1393825" y="2714626"/>
                <a:ext cx="6350" cy="14288"/>
              </a:xfrm>
              <a:custGeom>
                <a:avLst/>
                <a:gdLst>
                  <a:gd name="T0" fmla="*/ 2 w 6"/>
                  <a:gd name="T1" fmla="*/ 13 h 14"/>
                  <a:gd name="T2" fmla="*/ 6 w 6"/>
                  <a:gd name="T3" fmla="*/ 2 h 14"/>
                  <a:gd name="T4" fmla="*/ 5 w 6"/>
                  <a:gd name="T5" fmla="*/ 1 h 14"/>
                  <a:gd name="T6" fmla="*/ 1 w 6"/>
                  <a:gd name="T7" fmla="*/ 11 h 14"/>
                  <a:gd name="T8" fmla="*/ 2 w 6"/>
                  <a:gd name="T9" fmla="*/ 11 h 14"/>
                  <a:gd name="T10" fmla="*/ 3 w 6"/>
                  <a:gd name="T11" fmla="*/ 6 h 14"/>
                  <a:gd name="T12" fmla="*/ 2 w 6"/>
                  <a:gd name="T13" fmla="*/ 6 h 14"/>
                  <a:gd name="T14" fmla="*/ 1 w 6"/>
                  <a:gd name="T15" fmla="*/ 11 h 14"/>
                  <a:gd name="T16" fmla="*/ 2 w 6"/>
                  <a:gd name="T17" fmla="*/ 11 h 14"/>
                  <a:gd name="T18" fmla="*/ 6 w 6"/>
                  <a:gd name="T19" fmla="*/ 2 h 14"/>
                  <a:gd name="T20" fmla="*/ 5 w 6"/>
                  <a:gd name="T21" fmla="*/ 1 h 14"/>
                  <a:gd name="T22" fmla="*/ 0 w 6"/>
                  <a:gd name="T23" fmla="*/ 13 h 14"/>
                  <a:gd name="T24" fmla="*/ 2 w 6"/>
                  <a:gd name="T2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" h="14">
                    <a:moveTo>
                      <a:pt x="2" y="13"/>
                    </a:moveTo>
                    <a:cubicBezTo>
                      <a:pt x="2" y="9"/>
                      <a:pt x="4" y="5"/>
                      <a:pt x="6" y="2"/>
                    </a:cubicBezTo>
                    <a:cubicBezTo>
                      <a:pt x="6" y="2"/>
                      <a:pt x="5" y="1"/>
                      <a:pt x="5" y="1"/>
                    </a:cubicBezTo>
                    <a:cubicBezTo>
                      <a:pt x="4" y="5"/>
                      <a:pt x="3" y="8"/>
                      <a:pt x="1" y="11"/>
                    </a:cubicBezTo>
                    <a:cubicBezTo>
                      <a:pt x="1" y="11"/>
                      <a:pt x="2" y="11"/>
                      <a:pt x="2" y="11"/>
                    </a:cubicBezTo>
                    <a:cubicBezTo>
                      <a:pt x="2" y="9"/>
                      <a:pt x="3" y="8"/>
                      <a:pt x="3" y="6"/>
                    </a:cubicBezTo>
                    <a:cubicBezTo>
                      <a:pt x="4" y="5"/>
                      <a:pt x="2" y="5"/>
                      <a:pt x="2" y="6"/>
                    </a:cubicBezTo>
                    <a:cubicBezTo>
                      <a:pt x="2" y="7"/>
                      <a:pt x="1" y="9"/>
                      <a:pt x="1" y="11"/>
                    </a:cubicBezTo>
                    <a:cubicBezTo>
                      <a:pt x="1" y="11"/>
                      <a:pt x="2" y="12"/>
                      <a:pt x="2" y="11"/>
                    </a:cubicBezTo>
                    <a:cubicBezTo>
                      <a:pt x="4" y="8"/>
                      <a:pt x="6" y="5"/>
                      <a:pt x="6" y="2"/>
                    </a:cubicBezTo>
                    <a:cubicBezTo>
                      <a:pt x="6" y="1"/>
                      <a:pt x="6" y="0"/>
                      <a:pt x="5" y="1"/>
                    </a:cubicBezTo>
                    <a:cubicBezTo>
                      <a:pt x="2" y="4"/>
                      <a:pt x="0" y="9"/>
                      <a:pt x="0" y="13"/>
                    </a:cubicBezTo>
                    <a:cubicBezTo>
                      <a:pt x="0" y="14"/>
                      <a:pt x="2" y="14"/>
                      <a:pt x="2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148"/>
              <p:cNvSpPr/>
              <p:nvPr/>
            </p:nvSpPr>
            <p:spPr bwMode="auto">
              <a:xfrm>
                <a:off x="1392238" y="2713038"/>
                <a:ext cx="9525" cy="9525"/>
              </a:xfrm>
              <a:custGeom>
                <a:avLst/>
                <a:gdLst>
                  <a:gd name="T0" fmla="*/ 7 w 9"/>
                  <a:gd name="T1" fmla="*/ 0 h 9"/>
                  <a:gd name="T2" fmla="*/ 1 w 9"/>
                  <a:gd name="T3" fmla="*/ 8 h 9"/>
                  <a:gd name="T4" fmla="*/ 2 w 9"/>
                  <a:gd name="T5" fmla="*/ 9 h 9"/>
                  <a:gd name="T6" fmla="*/ 3 w 9"/>
                  <a:gd name="T7" fmla="*/ 4 h 9"/>
                  <a:gd name="T8" fmla="*/ 2 w 9"/>
                  <a:gd name="T9" fmla="*/ 3 h 9"/>
                  <a:gd name="T10" fmla="*/ 1 w 9"/>
                  <a:gd name="T11" fmla="*/ 9 h 9"/>
                  <a:gd name="T12" fmla="*/ 2 w 9"/>
                  <a:gd name="T13" fmla="*/ 9 h 9"/>
                  <a:gd name="T14" fmla="*/ 8 w 9"/>
                  <a:gd name="T15" fmla="*/ 1 h 9"/>
                  <a:gd name="T16" fmla="*/ 7 w 9"/>
                  <a:gd name="T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9">
                    <a:moveTo>
                      <a:pt x="7" y="0"/>
                    </a:moveTo>
                    <a:cubicBezTo>
                      <a:pt x="5" y="3"/>
                      <a:pt x="4" y="6"/>
                      <a:pt x="1" y="8"/>
                    </a:cubicBezTo>
                    <a:cubicBezTo>
                      <a:pt x="2" y="8"/>
                      <a:pt x="2" y="8"/>
                      <a:pt x="2" y="9"/>
                    </a:cubicBezTo>
                    <a:cubicBezTo>
                      <a:pt x="2" y="7"/>
                      <a:pt x="2" y="5"/>
                      <a:pt x="3" y="4"/>
                    </a:cubicBezTo>
                    <a:cubicBezTo>
                      <a:pt x="3" y="3"/>
                      <a:pt x="2" y="2"/>
                      <a:pt x="2" y="3"/>
                    </a:cubicBezTo>
                    <a:cubicBezTo>
                      <a:pt x="1" y="5"/>
                      <a:pt x="0" y="7"/>
                      <a:pt x="1" y="9"/>
                    </a:cubicBezTo>
                    <a:cubicBezTo>
                      <a:pt x="1" y="9"/>
                      <a:pt x="2" y="9"/>
                      <a:pt x="2" y="9"/>
                    </a:cubicBezTo>
                    <a:cubicBezTo>
                      <a:pt x="5" y="7"/>
                      <a:pt x="6" y="4"/>
                      <a:pt x="8" y="1"/>
                    </a:cubicBezTo>
                    <a:cubicBezTo>
                      <a:pt x="9" y="0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149"/>
              <p:cNvSpPr/>
              <p:nvPr/>
            </p:nvSpPr>
            <p:spPr bwMode="auto">
              <a:xfrm>
                <a:off x="1354138" y="2705101"/>
                <a:ext cx="55563" cy="65088"/>
              </a:xfrm>
              <a:custGeom>
                <a:avLst/>
                <a:gdLst>
                  <a:gd name="T0" fmla="*/ 33 w 53"/>
                  <a:gd name="T1" fmla="*/ 14 h 62"/>
                  <a:gd name="T2" fmla="*/ 42 w 53"/>
                  <a:gd name="T3" fmla="*/ 18 h 62"/>
                  <a:gd name="T4" fmla="*/ 45 w 53"/>
                  <a:gd name="T5" fmla="*/ 19 h 62"/>
                  <a:gd name="T6" fmla="*/ 49 w 53"/>
                  <a:gd name="T7" fmla="*/ 22 h 62"/>
                  <a:gd name="T8" fmla="*/ 44 w 53"/>
                  <a:gd name="T9" fmla="*/ 7 h 62"/>
                  <a:gd name="T10" fmla="*/ 35 w 53"/>
                  <a:gd name="T11" fmla="*/ 5 h 62"/>
                  <a:gd name="T12" fmla="*/ 24 w 53"/>
                  <a:gd name="T13" fmla="*/ 17 h 62"/>
                  <a:gd name="T14" fmla="*/ 12 w 53"/>
                  <a:gd name="T15" fmla="*/ 22 h 62"/>
                  <a:gd name="T16" fmla="*/ 11 w 53"/>
                  <a:gd name="T17" fmla="*/ 18 h 62"/>
                  <a:gd name="T18" fmla="*/ 10 w 53"/>
                  <a:gd name="T19" fmla="*/ 15 h 62"/>
                  <a:gd name="T20" fmla="*/ 16 w 53"/>
                  <a:gd name="T21" fmla="*/ 17 h 62"/>
                  <a:gd name="T22" fmla="*/ 23 w 53"/>
                  <a:gd name="T23" fmla="*/ 11 h 62"/>
                  <a:gd name="T24" fmla="*/ 24 w 53"/>
                  <a:gd name="T25" fmla="*/ 22 h 62"/>
                  <a:gd name="T26" fmla="*/ 6 w 53"/>
                  <a:gd name="T27" fmla="*/ 35 h 62"/>
                  <a:gd name="T28" fmla="*/ 10 w 53"/>
                  <a:gd name="T29" fmla="*/ 35 h 62"/>
                  <a:gd name="T30" fmla="*/ 14 w 53"/>
                  <a:gd name="T31" fmla="*/ 44 h 62"/>
                  <a:gd name="T32" fmla="*/ 18 w 53"/>
                  <a:gd name="T33" fmla="*/ 39 h 62"/>
                  <a:gd name="T34" fmla="*/ 23 w 53"/>
                  <a:gd name="T35" fmla="*/ 43 h 62"/>
                  <a:gd name="T36" fmla="*/ 21 w 53"/>
                  <a:gd name="T37" fmla="*/ 51 h 62"/>
                  <a:gd name="T38" fmla="*/ 18 w 53"/>
                  <a:gd name="T39" fmla="*/ 53 h 62"/>
                  <a:gd name="T40" fmla="*/ 12 w 53"/>
                  <a:gd name="T41" fmla="*/ 45 h 62"/>
                  <a:gd name="T42" fmla="*/ 23 w 53"/>
                  <a:gd name="T43" fmla="*/ 53 h 62"/>
                  <a:gd name="T44" fmla="*/ 24 w 53"/>
                  <a:gd name="T45" fmla="*/ 53 h 62"/>
                  <a:gd name="T46" fmla="*/ 28 w 53"/>
                  <a:gd name="T47" fmla="*/ 57 h 62"/>
                  <a:gd name="T48" fmla="*/ 31 w 53"/>
                  <a:gd name="T49" fmla="*/ 57 h 62"/>
                  <a:gd name="T50" fmla="*/ 29 w 53"/>
                  <a:gd name="T51" fmla="*/ 35 h 62"/>
                  <a:gd name="T52" fmla="*/ 29 w 53"/>
                  <a:gd name="T53" fmla="*/ 46 h 62"/>
                  <a:gd name="T54" fmla="*/ 30 w 53"/>
                  <a:gd name="T55" fmla="*/ 49 h 62"/>
                  <a:gd name="T56" fmla="*/ 28 w 53"/>
                  <a:gd name="T57" fmla="*/ 48 h 62"/>
                  <a:gd name="T58" fmla="*/ 25 w 53"/>
                  <a:gd name="T59" fmla="*/ 56 h 62"/>
                  <a:gd name="T60" fmla="*/ 24 w 53"/>
                  <a:gd name="T61" fmla="*/ 49 h 62"/>
                  <a:gd name="T62" fmla="*/ 16 w 53"/>
                  <a:gd name="T63" fmla="*/ 48 h 62"/>
                  <a:gd name="T64" fmla="*/ 23 w 53"/>
                  <a:gd name="T65" fmla="*/ 56 h 62"/>
                  <a:gd name="T66" fmla="*/ 22 w 53"/>
                  <a:gd name="T67" fmla="*/ 52 h 62"/>
                  <a:gd name="T68" fmla="*/ 23 w 53"/>
                  <a:gd name="T69" fmla="*/ 48 h 62"/>
                  <a:gd name="T70" fmla="*/ 22 w 53"/>
                  <a:gd name="T71" fmla="*/ 38 h 62"/>
                  <a:gd name="T72" fmla="*/ 20 w 53"/>
                  <a:gd name="T73" fmla="*/ 36 h 62"/>
                  <a:gd name="T74" fmla="*/ 16 w 53"/>
                  <a:gd name="T75" fmla="*/ 42 h 62"/>
                  <a:gd name="T76" fmla="*/ 11 w 53"/>
                  <a:gd name="T77" fmla="*/ 39 h 62"/>
                  <a:gd name="T78" fmla="*/ 12 w 53"/>
                  <a:gd name="T79" fmla="*/ 32 h 62"/>
                  <a:gd name="T80" fmla="*/ 9 w 53"/>
                  <a:gd name="T81" fmla="*/ 32 h 62"/>
                  <a:gd name="T82" fmla="*/ 16 w 53"/>
                  <a:gd name="T83" fmla="*/ 29 h 62"/>
                  <a:gd name="T84" fmla="*/ 31 w 53"/>
                  <a:gd name="T85" fmla="*/ 10 h 62"/>
                  <a:gd name="T86" fmla="*/ 18 w 53"/>
                  <a:gd name="T87" fmla="*/ 14 h 62"/>
                  <a:gd name="T88" fmla="*/ 13 w 53"/>
                  <a:gd name="T89" fmla="*/ 15 h 62"/>
                  <a:gd name="T90" fmla="*/ 6 w 53"/>
                  <a:gd name="T91" fmla="*/ 24 h 62"/>
                  <a:gd name="T92" fmla="*/ 15 w 53"/>
                  <a:gd name="T93" fmla="*/ 21 h 62"/>
                  <a:gd name="T94" fmla="*/ 28 w 53"/>
                  <a:gd name="T95" fmla="*/ 10 h 62"/>
                  <a:gd name="T96" fmla="*/ 35 w 53"/>
                  <a:gd name="T97" fmla="*/ 8 h 62"/>
                  <a:gd name="T98" fmla="*/ 45 w 53"/>
                  <a:gd name="T99" fmla="*/ 12 h 62"/>
                  <a:gd name="T100" fmla="*/ 47 w 53"/>
                  <a:gd name="T101" fmla="*/ 7 h 62"/>
                  <a:gd name="T102" fmla="*/ 52 w 53"/>
                  <a:gd name="T103" fmla="*/ 19 h 62"/>
                  <a:gd name="T104" fmla="*/ 49 w 53"/>
                  <a:gd name="T105" fmla="*/ 18 h 62"/>
                  <a:gd name="T106" fmla="*/ 48 w 53"/>
                  <a:gd name="T107" fmla="*/ 14 h 62"/>
                  <a:gd name="T108" fmla="*/ 44 w 53"/>
                  <a:gd name="T109" fmla="*/ 21 h 62"/>
                  <a:gd name="T110" fmla="*/ 43 w 53"/>
                  <a:gd name="T111" fmla="*/ 10 h 62"/>
                  <a:gd name="T112" fmla="*/ 33 w 53"/>
                  <a:gd name="T113" fmla="*/ 9 h 62"/>
                  <a:gd name="T114" fmla="*/ 36 w 53"/>
                  <a:gd name="T115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3" h="62">
                    <a:moveTo>
                      <a:pt x="43" y="8"/>
                    </a:moveTo>
                    <a:cubicBezTo>
                      <a:pt x="41" y="8"/>
                      <a:pt x="39" y="10"/>
                      <a:pt x="38" y="11"/>
                    </a:cubicBezTo>
                    <a:cubicBezTo>
                      <a:pt x="39" y="10"/>
                      <a:pt x="40" y="6"/>
                      <a:pt x="41" y="4"/>
                    </a:cubicBezTo>
                    <a:cubicBezTo>
                      <a:pt x="41" y="3"/>
                      <a:pt x="40" y="3"/>
                      <a:pt x="40" y="3"/>
                    </a:cubicBezTo>
                    <a:cubicBezTo>
                      <a:pt x="37" y="6"/>
                      <a:pt x="36" y="9"/>
                      <a:pt x="34" y="12"/>
                    </a:cubicBezTo>
                    <a:cubicBezTo>
                      <a:pt x="34" y="13"/>
                      <a:pt x="31" y="21"/>
                      <a:pt x="33" y="14"/>
                    </a:cubicBezTo>
                    <a:cubicBezTo>
                      <a:pt x="34" y="11"/>
                      <a:pt x="36" y="8"/>
                      <a:pt x="38" y="5"/>
                    </a:cubicBezTo>
                    <a:cubicBezTo>
                      <a:pt x="38" y="4"/>
                      <a:pt x="37" y="3"/>
                      <a:pt x="37" y="4"/>
                    </a:cubicBezTo>
                    <a:cubicBezTo>
                      <a:pt x="31" y="6"/>
                      <a:pt x="33" y="6"/>
                      <a:pt x="43" y="6"/>
                    </a:cubicBezTo>
                    <a:cubicBezTo>
                      <a:pt x="42" y="8"/>
                      <a:pt x="42" y="9"/>
                      <a:pt x="42" y="11"/>
                    </a:cubicBezTo>
                    <a:cubicBezTo>
                      <a:pt x="41" y="13"/>
                      <a:pt x="41" y="15"/>
                      <a:pt x="41" y="17"/>
                    </a:cubicBezTo>
                    <a:cubicBezTo>
                      <a:pt x="41" y="18"/>
                      <a:pt x="42" y="18"/>
                      <a:pt x="42" y="18"/>
                    </a:cubicBezTo>
                    <a:cubicBezTo>
                      <a:pt x="43" y="11"/>
                      <a:pt x="41" y="19"/>
                      <a:pt x="41" y="19"/>
                    </a:cubicBezTo>
                    <a:cubicBezTo>
                      <a:pt x="42" y="20"/>
                      <a:pt x="42" y="20"/>
                      <a:pt x="43" y="18"/>
                    </a:cubicBezTo>
                    <a:cubicBezTo>
                      <a:pt x="43" y="20"/>
                      <a:pt x="43" y="22"/>
                      <a:pt x="42" y="24"/>
                    </a:cubicBezTo>
                    <a:cubicBezTo>
                      <a:pt x="42" y="25"/>
                      <a:pt x="44" y="25"/>
                      <a:pt x="44" y="24"/>
                    </a:cubicBezTo>
                    <a:cubicBezTo>
                      <a:pt x="44" y="27"/>
                      <a:pt x="44" y="27"/>
                      <a:pt x="44" y="25"/>
                    </a:cubicBezTo>
                    <a:cubicBezTo>
                      <a:pt x="44" y="23"/>
                      <a:pt x="44" y="20"/>
                      <a:pt x="45" y="19"/>
                    </a:cubicBezTo>
                    <a:cubicBezTo>
                      <a:pt x="46" y="16"/>
                      <a:pt x="46" y="16"/>
                      <a:pt x="47" y="18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6" y="19"/>
                      <a:pt x="46" y="20"/>
                      <a:pt x="45" y="21"/>
                    </a:cubicBezTo>
                    <a:cubicBezTo>
                      <a:pt x="45" y="22"/>
                      <a:pt x="46" y="22"/>
                      <a:pt x="47" y="21"/>
                    </a:cubicBezTo>
                    <a:cubicBezTo>
                      <a:pt x="48" y="20"/>
                      <a:pt x="48" y="18"/>
                      <a:pt x="48" y="21"/>
                    </a:cubicBezTo>
                    <a:cubicBezTo>
                      <a:pt x="48" y="22"/>
                      <a:pt x="49" y="22"/>
                      <a:pt x="49" y="22"/>
                    </a:cubicBezTo>
                    <a:cubicBezTo>
                      <a:pt x="53" y="17"/>
                      <a:pt x="48" y="10"/>
                      <a:pt x="44" y="7"/>
                    </a:cubicBezTo>
                    <a:cubicBezTo>
                      <a:pt x="44" y="7"/>
                      <a:pt x="43" y="7"/>
                      <a:pt x="43" y="8"/>
                    </a:cubicBezTo>
                    <a:cubicBezTo>
                      <a:pt x="45" y="10"/>
                      <a:pt x="46" y="12"/>
                      <a:pt x="46" y="14"/>
                    </a:cubicBezTo>
                    <a:cubicBezTo>
                      <a:pt x="46" y="15"/>
                      <a:pt x="47" y="15"/>
                      <a:pt x="47" y="14"/>
                    </a:cubicBezTo>
                    <a:cubicBezTo>
                      <a:pt x="45" y="1"/>
                      <a:pt x="48" y="20"/>
                      <a:pt x="46" y="14"/>
                    </a:cubicBezTo>
                    <a:cubicBezTo>
                      <a:pt x="45" y="10"/>
                      <a:pt x="45" y="10"/>
                      <a:pt x="44" y="7"/>
                    </a:cubicBezTo>
                    <a:cubicBezTo>
                      <a:pt x="44" y="6"/>
                      <a:pt x="43" y="6"/>
                      <a:pt x="43" y="7"/>
                    </a:cubicBezTo>
                    <a:cubicBezTo>
                      <a:pt x="43" y="8"/>
                      <a:pt x="44" y="18"/>
                      <a:pt x="43" y="14"/>
                    </a:cubicBezTo>
                    <a:cubicBezTo>
                      <a:pt x="43" y="13"/>
                      <a:pt x="42" y="11"/>
                      <a:pt x="42" y="10"/>
                    </a:cubicBezTo>
                    <a:cubicBezTo>
                      <a:pt x="41" y="8"/>
                      <a:pt x="41" y="7"/>
                      <a:pt x="39" y="5"/>
                    </a:cubicBezTo>
                    <a:cubicBezTo>
                      <a:pt x="37" y="3"/>
                      <a:pt x="35" y="9"/>
                      <a:pt x="36" y="5"/>
                    </a:cubicBezTo>
                    <a:cubicBezTo>
                      <a:pt x="36" y="5"/>
                      <a:pt x="35" y="4"/>
                      <a:pt x="35" y="5"/>
                    </a:cubicBezTo>
                    <a:cubicBezTo>
                      <a:pt x="33" y="9"/>
                      <a:pt x="32" y="10"/>
                      <a:pt x="34" y="5"/>
                    </a:cubicBezTo>
                    <a:cubicBezTo>
                      <a:pt x="35" y="4"/>
                      <a:pt x="34" y="4"/>
                      <a:pt x="33" y="5"/>
                    </a:cubicBezTo>
                    <a:cubicBezTo>
                      <a:pt x="31" y="8"/>
                      <a:pt x="25" y="20"/>
                      <a:pt x="31" y="8"/>
                    </a:cubicBezTo>
                    <a:cubicBezTo>
                      <a:pt x="31" y="7"/>
                      <a:pt x="30" y="7"/>
                      <a:pt x="30" y="7"/>
                    </a:cubicBezTo>
                    <a:cubicBezTo>
                      <a:pt x="28" y="10"/>
                      <a:pt x="25" y="13"/>
                      <a:pt x="23" y="16"/>
                    </a:cubicBezTo>
                    <a:cubicBezTo>
                      <a:pt x="22" y="17"/>
                      <a:pt x="23" y="17"/>
                      <a:pt x="24" y="17"/>
                    </a:cubicBezTo>
                    <a:cubicBezTo>
                      <a:pt x="25" y="16"/>
                      <a:pt x="26" y="15"/>
                      <a:pt x="28" y="14"/>
                    </a:cubicBezTo>
                    <a:cubicBezTo>
                      <a:pt x="28" y="13"/>
                      <a:pt x="27" y="12"/>
                      <a:pt x="27" y="13"/>
                    </a:cubicBezTo>
                    <a:cubicBezTo>
                      <a:pt x="24" y="14"/>
                      <a:pt x="21" y="16"/>
                      <a:pt x="19" y="17"/>
                    </a:cubicBezTo>
                    <a:cubicBezTo>
                      <a:pt x="16" y="19"/>
                      <a:pt x="17" y="20"/>
                      <a:pt x="19" y="17"/>
                    </a:cubicBezTo>
                    <a:cubicBezTo>
                      <a:pt x="19" y="16"/>
                      <a:pt x="18" y="15"/>
                      <a:pt x="18" y="16"/>
                    </a:cubicBezTo>
                    <a:cubicBezTo>
                      <a:pt x="16" y="18"/>
                      <a:pt x="14" y="20"/>
                      <a:pt x="12" y="22"/>
                    </a:cubicBezTo>
                    <a:cubicBezTo>
                      <a:pt x="12" y="23"/>
                      <a:pt x="13" y="24"/>
                      <a:pt x="13" y="23"/>
                    </a:cubicBezTo>
                    <a:cubicBezTo>
                      <a:pt x="14" y="23"/>
                      <a:pt x="14" y="23"/>
                      <a:pt x="14" y="22"/>
                    </a:cubicBezTo>
                    <a:cubicBezTo>
                      <a:pt x="15" y="22"/>
                      <a:pt x="14" y="21"/>
                      <a:pt x="14" y="21"/>
                    </a:cubicBezTo>
                    <a:cubicBezTo>
                      <a:pt x="11" y="22"/>
                      <a:pt x="7" y="23"/>
                      <a:pt x="5" y="25"/>
                    </a:cubicBezTo>
                    <a:cubicBezTo>
                      <a:pt x="7" y="23"/>
                      <a:pt x="10" y="21"/>
                      <a:pt x="12" y="19"/>
                    </a:cubicBezTo>
                    <a:cubicBezTo>
                      <a:pt x="12" y="18"/>
                      <a:pt x="11" y="17"/>
                      <a:pt x="11" y="18"/>
                    </a:cubicBezTo>
                    <a:cubicBezTo>
                      <a:pt x="10" y="18"/>
                      <a:pt x="10" y="19"/>
                      <a:pt x="9" y="20"/>
                    </a:cubicBezTo>
                    <a:cubicBezTo>
                      <a:pt x="7" y="21"/>
                      <a:pt x="6" y="22"/>
                      <a:pt x="8" y="22"/>
                    </a:cubicBezTo>
                    <a:cubicBezTo>
                      <a:pt x="10" y="20"/>
                      <a:pt x="12" y="18"/>
                      <a:pt x="14" y="16"/>
                    </a:cubicBezTo>
                    <a:cubicBezTo>
                      <a:pt x="15" y="16"/>
                      <a:pt x="14" y="15"/>
                      <a:pt x="13" y="15"/>
                    </a:cubicBezTo>
                    <a:cubicBezTo>
                      <a:pt x="12" y="16"/>
                      <a:pt x="12" y="17"/>
                      <a:pt x="11" y="17"/>
                    </a:cubicBezTo>
                    <a:cubicBezTo>
                      <a:pt x="10" y="18"/>
                      <a:pt x="10" y="17"/>
                      <a:pt x="10" y="15"/>
                    </a:cubicBezTo>
                    <a:cubicBezTo>
                      <a:pt x="7" y="17"/>
                      <a:pt x="7" y="19"/>
                      <a:pt x="5" y="20"/>
                    </a:cubicBezTo>
                    <a:cubicBezTo>
                      <a:pt x="7" y="18"/>
                      <a:pt x="9" y="15"/>
                      <a:pt x="12" y="13"/>
                    </a:cubicBezTo>
                    <a:cubicBezTo>
                      <a:pt x="9" y="15"/>
                      <a:pt x="8" y="17"/>
                      <a:pt x="7" y="20"/>
                    </a:cubicBezTo>
                    <a:cubicBezTo>
                      <a:pt x="6" y="20"/>
                      <a:pt x="7" y="21"/>
                      <a:pt x="7" y="20"/>
                    </a:cubicBezTo>
                    <a:cubicBezTo>
                      <a:pt x="10" y="19"/>
                      <a:pt x="10" y="19"/>
                      <a:pt x="13" y="16"/>
                    </a:cubicBezTo>
                    <a:cubicBezTo>
                      <a:pt x="14" y="17"/>
                      <a:pt x="15" y="17"/>
                      <a:pt x="16" y="17"/>
                    </a:cubicBezTo>
                    <a:cubicBezTo>
                      <a:pt x="17" y="16"/>
                      <a:pt x="18" y="14"/>
                      <a:pt x="19" y="12"/>
                    </a:cubicBezTo>
                    <a:cubicBezTo>
                      <a:pt x="19" y="12"/>
                      <a:pt x="19" y="11"/>
                      <a:pt x="18" y="12"/>
                    </a:cubicBezTo>
                    <a:cubicBezTo>
                      <a:pt x="16" y="13"/>
                      <a:pt x="15" y="15"/>
                      <a:pt x="14" y="16"/>
                    </a:cubicBezTo>
                    <a:cubicBezTo>
                      <a:pt x="13" y="17"/>
                      <a:pt x="14" y="17"/>
                      <a:pt x="14" y="17"/>
                    </a:cubicBezTo>
                    <a:cubicBezTo>
                      <a:pt x="17" y="16"/>
                      <a:pt x="19" y="15"/>
                      <a:pt x="22" y="13"/>
                    </a:cubicBezTo>
                    <a:cubicBezTo>
                      <a:pt x="24" y="13"/>
                      <a:pt x="25" y="12"/>
                      <a:pt x="23" y="11"/>
                    </a:cubicBezTo>
                    <a:cubicBezTo>
                      <a:pt x="22" y="12"/>
                      <a:pt x="21" y="14"/>
                      <a:pt x="20" y="15"/>
                    </a:cubicBezTo>
                    <a:cubicBezTo>
                      <a:pt x="20" y="16"/>
                      <a:pt x="20" y="16"/>
                      <a:pt x="21" y="16"/>
                    </a:cubicBezTo>
                    <a:cubicBezTo>
                      <a:pt x="24" y="15"/>
                      <a:pt x="27" y="14"/>
                      <a:pt x="29" y="13"/>
                    </a:cubicBezTo>
                    <a:cubicBezTo>
                      <a:pt x="33" y="11"/>
                      <a:pt x="28" y="20"/>
                      <a:pt x="29" y="19"/>
                    </a:cubicBezTo>
                    <a:cubicBezTo>
                      <a:pt x="27" y="23"/>
                      <a:pt x="23" y="26"/>
                      <a:pt x="19" y="29"/>
                    </a:cubicBezTo>
                    <a:cubicBezTo>
                      <a:pt x="21" y="27"/>
                      <a:pt x="23" y="24"/>
                      <a:pt x="24" y="22"/>
                    </a:cubicBezTo>
                    <a:cubicBezTo>
                      <a:pt x="24" y="22"/>
                      <a:pt x="24" y="21"/>
                      <a:pt x="23" y="22"/>
                    </a:cubicBezTo>
                    <a:cubicBezTo>
                      <a:pt x="18" y="26"/>
                      <a:pt x="15" y="30"/>
                      <a:pt x="8" y="32"/>
                    </a:cubicBezTo>
                    <a:cubicBezTo>
                      <a:pt x="7" y="32"/>
                      <a:pt x="6" y="32"/>
                      <a:pt x="5" y="33"/>
                    </a:cubicBezTo>
                    <a:cubicBezTo>
                      <a:pt x="4" y="34"/>
                      <a:pt x="3" y="36"/>
                      <a:pt x="3" y="37"/>
                    </a:cubicBezTo>
                    <a:cubicBezTo>
                      <a:pt x="2" y="38"/>
                      <a:pt x="3" y="39"/>
                      <a:pt x="4" y="38"/>
                    </a:cubicBezTo>
                    <a:cubicBezTo>
                      <a:pt x="5" y="36"/>
                      <a:pt x="5" y="37"/>
                      <a:pt x="6" y="35"/>
                    </a:cubicBezTo>
                    <a:cubicBezTo>
                      <a:pt x="7" y="34"/>
                      <a:pt x="6" y="33"/>
                      <a:pt x="5" y="34"/>
                    </a:cubicBezTo>
                    <a:cubicBezTo>
                      <a:pt x="4" y="36"/>
                      <a:pt x="3" y="37"/>
                      <a:pt x="3" y="39"/>
                    </a:cubicBezTo>
                    <a:cubicBezTo>
                      <a:pt x="2" y="40"/>
                      <a:pt x="3" y="40"/>
                      <a:pt x="4" y="40"/>
                    </a:cubicBezTo>
                    <a:cubicBezTo>
                      <a:pt x="6" y="34"/>
                      <a:pt x="6" y="34"/>
                      <a:pt x="5" y="40"/>
                    </a:cubicBezTo>
                    <a:cubicBezTo>
                      <a:pt x="5" y="40"/>
                      <a:pt x="6" y="41"/>
                      <a:pt x="6" y="40"/>
                    </a:cubicBezTo>
                    <a:cubicBezTo>
                      <a:pt x="8" y="39"/>
                      <a:pt x="9" y="37"/>
                      <a:pt x="10" y="35"/>
                    </a:cubicBezTo>
                    <a:cubicBezTo>
                      <a:pt x="9" y="36"/>
                      <a:pt x="10" y="40"/>
                      <a:pt x="10" y="42"/>
                    </a:cubicBezTo>
                    <a:cubicBezTo>
                      <a:pt x="10" y="43"/>
                      <a:pt x="11" y="43"/>
                      <a:pt x="11" y="42"/>
                    </a:cubicBezTo>
                    <a:cubicBezTo>
                      <a:pt x="15" y="31"/>
                      <a:pt x="12" y="41"/>
                      <a:pt x="11" y="43"/>
                    </a:cubicBezTo>
                    <a:cubicBezTo>
                      <a:pt x="11" y="44"/>
                      <a:pt x="12" y="44"/>
                      <a:pt x="12" y="44"/>
                    </a:cubicBezTo>
                    <a:cubicBezTo>
                      <a:pt x="13" y="42"/>
                      <a:pt x="14" y="41"/>
                      <a:pt x="15" y="39"/>
                    </a:cubicBezTo>
                    <a:cubicBezTo>
                      <a:pt x="14" y="41"/>
                      <a:pt x="14" y="42"/>
                      <a:pt x="14" y="44"/>
                    </a:cubicBezTo>
                    <a:cubicBezTo>
                      <a:pt x="14" y="45"/>
                      <a:pt x="15" y="45"/>
                      <a:pt x="15" y="45"/>
                    </a:cubicBezTo>
                    <a:cubicBezTo>
                      <a:pt x="16" y="42"/>
                      <a:pt x="16" y="42"/>
                      <a:pt x="17" y="39"/>
                    </a:cubicBezTo>
                    <a:cubicBezTo>
                      <a:pt x="17" y="37"/>
                      <a:pt x="16" y="38"/>
                      <a:pt x="16" y="41"/>
                    </a:cubicBezTo>
                    <a:cubicBezTo>
                      <a:pt x="16" y="42"/>
                      <a:pt x="15" y="44"/>
                      <a:pt x="15" y="45"/>
                    </a:cubicBezTo>
                    <a:cubicBezTo>
                      <a:pt x="15" y="46"/>
                      <a:pt x="16" y="47"/>
                      <a:pt x="16" y="46"/>
                    </a:cubicBezTo>
                    <a:cubicBezTo>
                      <a:pt x="17" y="43"/>
                      <a:pt x="18" y="41"/>
                      <a:pt x="18" y="39"/>
                    </a:cubicBezTo>
                    <a:cubicBezTo>
                      <a:pt x="18" y="41"/>
                      <a:pt x="18" y="44"/>
                      <a:pt x="17" y="47"/>
                    </a:cubicBezTo>
                    <a:cubicBezTo>
                      <a:pt x="17" y="47"/>
                      <a:pt x="19" y="47"/>
                      <a:pt x="19" y="47"/>
                    </a:cubicBezTo>
                    <a:cubicBezTo>
                      <a:pt x="19" y="45"/>
                      <a:pt x="20" y="43"/>
                      <a:pt x="21" y="42"/>
                    </a:cubicBezTo>
                    <a:cubicBezTo>
                      <a:pt x="22" y="37"/>
                      <a:pt x="21" y="39"/>
                      <a:pt x="20" y="42"/>
                    </a:cubicBezTo>
                    <a:cubicBezTo>
                      <a:pt x="18" y="54"/>
                      <a:pt x="24" y="30"/>
                      <a:pt x="22" y="45"/>
                    </a:cubicBezTo>
                    <a:cubicBezTo>
                      <a:pt x="22" y="46"/>
                      <a:pt x="22" y="45"/>
                      <a:pt x="23" y="43"/>
                    </a:cubicBezTo>
                    <a:cubicBezTo>
                      <a:pt x="24" y="34"/>
                      <a:pt x="21" y="54"/>
                      <a:pt x="24" y="43"/>
                    </a:cubicBezTo>
                    <a:cubicBezTo>
                      <a:pt x="23" y="48"/>
                      <a:pt x="25" y="51"/>
                      <a:pt x="22" y="45"/>
                    </a:cubicBezTo>
                    <a:cubicBezTo>
                      <a:pt x="22" y="45"/>
                      <a:pt x="21" y="45"/>
                      <a:pt x="21" y="45"/>
                    </a:cubicBezTo>
                    <a:cubicBezTo>
                      <a:pt x="19" y="47"/>
                      <a:pt x="19" y="49"/>
                      <a:pt x="20" y="51"/>
                    </a:cubicBezTo>
                    <a:cubicBezTo>
                      <a:pt x="19" y="48"/>
                      <a:pt x="24" y="55"/>
                      <a:pt x="20" y="49"/>
                    </a:cubicBezTo>
                    <a:cubicBezTo>
                      <a:pt x="18" y="50"/>
                      <a:pt x="19" y="50"/>
                      <a:pt x="21" y="51"/>
                    </a:cubicBezTo>
                    <a:cubicBezTo>
                      <a:pt x="22" y="52"/>
                      <a:pt x="22" y="52"/>
                      <a:pt x="23" y="53"/>
                    </a:cubicBezTo>
                    <a:cubicBezTo>
                      <a:pt x="24" y="53"/>
                      <a:pt x="24" y="52"/>
                      <a:pt x="24" y="52"/>
                    </a:cubicBezTo>
                    <a:cubicBezTo>
                      <a:pt x="23" y="50"/>
                      <a:pt x="22" y="49"/>
                      <a:pt x="21" y="48"/>
                    </a:cubicBezTo>
                    <a:cubicBezTo>
                      <a:pt x="20" y="48"/>
                      <a:pt x="19" y="48"/>
                      <a:pt x="20" y="49"/>
                    </a:cubicBezTo>
                    <a:cubicBezTo>
                      <a:pt x="21" y="52"/>
                      <a:pt x="24" y="55"/>
                      <a:pt x="19" y="52"/>
                    </a:cubicBezTo>
                    <a:cubicBezTo>
                      <a:pt x="18" y="52"/>
                      <a:pt x="18" y="52"/>
                      <a:pt x="18" y="53"/>
                    </a:cubicBezTo>
                    <a:cubicBezTo>
                      <a:pt x="19" y="54"/>
                      <a:pt x="19" y="54"/>
                      <a:pt x="20" y="55"/>
                    </a:cubicBezTo>
                    <a:cubicBezTo>
                      <a:pt x="20" y="56"/>
                      <a:pt x="21" y="55"/>
                      <a:pt x="21" y="55"/>
                    </a:cubicBezTo>
                    <a:cubicBezTo>
                      <a:pt x="19" y="51"/>
                      <a:pt x="17" y="48"/>
                      <a:pt x="14" y="46"/>
                    </a:cubicBezTo>
                    <a:cubicBezTo>
                      <a:pt x="12" y="44"/>
                      <a:pt x="10" y="44"/>
                      <a:pt x="8" y="43"/>
                    </a:cubicBezTo>
                    <a:cubicBezTo>
                      <a:pt x="6" y="42"/>
                      <a:pt x="5" y="42"/>
                      <a:pt x="5" y="44"/>
                    </a:cubicBezTo>
                    <a:cubicBezTo>
                      <a:pt x="8" y="44"/>
                      <a:pt x="10" y="45"/>
                      <a:pt x="12" y="45"/>
                    </a:cubicBezTo>
                    <a:cubicBezTo>
                      <a:pt x="11" y="45"/>
                      <a:pt x="11" y="46"/>
                      <a:pt x="11" y="46"/>
                    </a:cubicBezTo>
                    <a:cubicBezTo>
                      <a:pt x="16" y="50"/>
                      <a:pt x="12" y="46"/>
                      <a:pt x="12" y="46"/>
                    </a:cubicBezTo>
                    <a:cubicBezTo>
                      <a:pt x="10" y="42"/>
                      <a:pt x="11" y="42"/>
                      <a:pt x="15" y="45"/>
                    </a:cubicBezTo>
                    <a:cubicBezTo>
                      <a:pt x="16" y="46"/>
                      <a:pt x="18" y="47"/>
                      <a:pt x="19" y="47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22" y="49"/>
                      <a:pt x="23" y="51"/>
                      <a:pt x="23" y="53"/>
                    </a:cubicBezTo>
                    <a:cubicBezTo>
                      <a:pt x="24" y="54"/>
                      <a:pt x="25" y="54"/>
                      <a:pt x="25" y="53"/>
                    </a:cubicBezTo>
                    <a:cubicBezTo>
                      <a:pt x="25" y="51"/>
                      <a:pt x="25" y="50"/>
                      <a:pt x="24" y="48"/>
                    </a:cubicBezTo>
                    <a:cubicBezTo>
                      <a:pt x="24" y="48"/>
                      <a:pt x="23" y="48"/>
                      <a:pt x="23" y="48"/>
                    </a:cubicBezTo>
                    <a:cubicBezTo>
                      <a:pt x="23" y="51"/>
                      <a:pt x="23" y="53"/>
                      <a:pt x="23" y="55"/>
                    </a:cubicBezTo>
                    <a:cubicBezTo>
                      <a:pt x="23" y="56"/>
                      <a:pt x="24" y="56"/>
                      <a:pt x="24" y="55"/>
                    </a:cubicBezTo>
                    <a:cubicBezTo>
                      <a:pt x="26" y="53"/>
                      <a:pt x="26" y="53"/>
                      <a:pt x="24" y="53"/>
                    </a:cubicBezTo>
                    <a:cubicBezTo>
                      <a:pt x="24" y="55"/>
                      <a:pt x="24" y="57"/>
                      <a:pt x="24" y="59"/>
                    </a:cubicBezTo>
                    <a:cubicBezTo>
                      <a:pt x="24" y="60"/>
                      <a:pt x="25" y="60"/>
                      <a:pt x="26" y="59"/>
                    </a:cubicBezTo>
                    <a:cubicBezTo>
                      <a:pt x="27" y="55"/>
                      <a:pt x="27" y="52"/>
                      <a:pt x="27" y="48"/>
                    </a:cubicBezTo>
                    <a:cubicBezTo>
                      <a:pt x="27" y="47"/>
                      <a:pt x="26" y="47"/>
                      <a:pt x="26" y="48"/>
                    </a:cubicBezTo>
                    <a:cubicBezTo>
                      <a:pt x="26" y="53"/>
                      <a:pt x="26" y="53"/>
                      <a:pt x="27" y="57"/>
                    </a:cubicBezTo>
                    <a:cubicBezTo>
                      <a:pt x="27" y="58"/>
                      <a:pt x="28" y="58"/>
                      <a:pt x="28" y="57"/>
                    </a:cubicBezTo>
                    <a:cubicBezTo>
                      <a:pt x="29" y="50"/>
                      <a:pt x="27" y="51"/>
                      <a:pt x="29" y="57"/>
                    </a:cubicBezTo>
                    <a:cubicBezTo>
                      <a:pt x="29" y="58"/>
                      <a:pt x="30" y="58"/>
                      <a:pt x="30" y="57"/>
                    </a:cubicBezTo>
                    <a:cubicBezTo>
                      <a:pt x="31" y="54"/>
                      <a:pt x="31" y="54"/>
                      <a:pt x="31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3"/>
                      <a:pt x="30" y="55"/>
                      <a:pt x="30" y="57"/>
                    </a:cubicBezTo>
                    <a:cubicBezTo>
                      <a:pt x="30" y="58"/>
                      <a:pt x="31" y="58"/>
                      <a:pt x="31" y="57"/>
                    </a:cubicBezTo>
                    <a:cubicBezTo>
                      <a:pt x="31" y="55"/>
                      <a:pt x="30" y="49"/>
                      <a:pt x="31" y="54"/>
                    </a:cubicBezTo>
                    <a:cubicBezTo>
                      <a:pt x="33" y="55"/>
                      <a:pt x="33" y="54"/>
                      <a:pt x="30" y="51"/>
                    </a:cubicBezTo>
                    <a:cubicBezTo>
                      <a:pt x="30" y="49"/>
                      <a:pt x="29" y="48"/>
                      <a:pt x="29" y="46"/>
                    </a:cubicBezTo>
                    <a:cubicBezTo>
                      <a:pt x="27" y="42"/>
                      <a:pt x="29" y="46"/>
                      <a:pt x="30" y="41"/>
                    </a:cubicBezTo>
                    <a:cubicBezTo>
                      <a:pt x="29" y="43"/>
                      <a:pt x="30" y="37"/>
                      <a:pt x="30" y="35"/>
                    </a:cubicBezTo>
                    <a:cubicBezTo>
                      <a:pt x="30" y="35"/>
                      <a:pt x="29" y="35"/>
                      <a:pt x="29" y="35"/>
                    </a:cubicBezTo>
                    <a:cubicBezTo>
                      <a:pt x="29" y="38"/>
                      <a:pt x="29" y="41"/>
                      <a:pt x="28" y="44"/>
                    </a:cubicBezTo>
                    <a:cubicBezTo>
                      <a:pt x="28" y="45"/>
                      <a:pt x="30" y="45"/>
                      <a:pt x="30" y="45"/>
                    </a:cubicBezTo>
                    <a:cubicBezTo>
                      <a:pt x="30" y="43"/>
                      <a:pt x="30" y="41"/>
                      <a:pt x="30" y="39"/>
                    </a:cubicBezTo>
                    <a:cubicBezTo>
                      <a:pt x="31" y="38"/>
                      <a:pt x="29" y="38"/>
                      <a:pt x="29" y="39"/>
                    </a:cubicBezTo>
                    <a:cubicBezTo>
                      <a:pt x="28" y="41"/>
                      <a:pt x="28" y="43"/>
                      <a:pt x="27" y="46"/>
                    </a:cubicBezTo>
                    <a:cubicBezTo>
                      <a:pt x="27" y="47"/>
                      <a:pt x="28" y="47"/>
                      <a:pt x="29" y="46"/>
                    </a:cubicBezTo>
                    <a:cubicBezTo>
                      <a:pt x="29" y="43"/>
                      <a:pt x="30" y="40"/>
                      <a:pt x="29" y="37"/>
                    </a:cubicBezTo>
                    <a:cubicBezTo>
                      <a:pt x="29" y="36"/>
                      <a:pt x="28" y="36"/>
                      <a:pt x="28" y="36"/>
                    </a:cubicBezTo>
                    <a:cubicBezTo>
                      <a:pt x="24" y="43"/>
                      <a:pt x="29" y="51"/>
                      <a:pt x="31" y="57"/>
                    </a:cubicBezTo>
                    <a:cubicBezTo>
                      <a:pt x="32" y="57"/>
                      <a:pt x="33" y="57"/>
                      <a:pt x="33" y="56"/>
                    </a:cubicBezTo>
                    <a:cubicBezTo>
                      <a:pt x="32" y="54"/>
                      <a:pt x="32" y="52"/>
                      <a:pt x="31" y="49"/>
                    </a:cubicBezTo>
                    <a:cubicBezTo>
                      <a:pt x="31" y="48"/>
                      <a:pt x="30" y="49"/>
                      <a:pt x="30" y="49"/>
                    </a:cubicBezTo>
                    <a:cubicBezTo>
                      <a:pt x="30" y="51"/>
                      <a:pt x="30" y="53"/>
                      <a:pt x="3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2"/>
                      <a:pt x="31" y="50"/>
                      <a:pt x="31" y="48"/>
                    </a:cubicBezTo>
                    <a:cubicBezTo>
                      <a:pt x="31" y="47"/>
                      <a:pt x="30" y="47"/>
                      <a:pt x="30" y="48"/>
                    </a:cubicBezTo>
                    <a:cubicBezTo>
                      <a:pt x="30" y="50"/>
                      <a:pt x="30" y="52"/>
                      <a:pt x="29" y="54"/>
                    </a:cubicBezTo>
                    <a:cubicBezTo>
                      <a:pt x="29" y="52"/>
                      <a:pt x="29" y="50"/>
                      <a:pt x="28" y="48"/>
                    </a:cubicBezTo>
                    <a:cubicBezTo>
                      <a:pt x="28" y="47"/>
                      <a:pt x="27" y="47"/>
                      <a:pt x="27" y="48"/>
                    </a:cubicBezTo>
                    <a:cubicBezTo>
                      <a:pt x="27" y="49"/>
                      <a:pt x="27" y="50"/>
                      <a:pt x="27" y="51"/>
                    </a:cubicBezTo>
                    <a:cubicBezTo>
                      <a:pt x="26" y="53"/>
                      <a:pt x="26" y="54"/>
                      <a:pt x="28" y="54"/>
                    </a:cubicBezTo>
                    <a:cubicBezTo>
                      <a:pt x="28" y="51"/>
                      <a:pt x="28" y="51"/>
                      <a:pt x="27" y="48"/>
                    </a:cubicBezTo>
                    <a:cubicBezTo>
                      <a:pt x="27" y="47"/>
                      <a:pt x="26" y="47"/>
                      <a:pt x="26" y="48"/>
                    </a:cubicBezTo>
                    <a:cubicBezTo>
                      <a:pt x="26" y="51"/>
                      <a:pt x="25" y="53"/>
                      <a:pt x="25" y="56"/>
                    </a:cubicBezTo>
                    <a:cubicBezTo>
                      <a:pt x="25" y="57"/>
                      <a:pt x="27" y="57"/>
                      <a:pt x="27" y="56"/>
                    </a:cubicBezTo>
                    <a:cubicBezTo>
                      <a:pt x="27" y="55"/>
                      <a:pt x="27" y="54"/>
                      <a:pt x="27" y="53"/>
                    </a:cubicBezTo>
                    <a:cubicBezTo>
                      <a:pt x="28" y="51"/>
                      <a:pt x="28" y="50"/>
                      <a:pt x="26" y="51"/>
                    </a:cubicBezTo>
                    <a:cubicBezTo>
                      <a:pt x="26" y="62"/>
                      <a:pt x="26" y="53"/>
                      <a:pt x="26" y="50"/>
                    </a:cubicBezTo>
                    <a:cubicBezTo>
                      <a:pt x="26" y="50"/>
                      <a:pt x="25" y="50"/>
                      <a:pt x="25" y="50"/>
                    </a:cubicBezTo>
                    <a:cubicBezTo>
                      <a:pt x="23" y="55"/>
                      <a:pt x="24" y="53"/>
                      <a:pt x="24" y="49"/>
                    </a:cubicBezTo>
                    <a:cubicBezTo>
                      <a:pt x="24" y="53"/>
                      <a:pt x="22" y="45"/>
                      <a:pt x="22" y="44"/>
                    </a:cubicBezTo>
                    <a:cubicBezTo>
                      <a:pt x="21" y="44"/>
                      <a:pt x="21" y="44"/>
                      <a:pt x="20" y="44"/>
                    </a:cubicBezTo>
                    <a:cubicBezTo>
                      <a:pt x="19" y="46"/>
                      <a:pt x="9" y="41"/>
                      <a:pt x="6" y="42"/>
                    </a:cubicBezTo>
                    <a:cubicBezTo>
                      <a:pt x="6" y="42"/>
                      <a:pt x="5" y="42"/>
                      <a:pt x="6" y="43"/>
                    </a:cubicBezTo>
                    <a:cubicBezTo>
                      <a:pt x="8" y="46"/>
                      <a:pt x="11" y="48"/>
                      <a:pt x="15" y="49"/>
                    </a:cubicBezTo>
                    <a:cubicBezTo>
                      <a:pt x="16" y="49"/>
                      <a:pt x="16" y="48"/>
                      <a:pt x="16" y="48"/>
                    </a:cubicBezTo>
                    <a:cubicBezTo>
                      <a:pt x="15" y="47"/>
                      <a:pt x="14" y="47"/>
                      <a:pt x="14" y="46"/>
                    </a:cubicBezTo>
                    <a:cubicBezTo>
                      <a:pt x="14" y="46"/>
                      <a:pt x="14" y="45"/>
                      <a:pt x="14" y="45"/>
                    </a:cubicBezTo>
                    <a:cubicBezTo>
                      <a:pt x="10" y="44"/>
                      <a:pt x="7" y="43"/>
                      <a:pt x="3" y="42"/>
                    </a:cubicBezTo>
                    <a:cubicBezTo>
                      <a:pt x="2" y="42"/>
                      <a:pt x="2" y="43"/>
                      <a:pt x="3" y="43"/>
                    </a:cubicBezTo>
                    <a:cubicBezTo>
                      <a:pt x="6" y="44"/>
                      <a:pt x="10" y="45"/>
                      <a:pt x="13" y="47"/>
                    </a:cubicBezTo>
                    <a:cubicBezTo>
                      <a:pt x="17" y="49"/>
                      <a:pt x="19" y="53"/>
                      <a:pt x="23" y="56"/>
                    </a:cubicBezTo>
                    <a:cubicBezTo>
                      <a:pt x="23" y="56"/>
                      <a:pt x="24" y="56"/>
                      <a:pt x="24" y="55"/>
                    </a:cubicBezTo>
                    <a:cubicBezTo>
                      <a:pt x="23" y="53"/>
                      <a:pt x="22" y="52"/>
                      <a:pt x="21" y="50"/>
                    </a:cubicBezTo>
                    <a:cubicBezTo>
                      <a:pt x="25" y="55"/>
                      <a:pt x="20" y="49"/>
                      <a:pt x="18" y="47"/>
                    </a:cubicBezTo>
                    <a:cubicBezTo>
                      <a:pt x="18" y="46"/>
                      <a:pt x="17" y="47"/>
                      <a:pt x="17" y="47"/>
                    </a:cubicBezTo>
                    <a:cubicBezTo>
                      <a:pt x="19" y="49"/>
                      <a:pt x="20" y="51"/>
                      <a:pt x="21" y="53"/>
                    </a:cubicBezTo>
                    <a:cubicBezTo>
                      <a:pt x="22" y="54"/>
                      <a:pt x="23" y="53"/>
                      <a:pt x="22" y="52"/>
                    </a:cubicBezTo>
                    <a:cubicBezTo>
                      <a:pt x="22" y="49"/>
                      <a:pt x="23" y="49"/>
                      <a:pt x="23" y="52"/>
                    </a:cubicBezTo>
                    <a:cubicBezTo>
                      <a:pt x="23" y="52"/>
                      <a:pt x="24" y="52"/>
                      <a:pt x="24" y="52"/>
                    </a:cubicBezTo>
                    <a:cubicBezTo>
                      <a:pt x="25" y="47"/>
                      <a:pt x="26" y="44"/>
                      <a:pt x="25" y="39"/>
                    </a:cubicBezTo>
                    <a:cubicBezTo>
                      <a:pt x="25" y="39"/>
                      <a:pt x="24" y="39"/>
                      <a:pt x="24" y="39"/>
                    </a:cubicBezTo>
                    <a:cubicBezTo>
                      <a:pt x="23" y="42"/>
                      <a:pt x="22" y="45"/>
                      <a:pt x="22" y="48"/>
                    </a:cubicBezTo>
                    <a:cubicBezTo>
                      <a:pt x="22" y="49"/>
                      <a:pt x="23" y="49"/>
                      <a:pt x="23" y="48"/>
                    </a:cubicBezTo>
                    <a:cubicBezTo>
                      <a:pt x="24" y="45"/>
                      <a:pt x="25" y="42"/>
                      <a:pt x="25" y="38"/>
                    </a:cubicBezTo>
                    <a:cubicBezTo>
                      <a:pt x="25" y="37"/>
                      <a:pt x="24" y="37"/>
                      <a:pt x="24" y="37"/>
                    </a:cubicBezTo>
                    <a:cubicBezTo>
                      <a:pt x="22" y="41"/>
                      <a:pt x="21" y="44"/>
                      <a:pt x="21" y="48"/>
                    </a:cubicBezTo>
                    <a:cubicBezTo>
                      <a:pt x="21" y="49"/>
                      <a:pt x="23" y="49"/>
                      <a:pt x="23" y="48"/>
                    </a:cubicBezTo>
                    <a:cubicBezTo>
                      <a:pt x="23" y="44"/>
                      <a:pt x="24" y="41"/>
                      <a:pt x="23" y="38"/>
                    </a:cubicBezTo>
                    <a:cubicBezTo>
                      <a:pt x="23" y="37"/>
                      <a:pt x="22" y="37"/>
                      <a:pt x="22" y="38"/>
                    </a:cubicBezTo>
                    <a:cubicBezTo>
                      <a:pt x="21" y="41"/>
                      <a:pt x="19" y="44"/>
                      <a:pt x="19" y="48"/>
                    </a:cubicBezTo>
                    <a:cubicBezTo>
                      <a:pt x="19" y="49"/>
                      <a:pt x="20" y="49"/>
                      <a:pt x="20" y="48"/>
                    </a:cubicBezTo>
                    <a:cubicBezTo>
                      <a:pt x="21" y="44"/>
                      <a:pt x="22" y="40"/>
                      <a:pt x="23" y="36"/>
                    </a:cubicBezTo>
                    <a:cubicBezTo>
                      <a:pt x="23" y="35"/>
                      <a:pt x="22" y="35"/>
                      <a:pt x="21" y="36"/>
                    </a:cubicBezTo>
                    <a:cubicBezTo>
                      <a:pt x="20" y="39"/>
                      <a:pt x="19" y="41"/>
                      <a:pt x="18" y="44"/>
                    </a:cubicBezTo>
                    <a:cubicBezTo>
                      <a:pt x="19" y="43"/>
                      <a:pt x="20" y="39"/>
                      <a:pt x="20" y="36"/>
                    </a:cubicBezTo>
                    <a:cubicBezTo>
                      <a:pt x="20" y="36"/>
                      <a:pt x="19" y="35"/>
                      <a:pt x="19" y="36"/>
                    </a:cubicBezTo>
                    <a:cubicBezTo>
                      <a:pt x="18" y="38"/>
                      <a:pt x="17" y="41"/>
                      <a:pt x="16" y="43"/>
                    </a:cubicBezTo>
                    <a:cubicBezTo>
                      <a:pt x="17" y="44"/>
                      <a:pt x="18" y="43"/>
                      <a:pt x="17" y="41"/>
                    </a:cubicBezTo>
                    <a:cubicBezTo>
                      <a:pt x="18" y="39"/>
                      <a:pt x="18" y="38"/>
                      <a:pt x="19" y="36"/>
                    </a:cubicBezTo>
                    <a:cubicBezTo>
                      <a:pt x="19" y="35"/>
                      <a:pt x="18" y="35"/>
                      <a:pt x="17" y="36"/>
                    </a:cubicBezTo>
                    <a:cubicBezTo>
                      <a:pt x="16" y="37"/>
                      <a:pt x="16" y="40"/>
                      <a:pt x="16" y="42"/>
                    </a:cubicBezTo>
                    <a:cubicBezTo>
                      <a:pt x="16" y="39"/>
                      <a:pt x="16" y="39"/>
                      <a:pt x="16" y="36"/>
                    </a:cubicBezTo>
                    <a:cubicBezTo>
                      <a:pt x="16" y="36"/>
                      <a:pt x="15" y="35"/>
                      <a:pt x="15" y="36"/>
                    </a:cubicBezTo>
                    <a:cubicBezTo>
                      <a:pt x="14" y="37"/>
                      <a:pt x="13" y="39"/>
                      <a:pt x="12" y="41"/>
                    </a:cubicBezTo>
                    <a:cubicBezTo>
                      <a:pt x="13" y="39"/>
                      <a:pt x="14" y="37"/>
                      <a:pt x="14" y="35"/>
                    </a:cubicBezTo>
                    <a:cubicBezTo>
                      <a:pt x="15" y="34"/>
                      <a:pt x="14" y="33"/>
                      <a:pt x="13" y="34"/>
                    </a:cubicBezTo>
                    <a:cubicBezTo>
                      <a:pt x="12" y="36"/>
                      <a:pt x="11" y="38"/>
                      <a:pt x="11" y="39"/>
                    </a:cubicBezTo>
                    <a:cubicBezTo>
                      <a:pt x="12" y="40"/>
                      <a:pt x="13" y="39"/>
                      <a:pt x="12" y="37"/>
                    </a:cubicBezTo>
                    <a:cubicBezTo>
                      <a:pt x="13" y="36"/>
                      <a:pt x="13" y="35"/>
                      <a:pt x="13" y="34"/>
                    </a:cubicBezTo>
                    <a:cubicBezTo>
                      <a:pt x="13" y="33"/>
                      <a:pt x="12" y="33"/>
                      <a:pt x="11" y="34"/>
                    </a:cubicBezTo>
                    <a:cubicBezTo>
                      <a:pt x="10" y="36"/>
                      <a:pt x="9" y="38"/>
                      <a:pt x="9" y="41"/>
                    </a:cubicBezTo>
                    <a:cubicBezTo>
                      <a:pt x="8" y="42"/>
                      <a:pt x="10" y="42"/>
                      <a:pt x="10" y="41"/>
                    </a:cubicBezTo>
                    <a:cubicBezTo>
                      <a:pt x="11" y="38"/>
                      <a:pt x="12" y="35"/>
                      <a:pt x="12" y="32"/>
                    </a:cubicBezTo>
                    <a:cubicBezTo>
                      <a:pt x="12" y="31"/>
                      <a:pt x="11" y="31"/>
                      <a:pt x="11" y="31"/>
                    </a:cubicBezTo>
                    <a:cubicBezTo>
                      <a:pt x="10" y="33"/>
                      <a:pt x="10" y="33"/>
                      <a:pt x="9" y="35"/>
                    </a:cubicBezTo>
                    <a:cubicBezTo>
                      <a:pt x="6" y="39"/>
                      <a:pt x="7" y="36"/>
                      <a:pt x="8" y="33"/>
                    </a:cubicBezTo>
                    <a:cubicBezTo>
                      <a:pt x="8" y="32"/>
                      <a:pt x="7" y="32"/>
                      <a:pt x="7" y="32"/>
                    </a:cubicBezTo>
                    <a:cubicBezTo>
                      <a:pt x="6" y="33"/>
                      <a:pt x="5" y="35"/>
                      <a:pt x="4" y="37"/>
                    </a:cubicBezTo>
                    <a:cubicBezTo>
                      <a:pt x="6" y="36"/>
                      <a:pt x="8" y="35"/>
                      <a:pt x="9" y="32"/>
                    </a:cubicBezTo>
                    <a:cubicBezTo>
                      <a:pt x="10" y="32"/>
                      <a:pt x="10" y="31"/>
                      <a:pt x="9" y="31"/>
                    </a:cubicBezTo>
                    <a:cubicBezTo>
                      <a:pt x="8" y="31"/>
                      <a:pt x="6" y="32"/>
                      <a:pt x="5" y="32"/>
                    </a:cubicBezTo>
                    <a:cubicBezTo>
                      <a:pt x="4" y="32"/>
                      <a:pt x="5" y="33"/>
                      <a:pt x="5" y="33"/>
                    </a:cubicBezTo>
                    <a:cubicBezTo>
                      <a:pt x="12" y="32"/>
                      <a:pt x="17" y="31"/>
                      <a:pt x="21" y="25"/>
                    </a:cubicBezTo>
                    <a:cubicBezTo>
                      <a:pt x="22" y="25"/>
                      <a:pt x="21" y="24"/>
                      <a:pt x="20" y="24"/>
                    </a:cubicBezTo>
                    <a:cubicBezTo>
                      <a:pt x="18" y="26"/>
                      <a:pt x="17" y="27"/>
                      <a:pt x="16" y="29"/>
                    </a:cubicBezTo>
                    <a:cubicBezTo>
                      <a:pt x="15" y="29"/>
                      <a:pt x="16" y="30"/>
                      <a:pt x="17" y="30"/>
                    </a:cubicBezTo>
                    <a:cubicBezTo>
                      <a:pt x="18" y="28"/>
                      <a:pt x="20" y="26"/>
                      <a:pt x="22" y="24"/>
                    </a:cubicBezTo>
                    <a:cubicBezTo>
                      <a:pt x="22" y="24"/>
                      <a:pt x="18" y="29"/>
                      <a:pt x="17" y="30"/>
                    </a:cubicBezTo>
                    <a:cubicBezTo>
                      <a:pt x="16" y="31"/>
                      <a:pt x="17" y="31"/>
                      <a:pt x="18" y="31"/>
                    </a:cubicBezTo>
                    <a:cubicBezTo>
                      <a:pt x="25" y="27"/>
                      <a:pt x="34" y="19"/>
                      <a:pt x="32" y="10"/>
                    </a:cubicBezTo>
                    <a:cubicBezTo>
                      <a:pt x="32" y="10"/>
                      <a:pt x="32" y="10"/>
                      <a:pt x="31" y="10"/>
                    </a:cubicBezTo>
                    <a:cubicBezTo>
                      <a:pt x="28" y="12"/>
                      <a:pt x="19" y="18"/>
                      <a:pt x="26" y="10"/>
                    </a:cubicBezTo>
                    <a:cubicBezTo>
                      <a:pt x="26" y="9"/>
                      <a:pt x="26" y="8"/>
                      <a:pt x="25" y="9"/>
                    </a:cubicBezTo>
                    <a:cubicBezTo>
                      <a:pt x="22" y="11"/>
                      <a:pt x="18" y="13"/>
                      <a:pt x="16" y="16"/>
                    </a:cubicBezTo>
                    <a:cubicBezTo>
                      <a:pt x="20" y="11"/>
                      <a:pt x="14" y="18"/>
                      <a:pt x="13" y="19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6" y="18"/>
                      <a:pt x="17" y="16"/>
                      <a:pt x="18" y="14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2" y="15"/>
                      <a:pt x="7" y="19"/>
                      <a:pt x="15" y="12"/>
                    </a:cubicBezTo>
                    <a:cubicBezTo>
                      <a:pt x="15" y="12"/>
                      <a:pt x="14" y="11"/>
                      <a:pt x="14" y="11"/>
                    </a:cubicBezTo>
                    <a:cubicBezTo>
                      <a:pt x="9" y="13"/>
                      <a:pt x="7" y="17"/>
                      <a:pt x="3" y="21"/>
                    </a:cubicBezTo>
                    <a:cubicBezTo>
                      <a:pt x="3" y="21"/>
                      <a:pt x="4" y="22"/>
                      <a:pt x="4" y="22"/>
                    </a:cubicBezTo>
                    <a:cubicBezTo>
                      <a:pt x="7" y="19"/>
                      <a:pt x="10" y="17"/>
                      <a:pt x="13" y="15"/>
                    </a:cubicBezTo>
                    <a:cubicBezTo>
                      <a:pt x="14" y="14"/>
                      <a:pt x="13" y="13"/>
                      <a:pt x="12" y="14"/>
                    </a:cubicBezTo>
                    <a:cubicBezTo>
                      <a:pt x="9" y="15"/>
                      <a:pt x="7" y="17"/>
                      <a:pt x="6" y="21"/>
                    </a:cubicBezTo>
                    <a:cubicBezTo>
                      <a:pt x="6" y="21"/>
                      <a:pt x="7" y="22"/>
                      <a:pt x="7" y="22"/>
                    </a:cubicBezTo>
                    <a:cubicBezTo>
                      <a:pt x="18" y="13"/>
                      <a:pt x="0" y="26"/>
                      <a:pt x="11" y="17"/>
                    </a:cubicBezTo>
                    <a:cubicBezTo>
                      <a:pt x="9" y="19"/>
                      <a:pt x="7" y="21"/>
                      <a:pt x="5" y="23"/>
                    </a:cubicBezTo>
                    <a:cubicBezTo>
                      <a:pt x="5" y="24"/>
                      <a:pt x="6" y="25"/>
                      <a:pt x="6" y="24"/>
                    </a:cubicBezTo>
                    <a:cubicBezTo>
                      <a:pt x="7" y="24"/>
                      <a:pt x="7" y="23"/>
                      <a:pt x="8" y="23"/>
                    </a:cubicBezTo>
                    <a:cubicBezTo>
                      <a:pt x="10" y="22"/>
                      <a:pt x="11" y="21"/>
                      <a:pt x="9" y="19"/>
                    </a:cubicBezTo>
                    <a:cubicBezTo>
                      <a:pt x="7" y="22"/>
                      <a:pt x="5" y="23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5" y="26"/>
                      <a:pt x="7" y="25"/>
                      <a:pt x="10" y="24"/>
                    </a:cubicBezTo>
                    <a:cubicBezTo>
                      <a:pt x="12" y="24"/>
                      <a:pt x="13" y="23"/>
                      <a:pt x="15" y="21"/>
                    </a:cubicBezTo>
                    <a:cubicBezTo>
                      <a:pt x="17" y="19"/>
                      <a:pt x="17" y="16"/>
                      <a:pt x="15" y="21"/>
                    </a:cubicBezTo>
                    <a:cubicBezTo>
                      <a:pt x="15" y="21"/>
                      <a:pt x="16" y="22"/>
                      <a:pt x="16" y="21"/>
                    </a:cubicBezTo>
                    <a:cubicBezTo>
                      <a:pt x="18" y="19"/>
                      <a:pt x="21" y="17"/>
                      <a:pt x="23" y="16"/>
                    </a:cubicBezTo>
                    <a:cubicBezTo>
                      <a:pt x="25" y="15"/>
                      <a:pt x="26" y="15"/>
                      <a:pt x="26" y="15"/>
                    </a:cubicBezTo>
                    <a:cubicBezTo>
                      <a:pt x="27" y="13"/>
                      <a:pt x="28" y="12"/>
                      <a:pt x="29" y="10"/>
                    </a:cubicBezTo>
                    <a:cubicBezTo>
                      <a:pt x="29" y="10"/>
                      <a:pt x="28" y="10"/>
                      <a:pt x="28" y="10"/>
                    </a:cubicBezTo>
                    <a:cubicBezTo>
                      <a:pt x="27" y="12"/>
                      <a:pt x="27" y="14"/>
                      <a:pt x="27" y="16"/>
                    </a:cubicBezTo>
                    <a:cubicBezTo>
                      <a:pt x="26" y="16"/>
                      <a:pt x="27" y="17"/>
                      <a:pt x="28" y="16"/>
                    </a:cubicBezTo>
                    <a:cubicBezTo>
                      <a:pt x="30" y="13"/>
                      <a:pt x="31" y="10"/>
                      <a:pt x="33" y="7"/>
                    </a:cubicBezTo>
                    <a:cubicBezTo>
                      <a:pt x="33" y="8"/>
                      <a:pt x="32" y="10"/>
                      <a:pt x="32" y="11"/>
                    </a:cubicBezTo>
                    <a:cubicBezTo>
                      <a:pt x="32" y="12"/>
                      <a:pt x="33" y="12"/>
                      <a:pt x="33" y="12"/>
                    </a:cubicBezTo>
                    <a:cubicBezTo>
                      <a:pt x="34" y="10"/>
                      <a:pt x="34" y="9"/>
                      <a:pt x="35" y="8"/>
                    </a:cubicBezTo>
                    <a:cubicBezTo>
                      <a:pt x="35" y="6"/>
                      <a:pt x="34" y="6"/>
                      <a:pt x="34" y="8"/>
                    </a:cubicBezTo>
                    <a:cubicBezTo>
                      <a:pt x="34" y="9"/>
                      <a:pt x="35" y="9"/>
                      <a:pt x="36" y="9"/>
                    </a:cubicBezTo>
                    <a:cubicBezTo>
                      <a:pt x="40" y="3"/>
                      <a:pt x="42" y="14"/>
                      <a:pt x="42" y="16"/>
                    </a:cubicBezTo>
                    <a:cubicBezTo>
                      <a:pt x="43" y="17"/>
                      <a:pt x="43" y="17"/>
                      <a:pt x="44" y="16"/>
                    </a:cubicBezTo>
                    <a:cubicBezTo>
                      <a:pt x="44" y="13"/>
                      <a:pt x="44" y="13"/>
                      <a:pt x="44" y="10"/>
                    </a:cubicBezTo>
                    <a:cubicBezTo>
                      <a:pt x="44" y="8"/>
                      <a:pt x="44" y="10"/>
                      <a:pt x="45" y="12"/>
                    </a:cubicBezTo>
                    <a:cubicBezTo>
                      <a:pt x="46" y="12"/>
                      <a:pt x="47" y="12"/>
                      <a:pt x="47" y="12"/>
                    </a:cubicBezTo>
                    <a:cubicBezTo>
                      <a:pt x="47" y="8"/>
                      <a:pt x="47" y="7"/>
                      <a:pt x="45" y="4"/>
                    </a:cubicBezTo>
                    <a:cubicBezTo>
                      <a:pt x="45" y="3"/>
                      <a:pt x="45" y="3"/>
                      <a:pt x="44" y="4"/>
                    </a:cubicBezTo>
                    <a:cubicBezTo>
                      <a:pt x="41" y="7"/>
                      <a:pt x="44" y="13"/>
                      <a:pt x="46" y="17"/>
                    </a:cubicBezTo>
                    <a:cubicBezTo>
                      <a:pt x="46" y="18"/>
                      <a:pt x="47" y="18"/>
                      <a:pt x="47" y="17"/>
                    </a:cubicBezTo>
                    <a:cubicBezTo>
                      <a:pt x="47" y="14"/>
                      <a:pt x="47" y="11"/>
                      <a:pt x="47" y="7"/>
                    </a:cubicBezTo>
                    <a:cubicBezTo>
                      <a:pt x="47" y="7"/>
                      <a:pt x="45" y="7"/>
                      <a:pt x="45" y="8"/>
                    </a:cubicBezTo>
                    <a:cubicBezTo>
                      <a:pt x="45" y="9"/>
                      <a:pt x="45" y="10"/>
                      <a:pt x="46" y="12"/>
                    </a:cubicBezTo>
                    <a:cubicBezTo>
                      <a:pt x="45" y="11"/>
                      <a:pt x="48" y="13"/>
                      <a:pt x="46" y="9"/>
                    </a:cubicBezTo>
                    <a:cubicBezTo>
                      <a:pt x="48" y="13"/>
                      <a:pt x="48" y="17"/>
                      <a:pt x="50" y="21"/>
                    </a:cubicBezTo>
                    <a:cubicBezTo>
                      <a:pt x="50" y="21"/>
                      <a:pt x="51" y="21"/>
                      <a:pt x="51" y="21"/>
                    </a:cubicBezTo>
                    <a:cubicBezTo>
                      <a:pt x="51" y="20"/>
                      <a:pt x="51" y="20"/>
                      <a:pt x="52" y="19"/>
                    </a:cubicBezTo>
                    <a:cubicBezTo>
                      <a:pt x="52" y="18"/>
                      <a:pt x="51" y="18"/>
                      <a:pt x="51" y="18"/>
                    </a:cubicBezTo>
                    <a:cubicBezTo>
                      <a:pt x="49" y="20"/>
                      <a:pt x="50" y="20"/>
                      <a:pt x="49" y="18"/>
                    </a:cubicBezTo>
                    <a:cubicBezTo>
                      <a:pt x="49" y="17"/>
                      <a:pt x="49" y="17"/>
                      <a:pt x="48" y="18"/>
                    </a:cubicBezTo>
                    <a:cubicBezTo>
                      <a:pt x="47" y="21"/>
                      <a:pt x="47" y="19"/>
                      <a:pt x="46" y="23"/>
                    </a:cubicBezTo>
                    <a:cubicBezTo>
                      <a:pt x="46" y="23"/>
                      <a:pt x="47" y="24"/>
                      <a:pt x="47" y="23"/>
                    </a:cubicBezTo>
                    <a:cubicBezTo>
                      <a:pt x="48" y="21"/>
                      <a:pt x="49" y="19"/>
                      <a:pt x="49" y="18"/>
                    </a:cubicBezTo>
                    <a:cubicBezTo>
                      <a:pt x="49" y="17"/>
                      <a:pt x="48" y="16"/>
                      <a:pt x="48" y="17"/>
                    </a:cubicBezTo>
                    <a:cubicBezTo>
                      <a:pt x="46" y="20"/>
                      <a:pt x="46" y="19"/>
                      <a:pt x="47" y="16"/>
                    </a:cubicBezTo>
                    <a:cubicBezTo>
                      <a:pt x="48" y="15"/>
                      <a:pt x="46" y="15"/>
                      <a:pt x="46" y="16"/>
                    </a:cubicBezTo>
                    <a:cubicBezTo>
                      <a:pt x="46" y="17"/>
                      <a:pt x="45" y="18"/>
                      <a:pt x="45" y="20"/>
                    </a:cubicBezTo>
                    <a:cubicBezTo>
                      <a:pt x="45" y="21"/>
                      <a:pt x="46" y="21"/>
                      <a:pt x="46" y="20"/>
                    </a:cubicBezTo>
                    <a:cubicBezTo>
                      <a:pt x="47" y="18"/>
                      <a:pt x="48" y="16"/>
                      <a:pt x="48" y="14"/>
                    </a:cubicBezTo>
                    <a:cubicBezTo>
                      <a:pt x="49" y="13"/>
                      <a:pt x="48" y="13"/>
                      <a:pt x="47" y="13"/>
                    </a:cubicBezTo>
                    <a:cubicBezTo>
                      <a:pt x="43" y="17"/>
                      <a:pt x="43" y="23"/>
                      <a:pt x="43" y="28"/>
                    </a:cubicBezTo>
                    <a:cubicBezTo>
                      <a:pt x="43" y="29"/>
                      <a:pt x="44" y="29"/>
                      <a:pt x="44" y="28"/>
                    </a:cubicBezTo>
                    <a:cubicBezTo>
                      <a:pt x="44" y="25"/>
                      <a:pt x="44" y="26"/>
                      <a:pt x="44" y="23"/>
                    </a:cubicBezTo>
                    <a:cubicBezTo>
                      <a:pt x="44" y="22"/>
                      <a:pt x="43" y="22"/>
                      <a:pt x="43" y="23"/>
                    </a:cubicBezTo>
                    <a:cubicBezTo>
                      <a:pt x="43" y="22"/>
                      <a:pt x="43" y="22"/>
                      <a:pt x="44" y="21"/>
                    </a:cubicBezTo>
                    <a:cubicBezTo>
                      <a:pt x="44" y="19"/>
                      <a:pt x="44" y="18"/>
                      <a:pt x="44" y="16"/>
                    </a:cubicBezTo>
                    <a:cubicBezTo>
                      <a:pt x="44" y="15"/>
                      <a:pt x="43" y="15"/>
                      <a:pt x="43" y="15"/>
                    </a:cubicBezTo>
                    <a:cubicBezTo>
                      <a:pt x="41" y="17"/>
                      <a:pt x="41" y="19"/>
                      <a:pt x="40" y="21"/>
                    </a:cubicBezTo>
                    <a:cubicBezTo>
                      <a:pt x="40" y="22"/>
                      <a:pt x="41" y="23"/>
                      <a:pt x="42" y="22"/>
                    </a:cubicBezTo>
                    <a:cubicBezTo>
                      <a:pt x="43" y="18"/>
                      <a:pt x="44" y="14"/>
                      <a:pt x="44" y="11"/>
                    </a:cubicBezTo>
                    <a:cubicBezTo>
                      <a:pt x="44" y="10"/>
                      <a:pt x="43" y="10"/>
                      <a:pt x="43" y="10"/>
                    </a:cubicBezTo>
                    <a:cubicBezTo>
                      <a:pt x="43" y="11"/>
                      <a:pt x="42" y="12"/>
                      <a:pt x="42" y="13"/>
                    </a:cubicBezTo>
                    <a:cubicBezTo>
                      <a:pt x="41" y="15"/>
                      <a:pt x="41" y="15"/>
                      <a:pt x="42" y="15"/>
                    </a:cubicBezTo>
                    <a:cubicBezTo>
                      <a:pt x="43" y="12"/>
                      <a:pt x="43" y="10"/>
                      <a:pt x="44" y="8"/>
                    </a:cubicBezTo>
                    <a:cubicBezTo>
                      <a:pt x="44" y="5"/>
                      <a:pt x="44" y="4"/>
                      <a:pt x="42" y="2"/>
                    </a:cubicBezTo>
                    <a:cubicBezTo>
                      <a:pt x="41" y="0"/>
                      <a:pt x="38" y="0"/>
                      <a:pt x="36" y="1"/>
                    </a:cubicBezTo>
                    <a:cubicBezTo>
                      <a:pt x="33" y="3"/>
                      <a:pt x="33" y="5"/>
                      <a:pt x="33" y="9"/>
                    </a:cubicBezTo>
                    <a:cubicBezTo>
                      <a:pt x="33" y="9"/>
                      <a:pt x="33" y="9"/>
                      <a:pt x="34" y="9"/>
                    </a:cubicBezTo>
                    <a:cubicBezTo>
                      <a:pt x="37" y="7"/>
                      <a:pt x="36" y="4"/>
                      <a:pt x="34" y="9"/>
                    </a:cubicBezTo>
                    <a:cubicBezTo>
                      <a:pt x="32" y="12"/>
                      <a:pt x="31" y="16"/>
                      <a:pt x="31" y="19"/>
                    </a:cubicBezTo>
                    <a:cubicBezTo>
                      <a:pt x="31" y="20"/>
                      <a:pt x="32" y="20"/>
                      <a:pt x="32" y="20"/>
                    </a:cubicBezTo>
                    <a:cubicBezTo>
                      <a:pt x="34" y="17"/>
                      <a:pt x="35" y="14"/>
                      <a:pt x="36" y="10"/>
                    </a:cubicBezTo>
                    <a:cubicBezTo>
                      <a:pt x="39" y="4"/>
                      <a:pt x="36" y="11"/>
                      <a:pt x="36" y="13"/>
                    </a:cubicBezTo>
                    <a:cubicBezTo>
                      <a:pt x="35" y="13"/>
                      <a:pt x="36" y="14"/>
                      <a:pt x="37" y="13"/>
                    </a:cubicBezTo>
                    <a:cubicBezTo>
                      <a:pt x="39" y="11"/>
                      <a:pt x="41" y="10"/>
                      <a:pt x="44" y="9"/>
                    </a:cubicBezTo>
                    <a:cubicBezTo>
                      <a:pt x="45" y="8"/>
                      <a:pt x="44" y="7"/>
                      <a:pt x="4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150"/>
              <p:cNvSpPr/>
              <p:nvPr/>
            </p:nvSpPr>
            <p:spPr bwMode="auto">
              <a:xfrm>
                <a:off x="1376363" y="2711451"/>
                <a:ext cx="9525" cy="11113"/>
              </a:xfrm>
              <a:custGeom>
                <a:avLst/>
                <a:gdLst>
                  <a:gd name="T0" fmla="*/ 5 w 8"/>
                  <a:gd name="T1" fmla="*/ 9 h 10"/>
                  <a:gd name="T2" fmla="*/ 7 w 8"/>
                  <a:gd name="T3" fmla="*/ 1 h 10"/>
                  <a:gd name="T4" fmla="*/ 6 w 8"/>
                  <a:gd name="T5" fmla="*/ 0 h 10"/>
                  <a:gd name="T6" fmla="*/ 1 w 8"/>
                  <a:gd name="T7" fmla="*/ 6 h 10"/>
                  <a:gd name="T8" fmla="*/ 2 w 8"/>
                  <a:gd name="T9" fmla="*/ 7 h 10"/>
                  <a:gd name="T10" fmla="*/ 7 w 8"/>
                  <a:gd name="T11" fmla="*/ 2 h 10"/>
                  <a:gd name="T12" fmla="*/ 6 w 8"/>
                  <a:gd name="T13" fmla="*/ 1 h 10"/>
                  <a:gd name="T14" fmla="*/ 1 w 8"/>
                  <a:gd name="T15" fmla="*/ 6 h 10"/>
                  <a:gd name="T16" fmla="*/ 2 w 8"/>
                  <a:gd name="T17" fmla="*/ 7 h 10"/>
                  <a:gd name="T18" fmla="*/ 7 w 8"/>
                  <a:gd name="T19" fmla="*/ 1 h 10"/>
                  <a:gd name="T20" fmla="*/ 6 w 8"/>
                  <a:gd name="T21" fmla="*/ 1 h 10"/>
                  <a:gd name="T22" fmla="*/ 3 w 8"/>
                  <a:gd name="T23" fmla="*/ 9 h 10"/>
                  <a:gd name="T24" fmla="*/ 5 w 8"/>
                  <a:gd name="T2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0">
                    <a:moveTo>
                      <a:pt x="5" y="9"/>
                    </a:moveTo>
                    <a:cubicBezTo>
                      <a:pt x="5" y="6"/>
                      <a:pt x="7" y="4"/>
                      <a:pt x="7" y="1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4" y="2"/>
                      <a:pt x="3" y="5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8" y="1"/>
                      <a:pt x="7" y="1"/>
                      <a:pt x="6" y="1"/>
                    </a:cubicBezTo>
                    <a:cubicBezTo>
                      <a:pt x="4" y="3"/>
                      <a:pt x="2" y="4"/>
                      <a:pt x="1" y="6"/>
                    </a:cubicBezTo>
                    <a:cubicBezTo>
                      <a:pt x="0" y="7"/>
                      <a:pt x="1" y="7"/>
                      <a:pt x="2" y="7"/>
                    </a:cubicBezTo>
                    <a:cubicBezTo>
                      <a:pt x="4" y="6"/>
                      <a:pt x="5" y="3"/>
                      <a:pt x="7" y="1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6" y="3"/>
                      <a:pt x="4" y="6"/>
                      <a:pt x="3" y="9"/>
                    </a:cubicBezTo>
                    <a:cubicBezTo>
                      <a:pt x="3" y="10"/>
                      <a:pt x="5" y="10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456"/>
              <p:cNvSpPr/>
              <p:nvPr/>
            </p:nvSpPr>
            <p:spPr bwMode="auto">
              <a:xfrm>
                <a:off x="1481138" y="2513013"/>
                <a:ext cx="34925" cy="42863"/>
              </a:xfrm>
              <a:custGeom>
                <a:avLst/>
                <a:gdLst>
                  <a:gd name="T0" fmla="*/ 3 w 34"/>
                  <a:gd name="T1" fmla="*/ 1 h 40"/>
                  <a:gd name="T2" fmla="*/ 3 w 34"/>
                  <a:gd name="T3" fmla="*/ 1 h 40"/>
                  <a:gd name="T4" fmla="*/ 2 w 34"/>
                  <a:gd name="T5" fmla="*/ 1 h 40"/>
                  <a:gd name="T6" fmla="*/ 1 w 34"/>
                  <a:gd name="T7" fmla="*/ 13 h 40"/>
                  <a:gd name="T8" fmla="*/ 2 w 34"/>
                  <a:gd name="T9" fmla="*/ 39 h 40"/>
                  <a:gd name="T10" fmla="*/ 3 w 34"/>
                  <a:gd name="T11" fmla="*/ 39 h 40"/>
                  <a:gd name="T12" fmla="*/ 33 w 34"/>
                  <a:gd name="T13" fmla="*/ 20 h 40"/>
                  <a:gd name="T14" fmla="*/ 34 w 34"/>
                  <a:gd name="T15" fmla="*/ 19 h 40"/>
                  <a:gd name="T16" fmla="*/ 3 w 34"/>
                  <a:gd name="T17" fmla="*/ 0 h 40"/>
                  <a:gd name="T18" fmla="*/ 2 w 34"/>
                  <a:gd name="T19" fmla="*/ 2 h 40"/>
                  <a:gd name="T20" fmla="*/ 24 w 34"/>
                  <a:gd name="T21" fmla="*/ 15 h 40"/>
                  <a:gd name="T22" fmla="*/ 31 w 34"/>
                  <a:gd name="T23" fmla="*/ 19 h 40"/>
                  <a:gd name="T24" fmla="*/ 29 w 34"/>
                  <a:gd name="T25" fmla="*/ 19 h 40"/>
                  <a:gd name="T26" fmla="*/ 20 w 34"/>
                  <a:gd name="T27" fmla="*/ 24 h 40"/>
                  <a:gd name="T28" fmla="*/ 12 w 34"/>
                  <a:gd name="T29" fmla="*/ 30 h 40"/>
                  <a:gd name="T30" fmla="*/ 4 w 34"/>
                  <a:gd name="T31" fmla="*/ 36 h 40"/>
                  <a:gd name="T32" fmla="*/ 3 w 34"/>
                  <a:gd name="T33" fmla="*/ 19 h 40"/>
                  <a:gd name="T34" fmla="*/ 2 w 34"/>
                  <a:gd name="T35" fmla="*/ 2 h 40"/>
                  <a:gd name="T36" fmla="*/ 3 w 34"/>
                  <a:gd name="T37" fmla="*/ 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" h="40"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0" y="2"/>
                      <a:pt x="1" y="11"/>
                      <a:pt x="1" y="13"/>
                    </a:cubicBezTo>
                    <a:cubicBezTo>
                      <a:pt x="2" y="22"/>
                      <a:pt x="2" y="30"/>
                      <a:pt x="2" y="39"/>
                    </a:cubicBezTo>
                    <a:cubicBezTo>
                      <a:pt x="2" y="40"/>
                      <a:pt x="3" y="40"/>
                      <a:pt x="3" y="39"/>
                    </a:cubicBezTo>
                    <a:cubicBezTo>
                      <a:pt x="13" y="32"/>
                      <a:pt x="21" y="21"/>
                      <a:pt x="33" y="20"/>
                    </a:cubicBezTo>
                    <a:cubicBezTo>
                      <a:pt x="34" y="20"/>
                      <a:pt x="34" y="19"/>
                      <a:pt x="34" y="19"/>
                    </a:cubicBezTo>
                    <a:cubicBezTo>
                      <a:pt x="23" y="13"/>
                      <a:pt x="13" y="6"/>
                      <a:pt x="3" y="0"/>
                    </a:cubicBezTo>
                    <a:cubicBezTo>
                      <a:pt x="2" y="0"/>
                      <a:pt x="1" y="1"/>
                      <a:pt x="2" y="2"/>
                    </a:cubicBezTo>
                    <a:cubicBezTo>
                      <a:pt x="9" y="6"/>
                      <a:pt x="16" y="11"/>
                      <a:pt x="24" y="15"/>
                    </a:cubicBezTo>
                    <a:cubicBezTo>
                      <a:pt x="26" y="16"/>
                      <a:pt x="28" y="17"/>
                      <a:pt x="31" y="19"/>
                    </a:cubicBezTo>
                    <a:cubicBezTo>
                      <a:pt x="31" y="19"/>
                      <a:pt x="32" y="19"/>
                      <a:pt x="29" y="19"/>
                    </a:cubicBezTo>
                    <a:cubicBezTo>
                      <a:pt x="26" y="20"/>
                      <a:pt x="23" y="22"/>
                      <a:pt x="20" y="24"/>
                    </a:cubicBezTo>
                    <a:cubicBezTo>
                      <a:pt x="17" y="26"/>
                      <a:pt x="14" y="28"/>
                      <a:pt x="12" y="30"/>
                    </a:cubicBezTo>
                    <a:cubicBezTo>
                      <a:pt x="10" y="32"/>
                      <a:pt x="4" y="38"/>
                      <a:pt x="4" y="36"/>
                    </a:cubicBezTo>
                    <a:cubicBezTo>
                      <a:pt x="3" y="30"/>
                      <a:pt x="3" y="25"/>
                      <a:pt x="3" y="19"/>
                    </a:cubicBezTo>
                    <a:cubicBezTo>
                      <a:pt x="3" y="14"/>
                      <a:pt x="4" y="7"/>
                      <a:pt x="2" y="2"/>
                    </a:cubicBezTo>
                    <a:cubicBezTo>
                      <a:pt x="2" y="3"/>
                      <a:pt x="3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457"/>
              <p:cNvSpPr>
                <a:spLocks noEditPoints="1"/>
              </p:cNvSpPr>
              <p:nvPr/>
            </p:nvSpPr>
            <p:spPr bwMode="auto">
              <a:xfrm>
                <a:off x="1482725" y="2516188"/>
                <a:ext cx="30163" cy="34925"/>
              </a:xfrm>
              <a:custGeom>
                <a:avLst/>
                <a:gdLst>
                  <a:gd name="T0" fmla="*/ 26 w 29"/>
                  <a:gd name="T1" fmla="*/ 15 h 34"/>
                  <a:gd name="T2" fmla="*/ 22 w 29"/>
                  <a:gd name="T3" fmla="*/ 16 h 34"/>
                  <a:gd name="T4" fmla="*/ 24 w 29"/>
                  <a:gd name="T5" fmla="*/ 13 h 34"/>
                  <a:gd name="T6" fmla="*/ 19 w 29"/>
                  <a:gd name="T7" fmla="*/ 15 h 34"/>
                  <a:gd name="T8" fmla="*/ 21 w 29"/>
                  <a:gd name="T9" fmla="*/ 12 h 34"/>
                  <a:gd name="T10" fmla="*/ 18 w 29"/>
                  <a:gd name="T11" fmla="*/ 13 h 34"/>
                  <a:gd name="T12" fmla="*/ 17 w 29"/>
                  <a:gd name="T13" fmla="*/ 12 h 34"/>
                  <a:gd name="T14" fmla="*/ 17 w 29"/>
                  <a:gd name="T15" fmla="*/ 10 h 34"/>
                  <a:gd name="T16" fmla="*/ 17 w 29"/>
                  <a:gd name="T17" fmla="*/ 10 h 34"/>
                  <a:gd name="T18" fmla="*/ 11 w 29"/>
                  <a:gd name="T19" fmla="*/ 13 h 34"/>
                  <a:gd name="T20" fmla="*/ 12 w 29"/>
                  <a:gd name="T21" fmla="*/ 9 h 34"/>
                  <a:gd name="T22" fmla="*/ 10 w 29"/>
                  <a:gd name="T23" fmla="*/ 9 h 34"/>
                  <a:gd name="T24" fmla="*/ 12 w 29"/>
                  <a:gd name="T25" fmla="*/ 6 h 34"/>
                  <a:gd name="T26" fmla="*/ 9 w 29"/>
                  <a:gd name="T27" fmla="*/ 6 h 34"/>
                  <a:gd name="T28" fmla="*/ 7 w 29"/>
                  <a:gd name="T29" fmla="*/ 5 h 34"/>
                  <a:gd name="T30" fmla="*/ 5 w 29"/>
                  <a:gd name="T31" fmla="*/ 5 h 34"/>
                  <a:gd name="T32" fmla="*/ 4 w 29"/>
                  <a:gd name="T33" fmla="*/ 3 h 34"/>
                  <a:gd name="T34" fmla="*/ 2 w 29"/>
                  <a:gd name="T35" fmla="*/ 1 h 34"/>
                  <a:gd name="T36" fmla="*/ 0 w 29"/>
                  <a:gd name="T37" fmla="*/ 2 h 34"/>
                  <a:gd name="T38" fmla="*/ 0 w 29"/>
                  <a:gd name="T39" fmla="*/ 4 h 34"/>
                  <a:gd name="T40" fmla="*/ 2 w 29"/>
                  <a:gd name="T41" fmla="*/ 6 h 34"/>
                  <a:gd name="T42" fmla="*/ 2 w 29"/>
                  <a:gd name="T43" fmla="*/ 8 h 34"/>
                  <a:gd name="T44" fmla="*/ 2 w 29"/>
                  <a:gd name="T45" fmla="*/ 10 h 34"/>
                  <a:gd name="T46" fmla="*/ 1 w 29"/>
                  <a:gd name="T47" fmla="*/ 13 h 34"/>
                  <a:gd name="T48" fmla="*/ 7 w 29"/>
                  <a:gd name="T49" fmla="*/ 10 h 34"/>
                  <a:gd name="T50" fmla="*/ 2 w 29"/>
                  <a:gd name="T51" fmla="*/ 16 h 34"/>
                  <a:gd name="T52" fmla="*/ 1 w 29"/>
                  <a:gd name="T53" fmla="*/ 18 h 34"/>
                  <a:gd name="T54" fmla="*/ 1 w 29"/>
                  <a:gd name="T55" fmla="*/ 20 h 34"/>
                  <a:gd name="T56" fmla="*/ 1 w 29"/>
                  <a:gd name="T57" fmla="*/ 22 h 34"/>
                  <a:gd name="T58" fmla="*/ 5 w 29"/>
                  <a:gd name="T59" fmla="*/ 21 h 34"/>
                  <a:gd name="T60" fmla="*/ 1 w 29"/>
                  <a:gd name="T61" fmla="*/ 26 h 34"/>
                  <a:gd name="T62" fmla="*/ 1 w 29"/>
                  <a:gd name="T63" fmla="*/ 26 h 34"/>
                  <a:gd name="T64" fmla="*/ 1 w 29"/>
                  <a:gd name="T65" fmla="*/ 29 h 34"/>
                  <a:gd name="T66" fmla="*/ 13 w 29"/>
                  <a:gd name="T67" fmla="*/ 19 h 34"/>
                  <a:gd name="T68" fmla="*/ 10 w 29"/>
                  <a:gd name="T69" fmla="*/ 23 h 34"/>
                  <a:gd name="T70" fmla="*/ 3 w 29"/>
                  <a:gd name="T71" fmla="*/ 30 h 34"/>
                  <a:gd name="T72" fmla="*/ 13 w 29"/>
                  <a:gd name="T73" fmla="*/ 23 h 34"/>
                  <a:gd name="T74" fmla="*/ 4 w 29"/>
                  <a:gd name="T75" fmla="*/ 34 h 34"/>
                  <a:gd name="T76" fmla="*/ 24 w 29"/>
                  <a:gd name="T77" fmla="*/ 19 h 34"/>
                  <a:gd name="T78" fmla="*/ 21 w 29"/>
                  <a:gd name="T79" fmla="*/ 15 h 34"/>
                  <a:gd name="T80" fmla="*/ 21 w 29"/>
                  <a:gd name="T81" fmla="*/ 14 h 34"/>
                  <a:gd name="T82" fmla="*/ 12 w 29"/>
                  <a:gd name="T83" fmla="*/ 15 h 34"/>
                  <a:gd name="T84" fmla="*/ 13 w 29"/>
                  <a:gd name="T85" fmla="*/ 10 h 34"/>
                  <a:gd name="T86" fmla="*/ 11 w 29"/>
                  <a:gd name="T87" fmla="*/ 10 h 34"/>
                  <a:gd name="T88" fmla="*/ 7 w 29"/>
                  <a:gd name="T89" fmla="*/ 9 h 34"/>
                  <a:gd name="T90" fmla="*/ 11 w 29"/>
                  <a:gd name="T91" fmla="*/ 8 h 34"/>
                  <a:gd name="T92" fmla="*/ 9 w 29"/>
                  <a:gd name="T93" fmla="*/ 10 h 34"/>
                  <a:gd name="T94" fmla="*/ 6 w 29"/>
                  <a:gd name="T95" fmla="*/ 18 h 34"/>
                  <a:gd name="T96" fmla="*/ 14 w 29"/>
                  <a:gd name="T97" fmla="*/ 14 h 34"/>
                  <a:gd name="T98" fmla="*/ 3 w 29"/>
                  <a:gd name="T99" fmla="*/ 26 h 34"/>
                  <a:gd name="T100" fmla="*/ 10 w 29"/>
                  <a:gd name="T101" fmla="*/ 19 h 34"/>
                  <a:gd name="T102" fmla="*/ 13 w 29"/>
                  <a:gd name="T103" fmla="*/ 18 h 34"/>
                  <a:gd name="T104" fmla="*/ 16 w 29"/>
                  <a:gd name="T105" fmla="*/ 17 h 34"/>
                  <a:gd name="T106" fmla="*/ 14 w 29"/>
                  <a:gd name="T107" fmla="*/ 19 h 34"/>
                  <a:gd name="T108" fmla="*/ 14 w 29"/>
                  <a:gd name="T109" fmla="*/ 19 h 34"/>
                  <a:gd name="T110" fmla="*/ 14 w 29"/>
                  <a:gd name="T111" fmla="*/ 21 h 34"/>
                  <a:gd name="T112" fmla="*/ 6 w 29"/>
                  <a:gd name="T113" fmla="*/ 31 h 34"/>
                  <a:gd name="T114" fmla="*/ 21 w 29"/>
                  <a:gd name="T115" fmla="*/ 17 h 34"/>
                  <a:gd name="T116" fmla="*/ 20 w 29"/>
                  <a:gd name="T117" fmla="*/ 1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" h="34">
                    <a:moveTo>
                      <a:pt x="29" y="16"/>
                    </a:moveTo>
                    <a:cubicBezTo>
                      <a:pt x="27" y="17"/>
                      <a:pt x="25" y="18"/>
                      <a:pt x="28" y="16"/>
                    </a:cubicBezTo>
                    <a:cubicBezTo>
                      <a:pt x="29" y="16"/>
                      <a:pt x="28" y="16"/>
                      <a:pt x="28" y="16"/>
                    </a:cubicBezTo>
                    <a:cubicBezTo>
                      <a:pt x="25" y="18"/>
                      <a:pt x="23" y="19"/>
                      <a:pt x="27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6"/>
                      <a:pt x="25" y="16"/>
                    </a:cubicBezTo>
                    <a:cubicBezTo>
                      <a:pt x="25" y="16"/>
                      <a:pt x="26" y="16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5" y="16"/>
                      <a:pt x="24" y="16"/>
                      <a:pt x="23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4"/>
                      <a:pt x="26" y="14"/>
                      <a:pt x="26" y="14"/>
                    </a:cubicBezTo>
                    <a:cubicBezTo>
                      <a:pt x="26" y="14"/>
                      <a:pt x="25" y="15"/>
                      <a:pt x="25" y="15"/>
                    </a:cubicBezTo>
                    <a:cubicBezTo>
                      <a:pt x="25" y="15"/>
                      <a:pt x="25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4" y="15"/>
                      <a:pt x="23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2" y="15"/>
                      <a:pt x="22" y="16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1" y="16"/>
                      <a:pt x="21" y="16"/>
                      <a:pt x="21" y="17"/>
                    </a:cubicBezTo>
                    <a:cubicBezTo>
                      <a:pt x="22" y="15"/>
                      <a:pt x="24" y="14"/>
                      <a:pt x="25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4"/>
                      <a:pt x="22" y="15"/>
                      <a:pt x="20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1" y="15"/>
                      <a:pt x="22" y="14"/>
                      <a:pt x="23" y="13"/>
                    </a:cubicBezTo>
                    <a:cubicBezTo>
                      <a:pt x="23" y="13"/>
                      <a:pt x="23" y="13"/>
                      <a:pt x="22" y="13"/>
                    </a:cubicBezTo>
                    <a:cubicBezTo>
                      <a:pt x="21" y="14"/>
                      <a:pt x="20" y="15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20" y="15"/>
                      <a:pt x="20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0" y="13"/>
                      <a:pt x="19" y="14"/>
                      <a:pt x="19" y="14"/>
                    </a:cubicBezTo>
                    <a:cubicBezTo>
                      <a:pt x="20" y="13"/>
                      <a:pt x="20" y="13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2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8" y="13"/>
                    </a:cubicBezTo>
                    <a:cubicBezTo>
                      <a:pt x="18" y="13"/>
                      <a:pt x="18" y="13"/>
                      <a:pt x="17" y="13"/>
                    </a:cubicBezTo>
                    <a:cubicBezTo>
                      <a:pt x="18" y="12"/>
                      <a:pt x="19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1"/>
                      <a:pt x="19" y="12"/>
                      <a:pt x="18" y="13"/>
                    </a:cubicBezTo>
                    <a:cubicBezTo>
                      <a:pt x="21" y="10"/>
                      <a:pt x="18" y="12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6" y="13"/>
                      <a:pt x="17" y="13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8" y="12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7" y="12"/>
                      <a:pt x="16" y="12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6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11"/>
                      <a:pt x="13" y="12"/>
                      <a:pt x="12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3" y="12"/>
                      <a:pt x="15" y="10"/>
                      <a:pt x="17" y="9"/>
                    </a:cubicBezTo>
                    <a:cubicBezTo>
                      <a:pt x="17" y="8"/>
                      <a:pt x="17" y="8"/>
                      <a:pt x="16" y="8"/>
                    </a:cubicBezTo>
                    <a:cubicBezTo>
                      <a:pt x="15" y="9"/>
                      <a:pt x="14" y="9"/>
                      <a:pt x="12" y="10"/>
                    </a:cubicBezTo>
                    <a:cubicBezTo>
                      <a:pt x="13" y="10"/>
                      <a:pt x="13" y="10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5" y="8"/>
                      <a:pt x="16" y="8"/>
                    </a:cubicBezTo>
                    <a:cubicBezTo>
                      <a:pt x="16" y="8"/>
                      <a:pt x="15" y="7"/>
                      <a:pt x="15" y="7"/>
                    </a:cubicBezTo>
                    <a:cubicBezTo>
                      <a:pt x="14" y="8"/>
                      <a:pt x="13" y="8"/>
                      <a:pt x="12" y="9"/>
                    </a:cubicBezTo>
                    <a:cubicBezTo>
                      <a:pt x="13" y="8"/>
                      <a:pt x="14" y="8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4" y="7"/>
                      <a:pt x="14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8"/>
                      <a:pt x="11" y="9"/>
                      <a:pt x="10" y="10"/>
                    </a:cubicBezTo>
                    <a:cubicBezTo>
                      <a:pt x="10" y="10"/>
                      <a:pt x="10" y="9"/>
                      <a:pt x="10" y="9"/>
                    </a:cubicBezTo>
                    <a:cubicBezTo>
                      <a:pt x="11" y="9"/>
                      <a:pt x="12" y="8"/>
                      <a:pt x="12" y="7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5"/>
                      <a:pt x="12" y="6"/>
                    </a:cubicBezTo>
                    <a:cubicBezTo>
                      <a:pt x="11" y="6"/>
                      <a:pt x="10" y="6"/>
                      <a:pt x="9" y="7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8" y="7"/>
                      <a:pt x="7" y="8"/>
                      <a:pt x="6" y="9"/>
                    </a:cubicBezTo>
                    <a:cubicBezTo>
                      <a:pt x="5" y="9"/>
                      <a:pt x="5" y="10"/>
                      <a:pt x="4" y="10"/>
                    </a:cubicBezTo>
                    <a:cubicBezTo>
                      <a:pt x="4" y="10"/>
                      <a:pt x="3" y="11"/>
                      <a:pt x="2" y="11"/>
                    </a:cubicBezTo>
                    <a:cubicBezTo>
                      <a:pt x="5" y="10"/>
                      <a:pt x="7" y="8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6"/>
                      <a:pt x="7" y="7"/>
                      <a:pt x="6" y="7"/>
                    </a:cubicBezTo>
                    <a:cubicBezTo>
                      <a:pt x="8" y="6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6"/>
                      <a:pt x="3" y="9"/>
                      <a:pt x="3" y="9"/>
                    </a:cubicBezTo>
                    <a:cubicBezTo>
                      <a:pt x="5" y="7"/>
                      <a:pt x="7" y="6"/>
                      <a:pt x="8" y="5"/>
                    </a:cubicBezTo>
                    <a:cubicBezTo>
                      <a:pt x="9" y="5"/>
                      <a:pt x="8" y="5"/>
                      <a:pt x="8" y="5"/>
                    </a:cubicBezTo>
                    <a:cubicBezTo>
                      <a:pt x="7" y="6"/>
                      <a:pt x="6" y="6"/>
                      <a:pt x="5" y="7"/>
                    </a:cubicBezTo>
                    <a:cubicBezTo>
                      <a:pt x="5" y="7"/>
                      <a:pt x="7" y="6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6"/>
                      <a:pt x="4" y="7"/>
                      <a:pt x="2" y="8"/>
                    </a:cubicBezTo>
                    <a:cubicBezTo>
                      <a:pt x="4" y="7"/>
                      <a:pt x="6" y="6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6" y="5"/>
                      <a:pt x="5" y="5"/>
                    </a:cubicBezTo>
                    <a:cubicBezTo>
                      <a:pt x="5" y="5"/>
                      <a:pt x="6" y="5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6" y="4"/>
                      <a:pt x="5" y="5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4"/>
                      <a:pt x="4" y="4"/>
                      <a:pt x="4" y="5"/>
                    </a:cubicBezTo>
                    <a:cubicBezTo>
                      <a:pt x="4" y="5"/>
                      <a:pt x="5" y="4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cubicBezTo>
                      <a:pt x="0" y="7"/>
                      <a:pt x="5" y="3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3"/>
                      <a:pt x="1" y="6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4"/>
                      <a:pt x="2" y="4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4"/>
                      <a:pt x="1" y="4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2" y="2"/>
                      <a:pt x="1" y="4"/>
                      <a:pt x="3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0" y="3"/>
                      <a:pt x="1" y="2"/>
                      <a:pt x="2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2"/>
                    </a:cubicBezTo>
                    <a:cubicBezTo>
                      <a:pt x="2" y="2"/>
                      <a:pt x="1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2" y="2"/>
                      <a:pt x="2" y="2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4" y="2"/>
                      <a:pt x="1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4"/>
                      <a:pt x="4" y="2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3"/>
                      <a:pt x="2" y="4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5"/>
                      <a:pt x="2" y="5"/>
                      <a:pt x="3" y="4"/>
                    </a:cubicBezTo>
                    <a:cubicBezTo>
                      <a:pt x="7" y="1"/>
                      <a:pt x="2" y="6"/>
                      <a:pt x="2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6" y="3"/>
                      <a:pt x="3" y="5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9" y="1"/>
                      <a:pt x="3" y="6"/>
                      <a:pt x="1" y="7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4" y="6"/>
                      <a:pt x="3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4" y="7"/>
                      <a:pt x="2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8"/>
                      <a:pt x="4" y="7"/>
                      <a:pt x="6" y="6"/>
                    </a:cubicBezTo>
                    <a:cubicBezTo>
                      <a:pt x="5" y="6"/>
                      <a:pt x="3" y="8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10"/>
                      <a:pt x="2" y="10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4" y="9"/>
                      <a:pt x="5" y="8"/>
                      <a:pt x="7" y="6"/>
                    </a:cubicBezTo>
                    <a:cubicBezTo>
                      <a:pt x="5" y="8"/>
                      <a:pt x="3" y="9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1" y="4"/>
                      <a:pt x="4" y="10"/>
                      <a:pt x="1" y="12"/>
                    </a:cubicBezTo>
                    <a:cubicBezTo>
                      <a:pt x="0" y="13"/>
                      <a:pt x="1" y="13"/>
                      <a:pt x="1" y="13"/>
                    </a:cubicBezTo>
                    <a:cubicBezTo>
                      <a:pt x="1" y="12"/>
                      <a:pt x="2" y="12"/>
                      <a:pt x="2" y="12"/>
                    </a:cubicBezTo>
                    <a:cubicBezTo>
                      <a:pt x="2" y="12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3" y="12"/>
                      <a:pt x="4" y="11"/>
                      <a:pt x="5" y="10"/>
                    </a:cubicBezTo>
                    <a:cubicBezTo>
                      <a:pt x="6" y="10"/>
                      <a:pt x="6" y="10"/>
                      <a:pt x="7" y="9"/>
                    </a:cubicBezTo>
                    <a:cubicBezTo>
                      <a:pt x="5" y="11"/>
                      <a:pt x="3" y="13"/>
                      <a:pt x="1" y="14"/>
                    </a:cubicBezTo>
                    <a:cubicBezTo>
                      <a:pt x="1" y="14"/>
                      <a:pt x="1" y="14"/>
                      <a:pt x="2" y="14"/>
                    </a:cubicBezTo>
                    <a:cubicBezTo>
                      <a:pt x="3" y="13"/>
                      <a:pt x="5" y="11"/>
                      <a:pt x="7" y="10"/>
                    </a:cubicBezTo>
                    <a:cubicBezTo>
                      <a:pt x="12" y="6"/>
                      <a:pt x="7" y="10"/>
                      <a:pt x="7" y="10"/>
                    </a:cubicBezTo>
                    <a:cubicBezTo>
                      <a:pt x="5" y="11"/>
                      <a:pt x="4" y="12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2" y="15"/>
                      <a:pt x="2" y="15"/>
                    </a:cubicBezTo>
                    <a:cubicBezTo>
                      <a:pt x="2" y="15"/>
                      <a:pt x="2" y="16"/>
                      <a:pt x="2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6"/>
                      <a:pt x="1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3" y="16"/>
                      <a:pt x="4" y="15"/>
                      <a:pt x="5" y="14"/>
                    </a:cubicBezTo>
                    <a:cubicBezTo>
                      <a:pt x="4" y="15"/>
                      <a:pt x="3" y="15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4" y="15"/>
                      <a:pt x="5" y="14"/>
                      <a:pt x="6" y="13"/>
                    </a:cubicBezTo>
                    <a:cubicBezTo>
                      <a:pt x="6" y="13"/>
                      <a:pt x="6" y="14"/>
                      <a:pt x="6" y="14"/>
                    </a:cubicBezTo>
                    <a:cubicBezTo>
                      <a:pt x="5" y="15"/>
                      <a:pt x="4" y="16"/>
                      <a:pt x="3" y="17"/>
                    </a:cubicBezTo>
                    <a:cubicBezTo>
                      <a:pt x="2" y="17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3" y="17"/>
                      <a:pt x="4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3" y="17"/>
                      <a:pt x="2" y="18"/>
                      <a:pt x="1" y="19"/>
                    </a:cubicBezTo>
                    <a:cubicBezTo>
                      <a:pt x="1" y="20"/>
                      <a:pt x="1" y="21"/>
                      <a:pt x="1" y="21"/>
                    </a:cubicBezTo>
                    <a:cubicBezTo>
                      <a:pt x="1" y="21"/>
                      <a:pt x="1" y="21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20"/>
                      <a:pt x="3" y="19"/>
                      <a:pt x="4" y="19"/>
                    </a:cubicBezTo>
                    <a:cubicBezTo>
                      <a:pt x="3" y="19"/>
                      <a:pt x="2" y="20"/>
                      <a:pt x="1" y="21"/>
                    </a:cubicBezTo>
                    <a:cubicBezTo>
                      <a:pt x="1" y="21"/>
                      <a:pt x="1" y="22"/>
                      <a:pt x="1" y="22"/>
                    </a:cubicBezTo>
                    <a:cubicBezTo>
                      <a:pt x="3" y="21"/>
                      <a:pt x="4" y="20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3" y="20"/>
                      <a:pt x="2" y="21"/>
                      <a:pt x="1" y="22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2"/>
                      <a:pt x="2" y="22"/>
                      <a:pt x="3" y="21"/>
                    </a:cubicBezTo>
                    <a:cubicBezTo>
                      <a:pt x="2" y="22"/>
                      <a:pt x="1" y="22"/>
                      <a:pt x="1" y="23"/>
                    </a:cubicBezTo>
                    <a:cubicBezTo>
                      <a:pt x="1" y="23"/>
                      <a:pt x="1" y="24"/>
                      <a:pt x="1" y="24"/>
                    </a:cubicBezTo>
                    <a:cubicBezTo>
                      <a:pt x="1" y="24"/>
                      <a:pt x="2" y="24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2" y="23"/>
                      <a:pt x="2" y="24"/>
                      <a:pt x="2" y="24"/>
                    </a:cubicBezTo>
                    <a:cubicBezTo>
                      <a:pt x="3" y="23"/>
                      <a:pt x="4" y="22"/>
                      <a:pt x="5" y="21"/>
                    </a:cubicBezTo>
                    <a:cubicBezTo>
                      <a:pt x="5" y="21"/>
                      <a:pt x="6" y="21"/>
                      <a:pt x="6" y="20"/>
                    </a:cubicBezTo>
                    <a:cubicBezTo>
                      <a:pt x="7" y="20"/>
                      <a:pt x="7" y="19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9"/>
                      <a:pt x="10" y="18"/>
                    </a:cubicBezTo>
                    <a:cubicBezTo>
                      <a:pt x="8" y="20"/>
                      <a:pt x="6" y="21"/>
                      <a:pt x="5" y="22"/>
                    </a:cubicBezTo>
                    <a:cubicBezTo>
                      <a:pt x="3" y="23"/>
                      <a:pt x="2" y="24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1" y="26"/>
                      <a:pt x="2" y="25"/>
                    </a:cubicBezTo>
                    <a:cubicBezTo>
                      <a:pt x="3" y="24"/>
                      <a:pt x="4" y="23"/>
                      <a:pt x="6" y="22"/>
                    </a:cubicBezTo>
                    <a:cubicBezTo>
                      <a:pt x="6" y="22"/>
                      <a:pt x="5" y="22"/>
                      <a:pt x="5" y="23"/>
                    </a:cubicBezTo>
                    <a:cubicBezTo>
                      <a:pt x="5" y="22"/>
                      <a:pt x="6" y="22"/>
                      <a:pt x="6" y="22"/>
                    </a:cubicBezTo>
                    <a:cubicBezTo>
                      <a:pt x="6" y="22"/>
                      <a:pt x="6" y="22"/>
                      <a:pt x="6" y="21"/>
                    </a:cubicBezTo>
                    <a:cubicBezTo>
                      <a:pt x="6" y="22"/>
                      <a:pt x="6" y="22"/>
                      <a:pt x="5" y="22"/>
                    </a:cubicBezTo>
                    <a:cubicBezTo>
                      <a:pt x="4" y="23"/>
                      <a:pt x="3" y="24"/>
                      <a:pt x="2" y="25"/>
                    </a:cubicBezTo>
                    <a:cubicBezTo>
                      <a:pt x="2" y="25"/>
                      <a:pt x="1" y="26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6"/>
                      <a:pt x="3" y="25"/>
                      <a:pt x="3" y="24"/>
                    </a:cubicBezTo>
                    <a:cubicBezTo>
                      <a:pt x="3" y="24"/>
                      <a:pt x="4" y="24"/>
                      <a:pt x="4" y="24"/>
                    </a:cubicBezTo>
                    <a:cubicBezTo>
                      <a:pt x="4" y="24"/>
                      <a:pt x="5" y="23"/>
                      <a:pt x="5" y="23"/>
                    </a:cubicBezTo>
                    <a:cubicBezTo>
                      <a:pt x="7" y="21"/>
                      <a:pt x="9" y="20"/>
                      <a:pt x="11" y="18"/>
                    </a:cubicBezTo>
                    <a:cubicBezTo>
                      <a:pt x="10" y="19"/>
                      <a:pt x="9" y="21"/>
                      <a:pt x="7" y="22"/>
                    </a:cubicBezTo>
                    <a:cubicBezTo>
                      <a:pt x="5" y="24"/>
                      <a:pt x="3" y="26"/>
                      <a:pt x="1" y="28"/>
                    </a:cubicBezTo>
                    <a:cubicBezTo>
                      <a:pt x="1" y="28"/>
                      <a:pt x="1" y="29"/>
                      <a:pt x="1" y="29"/>
                    </a:cubicBezTo>
                    <a:cubicBezTo>
                      <a:pt x="2" y="29"/>
                      <a:pt x="1" y="29"/>
                      <a:pt x="2" y="28"/>
                    </a:cubicBezTo>
                    <a:cubicBezTo>
                      <a:pt x="3" y="27"/>
                      <a:pt x="4" y="26"/>
                      <a:pt x="5" y="26"/>
                    </a:cubicBezTo>
                    <a:cubicBezTo>
                      <a:pt x="4" y="26"/>
                      <a:pt x="3" y="27"/>
                      <a:pt x="2" y="28"/>
                    </a:cubicBezTo>
                    <a:cubicBezTo>
                      <a:pt x="1" y="29"/>
                      <a:pt x="2" y="28"/>
                      <a:pt x="3" y="26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6" y="24"/>
                      <a:pt x="9" y="21"/>
                      <a:pt x="12" y="19"/>
                    </a:cubicBezTo>
                    <a:cubicBezTo>
                      <a:pt x="14" y="18"/>
                      <a:pt x="15" y="17"/>
                      <a:pt x="16" y="16"/>
                    </a:cubicBezTo>
                    <a:cubicBezTo>
                      <a:pt x="15" y="17"/>
                      <a:pt x="14" y="18"/>
                      <a:pt x="13" y="19"/>
                    </a:cubicBezTo>
                    <a:cubicBezTo>
                      <a:pt x="12" y="20"/>
                      <a:pt x="10" y="21"/>
                      <a:pt x="9" y="23"/>
                    </a:cubicBezTo>
                    <a:cubicBezTo>
                      <a:pt x="8" y="24"/>
                      <a:pt x="7" y="25"/>
                      <a:pt x="5" y="25"/>
                    </a:cubicBezTo>
                    <a:cubicBezTo>
                      <a:pt x="6" y="25"/>
                      <a:pt x="7" y="24"/>
                      <a:pt x="8" y="23"/>
                    </a:cubicBezTo>
                    <a:cubicBezTo>
                      <a:pt x="8" y="23"/>
                      <a:pt x="8" y="24"/>
                      <a:pt x="8" y="24"/>
                    </a:cubicBezTo>
                    <a:cubicBezTo>
                      <a:pt x="7" y="24"/>
                      <a:pt x="7" y="25"/>
                      <a:pt x="6" y="25"/>
                    </a:cubicBezTo>
                    <a:cubicBezTo>
                      <a:pt x="6" y="26"/>
                      <a:pt x="5" y="27"/>
                      <a:pt x="4" y="27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6" y="26"/>
                      <a:pt x="8" y="24"/>
                      <a:pt x="10" y="23"/>
                    </a:cubicBezTo>
                    <a:cubicBezTo>
                      <a:pt x="10" y="22"/>
                      <a:pt x="11" y="22"/>
                      <a:pt x="11" y="21"/>
                    </a:cubicBezTo>
                    <a:cubicBezTo>
                      <a:pt x="12" y="21"/>
                      <a:pt x="12" y="21"/>
                      <a:pt x="13" y="20"/>
                    </a:cubicBezTo>
                    <a:cubicBezTo>
                      <a:pt x="10" y="23"/>
                      <a:pt x="7" y="25"/>
                      <a:pt x="5" y="28"/>
                    </a:cubicBezTo>
                    <a:cubicBezTo>
                      <a:pt x="6" y="27"/>
                      <a:pt x="7" y="26"/>
                      <a:pt x="8" y="25"/>
                    </a:cubicBezTo>
                    <a:cubicBezTo>
                      <a:pt x="6" y="26"/>
                      <a:pt x="5" y="28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31"/>
                      <a:pt x="3" y="30"/>
                    </a:cubicBezTo>
                    <a:cubicBezTo>
                      <a:pt x="4" y="29"/>
                      <a:pt x="6" y="28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6" y="27"/>
                      <a:pt x="6" y="28"/>
                      <a:pt x="5" y="29"/>
                    </a:cubicBezTo>
                    <a:cubicBezTo>
                      <a:pt x="4" y="29"/>
                      <a:pt x="4" y="30"/>
                      <a:pt x="3" y="31"/>
                    </a:cubicBezTo>
                    <a:cubicBezTo>
                      <a:pt x="3" y="31"/>
                      <a:pt x="3" y="32"/>
                      <a:pt x="3" y="31"/>
                    </a:cubicBezTo>
                    <a:cubicBezTo>
                      <a:pt x="4" y="31"/>
                      <a:pt x="4" y="30"/>
                      <a:pt x="5" y="30"/>
                    </a:cubicBezTo>
                    <a:cubicBezTo>
                      <a:pt x="6" y="29"/>
                      <a:pt x="7" y="28"/>
                      <a:pt x="8" y="26"/>
                    </a:cubicBezTo>
                    <a:cubicBezTo>
                      <a:pt x="10" y="25"/>
                      <a:pt x="11" y="24"/>
                      <a:pt x="13" y="23"/>
                    </a:cubicBezTo>
                    <a:cubicBezTo>
                      <a:pt x="9" y="26"/>
                      <a:pt x="6" y="30"/>
                      <a:pt x="3" y="33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3"/>
                      <a:pt x="4" y="33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5" y="32"/>
                      <a:pt x="5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2"/>
                      <a:pt x="5" y="33"/>
                      <a:pt x="4" y="3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8" y="30"/>
                      <a:pt x="12" y="27"/>
                      <a:pt x="15" y="23"/>
                    </a:cubicBezTo>
                    <a:cubicBezTo>
                      <a:pt x="18" y="22"/>
                      <a:pt x="20" y="20"/>
                      <a:pt x="23" y="18"/>
                    </a:cubicBezTo>
                    <a:cubicBezTo>
                      <a:pt x="24" y="17"/>
                      <a:pt x="24" y="17"/>
                      <a:pt x="25" y="16"/>
                    </a:cubicBezTo>
                    <a:cubicBezTo>
                      <a:pt x="28" y="15"/>
                      <a:pt x="25" y="17"/>
                      <a:pt x="24" y="17"/>
                    </a:cubicBezTo>
                    <a:cubicBezTo>
                      <a:pt x="22" y="19"/>
                      <a:pt x="24" y="17"/>
                      <a:pt x="21" y="20"/>
                    </a:cubicBezTo>
                    <a:cubicBezTo>
                      <a:pt x="21" y="20"/>
                      <a:pt x="21" y="20"/>
                      <a:pt x="22" y="20"/>
                    </a:cubicBezTo>
                    <a:cubicBezTo>
                      <a:pt x="23" y="19"/>
                      <a:pt x="25" y="18"/>
                      <a:pt x="27" y="17"/>
                    </a:cubicBezTo>
                    <a:cubicBezTo>
                      <a:pt x="28" y="16"/>
                      <a:pt x="24" y="18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6" y="18"/>
                      <a:pt x="28" y="17"/>
                      <a:pt x="29" y="16"/>
                    </a:cubicBezTo>
                    <a:cubicBezTo>
                      <a:pt x="29" y="16"/>
                      <a:pt x="29" y="16"/>
                      <a:pt x="29" y="16"/>
                    </a:cubicBezTo>
                    <a:close/>
                    <a:moveTo>
                      <a:pt x="19" y="17"/>
                    </a:moveTo>
                    <a:cubicBezTo>
                      <a:pt x="19" y="17"/>
                      <a:pt x="18" y="18"/>
                      <a:pt x="18" y="18"/>
                    </a:cubicBezTo>
                    <a:cubicBezTo>
                      <a:pt x="19" y="17"/>
                      <a:pt x="20" y="16"/>
                      <a:pt x="21" y="16"/>
                    </a:cubicBezTo>
                    <a:cubicBezTo>
                      <a:pt x="20" y="16"/>
                      <a:pt x="20" y="17"/>
                      <a:pt x="19" y="17"/>
                    </a:cubicBezTo>
                    <a:close/>
                    <a:moveTo>
                      <a:pt x="21" y="15"/>
                    </a:moveTo>
                    <a:cubicBezTo>
                      <a:pt x="20" y="16"/>
                      <a:pt x="20" y="16"/>
                      <a:pt x="19" y="17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1" y="16"/>
                      <a:pt x="21" y="15"/>
                    </a:cubicBezTo>
                    <a:close/>
                    <a:moveTo>
                      <a:pt x="21" y="14"/>
                    </a:moveTo>
                    <a:cubicBezTo>
                      <a:pt x="20" y="15"/>
                      <a:pt x="19" y="16"/>
                      <a:pt x="18" y="16"/>
                    </a:cubicBezTo>
                    <a:cubicBezTo>
                      <a:pt x="17" y="17"/>
                      <a:pt x="16" y="17"/>
                      <a:pt x="16" y="18"/>
                    </a:cubicBezTo>
                    <a:cubicBezTo>
                      <a:pt x="16" y="18"/>
                      <a:pt x="16" y="17"/>
                      <a:pt x="17" y="17"/>
                    </a:cubicBezTo>
                    <a:cubicBezTo>
                      <a:pt x="18" y="16"/>
                      <a:pt x="21" y="15"/>
                      <a:pt x="21" y="14"/>
                    </a:cubicBezTo>
                    <a:close/>
                    <a:moveTo>
                      <a:pt x="14" y="12"/>
                    </a:moveTo>
                    <a:cubicBezTo>
                      <a:pt x="14" y="12"/>
                      <a:pt x="15" y="12"/>
                      <a:pt x="15" y="12"/>
                    </a:cubicBezTo>
                    <a:cubicBezTo>
                      <a:pt x="13" y="13"/>
                      <a:pt x="11" y="14"/>
                      <a:pt x="9" y="16"/>
                    </a:cubicBezTo>
                    <a:cubicBezTo>
                      <a:pt x="11" y="15"/>
                      <a:pt x="12" y="13"/>
                      <a:pt x="14" y="12"/>
                    </a:cubicBezTo>
                    <a:close/>
                    <a:moveTo>
                      <a:pt x="16" y="12"/>
                    </a:moveTo>
                    <a:cubicBezTo>
                      <a:pt x="15" y="12"/>
                      <a:pt x="15" y="13"/>
                      <a:pt x="15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3" y="14"/>
                      <a:pt x="12" y="15"/>
                      <a:pt x="12" y="15"/>
                    </a:cubicBezTo>
                    <a:cubicBezTo>
                      <a:pt x="13" y="14"/>
                      <a:pt x="14" y="13"/>
                      <a:pt x="16" y="12"/>
                    </a:cubicBezTo>
                    <a:close/>
                    <a:moveTo>
                      <a:pt x="13" y="10"/>
                    </a:moveTo>
                    <a:cubicBezTo>
                      <a:pt x="16" y="8"/>
                      <a:pt x="17" y="8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3" y="11"/>
                      <a:pt x="11" y="12"/>
                      <a:pt x="9" y="13"/>
                    </a:cubicBezTo>
                    <a:cubicBezTo>
                      <a:pt x="9" y="13"/>
                      <a:pt x="9" y="13"/>
                      <a:pt x="8" y="14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0" y="12"/>
                      <a:pt x="12" y="11"/>
                      <a:pt x="13" y="10"/>
                    </a:cubicBezTo>
                    <a:close/>
                    <a:moveTo>
                      <a:pt x="7" y="14"/>
                    </a:moveTo>
                    <a:cubicBezTo>
                      <a:pt x="7" y="14"/>
                      <a:pt x="7" y="14"/>
                      <a:pt x="6" y="15"/>
                    </a:cubicBezTo>
                    <a:cubicBezTo>
                      <a:pt x="6" y="14"/>
                      <a:pt x="7" y="14"/>
                      <a:pt x="7" y="14"/>
                    </a:cubicBezTo>
                    <a:cubicBezTo>
                      <a:pt x="8" y="13"/>
                      <a:pt x="10" y="11"/>
                      <a:pt x="12" y="10"/>
                    </a:cubicBezTo>
                    <a:cubicBezTo>
                      <a:pt x="10" y="11"/>
                      <a:pt x="9" y="13"/>
                      <a:pt x="7" y="14"/>
                    </a:cubicBezTo>
                    <a:close/>
                    <a:moveTo>
                      <a:pt x="13" y="9"/>
                    </a:moveTo>
                    <a:cubicBezTo>
                      <a:pt x="14" y="8"/>
                      <a:pt x="16" y="7"/>
                      <a:pt x="13" y="9"/>
                    </a:cubicBezTo>
                    <a:cubicBezTo>
                      <a:pt x="12" y="10"/>
                      <a:pt x="12" y="10"/>
                      <a:pt x="11" y="10"/>
                    </a:cubicBezTo>
                    <a:cubicBezTo>
                      <a:pt x="12" y="10"/>
                      <a:pt x="12" y="9"/>
                      <a:pt x="13" y="9"/>
                    </a:cubicBezTo>
                    <a:close/>
                    <a:moveTo>
                      <a:pt x="9" y="11"/>
                    </a:moveTo>
                    <a:cubicBezTo>
                      <a:pt x="9" y="12"/>
                      <a:pt x="9" y="12"/>
                      <a:pt x="8" y="12"/>
                    </a:cubicBezTo>
                    <a:cubicBezTo>
                      <a:pt x="8" y="12"/>
                      <a:pt x="8" y="13"/>
                      <a:pt x="7" y="13"/>
                    </a:cubicBezTo>
                    <a:cubicBezTo>
                      <a:pt x="7" y="13"/>
                      <a:pt x="8" y="13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11" y="10"/>
                      <a:pt x="14" y="8"/>
                      <a:pt x="9" y="11"/>
                    </a:cubicBezTo>
                    <a:close/>
                    <a:moveTo>
                      <a:pt x="7" y="9"/>
                    </a:moveTo>
                    <a:cubicBezTo>
                      <a:pt x="6" y="9"/>
                      <a:pt x="6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6" y="10"/>
                      <a:pt x="8" y="8"/>
                      <a:pt x="9" y="7"/>
                    </a:cubicBezTo>
                    <a:cubicBezTo>
                      <a:pt x="9" y="7"/>
                      <a:pt x="10" y="7"/>
                      <a:pt x="10" y="7"/>
                    </a:cubicBezTo>
                    <a:cubicBezTo>
                      <a:pt x="9" y="7"/>
                      <a:pt x="8" y="8"/>
                      <a:pt x="7" y="9"/>
                    </a:cubicBezTo>
                    <a:close/>
                    <a:moveTo>
                      <a:pt x="6" y="11"/>
                    </a:moveTo>
                    <a:cubicBezTo>
                      <a:pt x="7" y="10"/>
                      <a:pt x="9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8" y="10"/>
                    </a:cubicBezTo>
                    <a:cubicBezTo>
                      <a:pt x="8" y="10"/>
                      <a:pt x="2" y="14"/>
                      <a:pt x="6" y="11"/>
                    </a:cubicBezTo>
                    <a:close/>
                    <a:moveTo>
                      <a:pt x="5" y="13"/>
                    </a:moveTo>
                    <a:cubicBezTo>
                      <a:pt x="4" y="13"/>
                      <a:pt x="4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5" y="13"/>
                      <a:pt x="6" y="12"/>
                      <a:pt x="7" y="12"/>
                    </a:cubicBezTo>
                    <a:cubicBezTo>
                      <a:pt x="7" y="11"/>
                      <a:pt x="8" y="11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7" y="11"/>
                      <a:pt x="6" y="12"/>
                      <a:pt x="5" y="13"/>
                    </a:cubicBezTo>
                    <a:close/>
                    <a:moveTo>
                      <a:pt x="6" y="18"/>
                    </a:moveTo>
                    <a:cubicBezTo>
                      <a:pt x="8" y="17"/>
                      <a:pt x="11" y="15"/>
                      <a:pt x="13" y="13"/>
                    </a:cubicBezTo>
                    <a:cubicBezTo>
                      <a:pt x="13" y="13"/>
                      <a:pt x="13" y="14"/>
                      <a:pt x="12" y="14"/>
                    </a:cubicBezTo>
                    <a:cubicBezTo>
                      <a:pt x="10" y="16"/>
                      <a:pt x="7" y="17"/>
                      <a:pt x="5" y="19"/>
                    </a:cubicBezTo>
                    <a:cubicBezTo>
                      <a:pt x="5" y="19"/>
                      <a:pt x="6" y="19"/>
                      <a:pt x="6" y="18"/>
                    </a:cubicBezTo>
                    <a:close/>
                    <a:moveTo>
                      <a:pt x="8" y="18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6" y="19"/>
                      <a:pt x="4" y="21"/>
                      <a:pt x="3" y="22"/>
                    </a:cubicBezTo>
                    <a:cubicBezTo>
                      <a:pt x="5" y="20"/>
                      <a:pt x="7" y="18"/>
                      <a:pt x="10" y="16"/>
                    </a:cubicBezTo>
                    <a:cubicBezTo>
                      <a:pt x="9" y="17"/>
                      <a:pt x="8" y="18"/>
                      <a:pt x="8" y="18"/>
                    </a:cubicBezTo>
                    <a:close/>
                    <a:moveTo>
                      <a:pt x="9" y="18"/>
                    </a:moveTo>
                    <a:cubicBezTo>
                      <a:pt x="10" y="17"/>
                      <a:pt x="10" y="17"/>
                      <a:pt x="10" y="17"/>
                    </a:cubicBezTo>
                    <a:cubicBezTo>
                      <a:pt x="12" y="16"/>
                      <a:pt x="13" y="15"/>
                      <a:pt x="14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5"/>
                      <a:pt x="13" y="16"/>
                      <a:pt x="12" y="16"/>
                    </a:cubicBezTo>
                    <a:cubicBezTo>
                      <a:pt x="11" y="17"/>
                      <a:pt x="10" y="17"/>
                      <a:pt x="9" y="18"/>
                    </a:cubicBezTo>
                    <a:close/>
                    <a:moveTo>
                      <a:pt x="3" y="26"/>
                    </a:moveTo>
                    <a:cubicBezTo>
                      <a:pt x="4" y="26"/>
                      <a:pt x="4" y="25"/>
                      <a:pt x="4" y="25"/>
                    </a:cubicBezTo>
                    <a:cubicBezTo>
                      <a:pt x="5" y="24"/>
                      <a:pt x="5" y="24"/>
                      <a:pt x="6" y="23"/>
                    </a:cubicBezTo>
                    <a:cubicBezTo>
                      <a:pt x="5" y="24"/>
                      <a:pt x="4" y="25"/>
                      <a:pt x="3" y="26"/>
                    </a:cubicBezTo>
                    <a:close/>
                    <a:moveTo>
                      <a:pt x="10" y="20"/>
                    </a:moveTo>
                    <a:cubicBezTo>
                      <a:pt x="8" y="22"/>
                      <a:pt x="6" y="23"/>
                      <a:pt x="5" y="25"/>
                    </a:cubicBezTo>
                    <a:cubicBezTo>
                      <a:pt x="6" y="24"/>
                      <a:pt x="7" y="23"/>
                      <a:pt x="8" y="22"/>
                    </a:cubicBezTo>
                    <a:cubicBezTo>
                      <a:pt x="8" y="21"/>
                      <a:pt x="9" y="21"/>
                      <a:pt x="9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20"/>
                      <a:pt x="10" y="20"/>
                      <a:pt x="10" y="20"/>
                    </a:cubicBezTo>
                    <a:close/>
                    <a:moveTo>
                      <a:pt x="10" y="19"/>
                    </a:moveTo>
                    <a:cubicBezTo>
                      <a:pt x="10" y="20"/>
                      <a:pt x="9" y="20"/>
                      <a:pt x="9" y="21"/>
                    </a:cubicBezTo>
                    <a:cubicBezTo>
                      <a:pt x="9" y="20"/>
                      <a:pt x="9" y="20"/>
                      <a:pt x="10" y="20"/>
                    </a:cubicBezTo>
                    <a:cubicBezTo>
                      <a:pt x="11" y="19"/>
                      <a:pt x="12" y="18"/>
                      <a:pt x="13" y="17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5"/>
                      <a:pt x="16" y="14"/>
                      <a:pt x="17" y="14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15" y="15"/>
                      <a:pt x="13" y="18"/>
                      <a:pt x="10" y="19"/>
                    </a:cubicBezTo>
                    <a:close/>
                    <a:moveTo>
                      <a:pt x="13" y="18"/>
                    </a:moveTo>
                    <a:cubicBezTo>
                      <a:pt x="13" y="18"/>
                      <a:pt x="13" y="18"/>
                      <a:pt x="13" y="18"/>
                    </a:cubicBezTo>
                    <a:cubicBezTo>
                      <a:pt x="14" y="18"/>
                      <a:pt x="14" y="17"/>
                      <a:pt x="15" y="16"/>
                    </a:cubicBezTo>
                    <a:cubicBezTo>
                      <a:pt x="17" y="15"/>
                      <a:pt x="19" y="14"/>
                      <a:pt x="20" y="13"/>
                    </a:cubicBezTo>
                    <a:cubicBezTo>
                      <a:pt x="19" y="14"/>
                      <a:pt x="18" y="14"/>
                      <a:pt x="18" y="15"/>
                    </a:cubicBezTo>
                    <a:cubicBezTo>
                      <a:pt x="16" y="16"/>
                      <a:pt x="15" y="17"/>
                      <a:pt x="13" y="18"/>
                    </a:cubicBezTo>
                    <a:close/>
                    <a:moveTo>
                      <a:pt x="18" y="15"/>
                    </a:moveTo>
                    <a:cubicBezTo>
                      <a:pt x="18" y="15"/>
                      <a:pt x="19" y="15"/>
                      <a:pt x="19" y="14"/>
                    </a:cubicBezTo>
                    <a:cubicBezTo>
                      <a:pt x="22" y="13"/>
                      <a:pt x="18" y="16"/>
                      <a:pt x="16" y="17"/>
                    </a:cubicBezTo>
                    <a:cubicBezTo>
                      <a:pt x="17" y="16"/>
                      <a:pt x="17" y="16"/>
                      <a:pt x="18" y="15"/>
                    </a:cubicBezTo>
                    <a:close/>
                    <a:moveTo>
                      <a:pt x="12" y="20"/>
                    </a:moveTo>
                    <a:cubicBezTo>
                      <a:pt x="13" y="20"/>
                      <a:pt x="13" y="19"/>
                      <a:pt x="14" y="19"/>
                    </a:cubicBezTo>
                    <a:cubicBezTo>
                      <a:pt x="14" y="18"/>
                      <a:pt x="15" y="18"/>
                      <a:pt x="16" y="18"/>
                    </a:cubicBezTo>
                    <a:cubicBezTo>
                      <a:pt x="15" y="18"/>
                      <a:pt x="15" y="18"/>
                      <a:pt x="14" y="19"/>
                    </a:cubicBezTo>
                    <a:cubicBezTo>
                      <a:pt x="14" y="19"/>
                      <a:pt x="14" y="19"/>
                      <a:pt x="13" y="20"/>
                    </a:cubicBezTo>
                    <a:cubicBezTo>
                      <a:pt x="13" y="20"/>
                      <a:pt x="13" y="20"/>
                      <a:pt x="12" y="20"/>
                    </a:cubicBezTo>
                    <a:close/>
                    <a:moveTo>
                      <a:pt x="14" y="19"/>
                    </a:moveTo>
                    <a:cubicBezTo>
                      <a:pt x="14" y="19"/>
                      <a:pt x="14" y="19"/>
                      <a:pt x="15" y="19"/>
                    </a:cubicBezTo>
                    <a:cubicBezTo>
                      <a:pt x="16" y="18"/>
                      <a:pt x="17" y="17"/>
                      <a:pt x="17" y="17"/>
                    </a:cubicBezTo>
                    <a:cubicBezTo>
                      <a:pt x="17" y="18"/>
                      <a:pt x="16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20"/>
                      <a:pt x="14" y="20"/>
                      <a:pt x="13" y="21"/>
                    </a:cubicBezTo>
                    <a:cubicBezTo>
                      <a:pt x="11" y="22"/>
                      <a:pt x="10" y="23"/>
                      <a:pt x="8" y="25"/>
                    </a:cubicBezTo>
                    <a:cubicBezTo>
                      <a:pt x="10" y="23"/>
                      <a:pt x="12" y="21"/>
                      <a:pt x="14" y="19"/>
                    </a:cubicBezTo>
                    <a:close/>
                    <a:moveTo>
                      <a:pt x="10" y="24"/>
                    </a:moveTo>
                    <a:cubicBezTo>
                      <a:pt x="9" y="25"/>
                      <a:pt x="9" y="25"/>
                      <a:pt x="8" y="25"/>
                    </a:cubicBezTo>
                    <a:cubicBezTo>
                      <a:pt x="8" y="26"/>
                      <a:pt x="7" y="26"/>
                      <a:pt x="6" y="27"/>
                    </a:cubicBezTo>
                    <a:cubicBezTo>
                      <a:pt x="7" y="26"/>
                      <a:pt x="8" y="25"/>
                      <a:pt x="8" y="25"/>
                    </a:cubicBezTo>
                    <a:cubicBezTo>
                      <a:pt x="9" y="24"/>
                      <a:pt x="10" y="23"/>
                      <a:pt x="12" y="22"/>
                    </a:cubicBezTo>
                    <a:cubicBezTo>
                      <a:pt x="11" y="23"/>
                      <a:pt x="10" y="23"/>
                      <a:pt x="10" y="24"/>
                    </a:cubicBezTo>
                    <a:close/>
                    <a:moveTo>
                      <a:pt x="12" y="22"/>
                    </a:moveTo>
                    <a:cubicBezTo>
                      <a:pt x="13" y="22"/>
                      <a:pt x="13" y="21"/>
                      <a:pt x="14" y="21"/>
                    </a:cubicBezTo>
                    <a:cubicBezTo>
                      <a:pt x="15" y="20"/>
                      <a:pt x="15" y="20"/>
                      <a:pt x="16" y="19"/>
                    </a:cubicBezTo>
                    <a:cubicBezTo>
                      <a:pt x="16" y="19"/>
                      <a:pt x="16" y="20"/>
                      <a:pt x="15" y="20"/>
                    </a:cubicBezTo>
                    <a:cubicBezTo>
                      <a:pt x="14" y="21"/>
                      <a:pt x="13" y="21"/>
                      <a:pt x="12" y="22"/>
                    </a:cubicBezTo>
                    <a:close/>
                    <a:moveTo>
                      <a:pt x="6" y="30"/>
                    </a:moveTo>
                    <a:cubicBezTo>
                      <a:pt x="3" y="33"/>
                      <a:pt x="5" y="31"/>
                      <a:pt x="7" y="29"/>
                    </a:cubicBezTo>
                    <a:cubicBezTo>
                      <a:pt x="6" y="30"/>
                      <a:pt x="6" y="30"/>
                      <a:pt x="6" y="30"/>
                    </a:cubicBezTo>
                    <a:close/>
                    <a:moveTo>
                      <a:pt x="9" y="29"/>
                    </a:moveTo>
                    <a:cubicBezTo>
                      <a:pt x="10" y="28"/>
                      <a:pt x="4" y="34"/>
                      <a:pt x="6" y="31"/>
                    </a:cubicBezTo>
                    <a:cubicBezTo>
                      <a:pt x="8" y="30"/>
                      <a:pt x="9" y="28"/>
                      <a:pt x="11" y="27"/>
                    </a:cubicBezTo>
                    <a:cubicBezTo>
                      <a:pt x="11" y="28"/>
                      <a:pt x="10" y="28"/>
                      <a:pt x="9" y="29"/>
                    </a:cubicBezTo>
                    <a:close/>
                    <a:moveTo>
                      <a:pt x="16" y="23"/>
                    </a:moveTo>
                    <a:cubicBezTo>
                      <a:pt x="15" y="23"/>
                      <a:pt x="14" y="24"/>
                      <a:pt x="13" y="25"/>
                    </a:cubicBezTo>
                    <a:cubicBezTo>
                      <a:pt x="12" y="26"/>
                      <a:pt x="11" y="27"/>
                      <a:pt x="10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11" y="26"/>
                      <a:pt x="12" y="24"/>
                      <a:pt x="14" y="23"/>
                    </a:cubicBezTo>
                    <a:cubicBezTo>
                      <a:pt x="16" y="21"/>
                      <a:pt x="19" y="19"/>
                      <a:pt x="21" y="17"/>
                    </a:cubicBezTo>
                    <a:cubicBezTo>
                      <a:pt x="22" y="16"/>
                      <a:pt x="23" y="16"/>
                      <a:pt x="24" y="15"/>
                    </a:cubicBezTo>
                    <a:cubicBezTo>
                      <a:pt x="27" y="13"/>
                      <a:pt x="23" y="16"/>
                      <a:pt x="22" y="17"/>
                    </a:cubicBezTo>
                    <a:cubicBezTo>
                      <a:pt x="21" y="18"/>
                      <a:pt x="20" y="19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8" y="21"/>
                      <a:pt x="17" y="22"/>
                      <a:pt x="16" y="23"/>
                    </a:cubicBezTo>
                    <a:close/>
                    <a:moveTo>
                      <a:pt x="22" y="18"/>
                    </a:moveTo>
                    <a:cubicBezTo>
                      <a:pt x="21" y="18"/>
                      <a:pt x="21" y="18"/>
                      <a:pt x="20" y="19"/>
                    </a:cubicBezTo>
                    <a:cubicBezTo>
                      <a:pt x="20" y="19"/>
                      <a:pt x="20" y="18"/>
                      <a:pt x="21" y="18"/>
                    </a:cubicBezTo>
                    <a:cubicBezTo>
                      <a:pt x="22" y="17"/>
                      <a:pt x="22" y="17"/>
                      <a:pt x="23" y="16"/>
                    </a:cubicBezTo>
                    <a:cubicBezTo>
                      <a:pt x="23" y="17"/>
                      <a:pt x="22" y="17"/>
                      <a:pt x="2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458"/>
              <p:cNvSpPr/>
              <p:nvPr/>
            </p:nvSpPr>
            <p:spPr bwMode="auto">
              <a:xfrm>
                <a:off x="1485900" y="2525713"/>
                <a:ext cx="1588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459"/>
              <p:cNvSpPr/>
              <p:nvPr/>
            </p:nvSpPr>
            <p:spPr bwMode="auto">
              <a:xfrm>
                <a:off x="1506538" y="2533651"/>
                <a:ext cx="1588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Oval 460"/>
              <p:cNvSpPr>
                <a:spLocks noChangeArrowheads="1"/>
              </p:cNvSpPr>
              <p:nvPr/>
            </p:nvSpPr>
            <p:spPr bwMode="auto">
              <a:xfrm>
                <a:off x="1493838" y="2541588"/>
                <a:ext cx="1588" cy="15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461"/>
              <p:cNvSpPr/>
              <p:nvPr/>
            </p:nvSpPr>
            <p:spPr bwMode="auto">
              <a:xfrm>
                <a:off x="1500188" y="2533651"/>
                <a:ext cx="0" cy="1588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Freeform 462"/>
              <p:cNvSpPr/>
              <p:nvPr/>
            </p:nvSpPr>
            <p:spPr bwMode="auto">
              <a:xfrm>
                <a:off x="1506538" y="2532063"/>
                <a:ext cx="3175" cy="1588"/>
              </a:xfrm>
              <a:custGeom>
                <a:avLst/>
                <a:gdLst>
                  <a:gd name="T0" fmla="*/ 0 w 3"/>
                  <a:gd name="T1" fmla="*/ 2 h 2"/>
                  <a:gd name="T2" fmla="*/ 0 w 3"/>
                  <a:gd name="T3" fmla="*/ 2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3" y="0"/>
                      <a:pt x="2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Freeform 463"/>
              <p:cNvSpPr/>
              <p:nvPr/>
            </p:nvSpPr>
            <p:spPr bwMode="auto">
              <a:xfrm>
                <a:off x="1506538" y="25304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Freeform 464"/>
              <p:cNvSpPr/>
              <p:nvPr/>
            </p:nvSpPr>
            <p:spPr bwMode="auto">
              <a:xfrm>
                <a:off x="1500188" y="2528888"/>
                <a:ext cx="0" cy="0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465"/>
              <p:cNvSpPr/>
              <p:nvPr/>
            </p:nvSpPr>
            <p:spPr bwMode="auto">
              <a:xfrm>
                <a:off x="1498600" y="2528888"/>
                <a:ext cx="1588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Freeform 466"/>
              <p:cNvSpPr/>
              <p:nvPr/>
            </p:nvSpPr>
            <p:spPr bwMode="auto">
              <a:xfrm>
                <a:off x="1490663" y="2530476"/>
                <a:ext cx="1588" cy="158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1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467"/>
              <p:cNvSpPr/>
              <p:nvPr/>
            </p:nvSpPr>
            <p:spPr bwMode="auto">
              <a:xfrm>
                <a:off x="1485900" y="25288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468"/>
              <p:cNvSpPr/>
              <p:nvPr/>
            </p:nvSpPr>
            <p:spPr bwMode="auto">
              <a:xfrm>
                <a:off x="1490663" y="2524126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469"/>
              <p:cNvSpPr/>
              <p:nvPr/>
            </p:nvSpPr>
            <p:spPr bwMode="auto">
              <a:xfrm>
                <a:off x="1485900" y="2528888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470"/>
              <p:cNvSpPr/>
              <p:nvPr/>
            </p:nvSpPr>
            <p:spPr bwMode="auto">
              <a:xfrm>
                <a:off x="1492250" y="2524126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471"/>
              <p:cNvSpPr/>
              <p:nvPr/>
            </p:nvSpPr>
            <p:spPr bwMode="auto">
              <a:xfrm>
                <a:off x="1485900" y="2530476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472"/>
              <p:cNvSpPr/>
              <p:nvPr/>
            </p:nvSpPr>
            <p:spPr bwMode="auto">
              <a:xfrm>
                <a:off x="1487488" y="2532063"/>
                <a:ext cx="0" cy="0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473"/>
              <p:cNvSpPr/>
              <p:nvPr/>
            </p:nvSpPr>
            <p:spPr bwMode="auto">
              <a:xfrm>
                <a:off x="1482725" y="2532063"/>
                <a:ext cx="9525" cy="7938"/>
              </a:xfrm>
              <a:custGeom>
                <a:avLst/>
                <a:gdLst>
                  <a:gd name="T0" fmla="*/ 8 w 9"/>
                  <a:gd name="T1" fmla="*/ 1 h 8"/>
                  <a:gd name="T2" fmla="*/ 9 w 9"/>
                  <a:gd name="T3" fmla="*/ 0 h 8"/>
                  <a:gd name="T4" fmla="*/ 5 w 9"/>
                  <a:gd name="T5" fmla="*/ 4 h 8"/>
                  <a:gd name="T6" fmla="*/ 8 w 9"/>
                  <a:gd name="T7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8">
                    <a:moveTo>
                      <a:pt x="8" y="1"/>
                    </a:moveTo>
                    <a:cubicBezTo>
                      <a:pt x="8" y="1"/>
                      <a:pt x="9" y="1"/>
                      <a:pt x="9" y="0"/>
                    </a:cubicBezTo>
                    <a:cubicBezTo>
                      <a:pt x="7" y="1"/>
                      <a:pt x="6" y="2"/>
                      <a:pt x="5" y="4"/>
                    </a:cubicBezTo>
                    <a:cubicBezTo>
                      <a:pt x="0" y="8"/>
                      <a:pt x="6" y="3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Rectangle 474"/>
              <p:cNvSpPr>
                <a:spLocks noChangeArrowheads="1"/>
              </p:cNvSpPr>
              <p:nvPr/>
            </p:nvSpPr>
            <p:spPr bwMode="auto">
              <a:xfrm>
                <a:off x="1492250" y="2535238"/>
                <a:ext cx="1588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475"/>
              <p:cNvSpPr/>
              <p:nvPr/>
            </p:nvSpPr>
            <p:spPr bwMode="auto">
              <a:xfrm>
                <a:off x="1497013" y="25352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817563" y="2030413"/>
              <a:ext cx="765175" cy="765175"/>
              <a:chOff x="817563" y="2030413"/>
              <a:chExt cx="765175" cy="765175"/>
            </a:xfrm>
            <a:grpFill/>
          </p:grpSpPr>
          <p:grpSp>
            <p:nvGrpSpPr>
              <p:cNvPr id="49" name="Group 407"/>
              <p:cNvGrpSpPr/>
              <p:nvPr/>
            </p:nvGrpSpPr>
            <p:grpSpPr bwMode="auto">
              <a:xfrm>
                <a:off x="817563" y="2030413"/>
                <a:ext cx="765175" cy="763588"/>
                <a:chOff x="515" y="1279"/>
                <a:chExt cx="482" cy="481"/>
              </a:xfrm>
              <a:grpFill/>
            </p:grpSpPr>
            <p:sp>
              <p:nvSpPr>
                <p:cNvPr id="172" name="Freeform 207"/>
                <p:cNvSpPr/>
                <p:nvPr/>
              </p:nvSpPr>
              <p:spPr bwMode="auto">
                <a:xfrm>
                  <a:off x="652" y="1424"/>
                  <a:ext cx="7" cy="4"/>
                </a:xfrm>
                <a:custGeom>
                  <a:avLst/>
                  <a:gdLst>
                    <a:gd name="T0" fmla="*/ 4 w 11"/>
                    <a:gd name="T1" fmla="*/ 0 h 7"/>
                    <a:gd name="T2" fmla="*/ 1 w 11"/>
                    <a:gd name="T3" fmla="*/ 5 h 7"/>
                    <a:gd name="T4" fmla="*/ 2 w 11"/>
                    <a:gd name="T5" fmla="*/ 7 h 7"/>
                    <a:gd name="T6" fmla="*/ 10 w 11"/>
                    <a:gd name="T7" fmla="*/ 7 h 7"/>
                    <a:gd name="T8" fmla="*/ 11 w 11"/>
                    <a:gd name="T9" fmla="*/ 6 h 7"/>
                    <a:gd name="T10" fmla="*/ 11 w 11"/>
                    <a:gd name="T11" fmla="*/ 2 h 7"/>
                    <a:gd name="T12" fmla="*/ 10 w 11"/>
                    <a:gd name="T13" fmla="*/ 0 h 7"/>
                    <a:gd name="T14" fmla="*/ 4 w 11"/>
                    <a:gd name="T15" fmla="*/ 0 h 7"/>
                    <a:gd name="T16" fmla="*/ 3 w 11"/>
                    <a:gd name="T17" fmla="*/ 3 h 7"/>
                    <a:gd name="T18" fmla="*/ 3 w 11"/>
                    <a:gd name="T19" fmla="*/ 2 h 7"/>
                    <a:gd name="T20" fmla="*/ 2 w 11"/>
                    <a:gd name="T21" fmla="*/ 3 h 7"/>
                    <a:gd name="T22" fmla="*/ 4 w 11"/>
                    <a:gd name="T23" fmla="*/ 5 h 7"/>
                    <a:gd name="T24" fmla="*/ 6 w 11"/>
                    <a:gd name="T25" fmla="*/ 5 h 7"/>
                    <a:gd name="T26" fmla="*/ 4 w 11"/>
                    <a:gd name="T27" fmla="*/ 2 h 7"/>
                    <a:gd name="T28" fmla="*/ 2 w 11"/>
                    <a:gd name="T29" fmla="*/ 3 h 7"/>
                    <a:gd name="T30" fmla="*/ 3 w 11"/>
                    <a:gd name="T31" fmla="*/ 6 h 7"/>
                    <a:gd name="T32" fmla="*/ 7 w 11"/>
                    <a:gd name="T33" fmla="*/ 6 h 7"/>
                    <a:gd name="T34" fmla="*/ 8 w 11"/>
                    <a:gd name="T35" fmla="*/ 3 h 7"/>
                    <a:gd name="T36" fmla="*/ 8 w 11"/>
                    <a:gd name="T37" fmla="*/ 3 h 7"/>
                    <a:gd name="T38" fmla="*/ 5 w 11"/>
                    <a:gd name="T39" fmla="*/ 4 h 7"/>
                    <a:gd name="T40" fmla="*/ 7 w 11"/>
                    <a:gd name="T41" fmla="*/ 6 h 7"/>
                    <a:gd name="T42" fmla="*/ 7 w 11"/>
                    <a:gd name="T43" fmla="*/ 3 h 7"/>
                    <a:gd name="T44" fmla="*/ 3 w 11"/>
                    <a:gd name="T45" fmla="*/ 3 h 7"/>
                    <a:gd name="T46" fmla="*/ 4 w 11"/>
                    <a:gd name="T47" fmla="*/ 6 h 7"/>
                    <a:gd name="T48" fmla="*/ 6 w 11"/>
                    <a:gd name="T49" fmla="*/ 5 h 7"/>
                    <a:gd name="T50" fmla="*/ 4 w 11"/>
                    <a:gd name="T51" fmla="*/ 2 h 7"/>
                    <a:gd name="T52" fmla="*/ 3 w 11"/>
                    <a:gd name="T53" fmla="*/ 3 h 7"/>
                    <a:gd name="T54" fmla="*/ 5 w 11"/>
                    <a:gd name="T55" fmla="*/ 5 h 7"/>
                    <a:gd name="T56" fmla="*/ 4 w 11"/>
                    <a:gd name="T57" fmla="*/ 0 h 7"/>
                    <a:gd name="T58" fmla="*/ 4 w 11"/>
                    <a:gd name="T59" fmla="*/ 3 h 7"/>
                    <a:gd name="T60" fmla="*/ 10 w 11"/>
                    <a:gd name="T61" fmla="*/ 3 h 7"/>
                    <a:gd name="T62" fmla="*/ 8 w 11"/>
                    <a:gd name="T63" fmla="*/ 2 h 7"/>
                    <a:gd name="T64" fmla="*/ 8 w 11"/>
                    <a:gd name="T65" fmla="*/ 6 h 7"/>
                    <a:gd name="T66" fmla="*/ 10 w 11"/>
                    <a:gd name="T67" fmla="*/ 4 h 7"/>
                    <a:gd name="T68" fmla="*/ 2 w 11"/>
                    <a:gd name="T69" fmla="*/ 4 h 7"/>
                    <a:gd name="T70" fmla="*/ 3 w 11"/>
                    <a:gd name="T71" fmla="*/ 5 h 7"/>
                    <a:gd name="T72" fmla="*/ 4 w 11"/>
                    <a:gd name="T73" fmla="*/ 2 h 7"/>
                    <a:gd name="T74" fmla="*/ 4 w 11"/>
                    <a:gd name="T7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1" h="7">
                      <a:moveTo>
                        <a:pt x="4" y="0"/>
                      </a:moveTo>
                      <a:cubicBezTo>
                        <a:pt x="1" y="0"/>
                        <a:pt x="1" y="3"/>
                        <a:pt x="1" y="5"/>
                      </a:cubicBezTo>
                      <a:cubicBezTo>
                        <a:pt x="0" y="6"/>
                        <a:pt x="1" y="6"/>
                        <a:pt x="2" y="7"/>
                      </a:cubicBezTo>
                      <a:cubicBezTo>
                        <a:pt x="4" y="7"/>
                        <a:pt x="7" y="7"/>
                        <a:pt x="10" y="7"/>
                      </a:cubicBezTo>
                      <a:cubicBezTo>
                        <a:pt x="11" y="7"/>
                        <a:pt x="11" y="6"/>
                        <a:pt x="11" y="6"/>
                      </a:cubicBezTo>
                      <a:cubicBezTo>
                        <a:pt x="11" y="4"/>
                        <a:pt x="11" y="3"/>
                        <a:pt x="11" y="2"/>
                      </a:cubicBezTo>
                      <a:cubicBezTo>
                        <a:pt x="11" y="1"/>
                        <a:pt x="11" y="1"/>
                        <a:pt x="10" y="0"/>
                      </a:cubicBezTo>
                      <a:cubicBezTo>
                        <a:pt x="8" y="0"/>
                        <a:pt x="6" y="0"/>
                        <a:pt x="4" y="0"/>
                      </a:cubicBezTo>
                      <a:cubicBezTo>
                        <a:pt x="2" y="0"/>
                        <a:pt x="2" y="2"/>
                        <a:pt x="3" y="3"/>
                      </a:cubicBezTo>
                      <a:cubicBezTo>
                        <a:pt x="3" y="3"/>
                        <a:pt x="3" y="3"/>
                        <a:pt x="3" y="2"/>
                      </a:cubicBezTo>
                      <a:cubicBezTo>
                        <a:pt x="3" y="3"/>
                        <a:pt x="3" y="3"/>
                        <a:pt x="2" y="3"/>
                      </a:cubicBezTo>
                      <a:cubicBezTo>
                        <a:pt x="2" y="5"/>
                        <a:pt x="3" y="6"/>
                        <a:pt x="4" y="5"/>
                      </a:cubicBezTo>
                      <a:cubicBezTo>
                        <a:pt x="5" y="5"/>
                        <a:pt x="5" y="5"/>
                        <a:pt x="6" y="5"/>
                      </a:cubicBezTo>
                      <a:cubicBezTo>
                        <a:pt x="7" y="4"/>
                        <a:pt x="6" y="2"/>
                        <a:pt x="4" y="2"/>
                      </a:cubicBezTo>
                      <a:cubicBezTo>
                        <a:pt x="4" y="3"/>
                        <a:pt x="3" y="3"/>
                        <a:pt x="2" y="3"/>
                      </a:cubicBezTo>
                      <a:cubicBezTo>
                        <a:pt x="1" y="4"/>
                        <a:pt x="2" y="6"/>
                        <a:pt x="3" y="6"/>
                      </a:cubicBezTo>
                      <a:cubicBezTo>
                        <a:pt x="5" y="6"/>
                        <a:pt x="6" y="6"/>
                        <a:pt x="7" y="6"/>
                      </a:cubicBezTo>
                      <a:cubicBezTo>
                        <a:pt x="9" y="6"/>
                        <a:pt x="9" y="4"/>
                        <a:pt x="8" y="3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7" y="2"/>
                        <a:pt x="4" y="3"/>
                        <a:pt x="5" y="4"/>
                      </a:cubicBezTo>
                      <a:cubicBezTo>
                        <a:pt x="6" y="5"/>
                        <a:pt x="6" y="5"/>
                        <a:pt x="7" y="6"/>
                      </a:cubicBezTo>
                      <a:cubicBezTo>
                        <a:pt x="7" y="5"/>
                        <a:pt x="7" y="4"/>
                        <a:pt x="7" y="3"/>
                      </a:cubicBezTo>
                      <a:cubicBezTo>
                        <a:pt x="6" y="3"/>
                        <a:pt x="5" y="3"/>
                        <a:pt x="3" y="3"/>
                      </a:cubicBezTo>
                      <a:cubicBezTo>
                        <a:pt x="3" y="4"/>
                        <a:pt x="4" y="5"/>
                        <a:pt x="4" y="6"/>
                      </a:cubicBezTo>
                      <a:cubicBezTo>
                        <a:pt x="5" y="5"/>
                        <a:pt x="5" y="5"/>
                        <a:pt x="6" y="5"/>
                      </a:cubicBezTo>
                      <a:cubicBezTo>
                        <a:pt x="5" y="4"/>
                        <a:pt x="5" y="3"/>
                        <a:pt x="4" y="2"/>
                      </a:cubicBezTo>
                      <a:cubicBezTo>
                        <a:pt x="4" y="3"/>
                        <a:pt x="3" y="3"/>
                        <a:pt x="3" y="3"/>
                      </a:cubicBezTo>
                      <a:cubicBezTo>
                        <a:pt x="4" y="4"/>
                        <a:pt x="4" y="4"/>
                        <a:pt x="5" y="5"/>
                      </a:cubicBezTo>
                      <a:cubicBezTo>
                        <a:pt x="6" y="3"/>
                        <a:pt x="6" y="2"/>
                        <a:pt x="4" y="0"/>
                      </a:cubicBezTo>
                      <a:cubicBezTo>
                        <a:pt x="4" y="1"/>
                        <a:pt x="4" y="2"/>
                        <a:pt x="4" y="3"/>
                      </a:cubicBezTo>
                      <a:cubicBezTo>
                        <a:pt x="6" y="3"/>
                        <a:pt x="8" y="3"/>
                        <a:pt x="10" y="3"/>
                      </a:cubicBez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9" y="3"/>
                        <a:pt x="8" y="4"/>
                        <a:pt x="8" y="6"/>
                      </a:cubicBezTo>
                      <a:cubicBezTo>
                        <a:pt x="9" y="5"/>
                        <a:pt x="9" y="5"/>
                        <a:pt x="10" y="4"/>
                      </a:cubicBezTo>
                      <a:cubicBezTo>
                        <a:pt x="7" y="4"/>
                        <a:pt x="5" y="5"/>
                        <a:pt x="2" y="4"/>
                      </a:cubicBezTo>
                      <a:cubicBezTo>
                        <a:pt x="3" y="4"/>
                        <a:pt x="3" y="5"/>
                        <a:pt x="3" y="5"/>
                      </a:cubicBezTo>
                      <a:cubicBezTo>
                        <a:pt x="4" y="5"/>
                        <a:pt x="4" y="2"/>
                        <a:pt x="4" y="2"/>
                      </a:cubicBezTo>
                      <a:cubicBezTo>
                        <a:pt x="6" y="2"/>
                        <a:pt x="6" y="0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208"/>
                <p:cNvSpPr/>
                <p:nvPr/>
              </p:nvSpPr>
              <p:spPr bwMode="auto">
                <a:xfrm>
                  <a:off x="654" y="1424"/>
                  <a:ext cx="3" cy="3"/>
                </a:xfrm>
                <a:custGeom>
                  <a:avLst/>
                  <a:gdLst>
                    <a:gd name="T0" fmla="*/ 3 w 5"/>
                    <a:gd name="T1" fmla="*/ 3 h 4"/>
                    <a:gd name="T2" fmla="*/ 3 w 5"/>
                    <a:gd name="T3" fmla="*/ 3 h 4"/>
                    <a:gd name="T4" fmla="*/ 2 w 5"/>
                    <a:gd name="T5" fmla="*/ 3 h 4"/>
                    <a:gd name="T6" fmla="*/ 2 w 5"/>
                    <a:gd name="T7" fmla="*/ 3 h 4"/>
                    <a:gd name="T8" fmla="*/ 2 w 5"/>
                    <a:gd name="T9" fmla="*/ 2 h 4"/>
                    <a:gd name="T10" fmla="*/ 2 w 5"/>
                    <a:gd name="T11" fmla="*/ 3 h 4"/>
                    <a:gd name="T12" fmla="*/ 5 w 5"/>
                    <a:gd name="T13" fmla="*/ 2 h 4"/>
                    <a:gd name="T14" fmla="*/ 2 w 5"/>
                    <a:gd name="T15" fmla="*/ 1 h 4"/>
                    <a:gd name="T16" fmla="*/ 3 w 5"/>
                    <a:gd name="T1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3" y="3"/>
                        <a:pt x="3" y="3"/>
                        <a:pt x="2" y="3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2" y="3"/>
                        <a:pt x="2" y="3"/>
                        <a:pt x="2" y="2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3" y="4"/>
                        <a:pt x="5" y="4"/>
                        <a:pt x="5" y="2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0" y="1"/>
                        <a:pt x="1" y="4"/>
                        <a:pt x="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209"/>
                <p:cNvSpPr/>
                <p:nvPr/>
              </p:nvSpPr>
              <p:spPr bwMode="auto">
                <a:xfrm>
                  <a:off x="647" y="1402"/>
                  <a:ext cx="20" cy="22"/>
                </a:xfrm>
                <a:custGeom>
                  <a:avLst/>
                  <a:gdLst>
                    <a:gd name="T0" fmla="*/ 4 w 30"/>
                    <a:gd name="T1" fmla="*/ 21 h 32"/>
                    <a:gd name="T2" fmla="*/ 8 w 30"/>
                    <a:gd name="T3" fmla="*/ 20 h 32"/>
                    <a:gd name="T4" fmla="*/ 6 w 30"/>
                    <a:gd name="T5" fmla="*/ 19 h 32"/>
                    <a:gd name="T6" fmla="*/ 13 w 30"/>
                    <a:gd name="T7" fmla="*/ 30 h 32"/>
                    <a:gd name="T8" fmla="*/ 23 w 30"/>
                    <a:gd name="T9" fmla="*/ 24 h 32"/>
                    <a:gd name="T10" fmla="*/ 11 w 30"/>
                    <a:gd name="T11" fmla="*/ 16 h 32"/>
                    <a:gd name="T12" fmla="*/ 6 w 30"/>
                    <a:gd name="T13" fmla="*/ 12 h 32"/>
                    <a:gd name="T14" fmla="*/ 14 w 30"/>
                    <a:gd name="T15" fmla="*/ 8 h 32"/>
                    <a:gd name="T16" fmla="*/ 28 w 30"/>
                    <a:gd name="T17" fmla="*/ 10 h 32"/>
                    <a:gd name="T18" fmla="*/ 29 w 30"/>
                    <a:gd name="T19" fmla="*/ 8 h 32"/>
                    <a:gd name="T20" fmla="*/ 29 w 30"/>
                    <a:gd name="T21" fmla="*/ 5 h 32"/>
                    <a:gd name="T22" fmla="*/ 27 w 30"/>
                    <a:gd name="T23" fmla="*/ 4 h 32"/>
                    <a:gd name="T24" fmla="*/ 5 w 30"/>
                    <a:gd name="T25" fmla="*/ 7 h 32"/>
                    <a:gd name="T26" fmla="*/ 8 w 30"/>
                    <a:gd name="T27" fmla="*/ 9 h 32"/>
                    <a:gd name="T28" fmla="*/ 12 w 30"/>
                    <a:gd name="T29" fmla="*/ 6 h 32"/>
                    <a:gd name="T30" fmla="*/ 12 w 30"/>
                    <a:gd name="T31" fmla="*/ 3 h 32"/>
                    <a:gd name="T32" fmla="*/ 3 w 30"/>
                    <a:gd name="T33" fmla="*/ 7 h 32"/>
                    <a:gd name="T34" fmla="*/ 5 w 30"/>
                    <a:gd name="T35" fmla="*/ 9 h 32"/>
                    <a:gd name="T36" fmla="*/ 21 w 30"/>
                    <a:gd name="T37" fmla="*/ 7 h 32"/>
                    <a:gd name="T38" fmla="*/ 29 w 30"/>
                    <a:gd name="T39" fmla="*/ 8 h 32"/>
                    <a:gd name="T40" fmla="*/ 28 w 30"/>
                    <a:gd name="T41" fmla="*/ 6 h 32"/>
                    <a:gd name="T42" fmla="*/ 28 w 30"/>
                    <a:gd name="T43" fmla="*/ 6 h 32"/>
                    <a:gd name="T44" fmla="*/ 26 w 30"/>
                    <a:gd name="T45" fmla="*/ 8 h 32"/>
                    <a:gd name="T46" fmla="*/ 27 w 30"/>
                    <a:gd name="T47" fmla="*/ 8 h 32"/>
                    <a:gd name="T48" fmla="*/ 27 w 30"/>
                    <a:gd name="T49" fmla="*/ 6 h 32"/>
                    <a:gd name="T50" fmla="*/ 15 w 30"/>
                    <a:gd name="T51" fmla="*/ 3 h 32"/>
                    <a:gd name="T52" fmla="*/ 4 w 30"/>
                    <a:gd name="T53" fmla="*/ 7 h 32"/>
                    <a:gd name="T54" fmla="*/ 5 w 30"/>
                    <a:gd name="T55" fmla="*/ 9 h 32"/>
                    <a:gd name="T56" fmla="*/ 12 w 30"/>
                    <a:gd name="T57" fmla="*/ 6 h 32"/>
                    <a:gd name="T58" fmla="*/ 12 w 30"/>
                    <a:gd name="T59" fmla="*/ 3 h 32"/>
                    <a:gd name="T60" fmla="*/ 5 w 30"/>
                    <a:gd name="T61" fmla="*/ 8 h 32"/>
                    <a:gd name="T62" fmla="*/ 8 w 30"/>
                    <a:gd name="T63" fmla="*/ 9 h 32"/>
                    <a:gd name="T64" fmla="*/ 28 w 30"/>
                    <a:gd name="T65" fmla="*/ 7 h 32"/>
                    <a:gd name="T66" fmla="*/ 26 w 30"/>
                    <a:gd name="T67" fmla="*/ 6 h 32"/>
                    <a:gd name="T68" fmla="*/ 27 w 30"/>
                    <a:gd name="T69" fmla="*/ 8 h 32"/>
                    <a:gd name="T70" fmla="*/ 28 w 30"/>
                    <a:gd name="T71" fmla="*/ 7 h 32"/>
                    <a:gd name="T72" fmla="*/ 3 w 30"/>
                    <a:gd name="T73" fmla="*/ 12 h 32"/>
                    <a:gd name="T74" fmla="*/ 13 w 30"/>
                    <a:gd name="T75" fmla="*/ 19 h 32"/>
                    <a:gd name="T76" fmla="*/ 16 w 30"/>
                    <a:gd name="T77" fmla="*/ 20 h 32"/>
                    <a:gd name="T78" fmla="*/ 16 w 30"/>
                    <a:gd name="T79" fmla="*/ 28 h 32"/>
                    <a:gd name="T80" fmla="*/ 9 w 30"/>
                    <a:gd name="T81" fmla="*/ 19 h 32"/>
                    <a:gd name="T82" fmla="*/ 7 w 30"/>
                    <a:gd name="T83" fmla="*/ 18 h 32"/>
                    <a:gd name="T84" fmla="*/ 4 w 30"/>
                    <a:gd name="T85" fmla="*/ 18 h 32"/>
                    <a:gd name="T86" fmla="*/ 4 w 30"/>
                    <a:gd name="T87" fmla="*/ 2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30" h="32">
                      <a:moveTo>
                        <a:pt x="4" y="21"/>
                      </a:moveTo>
                      <a:cubicBezTo>
                        <a:pt x="6" y="21"/>
                        <a:pt x="7" y="21"/>
                        <a:pt x="8" y="20"/>
                      </a:cubicBezTo>
                      <a:cubicBezTo>
                        <a:pt x="8" y="20"/>
                        <a:pt x="7" y="19"/>
                        <a:pt x="6" y="19"/>
                      </a:cubicBezTo>
                      <a:cubicBezTo>
                        <a:pt x="6" y="24"/>
                        <a:pt x="8" y="28"/>
                        <a:pt x="13" y="30"/>
                      </a:cubicBezTo>
                      <a:cubicBezTo>
                        <a:pt x="18" y="32"/>
                        <a:pt x="23" y="28"/>
                        <a:pt x="23" y="24"/>
                      </a:cubicBezTo>
                      <a:cubicBezTo>
                        <a:pt x="24" y="17"/>
                        <a:pt x="15" y="17"/>
                        <a:pt x="11" y="16"/>
                      </a:cubicBezTo>
                      <a:cubicBezTo>
                        <a:pt x="9" y="16"/>
                        <a:pt x="7" y="14"/>
                        <a:pt x="6" y="12"/>
                      </a:cubicBezTo>
                      <a:cubicBezTo>
                        <a:pt x="4" y="8"/>
                        <a:pt x="12" y="8"/>
                        <a:pt x="14" y="8"/>
                      </a:cubicBezTo>
                      <a:cubicBezTo>
                        <a:pt x="18" y="8"/>
                        <a:pt x="23" y="10"/>
                        <a:pt x="28" y="10"/>
                      </a:cubicBezTo>
                      <a:cubicBezTo>
                        <a:pt x="29" y="10"/>
                        <a:pt x="29" y="9"/>
                        <a:pt x="29" y="8"/>
                      </a:cubicBezTo>
                      <a:cubicBezTo>
                        <a:pt x="30" y="6"/>
                        <a:pt x="30" y="7"/>
                        <a:pt x="29" y="5"/>
                      </a:cubicBezTo>
                      <a:cubicBezTo>
                        <a:pt x="29" y="4"/>
                        <a:pt x="28" y="4"/>
                        <a:pt x="27" y="4"/>
                      </a:cubicBezTo>
                      <a:cubicBezTo>
                        <a:pt x="20" y="5"/>
                        <a:pt x="12" y="2"/>
                        <a:pt x="5" y="7"/>
                      </a:cubicBezTo>
                      <a:cubicBezTo>
                        <a:pt x="6" y="8"/>
                        <a:pt x="7" y="8"/>
                        <a:pt x="8" y="9"/>
                      </a:cubicBezTo>
                      <a:cubicBezTo>
                        <a:pt x="9" y="7"/>
                        <a:pt x="11" y="6"/>
                        <a:pt x="12" y="6"/>
                      </a:cubicBezTo>
                      <a:cubicBezTo>
                        <a:pt x="14" y="5"/>
                        <a:pt x="13" y="3"/>
                        <a:pt x="12" y="3"/>
                      </a:cubicBezTo>
                      <a:cubicBezTo>
                        <a:pt x="8" y="4"/>
                        <a:pt x="6" y="4"/>
                        <a:pt x="3" y="7"/>
                      </a:cubicBezTo>
                      <a:cubicBezTo>
                        <a:pt x="2" y="8"/>
                        <a:pt x="4" y="10"/>
                        <a:pt x="5" y="9"/>
                      </a:cubicBezTo>
                      <a:cubicBezTo>
                        <a:pt x="10" y="6"/>
                        <a:pt x="15" y="6"/>
                        <a:pt x="21" y="7"/>
                      </a:cubicBezTo>
                      <a:cubicBezTo>
                        <a:pt x="23" y="8"/>
                        <a:pt x="27" y="10"/>
                        <a:pt x="29" y="8"/>
                      </a:cubicBezTo>
                      <a:cubicBezTo>
                        <a:pt x="29" y="7"/>
                        <a:pt x="29" y="6"/>
                        <a:pt x="28" y="6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7" y="5"/>
                        <a:pt x="25" y="7"/>
                        <a:pt x="26" y="8"/>
                      </a:cubicBezTo>
                      <a:cubicBezTo>
                        <a:pt x="26" y="8"/>
                        <a:pt x="27" y="8"/>
                        <a:pt x="27" y="8"/>
                      </a:cubicBezTo>
                      <a:cubicBezTo>
                        <a:pt x="27" y="8"/>
                        <a:pt x="27" y="7"/>
                        <a:pt x="27" y="6"/>
                      </a:cubicBezTo>
                      <a:cubicBezTo>
                        <a:pt x="26" y="6"/>
                        <a:pt x="16" y="3"/>
                        <a:pt x="15" y="3"/>
                      </a:cubicBezTo>
                      <a:cubicBezTo>
                        <a:pt x="11" y="3"/>
                        <a:pt x="7" y="4"/>
                        <a:pt x="4" y="7"/>
                      </a:cubicBezTo>
                      <a:cubicBezTo>
                        <a:pt x="4" y="7"/>
                        <a:pt x="5" y="8"/>
                        <a:pt x="5" y="9"/>
                      </a:cubicBezTo>
                      <a:cubicBezTo>
                        <a:pt x="7" y="7"/>
                        <a:pt x="10" y="6"/>
                        <a:pt x="12" y="6"/>
                      </a:cubicBezTo>
                      <a:cubicBezTo>
                        <a:pt x="12" y="5"/>
                        <a:pt x="12" y="4"/>
                        <a:pt x="12" y="3"/>
                      </a:cubicBezTo>
                      <a:cubicBezTo>
                        <a:pt x="9" y="4"/>
                        <a:pt x="6" y="5"/>
                        <a:pt x="5" y="8"/>
                      </a:cubicBezTo>
                      <a:cubicBezTo>
                        <a:pt x="4" y="10"/>
                        <a:pt x="7" y="10"/>
                        <a:pt x="8" y="9"/>
                      </a:cubicBezTo>
                      <a:cubicBezTo>
                        <a:pt x="13" y="5"/>
                        <a:pt x="21" y="8"/>
                        <a:pt x="28" y="7"/>
                      </a:cubicBezTo>
                      <a:cubicBezTo>
                        <a:pt x="27" y="6"/>
                        <a:pt x="27" y="6"/>
                        <a:pt x="26" y="6"/>
                      </a:cubicBezTo>
                      <a:cubicBezTo>
                        <a:pt x="26" y="6"/>
                        <a:pt x="26" y="7"/>
                        <a:pt x="27" y="8"/>
                      </a:cubicBezTo>
                      <a:cubicBezTo>
                        <a:pt x="27" y="8"/>
                        <a:pt x="27" y="7"/>
                        <a:pt x="28" y="7"/>
                      </a:cubicBezTo>
                      <a:cubicBezTo>
                        <a:pt x="23" y="7"/>
                        <a:pt x="0" y="0"/>
                        <a:pt x="3" y="12"/>
                      </a:cubicBezTo>
                      <a:cubicBezTo>
                        <a:pt x="4" y="16"/>
                        <a:pt x="9" y="19"/>
                        <a:pt x="13" y="19"/>
                      </a:cubicBezTo>
                      <a:cubicBezTo>
                        <a:pt x="14" y="20"/>
                        <a:pt x="15" y="20"/>
                        <a:pt x="16" y="20"/>
                      </a:cubicBezTo>
                      <a:cubicBezTo>
                        <a:pt x="22" y="21"/>
                        <a:pt x="21" y="27"/>
                        <a:pt x="16" y="28"/>
                      </a:cubicBezTo>
                      <a:cubicBezTo>
                        <a:pt x="11" y="29"/>
                        <a:pt x="9" y="22"/>
                        <a:pt x="9" y="19"/>
                      </a:cubicBezTo>
                      <a:cubicBezTo>
                        <a:pt x="9" y="18"/>
                        <a:pt x="8" y="17"/>
                        <a:pt x="7" y="18"/>
                      </a:cubicBezTo>
                      <a:cubicBezTo>
                        <a:pt x="6" y="18"/>
                        <a:pt x="5" y="18"/>
                        <a:pt x="4" y="18"/>
                      </a:cubicBezTo>
                      <a:cubicBezTo>
                        <a:pt x="2" y="19"/>
                        <a:pt x="2" y="21"/>
                        <a:pt x="4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210"/>
                <p:cNvSpPr/>
                <p:nvPr/>
              </p:nvSpPr>
              <p:spPr bwMode="auto">
                <a:xfrm>
                  <a:off x="649" y="1415"/>
                  <a:ext cx="16" cy="10"/>
                </a:xfrm>
                <a:custGeom>
                  <a:avLst/>
                  <a:gdLst>
                    <a:gd name="T0" fmla="*/ 0 w 24"/>
                    <a:gd name="T1" fmla="*/ 2 h 15"/>
                    <a:gd name="T2" fmla="*/ 9 w 24"/>
                    <a:gd name="T3" fmla="*/ 14 h 15"/>
                    <a:gd name="T4" fmla="*/ 10 w 24"/>
                    <a:gd name="T5" fmla="*/ 12 h 15"/>
                    <a:gd name="T6" fmla="*/ 5 w 24"/>
                    <a:gd name="T7" fmla="*/ 2 h 15"/>
                    <a:gd name="T8" fmla="*/ 2 w 24"/>
                    <a:gd name="T9" fmla="*/ 2 h 15"/>
                    <a:gd name="T10" fmla="*/ 12 w 24"/>
                    <a:gd name="T11" fmla="*/ 13 h 15"/>
                    <a:gd name="T12" fmla="*/ 24 w 24"/>
                    <a:gd name="T13" fmla="*/ 4 h 15"/>
                    <a:gd name="T14" fmla="*/ 21 w 24"/>
                    <a:gd name="T15" fmla="*/ 4 h 15"/>
                    <a:gd name="T16" fmla="*/ 5 w 24"/>
                    <a:gd name="T17" fmla="*/ 2 h 15"/>
                    <a:gd name="T18" fmla="*/ 2 w 24"/>
                    <a:gd name="T19" fmla="*/ 2 h 15"/>
                    <a:gd name="T20" fmla="*/ 8 w 24"/>
                    <a:gd name="T21" fmla="*/ 14 h 15"/>
                    <a:gd name="T22" fmla="*/ 9 w 24"/>
                    <a:gd name="T23" fmla="*/ 12 h 15"/>
                    <a:gd name="T24" fmla="*/ 3 w 24"/>
                    <a:gd name="T25" fmla="*/ 2 h 15"/>
                    <a:gd name="T26" fmla="*/ 0 w 24"/>
                    <a:gd name="T2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4" h="15">
                      <a:moveTo>
                        <a:pt x="0" y="2"/>
                      </a:moveTo>
                      <a:cubicBezTo>
                        <a:pt x="2" y="8"/>
                        <a:pt x="2" y="13"/>
                        <a:pt x="9" y="14"/>
                      </a:cubicBezTo>
                      <a:cubicBezTo>
                        <a:pt x="10" y="15"/>
                        <a:pt x="11" y="13"/>
                        <a:pt x="10" y="12"/>
                      </a:cubicBezTo>
                      <a:cubicBezTo>
                        <a:pt x="8" y="9"/>
                        <a:pt x="5" y="6"/>
                        <a:pt x="5" y="2"/>
                      </a:cubicBezTo>
                      <a:cubicBezTo>
                        <a:pt x="4" y="2"/>
                        <a:pt x="3" y="2"/>
                        <a:pt x="2" y="2"/>
                      </a:cubicBezTo>
                      <a:cubicBezTo>
                        <a:pt x="2" y="7"/>
                        <a:pt x="6" y="12"/>
                        <a:pt x="12" y="13"/>
                      </a:cubicBezTo>
                      <a:cubicBezTo>
                        <a:pt x="18" y="14"/>
                        <a:pt x="22" y="10"/>
                        <a:pt x="24" y="4"/>
                      </a:cubicBezTo>
                      <a:cubicBezTo>
                        <a:pt x="24" y="3"/>
                        <a:pt x="21" y="2"/>
                        <a:pt x="21" y="4"/>
                      </a:cubicBezTo>
                      <a:cubicBezTo>
                        <a:pt x="18" y="13"/>
                        <a:pt x="6" y="12"/>
                        <a:pt x="5" y="2"/>
                      </a:cubicBezTo>
                      <a:cubicBezTo>
                        <a:pt x="5" y="0"/>
                        <a:pt x="2" y="0"/>
                        <a:pt x="2" y="2"/>
                      </a:cubicBezTo>
                      <a:cubicBezTo>
                        <a:pt x="2" y="7"/>
                        <a:pt x="5" y="10"/>
                        <a:pt x="8" y="14"/>
                      </a:cubicBezTo>
                      <a:cubicBezTo>
                        <a:pt x="8" y="13"/>
                        <a:pt x="9" y="12"/>
                        <a:pt x="9" y="12"/>
                      </a:cubicBezTo>
                      <a:cubicBezTo>
                        <a:pt x="4" y="10"/>
                        <a:pt x="4" y="6"/>
                        <a:pt x="3" y="2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211"/>
                <p:cNvSpPr/>
                <p:nvPr/>
              </p:nvSpPr>
              <p:spPr bwMode="auto">
                <a:xfrm>
                  <a:off x="817" y="1326"/>
                  <a:ext cx="18" cy="28"/>
                </a:xfrm>
                <a:custGeom>
                  <a:avLst/>
                  <a:gdLst>
                    <a:gd name="T0" fmla="*/ 27 w 28"/>
                    <a:gd name="T1" fmla="*/ 8 h 42"/>
                    <a:gd name="T2" fmla="*/ 5 w 28"/>
                    <a:gd name="T3" fmla="*/ 8 h 42"/>
                    <a:gd name="T4" fmla="*/ 13 w 28"/>
                    <a:gd name="T5" fmla="*/ 18 h 42"/>
                    <a:gd name="T6" fmla="*/ 21 w 28"/>
                    <a:gd name="T7" fmla="*/ 28 h 42"/>
                    <a:gd name="T8" fmla="*/ 12 w 28"/>
                    <a:gd name="T9" fmla="*/ 37 h 42"/>
                    <a:gd name="T10" fmla="*/ 5 w 28"/>
                    <a:gd name="T11" fmla="*/ 24 h 42"/>
                    <a:gd name="T12" fmla="*/ 2 w 28"/>
                    <a:gd name="T13" fmla="*/ 23 h 42"/>
                    <a:gd name="T14" fmla="*/ 10 w 28"/>
                    <a:gd name="T15" fmla="*/ 40 h 42"/>
                    <a:gd name="T16" fmla="*/ 24 w 28"/>
                    <a:gd name="T17" fmla="*/ 30 h 42"/>
                    <a:gd name="T18" fmla="*/ 14 w 28"/>
                    <a:gd name="T19" fmla="*/ 16 h 42"/>
                    <a:gd name="T20" fmla="*/ 11 w 28"/>
                    <a:gd name="T21" fmla="*/ 6 h 42"/>
                    <a:gd name="T22" fmla="*/ 24 w 28"/>
                    <a:gd name="T23" fmla="*/ 8 h 42"/>
                    <a:gd name="T24" fmla="*/ 27 w 28"/>
                    <a:gd name="T25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42">
                      <a:moveTo>
                        <a:pt x="27" y="8"/>
                      </a:moveTo>
                      <a:cubicBezTo>
                        <a:pt x="26" y="0"/>
                        <a:pt x="7" y="0"/>
                        <a:pt x="5" y="8"/>
                      </a:cubicBezTo>
                      <a:cubicBezTo>
                        <a:pt x="3" y="12"/>
                        <a:pt x="10" y="16"/>
                        <a:pt x="13" y="18"/>
                      </a:cubicBezTo>
                      <a:cubicBezTo>
                        <a:pt x="17" y="21"/>
                        <a:pt x="21" y="23"/>
                        <a:pt x="21" y="28"/>
                      </a:cubicBezTo>
                      <a:cubicBezTo>
                        <a:pt x="21" y="33"/>
                        <a:pt x="17" y="37"/>
                        <a:pt x="12" y="37"/>
                      </a:cubicBezTo>
                      <a:cubicBezTo>
                        <a:pt x="3" y="38"/>
                        <a:pt x="3" y="29"/>
                        <a:pt x="5" y="24"/>
                      </a:cubicBezTo>
                      <a:cubicBezTo>
                        <a:pt x="6" y="22"/>
                        <a:pt x="3" y="21"/>
                        <a:pt x="2" y="23"/>
                      </a:cubicBezTo>
                      <a:cubicBezTo>
                        <a:pt x="0" y="31"/>
                        <a:pt x="1" y="37"/>
                        <a:pt x="10" y="40"/>
                      </a:cubicBezTo>
                      <a:cubicBezTo>
                        <a:pt x="16" y="42"/>
                        <a:pt x="23" y="36"/>
                        <a:pt x="24" y="30"/>
                      </a:cubicBezTo>
                      <a:cubicBezTo>
                        <a:pt x="25" y="22"/>
                        <a:pt x="20" y="19"/>
                        <a:pt x="14" y="16"/>
                      </a:cubicBezTo>
                      <a:cubicBezTo>
                        <a:pt x="11" y="13"/>
                        <a:pt x="3" y="7"/>
                        <a:pt x="11" y="6"/>
                      </a:cubicBezTo>
                      <a:cubicBezTo>
                        <a:pt x="14" y="5"/>
                        <a:pt x="24" y="4"/>
                        <a:pt x="24" y="8"/>
                      </a:cubicBezTo>
                      <a:cubicBezTo>
                        <a:pt x="25" y="10"/>
                        <a:pt x="28" y="10"/>
                        <a:pt x="27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212"/>
                <p:cNvSpPr/>
                <p:nvPr/>
              </p:nvSpPr>
              <p:spPr bwMode="auto">
                <a:xfrm>
                  <a:off x="817" y="1322"/>
                  <a:ext cx="14" cy="35"/>
                </a:xfrm>
                <a:custGeom>
                  <a:avLst/>
                  <a:gdLst>
                    <a:gd name="T0" fmla="*/ 17 w 21"/>
                    <a:gd name="T1" fmla="*/ 2 h 53"/>
                    <a:gd name="T2" fmla="*/ 0 w 21"/>
                    <a:gd name="T3" fmla="*/ 50 h 53"/>
                    <a:gd name="T4" fmla="*/ 3 w 21"/>
                    <a:gd name="T5" fmla="*/ 51 h 53"/>
                    <a:gd name="T6" fmla="*/ 20 w 21"/>
                    <a:gd name="T7" fmla="*/ 3 h 53"/>
                    <a:gd name="T8" fmla="*/ 17 w 21"/>
                    <a:gd name="T9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53">
                      <a:moveTo>
                        <a:pt x="17" y="2"/>
                      </a:moveTo>
                      <a:cubicBezTo>
                        <a:pt x="8" y="16"/>
                        <a:pt x="8" y="34"/>
                        <a:pt x="0" y="50"/>
                      </a:cubicBezTo>
                      <a:cubicBezTo>
                        <a:pt x="0" y="51"/>
                        <a:pt x="2" y="53"/>
                        <a:pt x="3" y="51"/>
                      </a:cubicBezTo>
                      <a:cubicBezTo>
                        <a:pt x="10" y="36"/>
                        <a:pt x="11" y="17"/>
                        <a:pt x="20" y="3"/>
                      </a:cubicBezTo>
                      <a:cubicBezTo>
                        <a:pt x="21" y="1"/>
                        <a:pt x="18" y="0"/>
                        <a:pt x="1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213"/>
                <p:cNvSpPr/>
                <p:nvPr/>
              </p:nvSpPr>
              <p:spPr bwMode="auto">
                <a:xfrm>
                  <a:off x="820" y="1324"/>
                  <a:ext cx="13" cy="33"/>
                </a:xfrm>
                <a:custGeom>
                  <a:avLst/>
                  <a:gdLst>
                    <a:gd name="T0" fmla="*/ 20 w 20"/>
                    <a:gd name="T1" fmla="*/ 2 h 50"/>
                    <a:gd name="T2" fmla="*/ 19 w 20"/>
                    <a:gd name="T3" fmla="*/ 1 h 50"/>
                    <a:gd name="T4" fmla="*/ 17 w 20"/>
                    <a:gd name="T5" fmla="*/ 1 h 50"/>
                    <a:gd name="T6" fmla="*/ 10 w 20"/>
                    <a:gd name="T7" fmla="*/ 20 h 50"/>
                    <a:gd name="T8" fmla="*/ 6 w 20"/>
                    <a:gd name="T9" fmla="*/ 33 h 50"/>
                    <a:gd name="T10" fmla="*/ 1 w 20"/>
                    <a:gd name="T11" fmla="*/ 47 h 50"/>
                    <a:gd name="T12" fmla="*/ 3 w 20"/>
                    <a:gd name="T13" fmla="*/ 48 h 50"/>
                    <a:gd name="T14" fmla="*/ 3 w 20"/>
                    <a:gd name="T15" fmla="*/ 48 h 50"/>
                    <a:gd name="T16" fmla="*/ 0 w 20"/>
                    <a:gd name="T17" fmla="*/ 48 h 50"/>
                    <a:gd name="T18" fmla="*/ 0 w 20"/>
                    <a:gd name="T19" fmla="*/ 48 h 50"/>
                    <a:gd name="T20" fmla="*/ 2 w 20"/>
                    <a:gd name="T21" fmla="*/ 49 h 50"/>
                    <a:gd name="T22" fmla="*/ 4 w 20"/>
                    <a:gd name="T23" fmla="*/ 45 h 50"/>
                    <a:gd name="T24" fmla="*/ 10 w 20"/>
                    <a:gd name="T25" fmla="*/ 30 h 50"/>
                    <a:gd name="T26" fmla="*/ 19 w 20"/>
                    <a:gd name="T27" fmla="*/ 2 h 50"/>
                    <a:gd name="T28" fmla="*/ 17 w 20"/>
                    <a:gd name="T29" fmla="*/ 2 h 50"/>
                    <a:gd name="T30" fmla="*/ 17 w 20"/>
                    <a:gd name="T31" fmla="*/ 2 h 50"/>
                    <a:gd name="T32" fmla="*/ 20 w 20"/>
                    <a:gd name="T33" fmla="*/ 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0" h="50">
                      <a:moveTo>
                        <a:pt x="20" y="2"/>
                      </a:move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19" y="0"/>
                        <a:pt x="17" y="0"/>
                        <a:pt x="17" y="1"/>
                      </a:cubicBezTo>
                      <a:cubicBezTo>
                        <a:pt x="14" y="7"/>
                        <a:pt x="12" y="14"/>
                        <a:pt x="10" y="20"/>
                      </a:cubicBezTo>
                      <a:cubicBezTo>
                        <a:pt x="9" y="25"/>
                        <a:pt x="7" y="29"/>
                        <a:pt x="6" y="33"/>
                      </a:cubicBezTo>
                      <a:cubicBezTo>
                        <a:pt x="5" y="35"/>
                        <a:pt x="2" y="46"/>
                        <a:pt x="1" y="47"/>
                      </a:cubicBezTo>
                      <a:cubicBezTo>
                        <a:pt x="1" y="47"/>
                        <a:pt x="2" y="48"/>
                        <a:pt x="3" y="48"/>
                      </a:cubicBezTo>
                      <a:cubicBezTo>
                        <a:pt x="3" y="48"/>
                        <a:pt x="3" y="48"/>
                        <a:pt x="3" y="48"/>
                      </a:cubicBezTo>
                      <a:cubicBezTo>
                        <a:pt x="3" y="46"/>
                        <a:pt x="0" y="46"/>
                        <a:pt x="0" y="48"/>
                      </a:cubicBezTo>
                      <a:cubicBezTo>
                        <a:pt x="0" y="48"/>
                        <a:pt x="0" y="48"/>
                        <a:pt x="0" y="48"/>
                      </a:cubicBezTo>
                      <a:cubicBezTo>
                        <a:pt x="0" y="49"/>
                        <a:pt x="1" y="50"/>
                        <a:pt x="2" y="49"/>
                      </a:cubicBezTo>
                      <a:cubicBezTo>
                        <a:pt x="4" y="49"/>
                        <a:pt x="4" y="46"/>
                        <a:pt x="4" y="45"/>
                      </a:cubicBezTo>
                      <a:cubicBezTo>
                        <a:pt x="6" y="40"/>
                        <a:pt x="8" y="35"/>
                        <a:pt x="10" y="30"/>
                      </a:cubicBezTo>
                      <a:cubicBezTo>
                        <a:pt x="13" y="21"/>
                        <a:pt x="16" y="11"/>
                        <a:pt x="19" y="2"/>
                      </a:cubicBezTo>
                      <a:cubicBezTo>
                        <a:pt x="18" y="2"/>
                        <a:pt x="17" y="2"/>
                        <a:pt x="17" y="2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4"/>
                        <a:pt x="20" y="3"/>
                        <a:pt x="2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214"/>
                <p:cNvSpPr/>
                <p:nvPr/>
              </p:nvSpPr>
              <p:spPr bwMode="auto">
                <a:xfrm>
                  <a:off x="544" y="1510"/>
                  <a:ext cx="26" cy="40"/>
                </a:xfrm>
                <a:custGeom>
                  <a:avLst/>
                  <a:gdLst>
                    <a:gd name="T0" fmla="*/ 27 w 39"/>
                    <a:gd name="T1" fmla="*/ 57 h 60"/>
                    <a:gd name="T2" fmla="*/ 16 w 39"/>
                    <a:gd name="T3" fmla="*/ 36 h 60"/>
                    <a:gd name="T4" fmla="*/ 5 w 39"/>
                    <a:gd name="T5" fmla="*/ 22 h 60"/>
                    <a:gd name="T6" fmla="*/ 18 w 39"/>
                    <a:gd name="T7" fmla="*/ 4 h 60"/>
                    <a:gd name="T8" fmla="*/ 33 w 39"/>
                    <a:gd name="T9" fmla="*/ 30 h 60"/>
                    <a:gd name="T10" fmla="*/ 23 w 39"/>
                    <a:gd name="T11" fmla="*/ 57 h 60"/>
                    <a:gd name="T12" fmla="*/ 26 w 39"/>
                    <a:gd name="T13" fmla="*/ 57 h 60"/>
                    <a:gd name="T14" fmla="*/ 37 w 39"/>
                    <a:gd name="T15" fmla="*/ 16 h 60"/>
                    <a:gd name="T16" fmla="*/ 15 w 39"/>
                    <a:gd name="T17" fmla="*/ 1 h 60"/>
                    <a:gd name="T18" fmla="*/ 2 w 39"/>
                    <a:gd name="T19" fmla="*/ 20 h 60"/>
                    <a:gd name="T20" fmla="*/ 9 w 39"/>
                    <a:gd name="T21" fmla="*/ 34 h 60"/>
                    <a:gd name="T22" fmla="*/ 21 w 39"/>
                    <a:gd name="T23" fmla="*/ 48 h 60"/>
                    <a:gd name="T24" fmla="*/ 24 w 39"/>
                    <a:gd name="T25" fmla="*/ 59 h 60"/>
                    <a:gd name="T26" fmla="*/ 27 w 39"/>
                    <a:gd name="T27" fmla="*/ 5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60">
                      <a:moveTo>
                        <a:pt x="27" y="57"/>
                      </a:moveTo>
                      <a:cubicBezTo>
                        <a:pt x="23" y="49"/>
                        <a:pt x="23" y="43"/>
                        <a:pt x="16" y="36"/>
                      </a:cubicBezTo>
                      <a:cubicBezTo>
                        <a:pt x="11" y="32"/>
                        <a:pt x="7" y="28"/>
                        <a:pt x="5" y="22"/>
                      </a:cubicBezTo>
                      <a:cubicBezTo>
                        <a:pt x="2" y="12"/>
                        <a:pt x="9" y="5"/>
                        <a:pt x="18" y="4"/>
                      </a:cubicBezTo>
                      <a:cubicBezTo>
                        <a:pt x="35" y="1"/>
                        <a:pt x="35" y="20"/>
                        <a:pt x="33" y="30"/>
                      </a:cubicBezTo>
                      <a:cubicBezTo>
                        <a:pt x="30" y="39"/>
                        <a:pt x="24" y="47"/>
                        <a:pt x="23" y="57"/>
                      </a:cubicBezTo>
                      <a:cubicBezTo>
                        <a:pt x="23" y="58"/>
                        <a:pt x="26" y="58"/>
                        <a:pt x="26" y="57"/>
                      </a:cubicBezTo>
                      <a:cubicBezTo>
                        <a:pt x="27" y="43"/>
                        <a:pt x="39" y="31"/>
                        <a:pt x="37" y="16"/>
                      </a:cubicBezTo>
                      <a:cubicBezTo>
                        <a:pt x="35" y="5"/>
                        <a:pt x="27" y="0"/>
                        <a:pt x="15" y="1"/>
                      </a:cubicBezTo>
                      <a:cubicBezTo>
                        <a:pt x="7" y="2"/>
                        <a:pt x="0" y="12"/>
                        <a:pt x="2" y="20"/>
                      </a:cubicBezTo>
                      <a:cubicBezTo>
                        <a:pt x="2" y="26"/>
                        <a:pt x="5" y="30"/>
                        <a:pt x="9" y="34"/>
                      </a:cubicBezTo>
                      <a:cubicBezTo>
                        <a:pt x="14" y="39"/>
                        <a:pt x="19" y="41"/>
                        <a:pt x="21" y="48"/>
                      </a:cubicBezTo>
                      <a:cubicBezTo>
                        <a:pt x="22" y="52"/>
                        <a:pt x="23" y="55"/>
                        <a:pt x="24" y="59"/>
                      </a:cubicBezTo>
                      <a:cubicBezTo>
                        <a:pt x="25" y="60"/>
                        <a:pt x="28" y="59"/>
                        <a:pt x="27" y="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215"/>
                <p:cNvSpPr/>
                <p:nvPr/>
              </p:nvSpPr>
              <p:spPr bwMode="auto">
                <a:xfrm>
                  <a:off x="549" y="1514"/>
                  <a:ext cx="16" cy="17"/>
                </a:xfrm>
                <a:custGeom>
                  <a:avLst/>
                  <a:gdLst>
                    <a:gd name="T0" fmla="*/ 11 w 24"/>
                    <a:gd name="T1" fmla="*/ 22 h 25"/>
                    <a:gd name="T2" fmla="*/ 8 w 24"/>
                    <a:gd name="T3" fmla="*/ 5 h 25"/>
                    <a:gd name="T4" fmla="*/ 20 w 24"/>
                    <a:gd name="T5" fmla="*/ 11 h 25"/>
                    <a:gd name="T6" fmla="*/ 6 w 24"/>
                    <a:gd name="T7" fmla="*/ 19 h 25"/>
                    <a:gd name="T8" fmla="*/ 5 w 24"/>
                    <a:gd name="T9" fmla="*/ 22 h 25"/>
                    <a:gd name="T10" fmla="*/ 23 w 24"/>
                    <a:gd name="T11" fmla="*/ 13 h 25"/>
                    <a:gd name="T12" fmla="*/ 10 w 24"/>
                    <a:gd name="T13" fmla="*/ 1 h 25"/>
                    <a:gd name="T14" fmla="*/ 0 w 24"/>
                    <a:gd name="T15" fmla="*/ 13 h 25"/>
                    <a:gd name="T16" fmla="*/ 11 w 24"/>
                    <a:gd name="T17" fmla="*/ 25 h 25"/>
                    <a:gd name="T18" fmla="*/ 11 w 24"/>
                    <a:gd name="T19" fmla="*/ 22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" h="25">
                      <a:moveTo>
                        <a:pt x="11" y="22"/>
                      </a:moveTo>
                      <a:cubicBezTo>
                        <a:pt x="2" y="21"/>
                        <a:pt x="1" y="9"/>
                        <a:pt x="8" y="5"/>
                      </a:cubicBezTo>
                      <a:cubicBezTo>
                        <a:pt x="13" y="2"/>
                        <a:pt x="20" y="5"/>
                        <a:pt x="20" y="11"/>
                      </a:cubicBezTo>
                      <a:cubicBezTo>
                        <a:pt x="20" y="19"/>
                        <a:pt x="12" y="20"/>
                        <a:pt x="6" y="19"/>
                      </a:cubicBezTo>
                      <a:cubicBezTo>
                        <a:pt x="4" y="19"/>
                        <a:pt x="3" y="21"/>
                        <a:pt x="5" y="22"/>
                      </a:cubicBezTo>
                      <a:cubicBezTo>
                        <a:pt x="13" y="23"/>
                        <a:pt x="21" y="21"/>
                        <a:pt x="23" y="13"/>
                      </a:cubicBezTo>
                      <a:cubicBezTo>
                        <a:pt x="24" y="5"/>
                        <a:pt x="18" y="0"/>
                        <a:pt x="10" y="1"/>
                      </a:cubicBezTo>
                      <a:cubicBezTo>
                        <a:pt x="4" y="2"/>
                        <a:pt x="1" y="7"/>
                        <a:pt x="0" y="13"/>
                      </a:cubicBezTo>
                      <a:cubicBezTo>
                        <a:pt x="0" y="19"/>
                        <a:pt x="5" y="24"/>
                        <a:pt x="11" y="25"/>
                      </a:cubicBezTo>
                      <a:cubicBezTo>
                        <a:pt x="13" y="25"/>
                        <a:pt x="13" y="22"/>
                        <a:pt x="11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216"/>
                <p:cNvSpPr/>
                <p:nvPr/>
              </p:nvSpPr>
              <p:spPr bwMode="auto">
                <a:xfrm>
                  <a:off x="549" y="1516"/>
                  <a:ext cx="14" cy="14"/>
                </a:xfrm>
                <a:custGeom>
                  <a:avLst/>
                  <a:gdLst>
                    <a:gd name="T0" fmla="*/ 4 w 21"/>
                    <a:gd name="T1" fmla="*/ 5 h 21"/>
                    <a:gd name="T2" fmla="*/ 7 w 21"/>
                    <a:gd name="T3" fmla="*/ 7 h 21"/>
                    <a:gd name="T4" fmla="*/ 5 w 21"/>
                    <a:gd name="T5" fmla="*/ 15 h 21"/>
                    <a:gd name="T6" fmla="*/ 4 w 21"/>
                    <a:gd name="T7" fmla="*/ 14 h 21"/>
                    <a:gd name="T8" fmla="*/ 8 w 21"/>
                    <a:gd name="T9" fmla="*/ 6 h 21"/>
                    <a:gd name="T10" fmla="*/ 12 w 21"/>
                    <a:gd name="T11" fmla="*/ 6 h 21"/>
                    <a:gd name="T12" fmla="*/ 9 w 21"/>
                    <a:gd name="T13" fmla="*/ 18 h 21"/>
                    <a:gd name="T14" fmla="*/ 8 w 21"/>
                    <a:gd name="T15" fmla="*/ 15 h 21"/>
                    <a:gd name="T16" fmla="*/ 13 w 21"/>
                    <a:gd name="T17" fmla="*/ 4 h 21"/>
                    <a:gd name="T18" fmla="*/ 17 w 21"/>
                    <a:gd name="T19" fmla="*/ 3 h 21"/>
                    <a:gd name="T20" fmla="*/ 12 w 21"/>
                    <a:gd name="T21" fmla="*/ 5 h 21"/>
                    <a:gd name="T22" fmla="*/ 11 w 21"/>
                    <a:gd name="T23" fmla="*/ 3 h 21"/>
                    <a:gd name="T24" fmla="*/ 9 w 21"/>
                    <a:gd name="T25" fmla="*/ 10 h 21"/>
                    <a:gd name="T26" fmla="*/ 9 w 21"/>
                    <a:gd name="T27" fmla="*/ 14 h 21"/>
                    <a:gd name="T28" fmla="*/ 12 w 21"/>
                    <a:gd name="T29" fmla="*/ 14 h 21"/>
                    <a:gd name="T30" fmla="*/ 13 w 21"/>
                    <a:gd name="T31" fmla="*/ 13 h 21"/>
                    <a:gd name="T32" fmla="*/ 18 w 21"/>
                    <a:gd name="T33" fmla="*/ 9 h 21"/>
                    <a:gd name="T34" fmla="*/ 17 w 21"/>
                    <a:gd name="T35" fmla="*/ 11 h 21"/>
                    <a:gd name="T36" fmla="*/ 15 w 21"/>
                    <a:gd name="T37" fmla="*/ 8 h 21"/>
                    <a:gd name="T38" fmla="*/ 7 w 21"/>
                    <a:gd name="T39" fmla="*/ 10 h 21"/>
                    <a:gd name="T40" fmla="*/ 7 w 21"/>
                    <a:gd name="T41" fmla="*/ 10 h 21"/>
                    <a:gd name="T42" fmla="*/ 8 w 21"/>
                    <a:gd name="T43" fmla="*/ 14 h 21"/>
                    <a:gd name="T44" fmla="*/ 12 w 21"/>
                    <a:gd name="T45" fmla="*/ 1 h 21"/>
                    <a:gd name="T46" fmla="*/ 17 w 21"/>
                    <a:gd name="T47" fmla="*/ 4 h 21"/>
                    <a:gd name="T48" fmla="*/ 18 w 21"/>
                    <a:gd name="T49" fmla="*/ 10 h 21"/>
                    <a:gd name="T50" fmla="*/ 20 w 21"/>
                    <a:gd name="T51" fmla="*/ 10 h 21"/>
                    <a:gd name="T52" fmla="*/ 21 w 21"/>
                    <a:gd name="T53" fmla="*/ 8 h 21"/>
                    <a:gd name="T54" fmla="*/ 18 w 21"/>
                    <a:gd name="T55" fmla="*/ 8 h 21"/>
                    <a:gd name="T56" fmla="*/ 18 w 21"/>
                    <a:gd name="T57" fmla="*/ 13 h 21"/>
                    <a:gd name="T58" fmla="*/ 15 w 21"/>
                    <a:gd name="T59" fmla="*/ 13 h 21"/>
                    <a:gd name="T60" fmla="*/ 17 w 21"/>
                    <a:gd name="T61" fmla="*/ 6 h 21"/>
                    <a:gd name="T62" fmla="*/ 16 w 21"/>
                    <a:gd name="T63" fmla="*/ 5 h 21"/>
                    <a:gd name="T64" fmla="*/ 11 w 21"/>
                    <a:gd name="T65" fmla="*/ 5 h 21"/>
                    <a:gd name="T66" fmla="*/ 10 w 21"/>
                    <a:gd name="T67" fmla="*/ 13 h 21"/>
                    <a:gd name="T68" fmla="*/ 13 w 21"/>
                    <a:gd name="T69" fmla="*/ 3 h 21"/>
                    <a:gd name="T70" fmla="*/ 14 w 21"/>
                    <a:gd name="T71" fmla="*/ 6 h 21"/>
                    <a:gd name="T72" fmla="*/ 9 w 21"/>
                    <a:gd name="T73" fmla="*/ 17 h 21"/>
                    <a:gd name="T74" fmla="*/ 5 w 21"/>
                    <a:gd name="T75" fmla="*/ 17 h 21"/>
                    <a:gd name="T76" fmla="*/ 8 w 21"/>
                    <a:gd name="T77" fmla="*/ 5 h 21"/>
                    <a:gd name="T78" fmla="*/ 10 w 21"/>
                    <a:gd name="T79" fmla="*/ 4 h 21"/>
                    <a:gd name="T80" fmla="*/ 5 w 21"/>
                    <a:gd name="T81" fmla="*/ 14 h 21"/>
                    <a:gd name="T82" fmla="*/ 1 w 21"/>
                    <a:gd name="T83" fmla="*/ 13 h 21"/>
                    <a:gd name="T84" fmla="*/ 4 w 21"/>
                    <a:gd name="T85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21" h="21">
                      <a:moveTo>
                        <a:pt x="6" y="11"/>
                      </a:moveTo>
                      <a:cubicBezTo>
                        <a:pt x="6" y="10"/>
                        <a:pt x="6" y="8"/>
                        <a:pt x="7" y="7"/>
                      </a:cubicBezTo>
                      <a:cubicBezTo>
                        <a:pt x="6" y="6"/>
                        <a:pt x="5" y="6"/>
                        <a:pt x="4" y="5"/>
                      </a:cubicBezTo>
                      <a:cubicBezTo>
                        <a:pt x="4" y="8"/>
                        <a:pt x="2" y="11"/>
                        <a:pt x="1" y="13"/>
                      </a:cubicBezTo>
                      <a:cubicBezTo>
                        <a:pt x="2" y="13"/>
                        <a:pt x="3" y="14"/>
                        <a:pt x="3" y="14"/>
                      </a:cubicBezTo>
                      <a:cubicBezTo>
                        <a:pt x="5" y="12"/>
                        <a:pt x="5" y="10"/>
                        <a:pt x="7" y="7"/>
                      </a:cubicBezTo>
                      <a:cubicBezTo>
                        <a:pt x="6" y="7"/>
                        <a:pt x="5" y="7"/>
                        <a:pt x="4" y="7"/>
                      </a:cubicBezTo>
                      <a:cubicBezTo>
                        <a:pt x="4" y="9"/>
                        <a:pt x="3" y="12"/>
                        <a:pt x="2" y="14"/>
                      </a:cubicBezTo>
                      <a:cubicBezTo>
                        <a:pt x="2" y="16"/>
                        <a:pt x="4" y="16"/>
                        <a:pt x="5" y="15"/>
                      </a:cubicBezTo>
                      <a:cubicBezTo>
                        <a:pt x="7" y="12"/>
                        <a:pt x="8" y="8"/>
                        <a:pt x="9" y="5"/>
                      </a:cubicBezTo>
                      <a:cubicBezTo>
                        <a:pt x="9" y="4"/>
                        <a:pt x="8" y="4"/>
                        <a:pt x="7" y="4"/>
                      </a:cubicBezTo>
                      <a:cubicBezTo>
                        <a:pt x="7" y="8"/>
                        <a:pt x="5" y="11"/>
                        <a:pt x="4" y="14"/>
                      </a:cubicBezTo>
                      <a:cubicBezTo>
                        <a:pt x="5" y="14"/>
                        <a:pt x="5" y="15"/>
                        <a:pt x="6" y="15"/>
                      </a:cubicBezTo>
                      <a:cubicBezTo>
                        <a:pt x="8" y="12"/>
                        <a:pt x="9" y="9"/>
                        <a:pt x="11" y="6"/>
                      </a:cubicBezTo>
                      <a:cubicBezTo>
                        <a:pt x="10" y="6"/>
                        <a:pt x="9" y="6"/>
                        <a:pt x="8" y="6"/>
                      </a:cubicBezTo>
                      <a:cubicBezTo>
                        <a:pt x="8" y="10"/>
                        <a:pt x="5" y="13"/>
                        <a:pt x="5" y="17"/>
                      </a:cubicBezTo>
                      <a:cubicBezTo>
                        <a:pt x="5" y="19"/>
                        <a:pt x="8" y="19"/>
                        <a:pt x="8" y="18"/>
                      </a:cubicBezTo>
                      <a:cubicBezTo>
                        <a:pt x="10" y="14"/>
                        <a:pt x="11" y="10"/>
                        <a:pt x="12" y="6"/>
                      </a:cubicBezTo>
                      <a:cubicBezTo>
                        <a:pt x="13" y="4"/>
                        <a:pt x="10" y="3"/>
                        <a:pt x="10" y="5"/>
                      </a:cubicBezTo>
                      <a:cubicBezTo>
                        <a:pt x="8" y="9"/>
                        <a:pt x="6" y="13"/>
                        <a:pt x="6" y="17"/>
                      </a:cubicBezTo>
                      <a:cubicBezTo>
                        <a:pt x="6" y="18"/>
                        <a:pt x="8" y="19"/>
                        <a:pt x="9" y="18"/>
                      </a:cubicBezTo>
                      <a:cubicBezTo>
                        <a:pt x="11" y="14"/>
                        <a:pt x="12" y="10"/>
                        <a:pt x="14" y="6"/>
                      </a:cubicBezTo>
                      <a:cubicBezTo>
                        <a:pt x="13" y="6"/>
                        <a:pt x="12" y="5"/>
                        <a:pt x="11" y="5"/>
                      </a:cubicBezTo>
                      <a:cubicBezTo>
                        <a:pt x="10" y="9"/>
                        <a:pt x="9" y="12"/>
                        <a:pt x="8" y="15"/>
                      </a:cubicBezTo>
                      <a:cubicBezTo>
                        <a:pt x="9" y="16"/>
                        <a:pt x="9" y="16"/>
                        <a:pt x="10" y="16"/>
                      </a:cubicBezTo>
                      <a:cubicBezTo>
                        <a:pt x="12" y="12"/>
                        <a:pt x="12" y="8"/>
                        <a:pt x="15" y="5"/>
                      </a:cubicBezTo>
                      <a:cubicBezTo>
                        <a:pt x="14" y="4"/>
                        <a:pt x="13" y="4"/>
                        <a:pt x="13" y="4"/>
                      </a:cubicBezTo>
                      <a:cubicBezTo>
                        <a:pt x="13" y="7"/>
                        <a:pt x="11" y="10"/>
                        <a:pt x="10" y="13"/>
                      </a:cubicBezTo>
                      <a:cubicBezTo>
                        <a:pt x="11" y="14"/>
                        <a:pt x="12" y="14"/>
                        <a:pt x="13" y="14"/>
                      </a:cubicBezTo>
                      <a:cubicBezTo>
                        <a:pt x="14" y="10"/>
                        <a:pt x="15" y="6"/>
                        <a:pt x="17" y="3"/>
                      </a:cubicBezTo>
                      <a:cubicBezTo>
                        <a:pt x="18" y="1"/>
                        <a:pt x="15" y="0"/>
                        <a:pt x="14" y="1"/>
                      </a:cubicBezTo>
                      <a:cubicBezTo>
                        <a:pt x="13" y="2"/>
                        <a:pt x="13" y="2"/>
                        <a:pt x="12" y="3"/>
                      </a:cubicBezTo>
                      <a:cubicBezTo>
                        <a:pt x="12" y="4"/>
                        <a:pt x="12" y="4"/>
                        <a:pt x="12" y="5"/>
                      </a:cubicBezTo>
                      <a:cubicBezTo>
                        <a:pt x="13" y="5"/>
                        <a:pt x="14" y="4"/>
                        <a:pt x="15" y="5"/>
                      </a:cubicBezTo>
                      <a:cubicBezTo>
                        <a:pt x="15" y="4"/>
                        <a:pt x="14" y="3"/>
                        <a:pt x="14" y="2"/>
                      </a:cubicBezTo>
                      <a:cubicBezTo>
                        <a:pt x="13" y="3"/>
                        <a:pt x="12" y="4"/>
                        <a:pt x="11" y="3"/>
                      </a:cubicBezTo>
                      <a:cubicBezTo>
                        <a:pt x="11" y="4"/>
                        <a:pt x="11" y="5"/>
                        <a:pt x="11" y="6"/>
                      </a:cubicBezTo>
                      <a:cubicBezTo>
                        <a:pt x="12" y="5"/>
                        <a:pt x="15" y="5"/>
                        <a:pt x="14" y="7"/>
                      </a:cubicBezTo>
                      <a:cubicBezTo>
                        <a:pt x="13" y="9"/>
                        <a:pt x="11" y="10"/>
                        <a:pt x="9" y="10"/>
                      </a:cubicBezTo>
                      <a:cubicBezTo>
                        <a:pt x="10" y="11"/>
                        <a:pt x="10" y="12"/>
                        <a:pt x="11" y="13"/>
                      </a:cubicBezTo>
                      <a:cubicBezTo>
                        <a:pt x="12" y="10"/>
                        <a:pt x="13" y="14"/>
                        <a:pt x="11" y="15"/>
                      </a:cubicBezTo>
                      <a:cubicBezTo>
                        <a:pt x="10" y="15"/>
                        <a:pt x="9" y="15"/>
                        <a:pt x="9" y="14"/>
                      </a:cubicBezTo>
                      <a:cubicBezTo>
                        <a:pt x="8" y="13"/>
                        <a:pt x="10" y="12"/>
                        <a:pt x="11" y="11"/>
                      </a:cubicBezTo>
                      <a:cubicBezTo>
                        <a:pt x="12" y="10"/>
                        <a:pt x="14" y="9"/>
                        <a:pt x="15" y="11"/>
                      </a:cubicBezTo>
                      <a:cubicBezTo>
                        <a:pt x="16" y="13"/>
                        <a:pt x="13" y="14"/>
                        <a:pt x="12" y="14"/>
                      </a:cubicBezTo>
                      <a:cubicBezTo>
                        <a:pt x="9" y="15"/>
                        <a:pt x="11" y="11"/>
                        <a:pt x="11" y="10"/>
                      </a:cubicBezTo>
                      <a:cubicBezTo>
                        <a:pt x="12" y="9"/>
                        <a:pt x="13" y="8"/>
                        <a:pt x="14" y="8"/>
                      </a:cubicBezTo>
                      <a:cubicBezTo>
                        <a:pt x="17" y="9"/>
                        <a:pt x="14" y="12"/>
                        <a:pt x="13" y="13"/>
                      </a:cubicBezTo>
                      <a:cubicBezTo>
                        <a:pt x="11" y="14"/>
                        <a:pt x="11" y="11"/>
                        <a:pt x="12" y="10"/>
                      </a:cubicBezTo>
                      <a:cubicBezTo>
                        <a:pt x="12" y="9"/>
                        <a:pt x="14" y="8"/>
                        <a:pt x="15" y="8"/>
                      </a:cubicBezTo>
                      <a:cubicBezTo>
                        <a:pt x="16" y="7"/>
                        <a:pt x="18" y="7"/>
                        <a:pt x="18" y="9"/>
                      </a:cubicBezTo>
                      <a:cubicBezTo>
                        <a:pt x="17" y="11"/>
                        <a:pt x="15" y="13"/>
                        <a:pt x="14" y="13"/>
                      </a:cubicBezTo>
                      <a:cubicBezTo>
                        <a:pt x="10" y="12"/>
                        <a:pt x="14" y="7"/>
                        <a:pt x="16" y="7"/>
                      </a:cubicBezTo>
                      <a:cubicBezTo>
                        <a:pt x="18" y="7"/>
                        <a:pt x="17" y="10"/>
                        <a:pt x="17" y="11"/>
                      </a:cubicBezTo>
                      <a:cubicBezTo>
                        <a:pt x="16" y="13"/>
                        <a:pt x="14" y="14"/>
                        <a:pt x="12" y="14"/>
                      </a:cubicBezTo>
                      <a:cubicBezTo>
                        <a:pt x="7" y="15"/>
                        <a:pt x="10" y="9"/>
                        <a:pt x="11" y="8"/>
                      </a:cubicBezTo>
                      <a:cubicBezTo>
                        <a:pt x="13" y="7"/>
                        <a:pt x="14" y="7"/>
                        <a:pt x="15" y="8"/>
                      </a:cubicBezTo>
                      <a:cubicBezTo>
                        <a:pt x="16" y="10"/>
                        <a:pt x="15" y="12"/>
                        <a:pt x="13" y="14"/>
                      </a:cubicBezTo>
                      <a:cubicBezTo>
                        <a:pt x="12" y="15"/>
                        <a:pt x="10" y="16"/>
                        <a:pt x="8" y="15"/>
                      </a:cubicBezTo>
                      <a:cubicBezTo>
                        <a:pt x="7" y="14"/>
                        <a:pt x="7" y="11"/>
                        <a:pt x="7" y="10"/>
                      </a:cubicBezTo>
                      <a:cubicBezTo>
                        <a:pt x="7" y="7"/>
                        <a:pt x="11" y="3"/>
                        <a:pt x="14" y="5"/>
                      </a:cubicBezTo>
                      <a:cubicBezTo>
                        <a:pt x="17" y="6"/>
                        <a:pt x="17" y="11"/>
                        <a:pt x="15" y="13"/>
                      </a:cubicBezTo>
                      <a:cubicBezTo>
                        <a:pt x="13" y="19"/>
                        <a:pt x="7" y="15"/>
                        <a:pt x="7" y="10"/>
                      </a:cubicBezTo>
                      <a:cubicBezTo>
                        <a:pt x="6" y="7"/>
                        <a:pt x="9" y="4"/>
                        <a:pt x="12" y="4"/>
                      </a:cubicBezTo>
                      <a:cubicBezTo>
                        <a:pt x="17" y="3"/>
                        <a:pt x="18" y="8"/>
                        <a:pt x="16" y="11"/>
                      </a:cubicBezTo>
                      <a:cubicBezTo>
                        <a:pt x="15" y="14"/>
                        <a:pt x="11" y="15"/>
                        <a:pt x="8" y="14"/>
                      </a:cubicBezTo>
                      <a:cubicBezTo>
                        <a:pt x="6" y="13"/>
                        <a:pt x="5" y="15"/>
                        <a:pt x="7" y="16"/>
                      </a:cubicBezTo>
                      <a:cubicBezTo>
                        <a:pt x="12" y="19"/>
                        <a:pt x="19" y="15"/>
                        <a:pt x="20" y="9"/>
                      </a:cubicBezTo>
                      <a:cubicBezTo>
                        <a:pt x="20" y="5"/>
                        <a:pt x="17" y="0"/>
                        <a:pt x="12" y="1"/>
                      </a:cubicBezTo>
                      <a:cubicBezTo>
                        <a:pt x="7" y="2"/>
                        <a:pt x="3" y="7"/>
                        <a:pt x="4" y="12"/>
                      </a:cubicBezTo>
                      <a:cubicBezTo>
                        <a:pt x="5" y="17"/>
                        <a:pt x="11" y="21"/>
                        <a:pt x="16" y="17"/>
                      </a:cubicBezTo>
                      <a:cubicBezTo>
                        <a:pt x="20" y="14"/>
                        <a:pt x="20" y="8"/>
                        <a:pt x="17" y="4"/>
                      </a:cubicBezTo>
                      <a:cubicBezTo>
                        <a:pt x="14" y="0"/>
                        <a:pt x="9" y="1"/>
                        <a:pt x="6" y="5"/>
                      </a:cubicBezTo>
                      <a:cubicBezTo>
                        <a:pt x="3" y="9"/>
                        <a:pt x="3" y="16"/>
                        <a:pt x="8" y="18"/>
                      </a:cubicBezTo>
                      <a:cubicBezTo>
                        <a:pt x="13" y="20"/>
                        <a:pt x="18" y="15"/>
                        <a:pt x="18" y="10"/>
                      </a:cubicBezTo>
                      <a:cubicBezTo>
                        <a:pt x="19" y="5"/>
                        <a:pt x="13" y="2"/>
                        <a:pt x="10" y="5"/>
                      </a:cubicBezTo>
                      <a:cubicBezTo>
                        <a:pt x="6" y="8"/>
                        <a:pt x="5" y="13"/>
                        <a:pt x="9" y="16"/>
                      </a:cubicBezTo>
                      <a:cubicBezTo>
                        <a:pt x="13" y="19"/>
                        <a:pt x="19" y="14"/>
                        <a:pt x="20" y="10"/>
                      </a:cubicBezTo>
                      <a:cubicBezTo>
                        <a:pt x="21" y="6"/>
                        <a:pt x="17" y="3"/>
                        <a:pt x="13" y="5"/>
                      </a:cubicBezTo>
                      <a:cubicBezTo>
                        <a:pt x="9" y="7"/>
                        <a:pt x="8" y="13"/>
                        <a:pt x="12" y="15"/>
                      </a:cubicBezTo>
                      <a:cubicBezTo>
                        <a:pt x="16" y="18"/>
                        <a:pt x="21" y="12"/>
                        <a:pt x="21" y="8"/>
                      </a:cubicBezTo>
                      <a:cubicBezTo>
                        <a:pt x="19" y="3"/>
                        <a:pt x="14" y="5"/>
                        <a:pt x="11" y="7"/>
                      </a:cubicBezTo>
                      <a:cubicBezTo>
                        <a:pt x="8" y="9"/>
                        <a:pt x="7" y="15"/>
                        <a:pt x="12" y="16"/>
                      </a:cubicBezTo>
                      <a:cubicBezTo>
                        <a:pt x="16" y="16"/>
                        <a:pt x="18" y="12"/>
                        <a:pt x="18" y="8"/>
                      </a:cubicBezTo>
                      <a:cubicBezTo>
                        <a:pt x="17" y="4"/>
                        <a:pt x="12" y="5"/>
                        <a:pt x="10" y="7"/>
                      </a:cubicBezTo>
                      <a:cubicBezTo>
                        <a:pt x="8" y="9"/>
                        <a:pt x="6" y="14"/>
                        <a:pt x="8" y="16"/>
                      </a:cubicBezTo>
                      <a:cubicBezTo>
                        <a:pt x="11" y="18"/>
                        <a:pt x="17" y="16"/>
                        <a:pt x="18" y="13"/>
                      </a:cubicBezTo>
                      <a:cubicBezTo>
                        <a:pt x="19" y="10"/>
                        <a:pt x="16" y="6"/>
                        <a:pt x="13" y="7"/>
                      </a:cubicBezTo>
                      <a:cubicBezTo>
                        <a:pt x="9" y="8"/>
                        <a:pt x="3" y="13"/>
                        <a:pt x="7" y="16"/>
                      </a:cubicBezTo>
                      <a:cubicBezTo>
                        <a:pt x="10" y="19"/>
                        <a:pt x="15" y="16"/>
                        <a:pt x="15" y="13"/>
                      </a:cubicBezTo>
                      <a:cubicBezTo>
                        <a:pt x="16" y="8"/>
                        <a:pt x="10" y="8"/>
                        <a:pt x="8" y="11"/>
                      </a:cubicBezTo>
                      <a:cubicBezTo>
                        <a:pt x="8" y="12"/>
                        <a:pt x="9" y="14"/>
                        <a:pt x="10" y="13"/>
                      </a:cubicBezTo>
                      <a:cubicBezTo>
                        <a:pt x="13" y="12"/>
                        <a:pt x="16" y="10"/>
                        <a:pt x="17" y="6"/>
                      </a:cubicBezTo>
                      <a:cubicBezTo>
                        <a:pt x="18" y="2"/>
                        <a:pt x="12" y="3"/>
                        <a:pt x="10" y="3"/>
                      </a:cubicBezTo>
                      <a:cubicBezTo>
                        <a:pt x="8" y="3"/>
                        <a:pt x="9" y="5"/>
                        <a:pt x="10" y="6"/>
                      </a:cubicBezTo>
                      <a:cubicBezTo>
                        <a:pt x="12" y="6"/>
                        <a:pt x="14" y="6"/>
                        <a:pt x="16" y="5"/>
                      </a:cubicBezTo>
                      <a:cubicBezTo>
                        <a:pt x="17" y="4"/>
                        <a:pt x="17" y="2"/>
                        <a:pt x="15" y="2"/>
                      </a:cubicBezTo>
                      <a:cubicBezTo>
                        <a:pt x="14" y="2"/>
                        <a:pt x="12" y="2"/>
                        <a:pt x="11" y="3"/>
                      </a:cubicBezTo>
                      <a:cubicBezTo>
                        <a:pt x="9" y="3"/>
                        <a:pt x="10" y="5"/>
                        <a:pt x="11" y="5"/>
                      </a:cubicBezTo>
                      <a:cubicBezTo>
                        <a:pt x="13" y="6"/>
                        <a:pt x="15" y="5"/>
                        <a:pt x="17" y="3"/>
                      </a:cubicBezTo>
                      <a:cubicBezTo>
                        <a:pt x="16" y="2"/>
                        <a:pt x="15" y="2"/>
                        <a:pt x="14" y="1"/>
                      </a:cubicBezTo>
                      <a:cubicBezTo>
                        <a:pt x="12" y="5"/>
                        <a:pt x="11" y="9"/>
                        <a:pt x="10" y="13"/>
                      </a:cubicBezTo>
                      <a:cubicBezTo>
                        <a:pt x="10" y="15"/>
                        <a:pt x="13" y="16"/>
                        <a:pt x="13" y="14"/>
                      </a:cubicBezTo>
                      <a:cubicBezTo>
                        <a:pt x="14" y="11"/>
                        <a:pt x="16" y="7"/>
                        <a:pt x="16" y="4"/>
                      </a:cubicBezTo>
                      <a:cubicBezTo>
                        <a:pt x="15" y="2"/>
                        <a:pt x="14" y="1"/>
                        <a:pt x="13" y="3"/>
                      </a:cubicBezTo>
                      <a:cubicBezTo>
                        <a:pt x="10" y="6"/>
                        <a:pt x="9" y="11"/>
                        <a:pt x="8" y="16"/>
                      </a:cubicBezTo>
                      <a:cubicBezTo>
                        <a:pt x="7" y="17"/>
                        <a:pt x="9" y="18"/>
                        <a:pt x="10" y="17"/>
                      </a:cubicBezTo>
                      <a:cubicBezTo>
                        <a:pt x="12" y="13"/>
                        <a:pt x="13" y="10"/>
                        <a:pt x="14" y="6"/>
                      </a:cubicBezTo>
                      <a:cubicBezTo>
                        <a:pt x="14" y="4"/>
                        <a:pt x="12" y="3"/>
                        <a:pt x="11" y="5"/>
                      </a:cubicBezTo>
                      <a:cubicBezTo>
                        <a:pt x="10" y="9"/>
                        <a:pt x="8" y="13"/>
                        <a:pt x="6" y="16"/>
                      </a:cubicBezTo>
                      <a:cubicBezTo>
                        <a:pt x="7" y="17"/>
                        <a:pt x="8" y="17"/>
                        <a:pt x="9" y="17"/>
                      </a:cubicBezTo>
                      <a:cubicBezTo>
                        <a:pt x="9" y="13"/>
                        <a:pt x="10" y="10"/>
                        <a:pt x="12" y="6"/>
                      </a:cubicBezTo>
                      <a:cubicBezTo>
                        <a:pt x="11" y="6"/>
                        <a:pt x="10" y="6"/>
                        <a:pt x="9" y="5"/>
                      </a:cubicBezTo>
                      <a:cubicBezTo>
                        <a:pt x="8" y="9"/>
                        <a:pt x="7" y="13"/>
                        <a:pt x="5" y="17"/>
                      </a:cubicBezTo>
                      <a:cubicBezTo>
                        <a:pt x="6" y="17"/>
                        <a:pt x="7" y="17"/>
                        <a:pt x="8" y="17"/>
                      </a:cubicBezTo>
                      <a:cubicBezTo>
                        <a:pt x="8" y="13"/>
                        <a:pt x="10" y="10"/>
                        <a:pt x="11" y="6"/>
                      </a:cubicBezTo>
                      <a:cubicBezTo>
                        <a:pt x="11" y="4"/>
                        <a:pt x="9" y="4"/>
                        <a:pt x="8" y="5"/>
                      </a:cubicBezTo>
                      <a:cubicBezTo>
                        <a:pt x="6" y="8"/>
                        <a:pt x="5" y="11"/>
                        <a:pt x="4" y="14"/>
                      </a:cubicBezTo>
                      <a:cubicBezTo>
                        <a:pt x="3" y="16"/>
                        <a:pt x="5" y="17"/>
                        <a:pt x="6" y="15"/>
                      </a:cubicBezTo>
                      <a:cubicBezTo>
                        <a:pt x="8" y="12"/>
                        <a:pt x="9" y="8"/>
                        <a:pt x="10" y="4"/>
                      </a:cubicBezTo>
                      <a:cubicBezTo>
                        <a:pt x="10" y="2"/>
                        <a:pt x="7" y="2"/>
                        <a:pt x="7" y="4"/>
                      </a:cubicBezTo>
                      <a:cubicBezTo>
                        <a:pt x="5" y="7"/>
                        <a:pt x="4" y="10"/>
                        <a:pt x="2" y="13"/>
                      </a:cubicBezTo>
                      <a:cubicBezTo>
                        <a:pt x="3" y="14"/>
                        <a:pt x="4" y="14"/>
                        <a:pt x="5" y="14"/>
                      </a:cubicBezTo>
                      <a:cubicBezTo>
                        <a:pt x="5" y="12"/>
                        <a:pt x="7" y="9"/>
                        <a:pt x="7" y="7"/>
                      </a:cubicBezTo>
                      <a:cubicBezTo>
                        <a:pt x="7" y="5"/>
                        <a:pt x="5" y="5"/>
                        <a:pt x="4" y="6"/>
                      </a:cubicBezTo>
                      <a:cubicBezTo>
                        <a:pt x="3" y="8"/>
                        <a:pt x="2" y="11"/>
                        <a:pt x="1" y="13"/>
                      </a:cubicBezTo>
                      <a:cubicBezTo>
                        <a:pt x="0" y="15"/>
                        <a:pt x="3" y="16"/>
                        <a:pt x="3" y="14"/>
                      </a:cubicBezTo>
                      <a:cubicBezTo>
                        <a:pt x="5" y="12"/>
                        <a:pt x="6" y="9"/>
                        <a:pt x="7" y="6"/>
                      </a:cubicBezTo>
                      <a:cubicBezTo>
                        <a:pt x="7" y="5"/>
                        <a:pt x="5" y="4"/>
                        <a:pt x="4" y="5"/>
                      </a:cubicBezTo>
                      <a:cubicBezTo>
                        <a:pt x="3" y="7"/>
                        <a:pt x="3" y="9"/>
                        <a:pt x="3" y="11"/>
                      </a:cubicBezTo>
                      <a:cubicBezTo>
                        <a:pt x="3" y="13"/>
                        <a:pt x="6" y="13"/>
                        <a:pt x="6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217"/>
                <p:cNvSpPr/>
                <p:nvPr/>
              </p:nvSpPr>
              <p:spPr bwMode="auto">
                <a:xfrm>
                  <a:off x="530" y="1583"/>
                  <a:ext cx="36" cy="52"/>
                </a:xfrm>
                <a:custGeom>
                  <a:avLst/>
                  <a:gdLst>
                    <a:gd name="T0" fmla="*/ 30 w 54"/>
                    <a:gd name="T1" fmla="*/ 2 h 78"/>
                    <a:gd name="T2" fmla="*/ 7 w 54"/>
                    <a:gd name="T3" fmla="*/ 11 h 78"/>
                    <a:gd name="T4" fmla="*/ 5 w 54"/>
                    <a:gd name="T5" fmla="*/ 47 h 78"/>
                    <a:gd name="T6" fmla="*/ 30 w 54"/>
                    <a:gd name="T7" fmla="*/ 74 h 78"/>
                    <a:gd name="T8" fmla="*/ 54 w 54"/>
                    <a:gd name="T9" fmla="*/ 63 h 78"/>
                    <a:gd name="T10" fmla="*/ 54 w 54"/>
                    <a:gd name="T11" fmla="*/ 61 h 78"/>
                    <a:gd name="T12" fmla="*/ 43 w 54"/>
                    <a:gd name="T13" fmla="*/ 50 h 78"/>
                    <a:gd name="T14" fmla="*/ 40 w 54"/>
                    <a:gd name="T15" fmla="*/ 51 h 78"/>
                    <a:gd name="T16" fmla="*/ 17 w 54"/>
                    <a:gd name="T17" fmla="*/ 34 h 78"/>
                    <a:gd name="T18" fmla="*/ 29 w 54"/>
                    <a:gd name="T19" fmla="*/ 20 h 78"/>
                    <a:gd name="T20" fmla="*/ 27 w 54"/>
                    <a:gd name="T21" fmla="*/ 4 h 78"/>
                    <a:gd name="T22" fmla="*/ 25 w 54"/>
                    <a:gd name="T23" fmla="*/ 4 h 78"/>
                    <a:gd name="T24" fmla="*/ 24 w 54"/>
                    <a:gd name="T25" fmla="*/ 20 h 78"/>
                    <a:gd name="T26" fmla="*/ 20 w 54"/>
                    <a:gd name="T27" fmla="*/ 22 h 78"/>
                    <a:gd name="T28" fmla="*/ 15 w 54"/>
                    <a:gd name="T29" fmla="*/ 31 h 78"/>
                    <a:gd name="T30" fmla="*/ 26 w 54"/>
                    <a:gd name="T31" fmla="*/ 55 h 78"/>
                    <a:gd name="T32" fmla="*/ 38 w 54"/>
                    <a:gd name="T33" fmla="*/ 55 h 78"/>
                    <a:gd name="T34" fmla="*/ 49 w 54"/>
                    <a:gd name="T35" fmla="*/ 60 h 78"/>
                    <a:gd name="T36" fmla="*/ 48 w 54"/>
                    <a:gd name="T37" fmla="*/ 68 h 78"/>
                    <a:gd name="T38" fmla="*/ 21 w 54"/>
                    <a:gd name="T39" fmla="*/ 67 h 78"/>
                    <a:gd name="T40" fmla="*/ 5 w 54"/>
                    <a:gd name="T41" fmla="*/ 33 h 78"/>
                    <a:gd name="T42" fmla="*/ 9 w 54"/>
                    <a:gd name="T43" fmla="*/ 12 h 78"/>
                    <a:gd name="T44" fmla="*/ 30 w 54"/>
                    <a:gd name="T45" fmla="*/ 5 h 78"/>
                    <a:gd name="T46" fmla="*/ 30 w 54"/>
                    <a:gd name="T47" fmla="*/ 2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54" h="78">
                      <a:moveTo>
                        <a:pt x="30" y="2"/>
                      </a:moveTo>
                      <a:cubicBezTo>
                        <a:pt x="19" y="2"/>
                        <a:pt x="13" y="0"/>
                        <a:pt x="7" y="11"/>
                      </a:cubicBezTo>
                      <a:cubicBezTo>
                        <a:pt x="1" y="22"/>
                        <a:pt x="0" y="36"/>
                        <a:pt x="5" y="47"/>
                      </a:cubicBezTo>
                      <a:cubicBezTo>
                        <a:pt x="10" y="59"/>
                        <a:pt x="17" y="70"/>
                        <a:pt x="30" y="74"/>
                      </a:cubicBezTo>
                      <a:cubicBezTo>
                        <a:pt x="40" y="78"/>
                        <a:pt x="50" y="72"/>
                        <a:pt x="54" y="63"/>
                      </a:cubicBezTo>
                      <a:cubicBezTo>
                        <a:pt x="54" y="62"/>
                        <a:pt x="54" y="62"/>
                        <a:pt x="54" y="61"/>
                      </a:cubicBezTo>
                      <a:cubicBezTo>
                        <a:pt x="51" y="58"/>
                        <a:pt x="48" y="52"/>
                        <a:pt x="43" y="50"/>
                      </a:cubicBezTo>
                      <a:cubicBezTo>
                        <a:pt x="42" y="50"/>
                        <a:pt x="40" y="51"/>
                        <a:pt x="40" y="51"/>
                      </a:cubicBezTo>
                      <a:cubicBezTo>
                        <a:pt x="22" y="56"/>
                        <a:pt x="18" y="46"/>
                        <a:pt x="17" y="34"/>
                      </a:cubicBezTo>
                      <a:cubicBezTo>
                        <a:pt x="16" y="12"/>
                        <a:pt x="28" y="29"/>
                        <a:pt x="29" y="20"/>
                      </a:cubicBezTo>
                      <a:cubicBezTo>
                        <a:pt x="31" y="15"/>
                        <a:pt x="30" y="9"/>
                        <a:pt x="27" y="4"/>
                      </a:cubicBezTo>
                      <a:cubicBezTo>
                        <a:pt x="27" y="2"/>
                        <a:pt x="24" y="3"/>
                        <a:pt x="25" y="4"/>
                      </a:cubicBezTo>
                      <a:cubicBezTo>
                        <a:pt x="26" y="8"/>
                        <a:pt x="30" y="18"/>
                        <a:pt x="24" y="20"/>
                      </a:cubicBezTo>
                      <a:cubicBezTo>
                        <a:pt x="24" y="20"/>
                        <a:pt x="20" y="21"/>
                        <a:pt x="20" y="22"/>
                      </a:cubicBezTo>
                      <a:cubicBezTo>
                        <a:pt x="17" y="25"/>
                        <a:pt x="15" y="27"/>
                        <a:pt x="15" y="31"/>
                      </a:cubicBezTo>
                      <a:cubicBezTo>
                        <a:pt x="14" y="41"/>
                        <a:pt x="16" y="50"/>
                        <a:pt x="26" y="55"/>
                      </a:cubicBezTo>
                      <a:cubicBezTo>
                        <a:pt x="30" y="57"/>
                        <a:pt x="34" y="56"/>
                        <a:pt x="38" y="55"/>
                      </a:cubicBezTo>
                      <a:cubicBezTo>
                        <a:pt x="42" y="54"/>
                        <a:pt x="46" y="57"/>
                        <a:pt x="49" y="60"/>
                      </a:cubicBezTo>
                      <a:cubicBezTo>
                        <a:pt x="49" y="63"/>
                        <a:pt x="48" y="65"/>
                        <a:pt x="48" y="68"/>
                      </a:cubicBezTo>
                      <a:cubicBezTo>
                        <a:pt x="38" y="74"/>
                        <a:pt x="29" y="73"/>
                        <a:pt x="21" y="67"/>
                      </a:cubicBezTo>
                      <a:cubicBezTo>
                        <a:pt x="12" y="59"/>
                        <a:pt x="6" y="44"/>
                        <a:pt x="5" y="33"/>
                      </a:cubicBezTo>
                      <a:cubicBezTo>
                        <a:pt x="4" y="26"/>
                        <a:pt x="6" y="19"/>
                        <a:pt x="9" y="12"/>
                      </a:cubicBezTo>
                      <a:cubicBezTo>
                        <a:pt x="13" y="4"/>
                        <a:pt x="22" y="5"/>
                        <a:pt x="30" y="5"/>
                      </a:cubicBezTo>
                      <a:cubicBezTo>
                        <a:pt x="32" y="5"/>
                        <a:pt x="32" y="2"/>
                        <a:pt x="3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218"/>
                <p:cNvSpPr/>
                <p:nvPr/>
              </p:nvSpPr>
              <p:spPr bwMode="auto">
                <a:xfrm>
                  <a:off x="547" y="1585"/>
                  <a:ext cx="5" cy="14"/>
                </a:xfrm>
                <a:custGeom>
                  <a:avLst/>
                  <a:gdLst>
                    <a:gd name="T0" fmla="*/ 3 w 8"/>
                    <a:gd name="T1" fmla="*/ 0 h 21"/>
                    <a:gd name="T2" fmla="*/ 3 w 8"/>
                    <a:gd name="T3" fmla="*/ 0 h 21"/>
                    <a:gd name="T4" fmla="*/ 1 w 8"/>
                    <a:gd name="T5" fmla="*/ 1 h 21"/>
                    <a:gd name="T6" fmla="*/ 1 w 8"/>
                    <a:gd name="T7" fmla="*/ 2 h 21"/>
                    <a:gd name="T8" fmla="*/ 2 w 8"/>
                    <a:gd name="T9" fmla="*/ 3 h 21"/>
                    <a:gd name="T10" fmla="*/ 5 w 8"/>
                    <a:gd name="T11" fmla="*/ 12 h 21"/>
                    <a:gd name="T12" fmla="*/ 5 w 8"/>
                    <a:gd name="T13" fmla="*/ 16 h 21"/>
                    <a:gd name="T14" fmla="*/ 2 w 8"/>
                    <a:gd name="T15" fmla="*/ 18 h 21"/>
                    <a:gd name="T16" fmla="*/ 2 w 8"/>
                    <a:gd name="T17" fmla="*/ 21 h 21"/>
                    <a:gd name="T18" fmla="*/ 8 w 8"/>
                    <a:gd name="T19" fmla="*/ 15 h 21"/>
                    <a:gd name="T20" fmla="*/ 4 w 8"/>
                    <a:gd name="T21" fmla="*/ 1 h 21"/>
                    <a:gd name="T22" fmla="*/ 4 w 8"/>
                    <a:gd name="T23" fmla="*/ 2 h 21"/>
                    <a:gd name="T24" fmla="*/ 4 w 8"/>
                    <a:gd name="T25" fmla="*/ 2 h 21"/>
                    <a:gd name="T26" fmla="*/ 2 w 8"/>
                    <a:gd name="T27" fmla="*/ 3 h 21"/>
                    <a:gd name="T28" fmla="*/ 3 w 8"/>
                    <a:gd name="T29" fmla="*/ 3 h 21"/>
                    <a:gd name="T30" fmla="*/ 3 w 8"/>
                    <a:gd name="T31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" h="21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2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1" y="3"/>
                        <a:pt x="2" y="3"/>
                      </a:cubicBezTo>
                      <a:cubicBezTo>
                        <a:pt x="4" y="5"/>
                        <a:pt x="5" y="9"/>
                        <a:pt x="5" y="12"/>
                      </a:cubicBezTo>
                      <a:cubicBezTo>
                        <a:pt x="5" y="13"/>
                        <a:pt x="5" y="14"/>
                        <a:pt x="5" y="16"/>
                      </a:cubicBezTo>
                      <a:cubicBezTo>
                        <a:pt x="5" y="18"/>
                        <a:pt x="4" y="18"/>
                        <a:pt x="2" y="18"/>
                      </a:cubicBezTo>
                      <a:cubicBezTo>
                        <a:pt x="0" y="18"/>
                        <a:pt x="0" y="21"/>
                        <a:pt x="2" y="21"/>
                      </a:cubicBezTo>
                      <a:cubicBezTo>
                        <a:pt x="7" y="21"/>
                        <a:pt x="8" y="19"/>
                        <a:pt x="8" y="15"/>
                      </a:cubicBezTo>
                      <a:cubicBezTo>
                        <a:pt x="8" y="10"/>
                        <a:pt x="7" y="5"/>
                        <a:pt x="4" y="1"/>
                      </a:cubicBezTo>
                      <a:cubicBezTo>
                        <a:pt x="4" y="1"/>
                        <a:pt x="4" y="2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3" y="2"/>
                        <a:pt x="3" y="3"/>
                        <a:pt x="2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5" y="3"/>
                        <a:pt x="5" y="0"/>
                        <a:pt x="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219"/>
                <p:cNvSpPr/>
                <p:nvPr/>
              </p:nvSpPr>
              <p:spPr bwMode="auto">
                <a:xfrm>
                  <a:off x="548" y="1585"/>
                  <a:ext cx="2" cy="3"/>
                </a:xfrm>
                <a:custGeom>
                  <a:avLst/>
                  <a:gdLst>
                    <a:gd name="T0" fmla="*/ 0 w 3"/>
                    <a:gd name="T1" fmla="*/ 2 h 4"/>
                    <a:gd name="T2" fmla="*/ 0 w 3"/>
                    <a:gd name="T3" fmla="*/ 2 h 4"/>
                    <a:gd name="T4" fmla="*/ 3 w 3"/>
                    <a:gd name="T5" fmla="*/ 2 h 4"/>
                    <a:gd name="T6" fmla="*/ 3 w 3"/>
                    <a:gd name="T7" fmla="*/ 2 h 4"/>
                    <a:gd name="T8" fmla="*/ 0 w 3"/>
                    <a:gd name="T9" fmla="*/ 2 h 4"/>
                    <a:gd name="T10" fmla="*/ 0 w 3"/>
                    <a:gd name="T11" fmla="*/ 2 h 4"/>
                    <a:gd name="T12" fmla="*/ 3 w 3"/>
                    <a:gd name="T13" fmla="*/ 2 h 4"/>
                    <a:gd name="T14" fmla="*/ 3 w 3"/>
                    <a:gd name="T15" fmla="*/ 2 h 4"/>
                    <a:gd name="T16" fmla="*/ 0 w 3"/>
                    <a:gd name="T1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4">
                      <a:moveTo>
                        <a:pt x="0" y="2"/>
                      </a:move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4"/>
                        <a:pt x="3" y="4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0"/>
                        <a:pt x="0" y="0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4"/>
                        <a:pt x="3" y="4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0"/>
                        <a:pt x="0" y="0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220"/>
                <p:cNvSpPr/>
                <p:nvPr/>
              </p:nvSpPr>
              <p:spPr bwMode="auto">
                <a:xfrm>
                  <a:off x="556" y="1615"/>
                  <a:ext cx="13" cy="12"/>
                </a:xfrm>
                <a:custGeom>
                  <a:avLst/>
                  <a:gdLst>
                    <a:gd name="T0" fmla="*/ 3 w 20"/>
                    <a:gd name="T1" fmla="*/ 7 h 19"/>
                    <a:gd name="T2" fmla="*/ 6 w 20"/>
                    <a:gd name="T3" fmla="*/ 2 h 19"/>
                    <a:gd name="T4" fmla="*/ 4 w 20"/>
                    <a:gd name="T5" fmla="*/ 3 h 19"/>
                    <a:gd name="T6" fmla="*/ 17 w 20"/>
                    <a:gd name="T7" fmla="*/ 13 h 19"/>
                    <a:gd name="T8" fmla="*/ 17 w 20"/>
                    <a:gd name="T9" fmla="*/ 11 h 19"/>
                    <a:gd name="T10" fmla="*/ 14 w 20"/>
                    <a:gd name="T11" fmla="*/ 16 h 19"/>
                    <a:gd name="T12" fmla="*/ 17 w 20"/>
                    <a:gd name="T13" fmla="*/ 16 h 19"/>
                    <a:gd name="T14" fmla="*/ 12 w 20"/>
                    <a:gd name="T15" fmla="*/ 11 h 19"/>
                    <a:gd name="T16" fmla="*/ 10 w 20"/>
                    <a:gd name="T17" fmla="*/ 13 h 19"/>
                    <a:gd name="T18" fmla="*/ 13 w 20"/>
                    <a:gd name="T19" fmla="*/ 14 h 19"/>
                    <a:gd name="T20" fmla="*/ 15 w 20"/>
                    <a:gd name="T21" fmla="*/ 12 h 19"/>
                    <a:gd name="T22" fmla="*/ 14 w 20"/>
                    <a:gd name="T23" fmla="*/ 10 h 19"/>
                    <a:gd name="T24" fmla="*/ 13 w 20"/>
                    <a:gd name="T25" fmla="*/ 12 h 19"/>
                    <a:gd name="T26" fmla="*/ 14 w 20"/>
                    <a:gd name="T27" fmla="*/ 13 h 19"/>
                    <a:gd name="T28" fmla="*/ 16 w 20"/>
                    <a:gd name="T29" fmla="*/ 11 h 19"/>
                    <a:gd name="T30" fmla="*/ 12 w 20"/>
                    <a:gd name="T31" fmla="*/ 9 h 19"/>
                    <a:gd name="T32" fmla="*/ 11 w 20"/>
                    <a:gd name="T33" fmla="*/ 12 h 19"/>
                    <a:gd name="T34" fmla="*/ 12 w 20"/>
                    <a:gd name="T35" fmla="*/ 13 h 19"/>
                    <a:gd name="T36" fmla="*/ 14 w 20"/>
                    <a:gd name="T37" fmla="*/ 11 h 19"/>
                    <a:gd name="T38" fmla="*/ 12 w 20"/>
                    <a:gd name="T39" fmla="*/ 10 h 19"/>
                    <a:gd name="T40" fmla="*/ 10 w 20"/>
                    <a:gd name="T41" fmla="*/ 12 h 19"/>
                    <a:gd name="T42" fmla="*/ 14 w 20"/>
                    <a:gd name="T43" fmla="*/ 18 h 19"/>
                    <a:gd name="T44" fmla="*/ 17 w 20"/>
                    <a:gd name="T45" fmla="*/ 18 h 19"/>
                    <a:gd name="T46" fmla="*/ 19 w 20"/>
                    <a:gd name="T47" fmla="*/ 13 h 19"/>
                    <a:gd name="T48" fmla="*/ 19 w 20"/>
                    <a:gd name="T49" fmla="*/ 11 h 19"/>
                    <a:gd name="T50" fmla="*/ 5 w 20"/>
                    <a:gd name="T51" fmla="*/ 0 h 19"/>
                    <a:gd name="T52" fmla="*/ 3 w 20"/>
                    <a:gd name="T53" fmla="*/ 1 h 19"/>
                    <a:gd name="T54" fmla="*/ 1 w 20"/>
                    <a:gd name="T55" fmla="*/ 5 h 19"/>
                    <a:gd name="T56" fmla="*/ 3 w 20"/>
                    <a:gd name="T57" fmla="*/ 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0" h="19">
                      <a:moveTo>
                        <a:pt x="3" y="7"/>
                      </a:moveTo>
                      <a:cubicBezTo>
                        <a:pt x="5" y="5"/>
                        <a:pt x="5" y="4"/>
                        <a:pt x="6" y="2"/>
                      </a:cubicBezTo>
                      <a:cubicBezTo>
                        <a:pt x="5" y="2"/>
                        <a:pt x="4" y="2"/>
                        <a:pt x="4" y="3"/>
                      </a:cubicBezTo>
                      <a:cubicBezTo>
                        <a:pt x="8" y="6"/>
                        <a:pt x="13" y="9"/>
                        <a:pt x="17" y="13"/>
                      </a:cubicBezTo>
                      <a:cubicBezTo>
                        <a:pt x="17" y="12"/>
                        <a:pt x="17" y="12"/>
                        <a:pt x="17" y="11"/>
                      </a:cubicBezTo>
                      <a:cubicBezTo>
                        <a:pt x="16" y="13"/>
                        <a:pt x="15" y="15"/>
                        <a:pt x="14" y="16"/>
                      </a:cubicBezTo>
                      <a:cubicBezTo>
                        <a:pt x="15" y="16"/>
                        <a:pt x="16" y="16"/>
                        <a:pt x="17" y="16"/>
                      </a:cubicBezTo>
                      <a:cubicBezTo>
                        <a:pt x="16" y="14"/>
                        <a:pt x="14" y="13"/>
                        <a:pt x="12" y="11"/>
                      </a:cubicBezTo>
                      <a:cubicBezTo>
                        <a:pt x="12" y="11"/>
                        <a:pt x="11" y="12"/>
                        <a:pt x="10" y="13"/>
                      </a:cubicBezTo>
                      <a:cubicBezTo>
                        <a:pt x="11" y="13"/>
                        <a:pt x="12" y="13"/>
                        <a:pt x="13" y="14"/>
                      </a:cubicBezTo>
                      <a:cubicBezTo>
                        <a:pt x="14" y="14"/>
                        <a:pt x="16" y="13"/>
                        <a:pt x="15" y="12"/>
                      </a:cubicBezTo>
                      <a:cubicBezTo>
                        <a:pt x="15" y="11"/>
                        <a:pt x="14" y="11"/>
                        <a:pt x="14" y="10"/>
                      </a:cubicBezTo>
                      <a:cubicBezTo>
                        <a:pt x="14" y="11"/>
                        <a:pt x="13" y="11"/>
                        <a:pt x="13" y="12"/>
                      </a:cubicBezTo>
                      <a:cubicBezTo>
                        <a:pt x="13" y="12"/>
                        <a:pt x="13" y="12"/>
                        <a:pt x="14" y="13"/>
                      </a:cubicBezTo>
                      <a:cubicBezTo>
                        <a:pt x="15" y="14"/>
                        <a:pt x="17" y="12"/>
                        <a:pt x="16" y="11"/>
                      </a:cubicBezTo>
                      <a:cubicBezTo>
                        <a:pt x="15" y="9"/>
                        <a:pt x="14" y="9"/>
                        <a:pt x="12" y="9"/>
                      </a:cubicBezTo>
                      <a:cubicBezTo>
                        <a:pt x="11" y="10"/>
                        <a:pt x="11" y="11"/>
                        <a:pt x="11" y="12"/>
                      </a:cubicBezTo>
                      <a:cubicBezTo>
                        <a:pt x="12" y="12"/>
                        <a:pt x="12" y="13"/>
                        <a:pt x="12" y="13"/>
                      </a:cubicBezTo>
                      <a:cubicBezTo>
                        <a:pt x="13" y="13"/>
                        <a:pt x="14" y="12"/>
                        <a:pt x="14" y="11"/>
                      </a:cubicBezTo>
                      <a:cubicBezTo>
                        <a:pt x="14" y="11"/>
                        <a:pt x="13" y="11"/>
                        <a:pt x="12" y="10"/>
                      </a:cubicBezTo>
                      <a:cubicBezTo>
                        <a:pt x="11" y="10"/>
                        <a:pt x="9" y="11"/>
                        <a:pt x="10" y="12"/>
                      </a:cubicBezTo>
                      <a:cubicBezTo>
                        <a:pt x="11" y="14"/>
                        <a:pt x="13" y="16"/>
                        <a:pt x="14" y="18"/>
                      </a:cubicBezTo>
                      <a:cubicBezTo>
                        <a:pt x="15" y="19"/>
                        <a:pt x="16" y="19"/>
                        <a:pt x="17" y="18"/>
                      </a:cubicBezTo>
                      <a:cubicBezTo>
                        <a:pt x="17" y="16"/>
                        <a:pt x="18" y="14"/>
                        <a:pt x="19" y="13"/>
                      </a:cubicBezTo>
                      <a:cubicBezTo>
                        <a:pt x="20" y="12"/>
                        <a:pt x="20" y="11"/>
                        <a:pt x="19" y="11"/>
                      </a:cubicBezTo>
                      <a:cubicBezTo>
                        <a:pt x="15" y="7"/>
                        <a:pt x="10" y="4"/>
                        <a:pt x="5" y="0"/>
                      </a:cubicBezTo>
                      <a:cubicBezTo>
                        <a:pt x="4" y="0"/>
                        <a:pt x="3" y="0"/>
                        <a:pt x="3" y="1"/>
                      </a:cubicBezTo>
                      <a:cubicBezTo>
                        <a:pt x="3" y="3"/>
                        <a:pt x="2" y="4"/>
                        <a:pt x="1" y="5"/>
                      </a:cubicBezTo>
                      <a:cubicBezTo>
                        <a:pt x="0" y="6"/>
                        <a:pt x="2" y="8"/>
                        <a:pt x="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221"/>
                <p:cNvSpPr/>
                <p:nvPr/>
              </p:nvSpPr>
              <p:spPr bwMode="auto">
                <a:xfrm>
                  <a:off x="564" y="1622"/>
                  <a:ext cx="3" cy="3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3 h 5"/>
                    <a:gd name="T4" fmla="*/ 1 w 5"/>
                    <a:gd name="T5" fmla="*/ 2 h 5"/>
                    <a:gd name="T6" fmla="*/ 1 w 5"/>
                    <a:gd name="T7" fmla="*/ 2 h 5"/>
                    <a:gd name="T8" fmla="*/ 4 w 5"/>
                    <a:gd name="T9" fmla="*/ 3 h 5"/>
                    <a:gd name="T10" fmla="*/ 4 w 5"/>
                    <a:gd name="T11" fmla="*/ 2 h 5"/>
                    <a:gd name="T12" fmla="*/ 2 w 5"/>
                    <a:gd name="T13" fmla="*/ 2 h 5"/>
                    <a:gd name="T14" fmla="*/ 2 w 5"/>
                    <a:gd name="T15" fmla="*/ 2 h 5"/>
                    <a:gd name="T16" fmla="*/ 5 w 5"/>
                    <a:gd name="T17" fmla="*/ 2 h 5"/>
                    <a:gd name="T18" fmla="*/ 5 w 5"/>
                    <a:gd name="T19" fmla="*/ 0 h 5"/>
                    <a:gd name="T20" fmla="*/ 3 w 5"/>
                    <a:gd name="T21" fmla="*/ 0 h 5"/>
                    <a:gd name="T22" fmla="*/ 1 w 5"/>
                    <a:gd name="T23" fmla="*/ 1 h 5"/>
                    <a:gd name="T24" fmla="*/ 4 w 5"/>
                    <a:gd name="T25" fmla="*/ 2 h 5"/>
                    <a:gd name="T26" fmla="*/ 4 w 5"/>
                    <a:gd name="T27" fmla="*/ 1 h 5"/>
                    <a:gd name="T28" fmla="*/ 2 w 5"/>
                    <a:gd name="T29" fmla="*/ 0 h 5"/>
                    <a:gd name="T30" fmla="*/ 0 w 5"/>
                    <a:gd name="T31" fmla="*/ 3 h 5"/>
                    <a:gd name="T32" fmla="*/ 3 w 5"/>
                    <a:gd name="T33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2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2" y="4"/>
                        <a:pt x="3" y="4"/>
                        <a:pt x="4" y="3"/>
                      </a:cubicBezTo>
                      <a:cubicBezTo>
                        <a:pt x="4" y="3"/>
                        <a:pt x="4" y="2"/>
                        <a:pt x="4" y="2"/>
                      </a:cubicBezTo>
                      <a:cubicBezTo>
                        <a:pt x="4" y="2"/>
                        <a:pt x="3" y="2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3" y="4"/>
                        <a:pt x="5" y="3"/>
                        <a:pt x="5" y="2"/>
                      </a:cubicBezTo>
                      <a:cubicBezTo>
                        <a:pt x="5" y="1"/>
                        <a:pt x="5" y="1"/>
                        <a:pt x="5" y="0"/>
                      </a:cubicBezTo>
                      <a:cubicBezTo>
                        <a:pt x="4" y="0"/>
                        <a:pt x="3" y="0"/>
                        <a:pt x="3" y="0"/>
                      </a:cubicBezTo>
                      <a:cubicBezTo>
                        <a:pt x="2" y="0"/>
                        <a:pt x="2" y="1"/>
                        <a:pt x="1" y="1"/>
                      </a:cubicBezTo>
                      <a:cubicBezTo>
                        <a:pt x="2" y="1"/>
                        <a:pt x="3" y="1"/>
                        <a:pt x="4" y="2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1" y="1"/>
                        <a:pt x="0" y="2"/>
                        <a:pt x="0" y="3"/>
                      </a:cubicBezTo>
                      <a:cubicBezTo>
                        <a:pt x="0" y="5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222"/>
                <p:cNvSpPr/>
                <p:nvPr/>
              </p:nvSpPr>
              <p:spPr bwMode="auto">
                <a:xfrm>
                  <a:off x="553" y="1618"/>
                  <a:ext cx="13" cy="13"/>
                </a:xfrm>
                <a:custGeom>
                  <a:avLst/>
                  <a:gdLst>
                    <a:gd name="T0" fmla="*/ 1 w 20"/>
                    <a:gd name="T1" fmla="*/ 3 h 19"/>
                    <a:gd name="T2" fmla="*/ 17 w 20"/>
                    <a:gd name="T3" fmla="*/ 17 h 19"/>
                    <a:gd name="T4" fmla="*/ 18 w 20"/>
                    <a:gd name="T5" fmla="*/ 15 h 19"/>
                    <a:gd name="T6" fmla="*/ 3 w 20"/>
                    <a:gd name="T7" fmla="*/ 1 h 19"/>
                    <a:gd name="T8" fmla="*/ 1 w 20"/>
                    <a:gd name="T9" fmla="*/ 3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19">
                      <a:moveTo>
                        <a:pt x="1" y="3"/>
                      </a:moveTo>
                      <a:cubicBezTo>
                        <a:pt x="6" y="8"/>
                        <a:pt x="11" y="13"/>
                        <a:pt x="17" y="17"/>
                      </a:cubicBezTo>
                      <a:cubicBezTo>
                        <a:pt x="19" y="19"/>
                        <a:pt x="20" y="16"/>
                        <a:pt x="18" y="15"/>
                      </a:cubicBezTo>
                      <a:cubicBezTo>
                        <a:pt x="13" y="11"/>
                        <a:pt x="8" y="6"/>
                        <a:pt x="3" y="1"/>
                      </a:cubicBezTo>
                      <a:cubicBezTo>
                        <a:pt x="2" y="0"/>
                        <a:pt x="0" y="2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223"/>
                <p:cNvSpPr/>
                <p:nvPr/>
              </p:nvSpPr>
              <p:spPr bwMode="auto">
                <a:xfrm>
                  <a:off x="542" y="1585"/>
                  <a:ext cx="6" cy="14"/>
                </a:xfrm>
                <a:custGeom>
                  <a:avLst/>
                  <a:gdLst>
                    <a:gd name="T0" fmla="*/ 8 w 8"/>
                    <a:gd name="T1" fmla="*/ 19 h 21"/>
                    <a:gd name="T2" fmla="*/ 6 w 8"/>
                    <a:gd name="T3" fmla="*/ 11 h 21"/>
                    <a:gd name="T4" fmla="*/ 3 w 8"/>
                    <a:gd name="T5" fmla="*/ 2 h 21"/>
                    <a:gd name="T6" fmla="*/ 0 w 8"/>
                    <a:gd name="T7" fmla="*/ 2 h 21"/>
                    <a:gd name="T8" fmla="*/ 3 w 8"/>
                    <a:gd name="T9" fmla="*/ 10 h 21"/>
                    <a:gd name="T10" fmla="*/ 5 w 8"/>
                    <a:gd name="T11" fmla="*/ 20 h 21"/>
                    <a:gd name="T12" fmla="*/ 8 w 8"/>
                    <a:gd name="T13" fmla="*/ 19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21">
                      <a:moveTo>
                        <a:pt x="8" y="19"/>
                      </a:moveTo>
                      <a:cubicBezTo>
                        <a:pt x="7" y="16"/>
                        <a:pt x="6" y="14"/>
                        <a:pt x="6" y="11"/>
                      </a:cubicBezTo>
                      <a:cubicBezTo>
                        <a:pt x="5" y="8"/>
                        <a:pt x="3" y="5"/>
                        <a:pt x="3" y="2"/>
                      </a:cubicBezTo>
                      <a:cubicBezTo>
                        <a:pt x="3" y="0"/>
                        <a:pt x="0" y="0"/>
                        <a:pt x="0" y="2"/>
                      </a:cubicBezTo>
                      <a:cubicBezTo>
                        <a:pt x="0" y="5"/>
                        <a:pt x="2" y="8"/>
                        <a:pt x="3" y="10"/>
                      </a:cubicBezTo>
                      <a:cubicBezTo>
                        <a:pt x="4" y="13"/>
                        <a:pt x="4" y="17"/>
                        <a:pt x="5" y="20"/>
                      </a:cubicBezTo>
                      <a:cubicBezTo>
                        <a:pt x="6" y="21"/>
                        <a:pt x="8" y="21"/>
                        <a:pt x="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224"/>
                <p:cNvSpPr/>
                <p:nvPr/>
              </p:nvSpPr>
              <p:spPr bwMode="auto">
                <a:xfrm>
                  <a:off x="936" y="1544"/>
                  <a:ext cx="43" cy="44"/>
                </a:xfrm>
                <a:custGeom>
                  <a:avLst/>
                  <a:gdLst>
                    <a:gd name="T0" fmla="*/ 42 w 65"/>
                    <a:gd name="T1" fmla="*/ 16 h 65"/>
                    <a:gd name="T2" fmla="*/ 22 w 65"/>
                    <a:gd name="T3" fmla="*/ 24 h 65"/>
                    <a:gd name="T4" fmla="*/ 19 w 65"/>
                    <a:gd name="T5" fmla="*/ 40 h 65"/>
                    <a:gd name="T6" fmla="*/ 32 w 65"/>
                    <a:gd name="T7" fmla="*/ 41 h 65"/>
                    <a:gd name="T8" fmla="*/ 43 w 65"/>
                    <a:gd name="T9" fmla="*/ 16 h 65"/>
                    <a:gd name="T10" fmla="*/ 40 w 65"/>
                    <a:gd name="T11" fmla="*/ 16 h 65"/>
                    <a:gd name="T12" fmla="*/ 50 w 65"/>
                    <a:gd name="T13" fmla="*/ 43 h 65"/>
                    <a:gd name="T14" fmla="*/ 63 w 65"/>
                    <a:gd name="T15" fmla="*/ 22 h 65"/>
                    <a:gd name="T16" fmla="*/ 46 w 65"/>
                    <a:gd name="T17" fmla="*/ 4 h 65"/>
                    <a:gd name="T18" fmla="*/ 4 w 65"/>
                    <a:gd name="T19" fmla="*/ 33 h 65"/>
                    <a:gd name="T20" fmla="*/ 52 w 65"/>
                    <a:gd name="T21" fmla="*/ 49 h 65"/>
                    <a:gd name="T22" fmla="*/ 50 w 65"/>
                    <a:gd name="T23" fmla="*/ 47 h 65"/>
                    <a:gd name="T24" fmla="*/ 10 w 65"/>
                    <a:gd name="T25" fmla="*/ 40 h 65"/>
                    <a:gd name="T26" fmla="*/ 33 w 65"/>
                    <a:gd name="T27" fmla="*/ 6 h 65"/>
                    <a:gd name="T28" fmla="*/ 56 w 65"/>
                    <a:gd name="T29" fmla="*/ 12 h 65"/>
                    <a:gd name="T30" fmla="*/ 49 w 65"/>
                    <a:gd name="T31" fmla="*/ 40 h 65"/>
                    <a:gd name="T32" fmla="*/ 43 w 65"/>
                    <a:gd name="T33" fmla="*/ 16 h 65"/>
                    <a:gd name="T34" fmla="*/ 40 w 65"/>
                    <a:gd name="T35" fmla="*/ 16 h 65"/>
                    <a:gd name="T36" fmla="*/ 32 w 65"/>
                    <a:gd name="T37" fmla="*/ 37 h 65"/>
                    <a:gd name="T38" fmla="*/ 28 w 65"/>
                    <a:gd name="T39" fmla="*/ 40 h 65"/>
                    <a:gd name="T40" fmla="*/ 26 w 65"/>
                    <a:gd name="T41" fmla="*/ 23 h 65"/>
                    <a:gd name="T42" fmla="*/ 42 w 65"/>
                    <a:gd name="T43" fmla="*/ 18 h 65"/>
                    <a:gd name="T44" fmla="*/ 42 w 65"/>
                    <a:gd name="T45" fmla="*/ 1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65" h="65">
                      <a:moveTo>
                        <a:pt x="42" y="16"/>
                      </a:moveTo>
                      <a:cubicBezTo>
                        <a:pt x="33" y="15"/>
                        <a:pt x="27" y="17"/>
                        <a:pt x="22" y="24"/>
                      </a:cubicBezTo>
                      <a:cubicBezTo>
                        <a:pt x="18" y="29"/>
                        <a:pt x="16" y="34"/>
                        <a:pt x="19" y="40"/>
                      </a:cubicBezTo>
                      <a:cubicBezTo>
                        <a:pt x="22" y="45"/>
                        <a:pt x="28" y="43"/>
                        <a:pt x="32" y="41"/>
                      </a:cubicBezTo>
                      <a:cubicBezTo>
                        <a:pt x="39" y="35"/>
                        <a:pt x="39" y="24"/>
                        <a:pt x="43" y="16"/>
                      </a:cubicBezTo>
                      <a:cubicBezTo>
                        <a:pt x="42" y="16"/>
                        <a:pt x="41" y="16"/>
                        <a:pt x="40" y="16"/>
                      </a:cubicBezTo>
                      <a:cubicBezTo>
                        <a:pt x="39" y="23"/>
                        <a:pt x="37" y="46"/>
                        <a:pt x="50" y="43"/>
                      </a:cubicBezTo>
                      <a:cubicBezTo>
                        <a:pt x="59" y="41"/>
                        <a:pt x="63" y="30"/>
                        <a:pt x="63" y="22"/>
                      </a:cubicBezTo>
                      <a:cubicBezTo>
                        <a:pt x="63" y="12"/>
                        <a:pt x="55" y="6"/>
                        <a:pt x="46" y="4"/>
                      </a:cubicBezTo>
                      <a:cubicBezTo>
                        <a:pt x="29" y="0"/>
                        <a:pt x="0" y="14"/>
                        <a:pt x="4" y="33"/>
                      </a:cubicBezTo>
                      <a:cubicBezTo>
                        <a:pt x="9" y="54"/>
                        <a:pt x="36" y="65"/>
                        <a:pt x="52" y="49"/>
                      </a:cubicBezTo>
                      <a:cubicBezTo>
                        <a:pt x="53" y="48"/>
                        <a:pt x="51" y="46"/>
                        <a:pt x="50" y="47"/>
                      </a:cubicBezTo>
                      <a:cubicBezTo>
                        <a:pt x="37" y="60"/>
                        <a:pt x="19" y="54"/>
                        <a:pt x="10" y="40"/>
                      </a:cubicBezTo>
                      <a:cubicBezTo>
                        <a:pt x="0" y="23"/>
                        <a:pt x="19" y="10"/>
                        <a:pt x="33" y="6"/>
                      </a:cubicBezTo>
                      <a:cubicBezTo>
                        <a:pt x="41" y="5"/>
                        <a:pt x="50" y="7"/>
                        <a:pt x="56" y="12"/>
                      </a:cubicBezTo>
                      <a:cubicBezTo>
                        <a:pt x="65" y="20"/>
                        <a:pt x="59" y="36"/>
                        <a:pt x="49" y="40"/>
                      </a:cubicBezTo>
                      <a:cubicBezTo>
                        <a:pt x="40" y="44"/>
                        <a:pt x="42" y="20"/>
                        <a:pt x="43" y="16"/>
                      </a:cubicBezTo>
                      <a:cubicBezTo>
                        <a:pt x="43" y="14"/>
                        <a:pt x="40" y="14"/>
                        <a:pt x="40" y="16"/>
                      </a:cubicBezTo>
                      <a:cubicBezTo>
                        <a:pt x="37" y="23"/>
                        <a:pt x="37" y="30"/>
                        <a:pt x="32" y="37"/>
                      </a:cubicBezTo>
                      <a:cubicBezTo>
                        <a:pt x="30" y="38"/>
                        <a:pt x="29" y="39"/>
                        <a:pt x="28" y="40"/>
                      </a:cubicBezTo>
                      <a:cubicBezTo>
                        <a:pt x="21" y="34"/>
                        <a:pt x="20" y="28"/>
                        <a:pt x="26" y="23"/>
                      </a:cubicBezTo>
                      <a:cubicBezTo>
                        <a:pt x="30" y="18"/>
                        <a:pt x="36" y="18"/>
                        <a:pt x="42" y="18"/>
                      </a:cubicBezTo>
                      <a:cubicBezTo>
                        <a:pt x="44" y="19"/>
                        <a:pt x="44" y="16"/>
                        <a:pt x="4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225"/>
                <p:cNvSpPr/>
                <p:nvPr/>
              </p:nvSpPr>
              <p:spPr bwMode="auto">
                <a:xfrm>
                  <a:off x="960" y="1515"/>
                  <a:ext cx="35" cy="20"/>
                </a:xfrm>
                <a:custGeom>
                  <a:avLst/>
                  <a:gdLst>
                    <a:gd name="T0" fmla="*/ 4 w 52"/>
                    <a:gd name="T1" fmla="*/ 6 h 30"/>
                    <a:gd name="T2" fmla="*/ 31 w 52"/>
                    <a:gd name="T3" fmla="*/ 6 h 30"/>
                    <a:gd name="T4" fmla="*/ 42 w 52"/>
                    <a:gd name="T5" fmla="*/ 5 h 30"/>
                    <a:gd name="T6" fmla="*/ 40 w 52"/>
                    <a:gd name="T7" fmla="*/ 13 h 30"/>
                    <a:gd name="T8" fmla="*/ 32 w 52"/>
                    <a:gd name="T9" fmla="*/ 22 h 30"/>
                    <a:gd name="T10" fmla="*/ 29 w 52"/>
                    <a:gd name="T11" fmla="*/ 25 h 30"/>
                    <a:gd name="T12" fmla="*/ 19 w 52"/>
                    <a:gd name="T13" fmla="*/ 21 h 30"/>
                    <a:gd name="T14" fmla="*/ 2 w 52"/>
                    <a:gd name="T15" fmla="*/ 6 h 30"/>
                    <a:gd name="T16" fmla="*/ 0 w 52"/>
                    <a:gd name="T17" fmla="*/ 7 h 30"/>
                    <a:gd name="T18" fmla="*/ 24 w 52"/>
                    <a:gd name="T19" fmla="*/ 28 h 30"/>
                    <a:gd name="T20" fmla="*/ 32 w 52"/>
                    <a:gd name="T21" fmla="*/ 25 h 30"/>
                    <a:gd name="T22" fmla="*/ 51 w 52"/>
                    <a:gd name="T23" fmla="*/ 6 h 30"/>
                    <a:gd name="T24" fmla="*/ 50 w 52"/>
                    <a:gd name="T25" fmla="*/ 5 h 30"/>
                    <a:gd name="T26" fmla="*/ 3 w 52"/>
                    <a:gd name="T27" fmla="*/ 5 h 30"/>
                    <a:gd name="T28" fmla="*/ 3 w 52"/>
                    <a:gd name="T29" fmla="*/ 7 h 30"/>
                    <a:gd name="T30" fmla="*/ 4 w 52"/>
                    <a:gd name="T31" fmla="*/ 7 h 30"/>
                    <a:gd name="T32" fmla="*/ 4 w 52"/>
                    <a:gd name="T33" fmla="*/ 6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2" h="30">
                      <a:moveTo>
                        <a:pt x="4" y="6"/>
                      </a:moveTo>
                      <a:cubicBezTo>
                        <a:pt x="12" y="9"/>
                        <a:pt x="23" y="7"/>
                        <a:pt x="31" y="6"/>
                      </a:cubicBezTo>
                      <a:cubicBezTo>
                        <a:pt x="35" y="5"/>
                        <a:pt x="39" y="5"/>
                        <a:pt x="42" y="5"/>
                      </a:cubicBezTo>
                      <a:cubicBezTo>
                        <a:pt x="52" y="5"/>
                        <a:pt x="43" y="10"/>
                        <a:pt x="40" y="13"/>
                      </a:cubicBezTo>
                      <a:cubicBezTo>
                        <a:pt x="37" y="16"/>
                        <a:pt x="35" y="19"/>
                        <a:pt x="32" y="22"/>
                      </a:cubicBezTo>
                      <a:cubicBezTo>
                        <a:pt x="31" y="23"/>
                        <a:pt x="30" y="24"/>
                        <a:pt x="29" y="25"/>
                      </a:cubicBezTo>
                      <a:cubicBezTo>
                        <a:pt x="26" y="28"/>
                        <a:pt x="21" y="23"/>
                        <a:pt x="19" y="21"/>
                      </a:cubicBezTo>
                      <a:cubicBezTo>
                        <a:pt x="13" y="17"/>
                        <a:pt x="5" y="13"/>
                        <a:pt x="2" y="6"/>
                      </a:cubicBezTo>
                      <a:cubicBezTo>
                        <a:pt x="2" y="5"/>
                        <a:pt x="0" y="5"/>
                        <a:pt x="0" y="7"/>
                      </a:cubicBezTo>
                      <a:cubicBezTo>
                        <a:pt x="4" y="16"/>
                        <a:pt x="17" y="23"/>
                        <a:pt x="24" y="28"/>
                      </a:cubicBezTo>
                      <a:cubicBezTo>
                        <a:pt x="28" y="30"/>
                        <a:pt x="30" y="27"/>
                        <a:pt x="32" y="25"/>
                      </a:cubicBezTo>
                      <a:cubicBezTo>
                        <a:pt x="38" y="18"/>
                        <a:pt x="44" y="12"/>
                        <a:pt x="51" y="6"/>
                      </a:cubicBezTo>
                      <a:cubicBezTo>
                        <a:pt x="51" y="6"/>
                        <a:pt x="51" y="5"/>
                        <a:pt x="50" y="5"/>
                      </a:cubicBezTo>
                      <a:cubicBezTo>
                        <a:pt x="36" y="0"/>
                        <a:pt x="18" y="5"/>
                        <a:pt x="3" y="5"/>
                      </a:cubicBezTo>
                      <a:cubicBezTo>
                        <a:pt x="2" y="5"/>
                        <a:pt x="2" y="7"/>
                        <a:pt x="3" y="7"/>
                      </a:cubicBezTo>
                      <a:cubicBezTo>
                        <a:pt x="3" y="7"/>
                        <a:pt x="3" y="7"/>
                        <a:pt x="4" y="7"/>
                      </a:cubicBezTo>
                      <a:cubicBezTo>
                        <a:pt x="5" y="8"/>
                        <a:pt x="5" y="6"/>
                        <a:pt x="4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226"/>
                <p:cNvSpPr/>
                <p:nvPr/>
              </p:nvSpPr>
              <p:spPr bwMode="auto">
                <a:xfrm>
                  <a:off x="960" y="1516"/>
                  <a:ext cx="37" cy="27"/>
                </a:xfrm>
                <a:custGeom>
                  <a:avLst/>
                  <a:gdLst>
                    <a:gd name="T0" fmla="*/ 3 w 55"/>
                    <a:gd name="T1" fmla="*/ 5 h 40"/>
                    <a:gd name="T2" fmla="*/ 2 w 55"/>
                    <a:gd name="T3" fmla="*/ 4 h 40"/>
                    <a:gd name="T4" fmla="*/ 0 w 55"/>
                    <a:gd name="T5" fmla="*/ 5 h 40"/>
                    <a:gd name="T6" fmla="*/ 2 w 55"/>
                    <a:gd name="T7" fmla="*/ 37 h 40"/>
                    <a:gd name="T8" fmla="*/ 3 w 55"/>
                    <a:gd name="T9" fmla="*/ 38 h 40"/>
                    <a:gd name="T10" fmla="*/ 34 w 55"/>
                    <a:gd name="T11" fmla="*/ 38 h 40"/>
                    <a:gd name="T12" fmla="*/ 51 w 55"/>
                    <a:gd name="T13" fmla="*/ 36 h 40"/>
                    <a:gd name="T14" fmla="*/ 53 w 55"/>
                    <a:gd name="T15" fmla="*/ 23 h 40"/>
                    <a:gd name="T16" fmla="*/ 50 w 55"/>
                    <a:gd name="T17" fmla="*/ 1 h 40"/>
                    <a:gd name="T18" fmla="*/ 48 w 55"/>
                    <a:gd name="T19" fmla="*/ 2 h 40"/>
                    <a:gd name="T20" fmla="*/ 50 w 55"/>
                    <a:gd name="T21" fmla="*/ 13 h 40"/>
                    <a:gd name="T22" fmla="*/ 51 w 55"/>
                    <a:gd name="T23" fmla="*/ 26 h 40"/>
                    <a:gd name="T24" fmla="*/ 47 w 55"/>
                    <a:gd name="T25" fmla="*/ 36 h 40"/>
                    <a:gd name="T26" fmla="*/ 30 w 55"/>
                    <a:gd name="T27" fmla="*/ 36 h 40"/>
                    <a:gd name="T28" fmla="*/ 4 w 55"/>
                    <a:gd name="T29" fmla="*/ 33 h 40"/>
                    <a:gd name="T30" fmla="*/ 3 w 55"/>
                    <a:gd name="T31" fmla="*/ 19 h 40"/>
                    <a:gd name="T32" fmla="*/ 2 w 55"/>
                    <a:gd name="T33" fmla="*/ 6 h 40"/>
                    <a:gd name="T34" fmla="*/ 3 w 55"/>
                    <a:gd name="T35" fmla="*/ 5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5" h="40">
                      <a:moveTo>
                        <a:pt x="3" y="5"/>
                      </a:moveTo>
                      <a:cubicBezTo>
                        <a:pt x="2" y="5"/>
                        <a:pt x="2" y="4"/>
                        <a:pt x="2" y="4"/>
                      </a:cubicBezTo>
                      <a:cubicBezTo>
                        <a:pt x="1" y="4"/>
                        <a:pt x="0" y="4"/>
                        <a:pt x="0" y="5"/>
                      </a:cubicBezTo>
                      <a:cubicBezTo>
                        <a:pt x="0" y="16"/>
                        <a:pt x="2" y="26"/>
                        <a:pt x="2" y="37"/>
                      </a:cubicBezTo>
                      <a:cubicBezTo>
                        <a:pt x="2" y="37"/>
                        <a:pt x="2" y="38"/>
                        <a:pt x="3" y="38"/>
                      </a:cubicBezTo>
                      <a:cubicBezTo>
                        <a:pt x="13" y="37"/>
                        <a:pt x="23" y="37"/>
                        <a:pt x="34" y="38"/>
                      </a:cubicBezTo>
                      <a:cubicBezTo>
                        <a:pt x="38" y="38"/>
                        <a:pt x="47" y="40"/>
                        <a:pt x="51" y="36"/>
                      </a:cubicBezTo>
                      <a:cubicBezTo>
                        <a:pt x="55" y="34"/>
                        <a:pt x="53" y="27"/>
                        <a:pt x="53" y="23"/>
                      </a:cubicBezTo>
                      <a:cubicBezTo>
                        <a:pt x="53" y="17"/>
                        <a:pt x="53" y="6"/>
                        <a:pt x="50" y="1"/>
                      </a:cubicBezTo>
                      <a:cubicBezTo>
                        <a:pt x="49" y="0"/>
                        <a:pt x="48" y="1"/>
                        <a:pt x="48" y="2"/>
                      </a:cubicBezTo>
                      <a:cubicBezTo>
                        <a:pt x="50" y="5"/>
                        <a:pt x="50" y="10"/>
                        <a:pt x="50" y="13"/>
                      </a:cubicBezTo>
                      <a:cubicBezTo>
                        <a:pt x="50" y="17"/>
                        <a:pt x="51" y="22"/>
                        <a:pt x="51" y="26"/>
                      </a:cubicBezTo>
                      <a:cubicBezTo>
                        <a:pt x="51" y="30"/>
                        <a:pt x="52" y="35"/>
                        <a:pt x="47" y="36"/>
                      </a:cubicBezTo>
                      <a:cubicBezTo>
                        <a:pt x="42" y="37"/>
                        <a:pt x="36" y="36"/>
                        <a:pt x="30" y="36"/>
                      </a:cubicBezTo>
                      <a:cubicBezTo>
                        <a:pt x="28" y="35"/>
                        <a:pt x="4" y="36"/>
                        <a:pt x="4" y="33"/>
                      </a:cubicBezTo>
                      <a:cubicBezTo>
                        <a:pt x="4" y="28"/>
                        <a:pt x="4" y="24"/>
                        <a:pt x="3" y="19"/>
                      </a:cubicBezTo>
                      <a:cubicBezTo>
                        <a:pt x="3" y="17"/>
                        <a:pt x="3" y="7"/>
                        <a:pt x="2" y="6"/>
                      </a:cubicBezTo>
                      <a:cubicBezTo>
                        <a:pt x="3" y="7"/>
                        <a:pt x="4" y="5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227"/>
                <p:cNvSpPr/>
                <p:nvPr/>
              </p:nvSpPr>
              <p:spPr bwMode="auto">
                <a:xfrm>
                  <a:off x="959" y="1504"/>
                  <a:ext cx="36" cy="17"/>
                </a:xfrm>
                <a:custGeom>
                  <a:avLst/>
                  <a:gdLst>
                    <a:gd name="T0" fmla="*/ 3 w 53"/>
                    <a:gd name="T1" fmla="*/ 25 h 26"/>
                    <a:gd name="T2" fmla="*/ 11 w 53"/>
                    <a:gd name="T3" fmla="*/ 17 h 26"/>
                    <a:gd name="T4" fmla="*/ 22 w 53"/>
                    <a:gd name="T5" fmla="*/ 7 h 26"/>
                    <a:gd name="T6" fmla="*/ 34 w 53"/>
                    <a:gd name="T7" fmla="*/ 7 h 26"/>
                    <a:gd name="T8" fmla="*/ 51 w 53"/>
                    <a:gd name="T9" fmla="*/ 22 h 26"/>
                    <a:gd name="T10" fmla="*/ 52 w 53"/>
                    <a:gd name="T11" fmla="*/ 21 h 26"/>
                    <a:gd name="T12" fmla="*/ 39 w 53"/>
                    <a:gd name="T13" fmla="*/ 9 h 26"/>
                    <a:gd name="T14" fmla="*/ 26 w 53"/>
                    <a:gd name="T15" fmla="*/ 0 h 26"/>
                    <a:gd name="T16" fmla="*/ 20 w 53"/>
                    <a:gd name="T17" fmla="*/ 6 h 26"/>
                    <a:gd name="T18" fmla="*/ 12 w 53"/>
                    <a:gd name="T19" fmla="*/ 14 h 26"/>
                    <a:gd name="T20" fmla="*/ 2 w 53"/>
                    <a:gd name="T21" fmla="*/ 24 h 26"/>
                    <a:gd name="T22" fmla="*/ 3 w 53"/>
                    <a:gd name="T23" fmla="*/ 2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3" h="26">
                      <a:moveTo>
                        <a:pt x="3" y="25"/>
                      </a:moveTo>
                      <a:cubicBezTo>
                        <a:pt x="6" y="23"/>
                        <a:pt x="8" y="20"/>
                        <a:pt x="11" y="17"/>
                      </a:cubicBezTo>
                      <a:cubicBezTo>
                        <a:pt x="15" y="14"/>
                        <a:pt x="19" y="11"/>
                        <a:pt x="22" y="7"/>
                      </a:cubicBezTo>
                      <a:cubicBezTo>
                        <a:pt x="26" y="1"/>
                        <a:pt x="29" y="4"/>
                        <a:pt x="34" y="7"/>
                      </a:cubicBezTo>
                      <a:cubicBezTo>
                        <a:pt x="40" y="12"/>
                        <a:pt x="47" y="16"/>
                        <a:pt x="51" y="22"/>
                      </a:cubicBezTo>
                      <a:cubicBezTo>
                        <a:pt x="51" y="23"/>
                        <a:pt x="53" y="22"/>
                        <a:pt x="52" y="21"/>
                      </a:cubicBezTo>
                      <a:cubicBezTo>
                        <a:pt x="49" y="16"/>
                        <a:pt x="44" y="12"/>
                        <a:pt x="39" y="9"/>
                      </a:cubicBezTo>
                      <a:cubicBezTo>
                        <a:pt x="36" y="6"/>
                        <a:pt x="31" y="1"/>
                        <a:pt x="26" y="0"/>
                      </a:cubicBezTo>
                      <a:cubicBezTo>
                        <a:pt x="24" y="0"/>
                        <a:pt x="21" y="4"/>
                        <a:pt x="20" y="6"/>
                      </a:cubicBezTo>
                      <a:cubicBezTo>
                        <a:pt x="18" y="9"/>
                        <a:pt x="15" y="11"/>
                        <a:pt x="12" y="14"/>
                      </a:cubicBezTo>
                      <a:cubicBezTo>
                        <a:pt x="8" y="17"/>
                        <a:pt x="6" y="21"/>
                        <a:pt x="2" y="24"/>
                      </a:cubicBezTo>
                      <a:cubicBezTo>
                        <a:pt x="0" y="24"/>
                        <a:pt x="1" y="26"/>
                        <a:pt x="3" y="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228"/>
                <p:cNvSpPr/>
                <p:nvPr/>
              </p:nvSpPr>
              <p:spPr bwMode="auto">
                <a:xfrm>
                  <a:off x="911" y="1456"/>
                  <a:ext cx="8" cy="58"/>
                </a:xfrm>
                <a:custGeom>
                  <a:avLst/>
                  <a:gdLst>
                    <a:gd name="T0" fmla="*/ 3 w 13"/>
                    <a:gd name="T1" fmla="*/ 2 h 87"/>
                    <a:gd name="T2" fmla="*/ 2 w 13"/>
                    <a:gd name="T3" fmla="*/ 40 h 87"/>
                    <a:gd name="T4" fmla="*/ 4 w 13"/>
                    <a:gd name="T5" fmla="*/ 82 h 87"/>
                    <a:gd name="T6" fmla="*/ 6 w 13"/>
                    <a:gd name="T7" fmla="*/ 83 h 87"/>
                    <a:gd name="T8" fmla="*/ 11 w 13"/>
                    <a:gd name="T9" fmla="*/ 76 h 87"/>
                    <a:gd name="T10" fmla="*/ 8 w 13"/>
                    <a:gd name="T11" fmla="*/ 32 h 87"/>
                    <a:gd name="T12" fmla="*/ 2 w 13"/>
                    <a:gd name="T13" fmla="*/ 2 h 87"/>
                    <a:gd name="T14" fmla="*/ 1 w 13"/>
                    <a:gd name="T15" fmla="*/ 4 h 87"/>
                    <a:gd name="T16" fmla="*/ 3 w 13"/>
                    <a:gd name="T17" fmla="*/ 6 h 87"/>
                    <a:gd name="T18" fmla="*/ 5 w 13"/>
                    <a:gd name="T19" fmla="*/ 4 h 87"/>
                    <a:gd name="T20" fmla="*/ 6 w 13"/>
                    <a:gd name="T21" fmla="*/ 32 h 87"/>
                    <a:gd name="T22" fmla="*/ 8 w 13"/>
                    <a:gd name="T23" fmla="*/ 59 h 87"/>
                    <a:gd name="T24" fmla="*/ 8 w 13"/>
                    <a:gd name="T25" fmla="*/ 71 h 87"/>
                    <a:gd name="T26" fmla="*/ 8 w 13"/>
                    <a:gd name="T27" fmla="*/ 69 h 87"/>
                    <a:gd name="T28" fmla="*/ 7 w 13"/>
                    <a:gd name="T29" fmla="*/ 39 h 87"/>
                    <a:gd name="T30" fmla="*/ 4 w 13"/>
                    <a:gd name="T31" fmla="*/ 38 h 87"/>
                    <a:gd name="T32" fmla="*/ 3 w 13"/>
                    <a:gd name="T33" fmla="*/ 63 h 87"/>
                    <a:gd name="T34" fmla="*/ 6 w 13"/>
                    <a:gd name="T35" fmla="*/ 63 h 87"/>
                    <a:gd name="T36" fmla="*/ 6 w 13"/>
                    <a:gd name="T37" fmla="*/ 51 h 87"/>
                    <a:gd name="T38" fmla="*/ 5 w 13"/>
                    <a:gd name="T39" fmla="*/ 49 h 87"/>
                    <a:gd name="T40" fmla="*/ 5 w 13"/>
                    <a:gd name="T41" fmla="*/ 81 h 87"/>
                    <a:gd name="T42" fmla="*/ 8 w 13"/>
                    <a:gd name="T43" fmla="*/ 81 h 87"/>
                    <a:gd name="T44" fmla="*/ 10 w 13"/>
                    <a:gd name="T45" fmla="*/ 52 h 87"/>
                    <a:gd name="T46" fmla="*/ 8 w 13"/>
                    <a:gd name="T47" fmla="*/ 2 h 87"/>
                    <a:gd name="T48" fmla="*/ 6 w 13"/>
                    <a:gd name="T49" fmla="*/ 1 h 87"/>
                    <a:gd name="T50" fmla="*/ 3 w 13"/>
                    <a:gd name="T51" fmla="*/ 1 h 87"/>
                    <a:gd name="T52" fmla="*/ 1 w 13"/>
                    <a:gd name="T53" fmla="*/ 3 h 87"/>
                    <a:gd name="T54" fmla="*/ 7 w 13"/>
                    <a:gd name="T55" fmla="*/ 56 h 87"/>
                    <a:gd name="T56" fmla="*/ 8 w 13"/>
                    <a:gd name="T57" fmla="*/ 76 h 87"/>
                    <a:gd name="T58" fmla="*/ 6 w 13"/>
                    <a:gd name="T59" fmla="*/ 67 h 87"/>
                    <a:gd name="T60" fmla="*/ 6 w 13"/>
                    <a:gd name="T61" fmla="*/ 58 h 87"/>
                    <a:gd name="T62" fmla="*/ 5 w 13"/>
                    <a:gd name="T63" fmla="*/ 3 h 87"/>
                    <a:gd name="T64" fmla="*/ 3 w 13"/>
                    <a:gd name="T65" fmla="*/ 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" h="87">
                      <a:moveTo>
                        <a:pt x="3" y="2"/>
                      </a:moveTo>
                      <a:cubicBezTo>
                        <a:pt x="1" y="14"/>
                        <a:pt x="2" y="28"/>
                        <a:pt x="2" y="40"/>
                      </a:cubicBezTo>
                      <a:cubicBezTo>
                        <a:pt x="3" y="54"/>
                        <a:pt x="2" y="69"/>
                        <a:pt x="4" y="82"/>
                      </a:cubicBezTo>
                      <a:cubicBezTo>
                        <a:pt x="4" y="83"/>
                        <a:pt x="5" y="83"/>
                        <a:pt x="6" y="83"/>
                      </a:cubicBezTo>
                      <a:cubicBezTo>
                        <a:pt x="10" y="82"/>
                        <a:pt x="11" y="80"/>
                        <a:pt x="11" y="76"/>
                      </a:cubicBezTo>
                      <a:cubicBezTo>
                        <a:pt x="11" y="61"/>
                        <a:pt x="9" y="46"/>
                        <a:pt x="8" y="32"/>
                      </a:cubicBezTo>
                      <a:cubicBezTo>
                        <a:pt x="7" y="26"/>
                        <a:pt x="10" y="3"/>
                        <a:pt x="2" y="2"/>
                      </a:cubicBezTo>
                      <a:cubicBezTo>
                        <a:pt x="1" y="1"/>
                        <a:pt x="0" y="3"/>
                        <a:pt x="1" y="4"/>
                      </a:cubicBezTo>
                      <a:cubicBezTo>
                        <a:pt x="1" y="5"/>
                        <a:pt x="2" y="5"/>
                        <a:pt x="3" y="6"/>
                      </a:cubicBezTo>
                      <a:cubicBezTo>
                        <a:pt x="4" y="7"/>
                        <a:pt x="6" y="6"/>
                        <a:pt x="5" y="4"/>
                      </a:cubicBezTo>
                      <a:cubicBezTo>
                        <a:pt x="9" y="10"/>
                        <a:pt x="6" y="25"/>
                        <a:pt x="6" y="32"/>
                      </a:cubicBezTo>
                      <a:cubicBezTo>
                        <a:pt x="6" y="41"/>
                        <a:pt x="7" y="50"/>
                        <a:pt x="8" y="59"/>
                      </a:cubicBezTo>
                      <a:cubicBezTo>
                        <a:pt x="8" y="63"/>
                        <a:pt x="8" y="67"/>
                        <a:pt x="8" y="71"/>
                      </a:cubicBezTo>
                      <a:cubicBezTo>
                        <a:pt x="8" y="87"/>
                        <a:pt x="8" y="71"/>
                        <a:pt x="8" y="69"/>
                      </a:cubicBezTo>
                      <a:cubicBezTo>
                        <a:pt x="8" y="59"/>
                        <a:pt x="7" y="49"/>
                        <a:pt x="7" y="39"/>
                      </a:cubicBezTo>
                      <a:cubicBezTo>
                        <a:pt x="7" y="37"/>
                        <a:pt x="4" y="37"/>
                        <a:pt x="4" y="38"/>
                      </a:cubicBezTo>
                      <a:cubicBezTo>
                        <a:pt x="2" y="46"/>
                        <a:pt x="3" y="55"/>
                        <a:pt x="3" y="63"/>
                      </a:cubicBezTo>
                      <a:cubicBezTo>
                        <a:pt x="3" y="65"/>
                        <a:pt x="6" y="65"/>
                        <a:pt x="6" y="63"/>
                      </a:cubicBezTo>
                      <a:cubicBezTo>
                        <a:pt x="6" y="59"/>
                        <a:pt x="6" y="55"/>
                        <a:pt x="6" y="51"/>
                      </a:cubicBezTo>
                      <a:cubicBezTo>
                        <a:pt x="6" y="49"/>
                        <a:pt x="4" y="37"/>
                        <a:pt x="5" y="49"/>
                      </a:cubicBezTo>
                      <a:cubicBezTo>
                        <a:pt x="5" y="59"/>
                        <a:pt x="4" y="70"/>
                        <a:pt x="5" y="81"/>
                      </a:cubicBezTo>
                      <a:cubicBezTo>
                        <a:pt x="5" y="82"/>
                        <a:pt x="7" y="83"/>
                        <a:pt x="8" y="81"/>
                      </a:cubicBezTo>
                      <a:cubicBezTo>
                        <a:pt x="13" y="73"/>
                        <a:pt x="11" y="62"/>
                        <a:pt x="10" y="52"/>
                      </a:cubicBezTo>
                      <a:cubicBezTo>
                        <a:pt x="8" y="36"/>
                        <a:pt x="11" y="18"/>
                        <a:pt x="8" y="2"/>
                      </a:cubicBezTo>
                      <a:cubicBezTo>
                        <a:pt x="8" y="1"/>
                        <a:pt x="7" y="1"/>
                        <a:pt x="6" y="1"/>
                      </a:cubicBezTo>
                      <a:cubicBezTo>
                        <a:pt x="5" y="1"/>
                        <a:pt x="4" y="1"/>
                        <a:pt x="3" y="1"/>
                      </a:cubicBezTo>
                      <a:cubicBezTo>
                        <a:pt x="2" y="1"/>
                        <a:pt x="1" y="2"/>
                        <a:pt x="1" y="3"/>
                      </a:cubicBezTo>
                      <a:cubicBezTo>
                        <a:pt x="4" y="20"/>
                        <a:pt x="6" y="38"/>
                        <a:pt x="7" y="56"/>
                      </a:cubicBezTo>
                      <a:cubicBezTo>
                        <a:pt x="8" y="62"/>
                        <a:pt x="7" y="69"/>
                        <a:pt x="8" y="76"/>
                      </a:cubicBezTo>
                      <a:cubicBezTo>
                        <a:pt x="5" y="74"/>
                        <a:pt x="5" y="71"/>
                        <a:pt x="6" y="67"/>
                      </a:cubicBezTo>
                      <a:cubicBezTo>
                        <a:pt x="6" y="64"/>
                        <a:pt x="6" y="61"/>
                        <a:pt x="6" y="58"/>
                      </a:cubicBezTo>
                      <a:cubicBezTo>
                        <a:pt x="6" y="39"/>
                        <a:pt x="3" y="21"/>
                        <a:pt x="5" y="3"/>
                      </a:cubicBezTo>
                      <a:cubicBezTo>
                        <a:pt x="6" y="1"/>
                        <a:pt x="3" y="0"/>
                        <a:pt x="3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229"/>
                <p:cNvSpPr/>
                <p:nvPr/>
              </p:nvSpPr>
              <p:spPr bwMode="auto">
                <a:xfrm>
                  <a:off x="913" y="1457"/>
                  <a:ext cx="31" cy="8"/>
                </a:xfrm>
                <a:custGeom>
                  <a:avLst/>
                  <a:gdLst>
                    <a:gd name="T0" fmla="*/ 1 w 47"/>
                    <a:gd name="T1" fmla="*/ 7 h 12"/>
                    <a:gd name="T2" fmla="*/ 15 w 47"/>
                    <a:gd name="T3" fmla="*/ 7 h 12"/>
                    <a:gd name="T4" fmla="*/ 30 w 47"/>
                    <a:gd name="T5" fmla="*/ 11 h 12"/>
                    <a:gd name="T6" fmla="*/ 46 w 47"/>
                    <a:gd name="T7" fmla="*/ 3 h 12"/>
                    <a:gd name="T8" fmla="*/ 44 w 47"/>
                    <a:gd name="T9" fmla="*/ 2 h 12"/>
                    <a:gd name="T10" fmla="*/ 18 w 47"/>
                    <a:gd name="T11" fmla="*/ 5 h 12"/>
                    <a:gd name="T12" fmla="*/ 2 w 47"/>
                    <a:gd name="T13" fmla="*/ 4 h 12"/>
                    <a:gd name="T14" fmla="*/ 1 w 47"/>
                    <a:gd name="T15" fmla="*/ 7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7" h="12">
                      <a:moveTo>
                        <a:pt x="1" y="7"/>
                      </a:moveTo>
                      <a:cubicBezTo>
                        <a:pt x="6" y="8"/>
                        <a:pt x="10" y="6"/>
                        <a:pt x="15" y="7"/>
                      </a:cubicBezTo>
                      <a:cubicBezTo>
                        <a:pt x="20" y="8"/>
                        <a:pt x="24" y="11"/>
                        <a:pt x="30" y="11"/>
                      </a:cubicBezTo>
                      <a:cubicBezTo>
                        <a:pt x="36" y="11"/>
                        <a:pt x="44" y="9"/>
                        <a:pt x="46" y="3"/>
                      </a:cubicBezTo>
                      <a:cubicBezTo>
                        <a:pt x="47" y="1"/>
                        <a:pt x="44" y="0"/>
                        <a:pt x="44" y="2"/>
                      </a:cubicBezTo>
                      <a:cubicBezTo>
                        <a:pt x="40" y="12"/>
                        <a:pt x="25" y="8"/>
                        <a:pt x="18" y="5"/>
                      </a:cubicBezTo>
                      <a:cubicBezTo>
                        <a:pt x="12" y="3"/>
                        <a:pt x="8" y="6"/>
                        <a:pt x="2" y="4"/>
                      </a:cubicBezTo>
                      <a:cubicBezTo>
                        <a:pt x="0" y="4"/>
                        <a:pt x="0" y="6"/>
                        <a:pt x="1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230"/>
                <p:cNvSpPr/>
                <p:nvPr/>
              </p:nvSpPr>
              <p:spPr bwMode="auto">
                <a:xfrm>
                  <a:off x="912" y="1474"/>
                  <a:ext cx="32" cy="8"/>
                </a:xfrm>
                <a:custGeom>
                  <a:avLst/>
                  <a:gdLst>
                    <a:gd name="T0" fmla="*/ 3 w 48"/>
                    <a:gd name="T1" fmla="*/ 10 h 11"/>
                    <a:gd name="T2" fmla="*/ 34 w 48"/>
                    <a:gd name="T3" fmla="*/ 10 h 11"/>
                    <a:gd name="T4" fmla="*/ 47 w 48"/>
                    <a:gd name="T5" fmla="*/ 2 h 11"/>
                    <a:gd name="T6" fmla="*/ 44 w 48"/>
                    <a:gd name="T7" fmla="*/ 2 h 11"/>
                    <a:gd name="T8" fmla="*/ 19 w 48"/>
                    <a:gd name="T9" fmla="*/ 5 h 11"/>
                    <a:gd name="T10" fmla="*/ 2 w 48"/>
                    <a:gd name="T11" fmla="*/ 8 h 11"/>
                    <a:gd name="T12" fmla="*/ 3 w 48"/>
                    <a:gd name="T13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">
                      <a:moveTo>
                        <a:pt x="3" y="10"/>
                      </a:moveTo>
                      <a:cubicBezTo>
                        <a:pt x="14" y="3"/>
                        <a:pt x="23" y="11"/>
                        <a:pt x="34" y="10"/>
                      </a:cubicBezTo>
                      <a:cubicBezTo>
                        <a:pt x="39" y="9"/>
                        <a:pt x="45" y="8"/>
                        <a:pt x="47" y="2"/>
                      </a:cubicBezTo>
                      <a:cubicBezTo>
                        <a:pt x="48" y="1"/>
                        <a:pt x="45" y="0"/>
                        <a:pt x="44" y="2"/>
                      </a:cubicBezTo>
                      <a:cubicBezTo>
                        <a:pt x="42" y="10"/>
                        <a:pt x="25" y="7"/>
                        <a:pt x="19" y="5"/>
                      </a:cubicBezTo>
                      <a:cubicBezTo>
                        <a:pt x="13" y="4"/>
                        <a:pt x="8" y="4"/>
                        <a:pt x="2" y="8"/>
                      </a:cubicBezTo>
                      <a:cubicBezTo>
                        <a:pt x="0" y="9"/>
                        <a:pt x="2" y="11"/>
                        <a:pt x="3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231"/>
                <p:cNvSpPr/>
                <p:nvPr/>
              </p:nvSpPr>
              <p:spPr bwMode="auto">
                <a:xfrm>
                  <a:off x="941" y="1458"/>
                  <a:ext cx="3" cy="20"/>
                </a:xfrm>
                <a:custGeom>
                  <a:avLst/>
                  <a:gdLst>
                    <a:gd name="T0" fmla="*/ 1 w 5"/>
                    <a:gd name="T1" fmla="*/ 2 h 30"/>
                    <a:gd name="T2" fmla="*/ 1 w 5"/>
                    <a:gd name="T3" fmla="*/ 14 h 30"/>
                    <a:gd name="T4" fmla="*/ 1 w 5"/>
                    <a:gd name="T5" fmla="*/ 28 h 30"/>
                    <a:gd name="T6" fmla="*/ 4 w 5"/>
                    <a:gd name="T7" fmla="*/ 28 h 30"/>
                    <a:gd name="T8" fmla="*/ 4 w 5"/>
                    <a:gd name="T9" fmla="*/ 15 h 30"/>
                    <a:gd name="T10" fmla="*/ 4 w 5"/>
                    <a:gd name="T11" fmla="*/ 3 h 30"/>
                    <a:gd name="T12" fmla="*/ 1 w 5"/>
                    <a:gd name="T13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30">
                      <a:moveTo>
                        <a:pt x="1" y="2"/>
                      </a:moveTo>
                      <a:cubicBezTo>
                        <a:pt x="0" y="6"/>
                        <a:pt x="0" y="10"/>
                        <a:pt x="1" y="14"/>
                      </a:cubicBezTo>
                      <a:cubicBezTo>
                        <a:pt x="1" y="19"/>
                        <a:pt x="1" y="23"/>
                        <a:pt x="1" y="28"/>
                      </a:cubicBezTo>
                      <a:cubicBezTo>
                        <a:pt x="1" y="30"/>
                        <a:pt x="4" y="30"/>
                        <a:pt x="4" y="28"/>
                      </a:cubicBezTo>
                      <a:cubicBezTo>
                        <a:pt x="4" y="24"/>
                        <a:pt x="4" y="19"/>
                        <a:pt x="4" y="15"/>
                      </a:cubicBezTo>
                      <a:cubicBezTo>
                        <a:pt x="3" y="11"/>
                        <a:pt x="3" y="7"/>
                        <a:pt x="4" y="3"/>
                      </a:cubicBezTo>
                      <a:cubicBezTo>
                        <a:pt x="5" y="1"/>
                        <a:pt x="2" y="0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232"/>
                <p:cNvSpPr/>
                <p:nvPr/>
              </p:nvSpPr>
              <p:spPr bwMode="auto">
                <a:xfrm>
                  <a:off x="914" y="1460"/>
                  <a:ext cx="8" cy="4"/>
                </a:xfrm>
                <a:custGeom>
                  <a:avLst/>
                  <a:gdLst>
                    <a:gd name="T0" fmla="*/ 2 w 12"/>
                    <a:gd name="T1" fmla="*/ 6 h 7"/>
                    <a:gd name="T2" fmla="*/ 5 w 12"/>
                    <a:gd name="T3" fmla="*/ 6 h 7"/>
                    <a:gd name="T4" fmla="*/ 10 w 12"/>
                    <a:gd name="T5" fmla="*/ 3 h 7"/>
                    <a:gd name="T6" fmla="*/ 9 w 12"/>
                    <a:gd name="T7" fmla="*/ 1 h 7"/>
                    <a:gd name="T8" fmla="*/ 6 w 12"/>
                    <a:gd name="T9" fmla="*/ 3 h 7"/>
                    <a:gd name="T10" fmla="*/ 4 w 12"/>
                    <a:gd name="T11" fmla="*/ 3 h 7"/>
                    <a:gd name="T12" fmla="*/ 3 w 12"/>
                    <a:gd name="T13" fmla="*/ 4 h 7"/>
                    <a:gd name="T14" fmla="*/ 2 w 12"/>
                    <a:gd name="T15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" h="7">
                      <a:moveTo>
                        <a:pt x="2" y="6"/>
                      </a:moveTo>
                      <a:cubicBezTo>
                        <a:pt x="3" y="7"/>
                        <a:pt x="4" y="6"/>
                        <a:pt x="5" y="6"/>
                      </a:cubicBezTo>
                      <a:cubicBezTo>
                        <a:pt x="7" y="5"/>
                        <a:pt x="9" y="4"/>
                        <a:pt x="10" y="3"/>
                      </a:cubicBezTo>
                      <a:cubicBezTo>
                        <a:pt x="12" y="3"/>
                        <a:pt x="11" y="0"/>
                        <a:pt x="9" y="1"/>
                      </a:cubicBezTo>
                      <a:cubicBezTo>
                        <a:pt x="8" y="1"/>
                        <a:pt x="7" y="2"/>
                        <a:pt x="6" y="3"/>
                      </a:cubicBezTo>
                      <a:cubicBezTo>
                        <a:pt x="5" y="3"/>
                        <a:pt x="4" y="3"/>
                        <a:pt x="4" y="3"/>
                      </a:cubicBezTo>
                      <a:cubicBezTo>
                        <a:pt x="3" y="3"/>
                        <a:pt x="3" y="3"/>
                        <a:pt x="3" y="4"/>
                      </a:cubicBezTo>
                      <a:cubicBezTo>
                        <a:pt x="2" y="3"/>
                        <a:pt x="0" y="5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233"/>
                <p:cNvSpPr/>
                <p:nvPr/>
              </p:nvSpPr>
              <p:spPr bwMode="auto">
                <a:xfrm>
                  <a:off x="913" y="1462"/>
                  <a:ext cx="10" cy="6"/>
                </a:xfrm>
                <a:custGeom>
                  <a:avLst/>
                  <a:gdLst>
                    <a:gd name="T0" fmla="*/ 3 w 14"/>
                    <a:gd name="T1" fmla="*/ 9 h 9"/>
                    <a:gd name="T2" fmla="*/ 12 w 14"/>
                    <a:gd name="T3" fmla="*/ 3 h 9"/>
                    <a:gd name="T4" fmla="*/ 11 w 14"/>
                    <a:gd name="T5" fmla="*/ 1 h 9"/>
                    <a:gd name="T6" fmla="*/ 1 w 14"/>
                    <a:gd name="T7" fmla="*/ 6 h 9"/>
                    <a:gd name="T8" fmla="*/ 3 w 14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9">
                      <a:moveTo>
                        <a:pt x="3" y="9"/>
                      </a:moveTo>
                      <a:cubicBezTo>
                        <a:pt x="6" y="7"/>
                        <a:pt x="9" y="5"/>
                        <a:pt x="12" y="3"/>
                      </a:cubicBezTo>
                      <a:cubicBezTo>
                        <a:pt x="14" y="2"/>
                        <a:pt x="12" y="0"/>
                        <a:pt x="11" y="1"/>
                      </a:cubicBezTo>
                      <a:cubicBezTo>
                        <a:pt x="7" y="2"/>
                        <a:pt x="4" y="4"/>
                        <a:pt x="1" y="6"/>
                      </a:cubicBezTo>
                      <a:cubicBezTo>
                        <a:pt x="0" y="7"/>
                        <a:pt x="1" y="9"/>
                        <a:pt x="3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234"/>
                <p:cNvSpPr/>
                <p:nvPr/>
              </p:nvSpPr>
              <p:spPr bwMode="auto">
                <a:xfrm>
                  <a:off x="914" y="1463"/>
                  <a:ext cx="10" cy="5"/>
                </a:xfrm>
                <a:custGeom>
                  <a:avLst/>
                  <a:gdLst>
                    <a:gd name="T0" fmla="*/ 3 w 15"/>
                    <a:gd name="T1" fmla="*/ 8 h 8"/>
                    <a:gd name="T2" fmla="*/ 13 w 15"/>
                    <a:gd name="T3" fmla="*/ 4 h 8"/>
                    <a:gd name="T4" fmla="*/ 12 w 15"/>
                    <a:gd name="T5" fmla="*/ 1 h 8"/>
                    <a:gd name="T6" fmla="*/ 2 w 15"/>
                    <a:gd name="T7" fmla="*/ 5 h 8"/>
                    <a:gd name="T8" fmla="*/ 3 w 15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8">
                      <a:moveTo>
                        <a:pt x="3" y="8"/>
                      </a:moveTo>
                      <a:cubicBezTo>
                        <a:pt x="6" y="7"/>
                        <a:pt x="10" y="5"/>
                        <a:pt x="13" y="4"/>
                      </a:cubicBezTo>
                      <a:cubicBezTo>
                        <a:pt x="15" y="3"/>
                        <a:pt x="14" y="0"/>
                        <a:pt x="12" y="1"/>
                      </a:cubicBezTo>
                      <a:cubicBezTo>
                        <a:pt x="9" y="2"/>
                        <a:pt x="5" y="4"/>
                        <a:pt x="2" y="5"/>
                      </a:cubicBezTo>
                      <a:cubicBezTo>
                        <a:pt x="0" y="6"/>
                        <a:pt x="1" y="8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235"/>
                <p:cNvSpPr/>
                <p:nvPr/>
              </p:nvSpPr>
              <p:spPr bwMode="auto">
                <a:xfrm>
                  <a:off x="913" y="1464"/>
                  <a:ext cx="14" cy="9"/>
                </a:xfrm>
                <a:custGeom>
                  <a:avLst/>
                  <a:gdLst>
                    <a:gd name="T0" fmla="*/ 3 w 21"/>
                    <a:gd name="T1" fmla="*/ 13 h 14"/>
                    <a:gd name="T2" fmla="*/ 19 w 21"/>
                    <a:gd name="T3" fmla="*/ 3 h 14"/>
                    <a:gd name="T4" fmla="*/ 18 w 21"/>
                    <a:gd name="T5" fmla="*/ 1 h 14"/>
                    <a:gd name="T6" fmla="*/ 2 w 21"/>
                    <a:gd name="T7" fmla="*/ 10 h 14"/>
                    <a:gd name="T8" fmla="*/ 3 w 21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14">
                      <a:moveTo>
                        <a:pt x="3" y="13"/>
                      </a:moveTo>
                      <a:cubicBezTo>
                        <a:pt x="8" y="9"/>
                        <a:pt x="14" y="6"/>
                        <a:pt x="19" y="3"/>
                      </a:cubicBezTo>
                      <a:cubicBezTo>
                        <a:pt x="21" y="2"/>
                        <a:pt x="19" y="0"/>
                        <a:pt x="18" y="1"/>
                      </a:cubicBezTo>
                      <a:cubicBezTo>
                        <a:pt x="12" y="4"/>
                        <a:pt x="7" y="7"/>
                        <a:pt x="2" y="10"/>
                      </a:cubicBezTo>
                      <a:cubicBezTo>
                        <a:pt x="0" y="11"/>
                        <a:pt x="2" y="14"/>
                        <a:pt x="3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236"/>
                <p:cNvSpPr/>
                <p:nvPr/>
              </p:nvSpPr>
              <p:spPr bwMode="auto">
                <a:xfrm>
                  <a:off x="914" y="1464"/>
                  <a:ext cx="15" cy="10"/>
                </a:xfrm>
                <a:custGeom>
                  <a:avLst/>
                  <a:gdLst>
                    <a:gd name="T0" fmla="*/ 3 w 23"/>
                    <a:gd name="T1" fmla="*/ 14 h 15"/>
                    <a:gd name="T2" fmla="*/ 22 w 23"/>
                    <a:gd name="T3" fmla="*/ 4 h 15"/>
                    <a:gd name="T4" fmla="*/ 20 w 23"/>
                    <a:gd name="T5" fmla="*/ 1 h 15"/>
                    <a:gd name="T6" fmla="*/ 2 w 23"/>
                    <a:gd name="T7" fmla="*/ 12 h 15"/>
                    <a:gd name="T8" fmla="*/ 3 w 23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" h="15">
                      <a:moveTo>
                        <a:pt x="3" y="14"/>
                      </a:moveTo>
                      <a:cubicBezTo>
                        <a:pt x="10" y="12"/>
                        <a:pt x="16" y="7"/>
                        <a:pt x="22" y="4"/>
                      </a:cubicBezTo>
                      <a:cubicBezTo>
                        <a:pt x="23" y="3"/>
                        <a:pt x="22" y="0"/>
                        <a:pt x="20" y="1"/>
                      </a:cubicBezTo>
                      <a:cubicBezTo>
                        <a:pt x="14" y="5"/>
                        <a:pt x="8" y="9"/>
                        <a:pt x="2" y="12"/>
                      </a:cubicBezTo>
                      <a:cubicBezTo>
                        <a:pt x="0" y="13"/>
                        <a:pt x="2" y="15"/>
                        <a:pt x="3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237"/>
                <p:cNvSpPr/>
                <p:nvPr/>
              </p:nvSpPr>
              <p:spPr bwMode="auto">
                <a:xfrm>
                  <a:off x="915" y="1464"/>
                  <a:ext cx="19" cy="12"/>
                </a:xfrm>
                <a:custGeom>
                  <a:avLst/>
                  <a:gdLst>
                    <a:gd name="T0" fmla="*/ 3 w 28"/>
                    <a:gd name="T1" fmla="*/ 16 h 17"/>
                    <a:gd name="T2" fmla="*/ 26 w 28"/>
                    <a:gd name="T3" fmla="*/ 3 h 17"/>
                    <a:gd name="T4" fmla="*/ 24 w 28"/>
                    <a:gd name="T5" fmla="*/ 1 h 17"/>
                    <a:gd name="T6" fmla="*/ 2 w 28"/>
                    <a:gd name="T7" fmla="*/ 14 h 17"/>
                    <a:gd name="T8" fmla="*/ 3 w 28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" h="17">
                      <a:moveTo>
                        <a:pt x="3" y="16"/>
                      </a:moveTo>
                      <a:cubicBezTo>
                        <a:pt x="11" y="12"/>
                        <a:pt x="18" y="7"/>
                        <a:pt x="26" y="3"/>
                      </a:cubicBezTo>
                      <a:cubicBezTo>
                        <a:pt x="28" y="2"/>
                        <a:pt x="26" y="0"/>
                        <a:pt x="24" y="1"/>
                      </a:cubicBezTo>
                      <a:cubicBezTo>
                        <a:pt x="16" y="4"/>
                        <a:pt x="10" y="10"/>
                        <a:pt x="2" y="14"/>
                      </a:cubicBezTo>
                      <a:cubicBezTo>
                        <a:pt x="0" y="15"/>
                        <a:pt x="2" y="17"/>
                        <a:pt x="3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238"/>
                <p:cNvSpPr/>
                <p:nvPr/>
              </p:nvSpPr>
              <p:spPr bwMode="auto">
                <a:xfrm>
                  <a:off x="915" y="1468"/>
                  <a:ext cx="19" cy="12"/>
                </a:xfrm>
                <a:custGeom>
                  <a:avLst/>
                  <a:gdLst>
                    <a:gd name="T0" fmla="*/ 3 w 29"/>
                    <a:gd name="T1" fmla="*/ 18 h 19"/>
                    <a:gd name="T2" fmla="*/ 27 w 29"/>
                    <a:gd name="T3" fmla="*/ 3 h 19"/>
                    <a:gd name="T4" fmla="*/ 26 w 29"/>
                    <a:gd name="T5" fmla="*/ 1 h 19"/>
                    <a:gd name="T6" fmla="*/ 2 w 29"/>
                    <a:gd name="T7" fmla="*/ 15 h 19"/>
                    <a:gd name="T8" fmla="*/ 3 w 29"/>
                    <a:gd name="T9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19">
                      <a:moveTo>
                        <a:pt x="3" y="18"/>
                      </a:moveTo>
                      <a:cubicBezTo>
                        <a:pt x="11" y="13"/>
                        <a:pt x="19" y="8"/>
                        <a:pt x="27" y="3"/>
                      </a:cubicBezTo>
                      <a:cubicBezTo>
                        <a:pt x="29" y="2"/>
                        <a:pt x="27" y="0"/>
                        <a:pt x="26" y="1"/>
                      </a:cubicBezTo>
                      <a:cubicBezTo>
                        <a:pt x="18" y="6"/>
                        <a:pt x="10" y="11"/>
                        <a:pt x="2" y="15"/>
                      </a:cubicBezTo>
                      <a:cubicBezTo>
                        <a:pt x="0" y="16"/>
                        <a:pt x="1" y="19"/>
                        <a:pt x="3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239"/>
                <p:cNvSpPr/>
                <p:nvPr/>
              </p:nvSpPr>
              <p:spPr bwMode="auto">
                <a:xfrm>
                  <a:off x="920" y="1468"/>
                  <a:ext cx="16" cy="11"/>
                </a:xfrm>
                <a:custGeom>
                  <a:avLst/>
                  <a:gdLst>
                    <a:gd name="T0" fmla="*/ 3 w 24"/>
                    <a:gd name="T1" fmla="*/ 16 h 17"/>
                    <a:gd name="T2" fmla="*/ 22 w 24"/>
                    <a:gd name="T3" fmla="*/ 3 h 17"/>
                    <a:gd name="T4" fmla="*/ 21 w 24"/>
                    <a:gd name="T5" fmla="*/ 1 h 17"/>
                    <a:gd name="T6" fmla="*/ 2 w 24"/>
                    <a:gd name="T7" fmla="*/ 13 h 17"/>
                    <a:gd name="T8" fmla="*/ 3 w 24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17">
                      <a:moveTo>
                        <a:pt x="3" y="16"/>
                      </a:moveTo>
                      <a:cubicBezTo>
                        <a:pt x="10" y="12"/>
                        <a:pt x="16" y="8"/>
                        <a:pt x="22" y="3"/>
                      </a:cubicBezTo>
                      <a:cubicBezTo>
                        <a:pt x="24" y="2"/>
                        <a:pt x="23" y="0"/>
                        <a:pt x="21" y="1"/>
                      </a:cubicBezTo>
                      <a:cubicBezTo>
                        <a:pt x="15" y="5"/>
                        <a:pt x="8" y="9"/>
                        <a:pt x="2" y="13"/>
                      </a:cubicBezTo>
                      <a:cubicBezTo>
                        <a:pt x="0" y="14"/>
                        <a:pt x="2" y="17"/>
                        <a:pt x="3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240"/>
                <p:cNvSpPr/>
                <p:nvPr/>
              </p:nvSpPr>
              <p:spPr bwMode="auto">
                <a:xfrm>
                  <a:off x="922" y="1470"/>
                  <a:ext cx="14" cy="10"/>
                </a:xfrm>
                <a:custGeom>
                  <a:avLst/>
                  <a:gdLst>
                    <a:gd name="T0" fmla="*/ 3 w 21"/>
                    <a:gd name="T1" fmla="*/ 14 h 15"/>
                    <a:gd name="T2" fmla="*/ 19 w 21"/>
                    <a:gd name="T3" fmla="*/ 4 h 15"/>
                    <a:gd name="T4" fmla="*/ 18 w 21"/>
                    <a:gd name="T5" fmla="*/ 1 h 15"/>
                    <a:gd name="T6" fmla="*/ 2 w 21"/>
                    <a:gd name="T7" fmla="*/ 12 h 15"/>
                    <a:gd name="T8" fmla="*/ 3 w 21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15">
                      <a:moveTo>
                        <a:pt x="3" y="14"/>
                      </a:moveTo>
                      <a:cubicBezTo>
                        <a:pt x="8" y="11"/>
                        <a:pt x="14" y="7"/>
                        <a:pt x="19" y="4"/>
                      </a:cubicBezTo>
                      <a:cubicBezTo>
                        <a:pt x="21" y="3"/>
                        <a:pt x="19" y="0"/>
                        <a:pt x="18" y="1"/>
                      </a:cubicBezTo>
                      <a:cubicBezTo>
                        <a:pt x="12" y="4"/>
                        <a:pt x="7" y="8"/>
                        <a:pt x="2" y="12"/>
                      </a:cubicBezTo>
                      <a:cubicBezTo>
                        <a:pt x="0" y="13"/>
                        <a:pt x="2" y="15"/>
                        <a:pt x="3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241"/>
                <p:cNvSpPr/>
                <p:nvPr/>
              </p:nvSpPr>
              <p:spPr bwMode="auto">
                <a:xfrm>
                  <a:off x="926" y="1472"/>
                  <a:ext cx="11" cy="8"/>
                </a:xfrm>
                <a:custGeom>
                  <a:avLst/>
                  <a:gdLst>
                    <a:gd name="T0" fmla="*/ 3 w 17"/>
                    <a:gd name="T1" fmla="*/ 12 h 13"/>
                    <a:gd name="T2" fmla="*/ 15 w 17"/>
                    <a:gd name="T3" fmla="*/ 4 h 13"/>
                    <a:gd name="T4" fmla="*/ 14 w 17"/>
                    <a:gd name="T5" fmla="*/ 1 h 13"/>
                    <a:gd name="T6" fmla="*/ 1 w 17"/>
                    <a:gd name="T7" fmla="*/ 10 h 13"/>
                    <a:gd name="T8" fmla="*/ 3 w 17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13">
                      <a:moveTo>
                        <a:pt x="3" y="12"/>
                      </a:moveTo>
                      <a:cubicBezTo>
                        <a:pt x="7" y="9"/>
                        <a:pt x="11" y="6"/>
                        <a:pt x="15" y="4"/>
                      </a:cubicBezTo>
                      <a:cubicBezTo>
                        <a:pt x="17" y="3"/>
                        <a:pt x="15" y="0"/>
                        <a:pt x="14" y="1"/>
                      </a:cubicBezTo>
                      <a:cubicBezTo>
                        <a:pt x="9" y="4"/>
                        <a:pt x="5" y="6"/>
                        <a:pt x="1" y="10"/>
                      </a:cubicBezTo>
                      <a:cubicBezTo>
                        <a:pt x="0" y="11"/>
                        <a:pt x="2" y="13"/>
                        <a:pt x="3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242"/>
                <p:cNvSpPr/>
                <p:nvPr/>
              </p:nvSpPr>
              <p:spPr bwMode="auto">
                <a:xfrm>
                  <a:off x="929" y="1472"/>
                  <a:ext cx="11" cy="8"/>
                </a:xfrm>
                <a:custGeom>
                  <a:avLst/>
                  <a:gdLst>
                    <a:gd name="T0" fmla="*/ 3 w 17"/>
                    <a:gd name="T1" fmla="*/ 11 h 11"/>
                    <a:gd name="T2" fmla="*/ 15 w 17"/>
                    <a:gd name="T3" fmla="*/ 3 h 11"/>
                    <a:gd name="T4" fmla="*/ 14 w 17"/>
                    <a:gd name="T5" fmla="*/ 1 h 11"/>
                    <a:gd name="T6" fmla="*/ 2 w 17"/>
                    <a:gd name="T7" fmla="*/ 8 h 11"/>
                    <a:gd name="T8" fmla="*/ 3 w 17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11">
                      <a:moveTo>
                        <a:pt x="3" y="11"/>
                      </a:moveTo>
                      <a:cubicBezTo>
                        <a:pt x="8" y="9"/>
                        <a:pt x="11" y="6"/>
                        <a:pt x="15" y="3"/>
                      </a:cubicBezTo>
                      <a:cubicBezTo>
                        <a:pt x="17" y="2"/>
                        <a:pt x="15" y="0"/>
                        <a:pt x="14" y="1"/>
                      </a:cubicBezTo>
                      <a:cubicBezTo>
                        <a:pt x="10" y="3"/>
                        <a:pt x="6" y="6"/>
                        <a:pt x="2" y="8"/>
                      </a:cubicBezTo>
                      <a:cubicBezTo>
                        <a:pt x="0" y="9"/>
                        <a:pt x="1" y="11"/>
                        <a:pt x="3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243"/>
                <p:cNvSpPr/>
                <p:nvPr/>
              </p:nvSpPr>
              <p:spPr bwMode="auto">
                <a:xfrm>
                  <a:off x="931" y="1472"/>
                  <a:ext cx="10" cy="8"/>
                </a:xfrm>
                <a:custGeom>
                  <a:avLst/>
                  <a:gdLst>
                    <a:gd name="T0" fmla="*/ 4 w 14"/>
                    <a:gd name="T1" fmla="*/ 10 h 11"/>
                    <a:gd name="T2" fmla="*/ 13 w 14"/>
                    <a:gd name="T3" fmla="*/ 4 h 11"/>
                    <a:gd name="T4" fmla="*/ 11 w 14"/>
                    <a:gd name="T5" fmla="*/ 1 h 11"/>
                    <a:gd name="T6" fmla="*/ 2 w 14"/>
                    <a:gd name="T7" fmla="*/ 8 h 11"/>
                    <a:gd name="T8" fmla="*/ 4 w 14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1">
                      <a:moveTo>
                        <a:pt x="4" y="10"/>
                      </a:moveTo>
                      <a:cubicBezTo>
                        <a:pt x="6" y="7"/>
                        <a:pt x="10" y="6"/>
                        <a:pt x="13" y="4"/>
                      </a:cubicBezTo>
                      <a:cubicBezTo>
                        <a:pt x="14" y="3"/>
                        <a:pt x="13" y="0"/>
                        <a:pt x="11" y="1"/>
                      </a:cubicBezTo>
                      <a:cubicBezTo>
                        <a:pt x="8" y="3"/>
                        <a:pt x="4" y="5"/>
                        <a:pt x="2" y="8"/>
                      </a:cubicBezTo>
                      <a:cubicBezTo>
                        <a:pt x="0" y="9"/>
                        <a:pt x="2" y="11"/>
                        <a:pt x="4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244"/>
                <p:cNvSpPr/>
                <p:nvPr/>
              </p:nvSpPr>
              <p:spPr bwMode="auto">
                <a:xfrm>
                  <a:off x="932" y="1474"/>
                  <a:ext cx="11" cy="6"/>
                </a:xfrm>
                <a:custGeom>
                  <a:avLst/>
                  <a:gdLst>
                    <a:gd name="T0" fmla="*/ 3 w 16"/>
                    <a:gd name="T1" fmla="*/ 9 h 10"/>
                    <a:gd name="T2" fmla="*/ 15 w 16"/>
                    <a:gd name="T3" fmla="*/ 3 h 10"/>
                    <a:gd name="T4" fmla="*/ 13 w 16"/>
                    <a:gd name="T5" fmla="*/ 1 h 10"/>
                    <a:gd name="T6" fmla="*/ 2 w 16"/>
                    <a:gd name="T7" fmla="*/ 7 h 10"/>
                    <a:gd name="T8" fmla="*/ 3 w 16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10">
                      <a:moveTo>
                        <a:pt x="3" y="9"/>
                      </a:moveTo>
                      <a:cubicBezTo>
                        <a:pt x="7" y="7"/>
                        <a:pt x="11" y="6"/>
                        <a:pt x="15" y="3"/>
                      </a:cubicBezTo>
                      <a:cubicBezTo>
                        <a:pt x="16" y="2"/>
                        <a:pt x="14" y="0"/>
                        <a:pt x="13" y="1"/>
                      </a:cubicBezTo>
                      <a:cubicBezTo>
                        <a:pt x="9" y="3"/>
                        <a:pt x="6" y="5"/>
                        <a:pt x="2" y="7"/>
                      </a:cubicBezTo>
                      <a:cubicBezTo>
                        <a:pt x="0" y="7"/>
                        <a:pt x="2" y="10"/>
                        <a:pt x="3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245"/>
                <p:cNvSpPr/>
                <p:nvPr/>
              </p:nvSpPr>
              <p:spPr bwMode="auto">
                <a:xfrm>
                  <a:off x="935" y="1476"/>
                  <a:ext cx="5" cy="4"/>
                </a:xfrm>
                <a:custGeom>
                  <a:avLst/>
                  <a:gdLst>
                    <a:gd name="T0" fmla="*/ 3 w 8"/>
                    <a:gd name="T1" fmla="*/ 6 h 7"/>
                    <a:gd name="T2" fmla="*/ 7 w 8"/>
                    <a:gd name="T3" fmla="*/ 3 h 7"/>
                    <a:gd name="T4" fmla="*/ 5 w 8"/>
                    <a:gd name="T5" fmla="*/ 1 h 7"/>
                    <a:gd name="T6" fmla="*/ 2 w 8"/>
                    <a:gd name="T7" fmla="*/ 3 h 7"/>
                    <a:gd name="T8" fmla="*/ 3 w 8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7">
                      <a:moveTo>
                        <a:pt x="3" y="6"/>
                      </a:moveTo>
                      <a:cubicBezTo>
                        <a:pt x="5" y="5"/>
                        <a:pt x="6" y="4"/>
                        <a:pt x="7" y="3"/>
                      </a:cubicBezTo>
                      <a:cubicBezTo>
                        <a:pt x="8" y="2"/>
                        <a:pt x="6" y="0"/>
                        <a:pt x="5" y="1"/>
                      </a:cubicBezTo>
                      <a:cubicBezTo>
                        <a:pt x="4" y="2"/>
                        <a:pt x="3" y="3"/>
                        <a:pt x="2" y="3"/>
                      </a:cubicBezTo>
                      <a:cubicBezTo>
                        <a:pt x="0" y="4"/>
                        <a:pt x="2" y="7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246"/>
                <p:cNvSpPr/>
                <p:nvPr/>
              </p:nvSpPr>
              <p:spPr bwMode="auto">
                <a:xfrm>
                  <a:off x="935" y="1468"/>
                  <a:ext cx="8" cy="8"/>
                </a:xfrm>
                <a:custGeom>
                  <a:avLst/>
                  <a:gdLst>
                    <a:gd name="T0" fmla="*/ 4 w 12"/>
                    <a:gd name="T1" fmla="*/ 10 h 12"/>
                    <a:gd name="T2" fmla="*/ 10 w 12"/>
                    <a:gd name="T3" fmla="*/ 4 h 12"/>
                    <a:gd name="T4" fmla="*/ 9 w 12"/>
                    <a:gd name="T5" fmla="*/ 1 h 12"/>
                    <a:gd name="T6" fmla="*/ 1 w 12"/>
                    <a:gd name="T7" fmla="*/ 9 h 12"/>
                    <a:gd name="T8" fmla="*/ 4 w 12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4" y="10"/>
                      </a:moveTo>
                      <a:cubicBezTo>
                        <a:pt x="6" y="8"/>
                        <a:pt x="8" y="5"/>
                        <a:pt x="10" y="4"/>
                      </a:cubicBezTo>
                      <a:cubicBezTo>
                        <a:pt x="12" y="3"/>
                        <a:pt x="10" y="0"/>
                        <a:pt x="9" y="1"/>
                      </a:cubicBezTo>
                      <a:cubicBezTo>
                        <a:pt x="6" y="3"/>
                        <a:pt x="3" y="6"/>
                        <a:pt x="1" y="9"/>
                      </a:cubicBezTo>
                      <a:cubicBezTo>
                        <a:pt x="0" y="10"/>
                        <a:pt x="3" y="12"/>
                        <a:pt x="4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247"/>
                <p:cNvSpPr/>
                <p:nvPr/>
              </p:nvSpPr>
              <p:spPr bwMode="auto">
                <a:xfrm>
                  <a:off x="933" y="1466"/>
                  <a:ext cx="8" cy="9"/>
                </a:xfrm>
                <a:custGeom>
                  <a:avLst/>
                  <a:gdLst>
                    <a:gd name="T0" fmla="*/ 3 w 13"/>
                    <a:gd name="T1" fmla="*/ 12 h 13"/>
                    <a:gd name="T2" fmla="*/ 12 w 13"/>
                    <a:gd name="T3" fmla="*/ 3 h 13"/>
                    <a:gd name="T4" fmla="*/ 9 w 13"/>
                    <a:gd name="T5" fmla="*/ 2 h 13"/>
                    <a:gd name="T6" fmla="*/ 1 w 13"/>
                    <a:gd name="T7" fmla="*/ 10 h 13"/>
                    <a:gd name="T8" fmla="*/ 3 w 13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3">
                      <a:moveTo>
                        <a:pt x="3" y="12"/>
                      </a:moveTo>
                      <a:cubicBezTo>
                        <a:pt x="6" y="9"/>
                        <a:pt x="10" y="7"/>
                        <a:pt x="12" y="3"/>
                      </a:cubicBezTo>
                      <a:cubicBezTo>
                        <a:pt x="13" y="2"/>
                        <a:pt x="10" y="0"/>
                        <a:pt x="9" y="2"/>
                      </a:cubicBezTo>
                      <a:cubicBezTo>
                        <a:pt x="8" y="5"/>
                        <a:pt x="4" y="7"/>
                        <a:pt x="1" y="10"/>
                      </a:cubicBezTo>
                      <a:cubicBezTo>
                        <a:pt x="0" y="11"/>
                        <a:pt x="2" y="13"/>
                        <a:pt x="3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248"/>
                <p:cNvSpPr/>
                <p:nvPr/>
              </p:nvSpPr>
              <p:spPr bwMode="auto">
                <a:xfrm>
                  <a:off x="930" y="1465"/>
                  <a:ext cx="9" cy="9"/>
                </a:xfrm>
                <a:custGeom>
                  <a:avLst/>
                  <a:gdLst>
                    <a:gd name="T0" fmla="*/ 4 w 14"/>
                    <a:gd name="T1" fmla="*/ 12 h 13"/>
                    <a:gd name="T2" fmla="*/ 13 w 14"/>
                    <a:gd name="T3" fmla="*/ 3 h 13"/>
                    <a:gd name="T4" fmla="*/ 11 w 14"/>
                    <a:gd name="T5" fmla="*/ 1 h 13"/>
                    <a:gd name="T6" fmla="*/ 1 w 14"/>
                    <a:gd name="T7" fmla="*/ 11 h 13"/>
                    <a:gd name="T8" fmla="*/ 4 w 14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3">
                      <a:moveTo>
                        <a:pt x="4" y="12"/>
                      </a:moveTo>
                      <a:cubicBezTo>
                        <a:pt x="6" y="8"/>
                        <a:pt x="10" y="6"/>
                        <a:pt x="13" y="3"/>
                      </a:cubicBezTo>
                      <a:cubicBezTo>
                        <a:pt x="14" y="2"/>
                        <a:pt x="12" y="0"/>
                        <a:pt x="11" y="1"/>
                      </a:cubicBezTo>
                      <a:cubicBezTo>
                        <a:pt x="8" y="4"/>
                        <a:pt x="4" y="7"/>
                        <a:pt x="1" y="11"/>
                      </a:cubicBezTo>
                      <a:cubicBezTo>
                        <a:pt x="0" y="12"/>
                        <a:pt x="3" y="13"/>
                        <a:pt x="4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249"/>
                <p:cNvSpPr/>
                <p:nvPr/>
              </p:nvSpPr>
              <p:spPr bwMode="auto">
                <a:xfrm>
                  <a:off x="931" y="1464"/>
                  <a:ext cx="10" cy="8"/>
                </a:xfrm>
                <a:custGeom>
                  <a:avLst/>
                  <a:gdLst>
                    <a:gd name="T0" fmla="*/ 3 w 15"/>
                    <a:gd name="T1" fmla="*/ 12 h 13"/>
                    <a:gd name="T2" fmla="*/ 14 w 15"/>
                    <a:gd name="T3" fmla="*/ 3 h 13"/>
                    <a:gd name="T4" fmla="*/ 12 w 15"/>
                    <a:gd name="T5" fmla="*/ 1 h 13"/>
                    <a:gd name="T6" fmla="*/ 1 w 15"/>
                    <a:gd name="T7" fmla="*/ 11 h 13"/>
                    <a:gd name="T8" fmla="*/ 3 w 15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3">
                      <a:moveTo>
                        <a:pt x="3" y="12"/>
                      </a:moveTo>
                      <a:cubicBezTo>
                        <a:pt x="6" y="8"/>
                        <a:pt x="11" y="6"/>
                        <a:pt x="14" y="3"/>
                      </a:cubicBezTo>
                      <a:cubicBezTo>
                        <a:pt x="15" y="2"/>
                        <a:pt x="13" y="0"/>
                        <a:pt x="12" y="1"/>
                      </a:cubicBezTo>
                      <a:cubicBezTo>
                        <a:pt x="8" y="5"/>
                        <a:pt x="4" y="7"/>
                        <a:pt x="1" y="11"/>
                      </a:cubicBezTo>
                      <a:cubicBezTo>
                        <a:pt x="0" y="12"/>
                        <a:pt x="2" y="13"/>
                        <a:pt x="3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250"/>
                <p:cNvSpPr/>
                <p:nvPr/>
              </p:nvSpPr>
              <p:spPr bwMode="auto">
                <a:xfrm>
                  <a:off x="934" y="1463"/>
                  <a:ext cx="6" cy="4"/>
                </a:xfrm>
                <a:custGeom>
                  <a:avLst/>
                  <a:gdLst>
                    <a:gd name="T0" fmla="*/ 3 w 9"/>
                    <a:gd name="T1" fmla="*/ 5 h 6"/>
                    <a:gd name="T2" fmla="*/ 7 w 9"/>
                    <a:gd name="T3" fmla="*/ 3 h 6"/>
                    <a:gd name="T4" fmla="*/ 7 w 9"/>
                    <a:gd name="T5" fmla="*/ 0 h 6"/>
                    <a:gd name="T6" fmla="*/ 2 w 9"/>
                    <a:gd name="T7" fmla="*/ 3 h 6"/>
                    <a:gd name="T8" fmla="*/ 3 w 9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6">
                      <a:moveTo>
                        <a:pt x="3" y="5"/>
                      </a:moveTo>
                      <a:cubicBezTo>
                        <a:pt x="5" y="4"/>
                        <a:pt x="6" y="4"/>
                        <a:pt x="7" y="3"/>
                      </a:cubicBezTo>
                      <a:cubicBezTo>
                        <a:pt x="9" y="3"/>
                        <a:pt x="8" y="0"/>
                        <a:pt x="7" y="0"/>
                      </a:cubicBezTo>
                      <a:cubicBezTo>
                        <a:pt x="5" y="1"/>
                        <a:pt x="4" y="2"/>
                        <a:pt x="2" y="3"/>
                      </a:cubicBezTo>
                      <a:cubicBezTo>
                        <a:pt x="0" y="3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251"/>
                <p:cNvSpPr/>
                <p:nvPr/>
              </p:nvSpPr>
              <p:spPr bwMode="auto">
                <a:xfrm>
                  <a:off x="925" y="1465"/>
                  <a:ext cx="10" cy="8"/>
                </a:xfrm>
                <a:custGeom>
                  <a:avLst/>
                  <a:gdLst>
                    <a:gd name="T0" fmla="*/ 4 w 14"/>
                    <a:gd name="T1" fmla="*/ 10 h 12"/>
                    <a:gd name="T2" fmla="*/ 12 w 14"/>
                    <a:gd name="T3" fmla="*/ 4 h 12"/>
                    <a:gd name="T4" fmla="*/ 11 w 14"/>
                    <a:gd name="T5" fmla="*/ 1 h 12"/>
                    <a:gd name="T6" fmla="*/ 2 w 14"/>
                    <a:gd name="T7" fmla="*/ 8 h 12"/>
                    <a:gd name="T8" fmla="*/ 4 w 14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2">
                      <a:moveTo>
                        <a:pt x="4" y="10"/>
                      </a:moveTo>
                      <a:cubicBezTo>
                        <a:pt x="6" y="8"/>
                        <a:pt x="9" y="6"/>
                        <a:pt x="12" y="4"/>
                      </a:cubicBezTo>
                      <a:cubicBezTo>
                        <a:pt x="14" y="2"/>
                        <a:pt x="13" y="0"/>
                        <a:pt x="11" y="1"/>
                      </a:cubicBezTo>
                      <a:cubicBezTo>
                        <a:pt x="8" y="3"/>
                        <a:pt x="4" y="5"/>
                        <a:pt x="2" y="8"/>
                      </a:cubicBezTo>
                      <a:cubicBezTo>
                        <a:pt x="0" y="10"/>
                        <a:pt x="2" y="12"/>
                        <a:pt x="4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252"/>
                <p:cNvSpPr/>
                <p:nvPr/>
              </p:nvSpPr>
              <p:spPr bwMode="auto">
                <a:xfrm>
                  <a:off x="922" y="1467"/>
                  <a:ext cx="9" cy="7"/>
                </a:xfrm>
                <a:custGeom>
                  <a:avLst/>
                  <a:gdLst>
                    <a:gd name="T0" fmla="*/ 3 w 14"/>
                    <a:gd name="T1" fmla="*/ 10 h 11"/>
                    <a:gd name="T2" fmla="*/ 13 w 14"/>
                    <a:gd name="T3" fmla="*/ 3 h 11"/>
                    <a:gd name="T4" fmla="*/ 11 w 14"/>
                    <a:gd name="T5" fmla="*/ 1 h 11"/>
                    <a:gd name="T6" fmla="*/ 2 w 14"/>
                    <a:gd name="T7" fmla="*/ 7 h 11"/>
                    <a:gd name="T8" fmla="*/ 3 w 14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1">
                      <a:moveTo>
                        <a:pt x="3" y="10"/>
                      </a:moveTo>
                      <a:cubicBezTo>
                        <a:pt x="6" y="8"/>
                        <a:pt x="10" y="6"/>
                        <a:pt x="13" y="3"/>
                      </a:cubicBezTo>
                      <a:cubicBezTo>
                        <a:pt x="14" y="2"/>
                        <a:pt x="13" y="0"/>
                        <a:pt x="11" y="1"/>
                      </a:cubicBezTo>
                      <a:cubicBezTo>
                        <a:pt x="8" y="3"/>
                        <a:pt x="5" y="5"/>
                        <a:pt x="2" y="7"/>
                      </a:cubicBezTo>
                      <a:cubicBezTo>
                        <a:pt x="0" y="8"/>
                        <a:pt x="2" y="11"/>
                        <a:pt x="3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253"/>
                <p:cNvSpPr/>
                <p:nvPr/>
              </p:nvSpPr>
              <p:spPr bwMode="auto">
                <a:xfrm>
                  <a:off x="921" y="1461"/>
                  <a:ext cx="6" cy="5"/>
                </a:xfrm>
                <a:custGeom>
                  <a:avLst/>
                  <a:gdLst>
                    <a:gd name="T0" fmla="*/ 3 w 9"/>
                    <a:gd name="T1" fmla="*/ 6 h 7"/>
                    <a:gd name="T2" fmla="*/ 7 w 9"/>
                    <a:gd name="T3" fmla="*/ 4 h 7"/>
                    <a:gd name="T4" fmla="*/ 7 w 9"/>
                    <a:gd name="T5" fmla="*/ 1 h 7"/>
                    <a:gd name="T6" fmla="*/ 1 w 9"/>
                    <a:gd name="T7" fmla="*/ 3 h 7"/>
                    <a:gd name="T8" fmla="*/ 3 w 9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7">
                      <a:moveTo>
                        <a:pt x="3" y="6"/>
                      </a:moveTo>
                      <a:cubicBezTo>
                        <a:pt x="4" y="5"/>
                        <a:pt x="6" y="4"/>
                        <a:pt x="7" y="4"/>
                      </a:cubicBezTo>
                      <a:cubicBezTo>
                        <a:pt x="9" y="3"/>
                        <a:pt x="8" y="0"/>
                        <a:pt x="7" y="1"/>
                      </a:cubicBezTo>
                      <a:cubicBezTo>
                        <a:pt x="5" y="2"/>
                        <a:pt x="3" y="2"/>
                        <a:pt x="1" y="3"/>
                      </a:cubicBezTo>
                      <a:cubicBezTo>
                        <a:pt x="0" y="4"/>
                        <a:pt x="1" y="7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254"/>
                <p:cNvSpPr/>
                <p:nvPr/>
              </p:nvSpPr>
              <p:spPr bwMode="auto">
                <a:xfrm>
                  <a:off x="726" y="1379"/>
                  <a:ext cx="40" cy="25"/>
                </a:xfrm>
                <a:custGeom>
                  <a:avLst/>
                  <a:gdLst>
                    <a:gd name="T0" fmla="*/ 2 w 59"/>
                    <a:gd name="T1" fmla="*/ 5 h 37"/>
                    <a:gd name="T2" fmla="*/ 3 w 59"/>
                    <a:gd name="T3" fmla="*/ 34 h 37"/>
                    <a:gd name="T4" fmla="*/ 4 w 59"/>
                    <a:gd name="T5" fmla="*/ 35 h 37"/>
                    <a:gd name="T6" fmla="*/ 36 w 59"/>
                    <a:gd name="T7" fmla="*/ 34 h 37"/>
                    <a:gd name="T8" fmla="*/ 57 w 59"/>
                    <a:gd name="T9" fmla="*/ 35 h 37"/>
                    <a:gd name="T10" fmla="*/ 58 w 59"/>
                    <a:gd name="T11" fmla="*/ 34 h 37"/>
                    <a:gd name="T12" fmla="*/ 57 w 59"/>
                    <a:gd name="T13" fmla="*/ 7 h 37"/>
                    <a:gd name="T14" fmla="*/ 54 w 59"/>
                    <a:gd name="T15" fmla="*/ 1 h 37"/>
                    <a:gd name="T16" fmla="*/ 33 w 59"/>
                    <a:gd name="T17" fmla="*/ 4 h 37"/>
                    <a:gd name="T18" fmla="*/ 2 w 59"/>
                    <a:gd name="T19" fmla="*/ 2 h 37"/>
                    <a:gd name="T20" fmla="*/ 2 w 59"/>
                    <a:gd name="T21" fmla="*/ 5 h 37"/>
                    <a:gd name="T22" fmla="*/ 41 w 59"/>
                    <a:gd name="T23" fmla="*/ 6 h 37"/>
                    <a:gd name="T24" fmla="*/ 54 w 59"/>
                    <a:gd name="T25" fmla="*/ 7 h 37"/>
                    <a:gd name="T26" fmla="*/ 56 w 59"/>
                    <a:gd name="T27" fmla="*/ 26 h 37"/>
                    <a:gd name="T28" fmla="*/ 24 w 59"/>
                    <a:gd name="T29" fmla="*/ 32 h 37"/>
                    <a:gd name="T30" fmla="*/ 5 w 59"/>
                    <a:gd name="T31" fmla="*/ 30 h 37"/>
                    <a:gd name="T32" fmla="*/ 5 w 59"/>
                    <a:gd name="T33" fmla="*/ 5 h 37"/>
                    <a:gd name="T34" fmla="*/ 2 w 59"/>
                    <a:gd name="T35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9" h="37">
                      <a:moveTo>
                        <a:pt x="2" y="5"/>
                      </a:moveTo>
                      <a:cubicBezTo>
                        <a:pt x="2" y="15"/>
                        <a:pt x="2" y="24"/>
                        <a:pt x="3" y="34"/>
                      </a:cubicBezTo>
                      <a:cubicBezTo>
                        <a:pt x="3" y="34"/>
                        <a:pt x="3" y="35"/>
                        <a:pt x="4" y="35"/>
                      </a:cubicBezTo>
                      <a:cubicBezTo>
                        <a:pt x="15" y="35"/>
                        <a:pt x="25" y="34"/>
                        <a:pt x="36" y="34"/>
                      </a:cubicBezTo>
                      <a:cubicBezTo>
                        <a:pt x="43" y="35"/>
                        <a:pt x="50" y="36"/>
                        <a:pt x="57" y="35"/>
                      </a:cubicBezTo>
                      <a:cubicBezTo>
                        <a:pt x="58" y="35"/>
                        <a:pt x="58" y="34"/>
                        <a:pt x="58" y="34"/>
                      </a:cubicBezTo>
                      <a:cubicBezTo>
                        <a:pt x="59" y="25"/>
                        <a:pt x="58" y="16"/>
                        <a:pt x="57" y="7"/>
                      </a:cubicBezTo>
                      <a:cubicBezTo>
                        <a:pt x="57" y="5"/>
                        <a:pt x="57" y="2"/>
                        <a:pt x="54" y="1"/>
                      </a:cubicBezTo>
                      <a:cubicBezTo>
                        <a:pt x="48" y="0"/>
                        <a:pt x="39" y="3"/>
                        <a:pt x="33" y="4"/>
                      </a:cubicBezTo>
                      <a:cubicBezTo>
                        <a:pt x="23" y="4"/>
                        <a:pt x="12" y="3"/>
                        <a:pt x="2" y="2"/>
                      </a:cubicBezTo>
                      <a:cubicBezTo>
                        <a:pt x="0" y="2"/>
                        <a:pt x="0" y="5"/>
                        <a:pt x="2" y="5"/>
                      </a:cubicBezTo>
                      <a:cubicBezTo>
                        <a:pt x="15" y="6"/>
                        <a:pt x="28" y="7"/>
                        <a:pt x="41" y="6"/>
                      </a:cubicBezTo>
                      <a:cubicBezTo>
                        <a:pt x="45" y="5"/>
                        <a:pt x="53" y="1"/>
                        <a:pt x="54" y="7"/>
                      </a:cubicBezTo>
                      <a:cubicBezTo>
                        <a:pt x="55" y="14"/>
                        <a:pt x="56" y="20"/>
                        <a:pt x="56" y="26"/>
                      </a:cubicBezTo>
                      <a:cubicBezTo>
                        <a:pt x="56" y="37"/>
                        <a:pt x="32" y="31"/>
                        <a:pt x="24" y="32"/>
                      </a:cubicBezTo>
                      <a:cubicBezTo>
                        <a:pt x="21" y="32"/>
                        <a:pt x="5" y="35"/>
                        <a:pt x="5" y="30"/>
                      </a:cubicBezTo>
                      <a:cubicBezTo>
                        <a:pt x="5" y="22"/>
                        <a:pt x="5" y="14"/>
                        <a:pt x="5" y="5"/>
                      </a:cubicBezTo>
                      <a:cubicBezTo>
                        <a:pt x="5" y="4"/>
                        <a:pt x="2" y="4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255"/>
                <p:cNvSpPr/>
                <p:nvPr/>
              </p:nvSpPr>
              <p:spPr bwMode="auto">
                <a:xfrm>
                  <a:off x="738" y="1400"/>
                  <a:ext cx="4" cy="8"/>
                </a:xfrm>
                <a:custGeom>
                  <a:avLst/>
                  <a:gdLst>
                    <a:gd name="T0" fmla="*/ 3 w 6"/>
                    <a:gd name="T1" fmla="*/ 3 h 12"/>
                    <a:gd name="T2" fmla="*/ 3 w 6"/>
                    <a:gd name="T3" fmla="*/ 4 h 12"/>
                    <a:gd name="T4" fmla="*/ 3 w 6"/>
                    <a:gd name="T5" fmla="*/ 6 h 12"/>
                    <a:gd name="T6" fmla="*/ 2 w 6"/>
                    <a:gd name="T7" fmla="*/ 9 h 12"/>
                    <a:gd name="T8" fmla="*/ 4 w 6"/>
                    <a:gd name="T9" fmla="*/ 11 h 12"/>
                    <a:gd name="T10" fmla="*/ 6 w 6"/>
                    <a:gd name="T11" fmla="*/ 6 h 12"/>
                    <a:gd name="T12" fmla="*/ 4 w 6"/>
                    <a:gd name="T13" fmla="*/ 1 h 12"/>
                    <a:gd name="T14" fmla="*/ 3 w 6"/>
                    <a:gd name="T15" fmla="*/ 3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12">
                      <a:moveTo>
                        <a:pt x="3" y="3"/>
                      </a:moveTo>
                      <a:cubicBezTo>
                        <a:pt x="2" y="3"/>
                        <a:pt x="3" y="3"/>
                        <a:pt x="3" y="4"/>
                      </a:cubicBezTo>
                      <a:cubicBezTo>
                        <a:pt x="3" y="5"/>
                        <a:pt x="3" y="5"/>
                        <a:pt x="3" y="6"/>
                      </a:cubicBezTo>
                      <a:cubicBezTo>
                        <a:pt x="3" y="7"/>
                        <a:pt x="3" y="9"/>
                        <a:pt x="2" y="9"/>
                      </a:cubicBezTo>
                      <a:cubicBezTo>
                        <a:pt x="0" y="10"/>
                        <a:pt x="2" y="12"/>
                        <a:pt x="4" y="11"/>
                      </a:cubicBezTo>
                      <a:cubicBezTo>
                        <a:pt x="6" y="11"/>
                        <a:pt x="6" y="8"/>
                        <a:pt x="6" y="6"/>
                      </a:cubicBezTo>
                      <a:cubicBezTo>
                        <a:pt x="6" y="4"/>
                        <a:pt x="6" y="2"/>
                        <a:pt x="4" y="1"/>
                      </a:cubicBezTo>
                      <a:cubicBezTo>
                        <a:pt x="3" y="0"/>
                        <a:pt x="1" y="2"/>
                        <a:pt x="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256"/>
                <p:cNvSpPr/>
                <p:nvPr/>
              </p:nvSpPr>
              <p:spPr bwMode="auto">
                <a:xfrm>
                  <a:off x="749" y="1400"/>
                  <a:ext cx="5" cy="8"/>
                </a:xfrm>
                <a:custGeom>
                  <a:avLst/>
                  <a:gdLst>
                    <a:gd name="T0" fmla="*/ 1 w 8"/>
                    <a:gd name="T1" fmla="*/ 2 h 12"/>
                    <a:gd name="T2" fmla="*/ 5 w 8"/>
                    <a:gd name="T3" fmla="*/ 11 h 12"/>
                    <a:gd name="T4" fmla="*/ 6 w 8"/>
                    <a:gd name="T5" fmla="*/ 8 h 12"/>
                    <a:gd name="T6" fmla="*/ 4 w 8"/>
                    <a:gd name="T7" fmla="*/ 2 h 12"/>
                    <a:gd name="T8" fmla="*/ 1 w 8"/>
                    <a:gd name="T9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2">
                      <a:moveTo>
                        <a:pt x="1" y="2"/>
                      </a:moveTo>
                      <a:cubicBezTo>
                        <a:pt x="1" y="6"/>
                        <a:pt x="0" y="10"/>
                        <a:pt x="5" y="11"/>
                      </a:cubicBezTo>
                      <a:cubicBezTo>
                        <a:pt x="7" y="12"/>
                        <a:pt x="8" y="9"/>
                        <a:pt x="6" y="8"/>
                      </a:cubicBezTo>
                      <a:cubicBezTo>
                        <a:pt x="3" y="8"/>
                        <a:pt x="4" y="4"/>
                        <a:pt x="4" y="2"/>
                      </a:cubicBezTo>
                      <a:cubicBezTo>
                        <a:pt x="4" y="0"/>
                        <a:pt x="1" y="0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257"/>
                <p:cNvSpPr/>
                <p:nvPr/>
              </p:nvSpPr>
              <p:spPr bwMode="auto">
                <a:xfrm>
                  <a:off x="738" y="1407"/>
                  <a:ext cx="16" cy="3"/>
                </a:xfrm>
                <a:custGeom>
                  <a:avLst/>
                  <a:gdLst>
                    <a:gd name="T0" fmla="*/ 3 w 23"/>
                    <a:gd name="T1" fmla="*/ 4 h 5"/>
                    <a:gd name="T2" fmla="*/ 11 w 23"/>
                    <a:gd name="T3" fmla="*/ 3 h 5"/>
                    <a:gd name="T4" fmla="*/ 21 w 23"/>
                    <a:gd name="T5" fmla="*/ 4 h 5"/>
                    <a:gd name="T6" fmla="*/ 21 w 23"/>
                    <a:gd name="T7" fmla="*/ 1 h 5"/>
                    <a:gd name="T8" fmla="*/ 10 w 23"/>
                    <a:gd name="T9" fmla="*/ 0 h 5"/>
                    <a:gd name="T10" fmla="*/ 1 w 23"/>
                    <a:gd name="T11" fmla="*/ 1 h 5"/>
                    <a:gd name="T12" fmla="*/ 3 w 23"/>
                    <a:gd name="T13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" h="5">
                      <a:moveTo>
                        <a:pt x="3" y="4"/>
                      </a:moveTo>
                      <a:cubicBezTo>
                        <a:pt x="5" y="2"/>
                        <a:pt x="9" y="3"/>
                        <a:pt x="11" y="3"/>
                      </a:cubicBezTo>
                      <a:cubicBezTo>
                        <a:pt x="15" y="3"/>
                        <a:pt x="18" y="4"/>
                        <a:pt x="21" y="4"/>
                      </a:cubicBezTo>
                      <a:cubicBezTo>
                        <a:pt x="23" y="4"/>
                        <a:pt x="23" y="1"/>
                        <a:pt x="21" y="1"/>
                      </a:cubicBezTo>
                      <a:cubicBezTo>
                        <a:pt x="18" y="1"/>
                        <a:pt x="14" y="0"/>
                        <a:pt x="10" y="0"/>
                      </a:cubicBezTo>
                      <a:cubicBezTo>
                        <a:pt x="7" y="0"/>
                        <a:pt x="4" y="0"/>
                        <a:pt x="1" y="1"/>
                      </a:cubicBezTo>
                      <a:cubicBezTo>
                        <a:pt x="0" y="2"/>
                        <a:pt x="1" y="5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258"/>
                <p:cNvSpPr/>
                <p:nvPr/>
              </p:nvSpPr>
              <p:spPr bwMode="auto">
                <a:xfrm>
                  <a:off x="951" y="1465"/>
                  <a:ext cx="35" cy="35"/>
                </a:xfrm>
                <a:custGeom>
                  <a:avLst/>
                  <a:gdLst>
                    <a:gd name="T0" fmla="*/ 29 w 53"/>
                    <a:gd name="T1" fmla="*/ 8 h 53"/>
                    <a:gd name="T2" fmla="*/ 3 w 53"/>
                    <a:gd name="T3" fmla="*/ 28 h 53"/>
                    <a:gd name="T4" fmla="*/ 30 w 53"/>
                    <a:gd name="T5" fmla="*/ 51 h 53"/>
                    <a:gd name="T6" fmla="*/ 50 w 53"/>
                    <a:gd name="T7" fmla="*/ 25 h 53"/>
                    <a:gd name="T8" fmla="*/ 24 w 53"/>
                    <a:gd name="T9" fmla="*/ 10 h 53"/>
                    <a:gd name="T10" fmla="*/ 25 w 53"/>
                    <a:gd name="T11" fmla="*/ 11 h 53"/>
                    <a:gd name="T12" fmla="*/ 38 w 53"/>
                    <a:gd name="T13" fmla="*/ 12 h 53"/>
                    <a:gd name="T14" fmla="*/ 49 w 53"/>
                    <a:gd name="T15" fmla="*/ 29 h 53"/>
                    <a:gd name="T16" fmla="*/ 27 w 53"/>
                    <a:gd name="T17" fmla="*/ 49 h 53"/>
                    <a:gd name="T18" fmla="*/ 6 w 53"/>
                    <a:gd name="T19" fmla="*/ 23 h 53"/>
                    <a:gd name="T20" fmla="*/ 29 w 53"/>
                    <a:gd name="T21" fmla="*/ 10 h 53"/>
                    <a:gd name="T22" fmla="*/ 29 w 53"/>
                    <a:gd name="T23" fmla="*/ 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3" h="53">
                      <a:moveTo>
                        <a:pt x="29" y="8"/>
                      </a:moveTo>
                      <a:cubicBezTo>
                        <a:pt x="18" y="9"/>
                        <a:pt x="4" y="17"/>
                        <a:pt x="3" y="28"/>
                      </a:cubicBezTo>
                      <a:cubicBezTo>
                        <a:pt x="2" y="41"/>
                        <a:pt x="17" y="53"/>
                        <a:pt x="30" y="51"/>
                      </a:cubicBezTo>
                      <a:cubicBezTo>
                        <a:pt x="43" y="49"/>
                        <a:pt x="53" y="38"/>
                        <a:pt x="50" y="25"/>
                      </a:cubicBezTo>
                      <a:cubicBezTo>
                        <a:pt x="48" y="17"/>
                        <a:pt x="33" y="0"/>
                        <a:pt x="24" y="10"/>
                      </a:cubicBezTo>
                      <a:cubicBezTo>
                        <a:pt x="23" y="11"/>
                        <a:pt x="25" y="12"/>
                        <a:pt x="25" y="11"/>
                      </a:cubicBezTo>
                      <a:cubicBezTo>
                        <a:pt x="29" y="7"/>
                        <a:pt x="35" y="10"/>
                        <a:pt x="38" y="12"/>
                      </a:cubicBezTo>
                      <a:cubicBezTo>
                        <a:pt x="45" y="15"/>
                        <a:pt x="48" y="23"/>
                        <a:pt x="49" y="29"/>
                      </a:cubicBezTo>
                      <a:cubicBezTo>
                        <a:pt x="50" y="41"/>
                        <a:pt x="37" y="49"/>
                        <a:pt x="27" y="49"/>
                      </a:cubicBezTo>
                      <a:cubicBezTo>
                        <a:pt x="13" y="50"/>
                        <a:pt x="0" y="36"/>
                        <a:pt x="6" y="23"/>
                      </a:cubicBezTo>
                      <a:cubicBezTo>
                        <a:pt x="10" y="15"/>
                        <a:pt x="20" y="11"/>
                        <a:pt x="29" y="10"/>
                      </a:cubicBezTo>
                      <a:cubicBezTo>
                        <a:pt x="30" y="10"/>
                        <a:pt x="30" y="8"/>
                        <a:pt x="29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259"/>
                <p:cNvSpPr/>
                <p:nvPr/>
              </p:nvSpPr>
              <p:spPr bwMode="auto">
                <a:xfrm>
                  <a:off x="965" y="1474"/>
                  <a:ext cx="4" cy="4"/>
                </a:xfrm>
                <a:custGeom>
                  <a:avLst/>
                  <a:gdLst>
                    <a:gd name="T0" fmla="*/ 4 w 6"/>
                    <a:gd name="T1" fmla="*/ 0 h 6"/>
                    <a:gd name="T2" fmla="*/ 1 w 6"/>
                    <a:gd name="T3" fmla="*/ 4 h 6"/>
                    <a:gd name="T4" fmla="*/ 2 w 6"/>
                    <a:gd name="T5" fmla="*/ 5 h 6"/>
                    <a:gd name="T6" fmla="*/ 5 w 6"/>
                    <a:gd name="T7" fmla="*/ 2 h 6"/>
                    <a:gd name="T8" fmla="*/ 4 w 6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4" y="0"/>
                      </a:moveTo>
                      <a:cubicBezTo>
                        <a:pt x="3" y="2"/>
                        <a:pt x="2" y="3"/>
                        <a:pt x="1" y="4"/>
                      </a:cubicBezTo>
                      <a:cubicBezTo>
                        <a:pt x="0" y="5"/>
                        <a:pt x="1" y="6"/>
                        <a:pt x="2" y="5"/>
                      </a:cubicBezTo>
                      <a:cubicBezTo>
                        <a:pt x="3" y="4"/>
                        <a:pt x="4" y="3"/>
                        <a:pt x="5" y="2"/>
                      </a:cubicBezTo>
                      <a:cubicBezTo>
                        <a:pt x="6" y="1"/>
                        <a:pt x="5" y="0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260"/>
                <p:cNvSpPr/>
                <p:nvPr/>
              </p:nvSpPr>
              <p:spPr bwMode="auto">
                <a:xfrm>
                  <a:off x="965" y="1476"/>
                  <a:ext cx="4" cy="12"/>
                </a:xfrm>
                <a:custGeom>
                  <a:avLst/>
                  <a:gdLst>
                    <a:gd name="T0" fmla="*/ 0 w 6"/>
                    <a:gd name="T1" fmla="*/ 2 h 17"/>
                    <a:gd name="T2" fmla="*/ 3 w 6"/>
                    <a:gd name="T3" fmla="*/ 10 h 17"/>
                    <a:gd name="T4" fmla="*/ 4 w 6"/>
                    <a:gd name="T5" fmla="*/ 16 h 17"/>
                    <a:gd name="T6" fmla="*/ 6 w 6"/>
                    <a:gd name="T7" fmla="*/ 16 h 17"/>
                    <a:gd name="T8" fmla="*/ 5 w 6"/>
                    <a:gd name="T9" fmla="*/ 10 h 17"/>
                    <a:gd name="T10" fmla="*/ 2 w 6"/>
                    <a:gd name="T11" fmla="*/ 1 h 17"/>
                    <a:gd name="T12" fmla="*/ 0 w 6"/>
                    <a:gd name="T13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17">
                      <a:moveTo>
                        <a:pt x="0" y="2"/>
                      </a:moveTo>
                      <a:cubicBezTo>
                        <a:pt x="1" y="4"/>
                        <a:pt x="2" y="7"/>
                        <a:pt x="3" y="10"/>
                      </a:cubicBezTo>
                      <a:cubicBezTo>
                        <a:pt x="4" y="12"/>
                        <a:pt x="3" y="14"/>
                        <a:pt x="4" y="16"/>
                      </a:cubicBezTo>
                      <a:cubicBezTo>
                        <a:pt x="5" y="17"/>
                        <a:pt x="6" y="17"/>
                        <a:pt x="6" y="16"/>
                      </a:cubicBezTo>
                      <a:cubicBezTo>
                        <a:pt x="5" y="14"/>
                        <a:pt x="5" y="12"/>
                        <a:pt x="5" y="10"/>
                      </a:cubicBezTo>
                      <a:cubicBezTo>
                        <a:pt x="4" y="7"/>
                        <a:pt x="2" y="4"/>
                        <a:pt x="2" y="1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261"/>
                <p:cNvSpPr/>
                <p:nvPr/>
              </p:nvSpPr>
              <p:spPr bwMode="auto">
                <a:xfrm>
                  <a:off x="967" y="1476"/>
                  <a:ext cx="4" cy="11"/>
                </a:xfrm>
                <a:custGeom>
                  <a:avLst/>
                  <a:gdLst>
                    <a:gd name="T0" fmla="*/ 2 w 5"/>
                    <a:gd name="T1" fmla="*/ 15 h 16"/>
                    <a:gd name="T2" fmla="*/ 4 w 5"/>
                    <a:gd name="T3" fmla="*/ 2 h 16"/>
                    <a:gd name="T4" fmla="*/ 3 w 5"/>
                    <a:gd name="T5" fmla="*/ 1 h 16"/>
                    <a:gd name="T6" fmla="*/ 0 w 5"/>
                    <a:gd name="T7" fmla="*/ 15 h 16"/>
                    <a:gd name="T8" fmla="*/ 2 w 5"/>
                    <a:gd name="T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6">
                      <a:moveTo>
                        <a:pt x="2" y="15"/>
                      </a:moveTo>
                      <a:cubicBezTo>
                        <a:pt x="4" y="11"/>
                        <a:pt x="3" y="6"/>
                        <a:pt x="4" y="2"/>
                      </a:cubicBezTo>
                      <a:cubicBezTo>
                        <a:pt x="5" y="1"/>
                        <a:pt x="3" y="0"/>
                        <a:pt x="3" y="1"/>
                      </a:cubicBezTo>
                      <a:cubicBezTo>
                        <a:pt x="2" y="6"/>
                        <a:pt x="2" y="11"/>
                        <a:pt x="0" y="15"/>
                      </a:cubicBezTo>
                      <a:cubicBezTo>
                        <a:pt x="0" y="16"/>
                        <a:pt x="2" y="16"/>
                        <a:pt x="2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262"/>
                <p:cNvSpPr/>
                <p:nvPr/>
              </p:nvSpPr>
              <p:spPr bwMode="auto">
                <a:xfrm>
                  <a:off x="967" y="1474"/>
                  <a:ext cx="4" cy="4"/>
                </a:xfrm>
                <a:custGeom>
                  <a:avLst/>
                  <a:gdLst>
                    <a:gd name="T0" fmla="*/ 2 w 6"/>
                    <a:gd name="T1" fmla="*/ 1 h 7"/>
                    <a:gd name="T2" fmla="*/ 2 w 6"/>
                    <a:gd name="T3" fmla="*/ 1 h 7"/>
                    <a:gd name="T4" fmla="*/ 0 w 6"/>
                    <a:gd name="T5" fmla="*/ 2 h 7"/>
                    <a:gd name="T6" fmla="*/ 4 w 6"/>
                    <a:gd name="T7" fmla="*/ 6 h 7"/>
                    <a:gd name="T8" fmla="*/ 5 w 6"/>
                    <a:gd name="T9" fmla="*/ 5 h 7"/>
                    <a:gd name="T10" fmla="*/ 2 w 6"/>
                    <a:gd name="T11" fmla="*/ 1 h 7"/>
                    <a:gd name="T12" fmla="*/ 0 w 6"/>
                    <a:gd name="T13" fmla="*/ 1 h 7"/>
                    <a:gd name="T14" fmla="*/ 1 w 6"/>
                    <a:gd name="T15" fmla="*/ 2 h 7"/>
                    <a:gd name="T16" fmla="*/ 2 w 6"/>
                    <a:gd name="T17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" h="7">
                      <a:moveTo>
                        <a:pt x="2" y="1"/>
                      </a:move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0" y="2"/>
                      </a:cubicBezTo>
                      <a:cubicBezTo>
                        <a:pt x="2" y="3"/>
                        <a:pt x="3" y="5"/>
                        <a:pt x="4" y="6"/>
                      </a:cubicBezTo>
                      <a:cubicBezTo>
                        <a:pt x="5" y="7"/>
                        <a:pt x="6" y="6"/>
                        <a:pt x="5" y="5"/>
                      </a:cubicBezTo>
                      <a:cubicBezTo>
                        <a:pt x="4" y="4"/>
                        <a:pt x="3" y="2"/>
                        <a:pt x="2" y="1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2"/>
                        <a:pt x="1" y="2"/>
                        <a:pt x="1" y="2"/>
                      </a:cubicBezTo>
                      <a:cubicBezTo>
                        <a:pt x="2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263"/>
                <p:cNvSpPr/>
                <p:nvPr/>
              </p:nvSpPr>
              <p:spPr bwMode="auto">
                <a:xfrm>
                  <a:off x="967" y="1484"/>
                  <a:ext cx="7" cy="4"/>
                </a:xfrm>
                <a:custGeom>
                  <a:avLst/>
                  <a:gdLst>
                    <a:gd name="T0" fmla="*/ 2 w 10"/>
                    <a:gd name="T1" fmla="*/ 5 h 6"/>
                    <a:gd name="T2" fmla="*/ 9 w 10"/>
                    <a:gd name="T3" fmla="*/ 2 h 6"/>
                    <a:gd name="T4" fmla="*/ 8 w 10"/>
                    <a:gd name="T5" fmla="*/ 0 h 6"/>
                    <a:gd name="T6" fmla="*/ 1 w 10"/>
                    <a:gd name="T7" fmla="*/ 3 h 6"/>
                    <a:gd name="T8" fmla="*/ 2 w 10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6">
                      <a:moveTo>
                        <a:pt x="2" y="5"/>
                      </a:moveTo>
                      <a:cubicBezTo>
                        <a:pt x="4" y="3"/>
                        <a:pt x="7" y="3"/>
                        <a:pt x="9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6" y="2"/>
                        <a:pt x="3" y="2"/>
                        <a:pt x="1" y="3"/>
                      </a:cubicBezTo>
                      <a:cubicBezTo>
                        <a:pt x="0" y="4"/>
                        <a:pt x="1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264"/>
                <p:cNvSpPr/>
                <p:nvPr/>
              </p:nvSpPr>
              <p:spPr bwMode="auto">
                <a:xfrm>
                  <a:off x="972" y="1484"/>
                  <a:ext cx="4" cy="4"/>
                </a:xfrm>
                <a:custGeom>
                  <a:avLst/>
                  <a:gdLst>
                    <a:gd name="T0" fmla="*/ 0 w 6"/>
                    <a:gd name="T1" fmla="*/ 2 h 6"/>
                    <a:gd name="T2" fmla="*/ 4 w 6"/>
                    <a:gd name="T3" fmla="*/ 5 h 6"/>
                    <a:gd name="T4" fmla="*/ 5 w 6"/>
                    <a:gd name="T5" fmla="*/ 4 h 6"/>
                    <a:gd name="T6" fmla="*/ 2 w 6"/>
                    <a:gd name="T7" fmla="*/ 1 h 6"/>
                    <a:gd name="T8" fmla="*/ 0 w 6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0" y="2"/>
                      </a:moveTo>
                      <a:cubicBezTo>
                        <a:pt x="1" y="3"/>
                        <a:pt x="3" y="4"/>
                        <a:pt x="4" y="5"/>
                      </a:cubicBezTo>
                      <a:cubicBezTo>
                        <a:pt x="5" y="6"/>
                        <a:pt x="6" y="4"/>
                        <a:pt x="5" y="4"/>
                      </a:cubicBezTo>
                      <a:cubicBezTo>
                        <a:pt x="4" y="3"/>
                        <a:pt x="3" y="2"/>
                        <a:pt x="2" y="1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265"/>
                <p:cNvSpPr/>
                <p:nvPr/>
              </p:nvSpPr>
              <p:spPr bwMode="auto">
                <a:xfrm>
                  <a:off x="967" y="1487"/>
                  <a:ext cx="6" cy="3"/>
                </a:xfrm>
                <a:custGeom>
                  <a:avLst/>
                  <a:gdLst>
                    <a:gd name="T0" fmla="*/ 1 w 9"/>
                    <a:gd name="T1" fmla="*/ 2 h 4"/>
                    <a:gd name="T2" fmla="*/ 7 w 9"/>
                    <a:gd name="T3" fmla="*/ 4 h 4"/>
                    <a:gd name="T4" fmla="*/ 8 w 9"/>
                    <a:gd name="T5" fmla="*/ 2 h 4"/>
                    <a:gd name="T6" fmla="*/ 1 w 9"/>
                    <a:gd name="T7" fmla="*/ 0 h 4"/>
                    <a:gd name="T8" fmla="*/ 1 w 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4">
                      <a:moveTo>
                        <a:pt x="1" y="2"/>
                      </a:moveTo>
                      <a:cubicBezTo>
                        <a:pt x="3" y="1"/>
                        <a:pt x="5" y="3"/>
                        <a:pt x="7" y="4"/>
                      </a:cubicBezTo>
                      <a:cubicBezTo>
                        <a:pt x="8" y="4"/>
                        <a:pt x="9" y="2"/>
                        <a:pt x="8" y="2"/>
                      </a:cubicBezTo>
                      <a:cubicBezTo>
                        <a:pt x="6" y="2"/>
                        <a:pt x="4" y="0"/>
                        <a:pt x="1" y="0"/>
                      </a:cubicBezTo>
                      <a:cubicBezTo>
                        <a:pt x="0" y="0"/>
                        <a:pt x="0" y="2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266"/>
                <p:cNvSpPr/>
                <p:nvPr/>
              </p:nvSpPr>
              <p:spPr bwMode="auto">
                <a:xfrm>
                  <a:off x="971" y="1486"/>
                  <a:ext cx="5" cy="4"/>
                </a:xfrm>
                <a:custGeom>
                  <a:avLst/>
                  <a:gdLst>
                    <a:gd name="T0" fmla="*/ 2 w 7"/>
                    <a:gd name="T1" fmla="*/ 5 h 5"/>
                    <a:gd name="T2" fmla="*/ 6 w 7"/>
                    <a:gd name="T3" fmla="*/ 2 h 5"/>
                    <a:gd name="T4" fmla="*/ 5 w 7"/>
                    <a:gd name="T5" fmla="*/ 1 h 5"/>
                    <a:gd name="T6" fmla="*/ 1 w 7"/>
                    <a:gd name="T7" fmla="*/ 3 h 5"/>
                    <a:gd name="T8" fmla="*/ 2 w 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5">
                      <a:moveTo>
                        <a:pt x="2" y="5"/>
                      </a:moveTo>
                      <a:cubicBezTo>
                        <a:pt x="3" y="4"/>
                        <a:pt x="4" y="3"/>
                        <a:pt x="6" y="2"/>
                      </a:cubicBezTo>
                      <a:cubicBezTo>
                        <a:pt x="7" y="2"/>
                        <a:pt x="6" y="0"/>
                        <a:pt x="5" y="1"/>
                      </a:cubicBezTo>
                      <a:cubicBezTo>
                        <a:pt x="4" y="2"/>
                        <a:pt x="2" y="2"/>
                        <a:pt x="1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267"/>
                <p:cNvSpPr/>
                <p:nvPr/>
              </p:nvSpPr>
              <p:spPr bwMode="auto">
                <a:xfrm>
                  <a:off x="965" y="1478"/>
                  <a:ext cx="2" cy="3"/>
                </a:xfrm>
                <a:custGeom>
                  <a:avLst/>
                  <a:gdLst>
                    <a:gd name="T0" fmla="*/ 0 w 3"/>
                    <a:gd name="T1" fmla="*/ 1 h 5"/>
                    <a:gd name="T2" fmla="*/ 1 w 3"/>
                    <a:gd name="T3" fmla="*/ 4 h 5"/>
                    <a:gd name="T4" fmla="*/ 3 w 3"/>
                    <a:gd name="T5" fmla="*/ 3 h 5"/>
                    <a:gd name="T6" fmla="*/ 2 w 3"/>
                    <a:gd name="T7" fmla="*/ 1 h 5"/>
                    <a:gd name="T8" fmla="*/ 0 w 3"/>
                    <a:gd name="T9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0" y="1"/>
                      </a:moveTo>
                      <a:cubicBezTo>
                        <a:pt x="0" y="2"/>
                        <a:pt x="1" y="3"/>
                        <a:pt x="1" y="4"/>
                      </a:cubicBezTo>
                      <a:cubicBezTo>
                        <a:pt x="1" y="5"/>
                        <a:pt x="3" y="4"/>
                        <a:pt x="3" y="3"/>
                      </a:cubicBezTo>
                      <a:cubicBezTo>
                        <a:pt x="2" y="2"/>
                        <a:pt x="2" y="2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268"/>
                <p:cNvSpPr/>
                <p:nvPr/>
              </p:nvSpPr>
              <p:spPr bwMode="auto">
                <a:xfrm>
                  <a:off x="965" y="1476"/>
                  <a:ext cx="2" cy="6"/>
                </a:xfrm>
                <a:custGeom>
                  <a:avLst/>
                  <a:gdLst>
                    <a:gd name="T0" fmla="*/ 2 w 3"/>
                    <a:gd name="T1" fmla="*/ 1 h 9"/>
                    <a:gd name="T2" fmla="*/ 2 w 3"/>
                    <a:gd name="T3" fmla="*/ 0 h 9"/>
                    <a:gd name="T4" fmla="*/ 1 w 3"/>
                    <a:gd name="T5" fmla="*/ 2 h 9"/>
                    <a:gd name="T6" fmla="*/ 1 w 3"/>
                    <a:gd name="T7" fmla="*/ 2 h 9"/>
                    <a:gd name="T8" fmla="*/ 1 w 3"/>
                    <a:gd name="T9" fmla="*/ 3 h 9"/>
                    <a:gd name="T10" fmla="*/ 1 w 3"/>
                    <a:gd name="T11" fmla="*/ 5 h 9"/>
                    <a:gd name="T12" fmla="*/ 2 w 3"/>
                    <a:gd name="T13" fmla="*/ 8 h 9"/>
                    <a:gd name="T14" fmla="*/ 3 w 3"/>
                    <a:gd name="T15" fmla="*/ 8 h 9"/>
                    <a:gd name="T16" fmla="*/ 3 w 3"/>
                    <a:gd name="T17" fmla="*/ 3 h 9"/>
                    <a:gd name="T18" fmla="*/ 1 w 3"/>
                    <a:gd name="T19" fmla="*/ 0 h 9"/>
                    <a:gd name="T20" fmla="*/ 0 w 3"/>
                    <a:gd name="T21" fmla="*/ 1 h 9"/>
                    <a:gd name="T22" fmla="*/ 1 w 3"/>
                    <a:gd name="T23" fmla="*/ 2 h 9"/>
                    <a:gd name="T24" fmla="*/ 2 w 3"/>
                    <a:gd name="T25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" h="9">
                      <a:moveTo>
                        <a:pt x="2" y="1"/>
                      </a:moveTo>
                      <a:cubicBezTo>
                        <a:pt x="2" y="1"/>
                        <a:pt x="2" y="1"/>
                        <a:pt x="2" y="0"/>
                      </a:cubicBezTo>
                      <a:cubicBezTo>
                        <a:pt x="2" y="1"/>
                        <a:pt x="1" y="1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3"/>
                        <a:pt x="1" y="3"/>
                      </a:cubicBezTo>
                      <a:cubicBezTo>
                        <a:pt x="1" y="3"/>
                        <a:pt x="1" y="4"/>
                        <a:pt x="1" y="5"/>
                      </a:cubicBezTo>
                      <a:cubicBezTo>
                        <a:pt x="2" y="6"/>
                        <a:pt x="2" y="7"/>
                        <a:pt x="2" y="8"/>
                      </a:cubicBezTo>
                      <a:cubicBezTo>
                        <a:pt x="2" y="9"/>
                        <a:pt x="3" y="9"/>
                        <a:pt x="3" y="8"/>
                      </a:cubicBezTo>
                      <a:cubicBezTo>
                        <a:pt x="3" y="6"/>
                        <a:pt x="3" y="5"/>
                        <a:pt x="3" y="3"/>
                      </a:cubicBezTo>
                      <a:cubicBezTo>
                        <a:pt x="3" y="2"/>
                        <a:pt x="2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1" y="2"/>
                      </a:cubicBezTo>
                      <a:cubicBezTo>
                        <a:pt x="1" y="3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269"/>
                <p:cNvSpPr/>
                <p:nvPr/>
              </p:nvSpPr>
              <p:spPr bwMode="auto">
                <a:xfrm>
                  <a:off x="967" y="1476"/>
                  <a:ext cx="1" cy="6"/>
                </a:xfrm>
                <a:custGeom>
                  <a:avLst/>
                  <a:gdLst>
                    <a:gd name="T0" fmla="*/ 0 w 2"/>
                    <a:gd name="T1" fmla="*/ 1 h 10"/>
                    <a:gd name="T2" fmla="*/ 0 w 2"/>
                    <a:gd name="T3" fmla="*/ 9 h 10"/>
                    <a:gd name="T4" fmla="*/ 2 w 2"/>
                    <a:gd name="T5" fmla="*/ 9 h 10"/>
                    <a:gd name="T6" fmla="*/ 1 w 2"/>
                    <a:gd name="T7" fmla="*/ 1 h 10"/>
                    <a:gd name="T8" fmla="*/ 0 w 2"/>
                    <a:gd name="T9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0">
                      <a:moveTo>
                        <a:pt x="0" y="1"/>
                      </a:moveTo>
                      <a:cubicBezTo>
                        <a:pt x="0" y="4"/>
                        <a:pt x="0" y="6"/>
                        <a:pt x="0" y="9"/>
                      </a:cubicBezTo>
                      <a:cubicBezTo>
                        <a:pt x="0" y="10"/>
                        <a:pt x="2" y="10"/>
                        <a:pt x="2" y="9"/>
                      </a:cubicBezTo>
                      <a:cubicBezTo>
                        <a:pt x="2" y="6"/>
                        <a:pt x="1" y="4"/>
                        <a:pt x="1" y="1"/>
                      </a:cubicBezTo>
                      <a:cubicBezTo>
                        <a:pt x="1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270"/>
                <p:cNvSpPr/>
                <p:nvPr/>
              </p:nvSpPr>
              <p:spPr bwMode="auto">
                <a:xfrm>
                  <a:off x="966" y="1476"/>
                  <a:ext cx="3" cy="8"/>
                </a:xfrm>
                <a:custGeom>
                  <a:avLst/>
                  <a:gdLst>
                    <a:gd name="T0" fmla="*/ 1 w 4"/>
                    <a:gd name="T1" fmla="*/ 2 h 13"/>
                    <a:gd name="T2" fmla="*/ 1 w 4"/>
                    <a:gd name="T3" fmla="*/ 2 h 13"/>
                    <a:gd name="T4" fmla="*/ 2 w 4"/>
                    <a:gd name="T5" fmla="*/ 4 h 13"/>
                    <a:gd name="T6" fmla="*/ 2 w 4"/>
                    <a:gd name="T7" fmla="*/ 7 h 13"/>
                    <a:gd name="T8" fmla="*/ 2 w 4"/>
                    <a:gd name="T9" fmla="*/ 11 h 13"/>
                    <a:gd name="T10" fmla="*/ 3 w 4"/>
                    <a:gd name="T11" fmla="*/ 11 h 13"/>
                    <a:gd name="T12" fmla="*/ 3 w 4"/>
                    <a:gd name="T13" fmla="*/ 5 h 13"/>
                    <a:gd name="T14" fmla="*/ 2 w 4"/>
                    <a:gd name="T15" fmla="*/ 0 h 13"/>
                    <a:gd name="T16" fmla="*/ 1 w 4"/>
                    <a:gd name="T17" fmla="*/ 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3">
                      <a:moveTo>
                        <a:pt x="1" y="2"/>
                      </a:move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2" y="3"/>
                        <a:pt x="2" y="3"/>
                        <a:pt x="2" y="4"/>
                      </a:cubicBezTo>
                      <a:cubicBezTo>
                        <a:pt x="2" y="5"/>
                        <a:pt x="2" y="6"/>
                        <a:pt x="2" y="7"/>
                      </a:cubicBezTo>
                      <a:cubicBezTo>
                        <a:pt x="2" y="8"/>
                        <a:pt x="2" y="10"/>
                        <a:pt x="2" y="11"/>
                      </a:cubicBezTo>
                      <a:cubicBezTo>
                        <a:pt x="2" y="13"/>
                        <a:pt x="3" y="13"/>
                        <a:pt x="3" y="11"/>
                      </a:cubicBezTo>
                      <a:cubicBezTo>
                        <a:pt x="3" y="9"/>
                        <a:pt x="3" y="7"/>
                        <a:pt x="3" y="5"/>
                      </a:cubicBezTo>
                      <a:cubicBezTo>
                        <a:pt x="3" y="4"/>
                        <a:pt x="4" y="1"/>
                        <a:pt x="2" y="0"/>
                      </a:cubicBezTo>
                      <a:cubicBezTo>
                        <a:pt x="1" y="0"/>
                        <a:pt x="0" y="1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271"/>
                <p:cNvSpPr/>
                <p:nvPr/>
              </p:nvSpPr>
              <p:spPr bwMode="auto">
                <a:xfrm>
                  <a:off x="967" y="1476"/>
                  <a:ext cx="2" cy="7"/>
                </a:xfrm>
                <a:custGeom>
                  <a:avLst/>
                  <a:gdLst>
                    <a:gd name="T0" fmla="*/ 0 w 2"/>
                    <a:gd name="T1" fmla="*/ 1 h 10"/>
                    <a:gd name="T2" fmla="*/ 0 w 2"/>
                    <a:gd name="T3" fmla="*/ 9 h 10"/>
                    <a:gd name="T4" fmla="*/ 2 w 2"/>
                    <a:gd name="T5" fmla="*/ 9 h 10"/>
                    <a:gd name="T6" fmla="*/ 2 w 2"/>
                    <a:gd name="T7" fmla="*/ 1 h 10"/>
                    <a:gd name="T8" fmla="*/ 0 w 2"/>
                    <a:gd name="T9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0">
                      <a:moveTo>
                        <a:pt x="0" y="1"/>
                      </a:moveTo>
                      <a:cubicBezTo>
                        <a:pt x="0" y="4"/>
                        <a:pt x="0" y="7"/>
                        <a:pt x="0" y="9"/>
                      </a:cubicBezTo>
                      <a:cubicBezTo>
                        <a:pt x="0" y="10"/>
                        <a:pt x="2" y="10"/>
                        <a:pt x="2" y="9"/>
                      </a:cubicBezTo>
                      <a:cubicBezTo>
                        <a:pt x="2" y="7"/>
                        <a:pt x="2" y="4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272"/>
                <p:cNvSpPr/>
                <p:nvPr/>
              </p:nvSpPr>
              <p:spPr bwMode="auto">
                <a:xfrm>
                  <a:off x="967" y="1474"/>
                  <a:ext cx="3" cy="6"/>
                </a:xfrm>
                <a:custGeom>
                  <a:avLst/>
                  <a:gdLst>
                    <a:gd name="T0" fmla="*/ 2 w 5"/>
                    <a:gd name="T1" fmla="*/ 3 h 8"/>
                    <a:gd name="T2" fmla="*/ 1 w 5"/>
                    <a:gd name="T3" fmla="*/ 3 h 8"/>
                    <a:gd name="T4" fmla="*/ 1 w 5"/>
                    <a:gd name="T5" fmla="*/ 3 h 8"/>
                    <a:gd name="T6" fmla="*/ 2 w 5"/>
                    <a:gd name="T7" fmla="*/ 5 h 8"/>
                    <a:gd name="T8" fmla="*/ 3 w 5"/>
                    <a:gd name="T9" fmla="*/ 7 h 8"/>
                    <a:gd name="T10" fmla="*/ 4 w 5"/>
                    <a:gd name="T11" fmla="*/ 7 h 8"/>
                    <a:gd name="T12" fmla="*/ 3 w 5"/>
                    <a:gd name="T13" fmla="*/ 3 h 8"/>
                    <a:gd name="T14" fmla="*/ 0 w 5"/>
                    <a:gd name="T15" fmla="*/ 2 h 8"/>
                    <a:gd name="T16" fmla="*/ 2 w 5"/>
                    <a:gd name="T17" fmla="*/ 3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8">
                      <a:moveTo>
                        <a:pt x="2" y="3"/>
                      </a:moveTo>
                      <a:cubicBezTo>
                        <a:pt x="1" y="4"/>
                        <a:pt x="0" y="2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4"/>
                        <a:pt x="2" y="4"/>
                        <a:pt x="2" y="5"/>
                      </a:cubicBezTo>
                      <a:cubicBezTo>
                        <a:pt x="2" y="6"/>
                        <a:pt x="3" y="7"/>
                        <a:pt x="3" y="7"/>
                      </a:cubicBezTo>
                      <a:cubicBezTo>
                        <a:pt x="3" y="8"/>
                        <a:pt x="5" y="8"/>
                        <a:pt x="4" y="7"/>
                      </a:cubicBezTo>
                      <a:cubicBezTo>
                        <a:pt x="4" y="6"/>
                        <a:pt x="3" y="4"/>
                        <a:pt x="3" y="3"/>
                      </a:cubicBezTo>
                      <a:cubicBezTo>
                        <a:pt x="2" y="2"/>
                        <a:pt x="1" y="0"/>
                        <a:pt x="0" y="2"/>
                      </a:cubicBezTo>
                      <a:cubicBezTo>
                        <a:pt x="0" y="3"/>
                        <a:pt x="1" y="4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273"/>
                <p:cNvSpPr/>
                <p:nvPr/>
              </p:nvSpPr>
              <p:spPr bwMode="auto">
                <a:xfrm>
                  <a:off x="968" y="1486"/>
                  <a:ext cx="4" cy="2"/>
                </a:xfrm>
                <a:custGeom>
                  <a:avLst/>
                  <a:gdLst>
                    <a:gd name="T0" fmla="*/ 2 w 6"/>
                    <a:gd name="T1" fmla="*/ 2 h 2"/>
                    <a:gd name="T2" fmla="*/ 5 w 6"/>
                    <a:gd name="T3" fmla="*/ 1 h 2"/>
                    <a:gd name="T4" fmla="*/ 5 w 6"/>
                    <a:gd name="T5" fmla="*/ 0 h 2"/>
                    <a:gd name="T6" fmla="*/ 1 w 6"/>
                    <a:gd name="T7" fmla="*/ 0 h 2"/>
                    <a:gd name="T8" fmla="*/ 2 w 6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2">
                      <a:moveTo>
                        <a:pt x="2" y="2"/>
                      </a:moveTo>
                      <a:cubicBezTo>
                        <a:pt x="3" y="2"/>
                        <a:pt x="4" y="1"/>
                        <a:pt x="5" y="1"/>
                      </a:cubicBezTo>
                      <a:cubicBezTo>
                        <a:pt x="6" y="1"/>
                        <a:pt x="6" y="0"/>
                        <a:pt x="5" y="0"/>
                      </a:cubicBezTo>
                      <a:cubicBezTo>
                        <a:pt x="4" y="0"/>
                        <a:pt x="3" y="0"/>
                        <a:pt x="1" y="0"/>
                      </a:cubicBezTo>
                      <a:cubicBezTo>
                        <a:pt x="0" y="1"/>
                        <a:pt x="1" y="2"/>
                        <a:pt x="2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274"/>
                <p:cNvSpPr/>
                <p:nvPr/>
              </p:nvSpPr>
              <p:spPr bwMode="auto">
                <a:xfrm>
                  <a:off x="969" y="1486"/>
                  <a:ext cx="4" cy="2"/>
                </a:xfrm>
                <a:custGeom>
                  <a:avLst/>
                  <a:gdLst>
                    <a:gd name="T0" fmla="*/ 1 w 6"/>
                    <a:gd name="T1" fmla="*/ 3 h 3"/>
                    <a:gd name="T2" fmla="*/ 5 w 6"/>
                    <a:gd name="T3" fmla="*/ 2 h 3"/>
                    <a:gd name="T4" fmla="*/ 5 w 6"/>
                    <a:gd name="T5" fmla="*/ 0 h 3"/>
                    <a:gd name="T6" fmla="*/ 1 w 6"/>
                    <a:gd name="T7" fmla="*/ 1 h 3"/>
                    <a:gd name="T8" fmla="*/ 1 w 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3">
                      <a:moveTo>
                        <a:pt x="1" y="3"/>
                      </a:moveTo>
                      <a:cubicBezTo>
                        <a:pt x="3" y="3"/>
                        <a:pt x="4" y="3"/>
                        <a:pt x="5" y="2"/>
                      </a:cubicBezTo>
                      <a:cubicBezTo>
                        <a:pt x="6" y="2"/>
                        <a:pt x="6" y="0"/>
                        <a:pt x="5" y="0"/>
                      </a:cubicBezTo>
                      <a:cubicBezTo>
                        <a:pt x="3" y="1"/>
                        <a:pt x="2" y="1"/>
                        <a:pt x="1" y="1"/>
                      </a:cubicBezTo>
                      <a:cubicBezTo>
                        <a:pt x="0" y="2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275"/>
                <p:cNvSpPr/>
                <p:nvPr/>
              </p:nvSpPr>
              <p:spPr bwMode="auto">
                <a:xfrm>
                  <a:off x="970" y="1486"/>
                  <a:ext cx="5" cy="2"/>
                </a:xfrm>
                <a:custGeom>
                  <a:avLst/>
                  <a:gdLst>
                    <a:gd name="T0" fmla="*/ 1 w 8"/>
                    <a:gd name="T1" fmla="*/ 2 h 4"/>
                    <a:gd name="T2" fmla="*/ 4 w 8"/>
                    <a:gd name="T3" fmla="*/ 2 h 4"/>
                    <a:gd name="T4" fmla="*/ 4 w 8"/>
                    <a:gd name="T5" fmla="*/ 0 h 4"/>
                    <a:gd name="T6" fmla="*/ 3 w 8"/>
                    <a:gd name="T7" fmla="*/ 0 h 4"/>
                    <a:gd name="T8" fmla="*/ 3 w 8"/>
                    <a:gd name="T9" fmla="*/ 1 h 4"/>
                    <a:gd name="T10" fmla="*/ 2 w 8"/>
                    <a:gd name="T11" fmla="*/ 2 h 4"/>
                    <a:gd name="T12" fmla="*/ 2 w 8"/>
                    <a:gd name="T13" fmla="*/ 4 h 4"/>
                    <a:gd name="T14" fmla="*/ 4 w 8"/>
                    <a:gd name="T15" fmla="*/ 3 h 4"/>
                    <a:gd name="T16" fmla="*/ 4 w 8"/>
                    <a:gd name="T17" fmla="*/ 2 h 4"/>
                    <a:gd name="T18" fmla="*/ 1 w 8"/>
                    <a:gd name="T19" fmla="*/ 2 h 4"/>
                    <a:gd name="T20" fmla="*/ 1 w 8"/>
                    <a:gd name="T21" fmla="*/ 4 h 4"/>
                    <a:gd name="T22" fmla="*/ 3 w 8"/>
                    <a:gd name="T23" fmla="*/ 4 h 4"/>
                    <a:gd name="T24" fmla="*/ 3 w 8"/>
                    <a:gd name="T25" fmla="*/ 3 h 4"/>
                    <a:gd name="T26" fmla="*/ 2 w 8"/>
                    <a:gd name="T27" fmla="*/ 2 h 4"/>
                    <a:gd name="T28" fmla="*/ 1 w 8"/>
                    <a:gd name="T29" fmla="*/ 3 h 4"/>
                    <a:gd name="T30" fmla="*/ 6 w 8"/>
                    <a:gd name="T31" fmla="*/ 1 h 4"/>
                    <a:gd name="T32" fmla="*/ 4 w 8"/>
                    <a:gd name="T33" fmla="*/ 2 h 4"/>
                    <a:gd name="T34" fmla="*/ 5 w 8"/>
                    <a:gd name="T35" fmla="*/ 2 h 4"/>
                    <a:gd name="T36" fmla="*/ 6 w 8"/>
                    <a:gd name="T37" fmla="*/ 2 h 4"/>
                    <a:gd name="T38" fmla="*/ 7 w 8"/>
                    <a:gd name="T39" fmla="*/ 1 h 4"/>
                    <a:gd name="T40" fmla="*/ 6 w 8"/>
                    <a:gd name="T41" fmla="*/ 1 h 4"/>
                    <a:gd name="T42" fmla="*/ 6 w 8"/>
                    <a:gd name="T43" fmla="*/ 1 h 4"/>
                    <a:gd name="T44" fmla="*/ 4 w 8"/>
                    <a:gd name="T45" fmla="*/ 1 h 4"/>
                    <a:gd name="T46" fmla="*/ 2 w 8"/>
                    <a:gd name="T47" fmla="*/ 2 h 4"/>
                    <a:gd name="T48" fmla="*/ 1 w 8"/>
                    <a:gd name="T49" fmla="*/ 3 h 4"/>
                    <a:gd name="T50" fmla="*/ 2 w 8"/>
                    <a:gd name="T51" fmla="*/ 4 h 4"/>
                    <a:gd name="T52" fmla="*/ 3 w 8"/>
                    <a:gd name="T53" fmla="*/ 2 h 4"/>
                    <a:gd name="T54" fmla="*/ 1 w 8"/>
                    <a:gd name="T55" fmla="*/ 2 h 4"/>
                    <a:gd name="T56" fmla="*/ 2 w 8"/>
                    <a:gd name="T57" fmla="*/ 4 h 4"/>
                    <a:gd name="T58" fmla="*/ 4 w 8"/>
                    <a:gd name="T59" fmla="*/ 3 h 4"/>
                    <a:gd name="T60" fmla="*/ 4 w 8"/>
                    <a:gd name="T61" fmla="*/ 2 h 4"/>
                    <a:gd name="T62" fmla="*/ 2 w 8"/>
                    <a:gd name="T63" fmla="*/ 2 h 4"/>
                    <a:gd name="T64" fmla="*/ 3 w 8"/>
                    <a:gd name="T65" fmla="*/ 3 h 4"/>
                    <a:gd name="T66" fmla="*/ 4 w 8"/>
                    <a:gd name="T67" fmla="*/ 0 h 4"/>
                    <a:gd name="T68" fmla="*/ 3 w 8"/>
                    <a:gd name="T69" fmla="*/ 1 h 4"/>
                    <a:gd name="T70" fmla="*/ 4 w 8"/>
                    <a:gd name="T71" fmla="*/ 1 h 4"/>
                    <a:gd name="T72" fmla="*/ 4 w 8"/>
                    <a:gd name="T73" fmla="*/ 0 h 4"/>
                    <a:gd name="T74" fmla="*/ 1 w 8"/>
                    <a:gd name="T75" fmla="*/ 0 h 4"/>
                    <a:gd name="T76" fmla="*/ 1 w 8"/>
                    <a:gd name="T7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8" h="4">
                      <a:moveTo>
                        <a:pt x="1" y="2"/>
                      </a:moveTo>
                      <a:cubicBezTo>
                        <a:pt x="2" y="2"/>
                        <a:pt x="3" y="2"/>
                        <a:pt x="4" y="2"/>
                      </a:cubicBezTo>
                      <a:cubicBezTo>
                        <a:pt x="5" y="1"/>
                        <a:pt x="5" y="0"/>
                        <a:pt x="4" y="0"/>
                      </a:cubicBezTo>
                      <a:cubicBezTo>
                        <a:pt x="4" y="0"/>
                        <a:pt x="4" y="0"/>
                        <a:pt x="3" y="0"/>
                      </a:cubicBezTo>
                      <a:cubicBezTo>
                        <a:pt x="2" y="0"/>
                        <a:pt x="2" y="1"/>
                        <a:pt x="3" y="1"/>
                      </a:cubicBezTo>
                      <a:cubicBezTo>
                        <a:pt x="3" y="1"/>
                        <a:pt x="2" y="2"/>
                        <a:pt x="2" y="2"/>
                      </a:cubicBezTo>
                      <a:cubicBezTo>
                        <a:pt x="1" y="3"/>
                        <a:pt x="2" y="4"/>
                        <a:pt x="2" y="4"/>
                      </a:cubicBezTo>
                      <a:cubicBezTo>
                        <a:pt x="3" y="4"/>
                        <a:pt x="4" y="4"/>
                        <a:pt x="4" y="3"/>
                      </a:cubicBezTo>
                      <a:cubicBezTo>
                        <a:pt x="4" y="3"/>
                        <a:pt x="4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3"/>
                        <a:pt x="0" y="4"/>
                        <a:pt x="1" y="4"/>
                      </a:cubicBezTo>
                      <a:cubicBezTo>
                        <a:pt x="2" y="4"/>
                        <a:pt x="2" y="4"/>
                        <a:pt x="3" y="4"/>
                      </a:cubicBezTo>
                      <a:cubicBezTo>
                        <a:pt x="4" y="4"/>
                        <a:pt x="4" y="3"/>
                        <a:pt x="3" y="3"/>
                      </a:cubicBezTo>
                      <a:cubicBezTo>
                        <a:pt x="3" y="2"/>
                        <a:pt x="2" y="2"/>
                        <a:pt x="2" y="2"/>
                      </a:cubicBezTo>
                      <a:cubicBezTo>
                        <a:pt x="1" y="2"/>
                        <a:pt x="1" y="3"/>
                        <a:pt x="1" y="3"/>
                      </a:cubicBezTo>
                      <a:cubicBezTo>
                        <a:pt x="3" y="4"/>
                        <a:pt x="6" y="4"/>
                        <a:pt x="6" y="1"/>
                      </a:cubicBezTo>
                      <a:cubicBezTo>
                        <a:pt x="5" y="1"/>
                        <a:pt x="5" y="1"/>
                        <a:pt x="4" y="2"/>
                      </a:cubicBezTo>
                      <a:cubicBezTo>
                        <a:pt x="4" y="2"/>
                        <a:pt x="5" y="2"/>
                        <a:pt x="5" y="2"/>
                      </a:cubicBezTo>
                      <a:cubicBezTo>
                        <a:pt x="5" y="2"/>
                        <a:pt x="6" y="2"/>
                        <a:pt x="6" y="2"/>
                      </a:cubicBezTo>
                      <a:cubicBezTo>
                        <a:pt x="7" y="3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5" y="0"/>
                        <a:pt x="4" y="0"/>
                        <a:pt x="4" y="1"/>
                      </a:cubicBezTo>
                      <a:cubicBezTo>
                        <a:pt x="4" y="2"/>
                        <a:pt x="2" y="2"/>
                        <a:pt x="2" y="2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3"/>
                        <a:pt x="3" y="3"/>
                        <a:pt x="3" y="2"/>
                      </a:cubicBezTo>
                      <a:cubicBezTo>
                        <a:pt x="2" y="2"/>
                        <a:pt x="2" y="2"/>
                        <a:pt x="1" y="2"/>
                      </a:cubicBezTo>
                      <a:cubicBezTo>
                        <a:pt x="2" y="3"/>
                        <a:pt x="2" y="4"/>
                        <a:pt x="2" y="4"/>
                      </a:cubicBezTo>
                      <a:cubicBezTo>
                        <a:pt x="2" y="4"/>
                        <a:pt x="3" y="4"/>
                        <a:pt x="4" y="3"/>
                      </a:cubicBezTo>
                      <a:cubicBezTo>
                        <a:pt x="5" y="3"/>
                        <a:pt x="5" y="2"/>
                        <a:pt x="4" y="2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3" y="2"/>
                        <a:pt x="3" y="3"/>
                        <a:pt x="3" y="3"/>
                      </a:cubicBezTo>
                      <a:cubicBezTo>
                        <a:pt x="4" y="2"/>
                        <a:pt x="5" y="1"/>
                        <a:pt x="4" y="0"/>
                      </a:cubicBezTo>
                      <a:cubicBezTo>
                        <a:pt x="4" y="0"/>
                        <a:pt x="3" y="1"/>
                        <a:pt x="3" y="1"/>
                      </a:cubicBezTo>
                      <a:cubicBezTo>
                        <a:pt x="3" y="1"/>
                        <a:pt x="4" y="1"/>
                        <a:pt x="4" y="1"/>
                      </a:cubicBezTo>
                      <a:cubicBezTo>
                        <a:pt x="4" y="1"/>
                        <a:pt x="4" y="0"/>
                        <a:pt x="4" y="0"/>
                      </a:cubicBezTo>
                      <a:cubicBezTo>
                        <a:pt x="3" y="0"/>
                        <a:pt x="2" y="0"/>
                        <a:pt x="1" y="0"/>
                      </a:cubicBezTo>
                      <a:cubicBezTo>
                        <a:pt x="0" y="0"/>
                        <a:pt x="0" y="2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276"/>
                <p:cNvSpPr/>
                <p:nvPr/>
              </p:nvSpPr>
              <p:spPr bwMode="auto">
                <a:xfrm>
                  <a:off x="843" y="1328"/>
                  <a:ext cx="58" cy="40"/>
                </a:xfrm>
                <a:custGeom>
                  <a:avLst/>
                  <a:gdLst>
                    <a:gd name="T0" fmla="*/ 13 w 88"/>
                    <a:gd name="T1" fmla="*/ 57 h 60"/>
                    <a:gd name="T2" fmla="*/ 42 w 88"/>
                    <a:gd name="T3" fmla="*/ 7 h 60"/>
                    <a:gd name="T4" fmla="*/ 75 w 88"/>
                    <a:gd name="T5" fmla="*/ 54 h 60"/>
                    <a:gd name="T6" fmla="*/ 78 w 88"/>
                    <a:gd name="T7" fmla="*/ 55 h 60"/>
                    <a:gd name="T8" fmla="*/ 49 w 88"/>
                    <a:gd name="T9" fmla="*/ 4 h 60"/>
                    <a:gd name="T10" fmla="*/ 11 w 88"/>
                    <a:gd name="T11" fmla="*/ 58 h 60"/>
                    <a:gd name="T12" fmla="*/ 13 w 88"/>
                    <a:gd name="T13" fmla="*/ 5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0">
                      <a:moveTo>
                        <a:pt x="13" y="57"/>
                      </a:moveTo>
                      <a:cubicBezTo>
                        <a:pt x="4" y="37"/>
                        <a:pt x="23" y="13"/>
                        <a:pt x="42" y="7"/>
                      </a:cubicBezTo>
                      <a:cubicBezTo>
                        <a:pt x="65" y="0"/>
                        <a:pt x="86" y="36"/>
                        <a:pt x="75" y="54"/>
                      </a:cubicBezTo>
                      <a:cubicBezTo>
                        <a:pt x="74" y="55"/>
                        <a:pt x="77" y="57"/>
                        <a:pt x="78" y="55"/>
                      </a:cubicBezTo>
                      <a:cubicBezTo>
                        <a:pt x="88" y="38"/>
                        <a:pt x="71" y="4"/>
                        <a:pt x="49" y="4"/>
                      </a:cubicBezTo>
                      <a:cubicBezTo>
                        <a:pt x="24" y="4"/>
                        <a:pt x="0" y="35"/>
                        <a:pt x="11" y="58"/>
                      </a:cubicBezTo>
                      <a:cubicBezTo>
                        <a:pt x="11" y="60"/>
                        <a:pt x="14" y="58"/>
                        <a:pt x="13" y="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277"/>
                <p:cNvSpPr/>
                <p:nvPr/>
              </p:nvSpPr>
              <p:spPr bwMode="auto">
                <a:xfrm>
                  <a:off x="849" y="1346"/>
                  <a:ext cx="10" cy="27"/>
                </a:xfrm>
                <a:custGeom>
                  <a:avLst/>
                  <a:gdLst>
                    <a:gd name="T0" fmla="*/ 4 w 15"/>
                    <a:gd name="T1" fmla="*/ 10 h 40"/>
                    <a:gd name="T2" fmla="*/ 10 w 15"/>
                    <a:gd name="T3" fmla="*/ 20 h 40"/>
                    <a:gd name="T4" fmla="*/ 11 w 15"/>
                    <a:gd name="T5" fmla="*/ 26 h 40"/>
                    <a:gd name="T6" fmla="*/ 10 w 15"/>
                    <a:gd name="T7" fmla="*/ 32 h 40"/>
                    <a:gd name="T8" fmla="*/ 5 w 15"/>
                    <a:gd name="T9" fmla="*/ 33 h 40"/>
                    <a:gd name="T10" fmla="*/ 4 w 15"/>
                    <a:gd name="T11" fmla="*/ 30 h 40"/>
                    <a:gd name="T12" fmla="*/ 1 w 15"/>
                    <a:gd name="T13" fmla="*/ 31 h 40"/>
                    <a:gd name="T14" fmla="*/ 11 w 15"/>
                    <a:gd name="T15" fmla="*/ 37 h 40"/>
                    <a:gd name="T16" fmla="*/ 13 w 15"/>
                    <a:gd name="T17" fmla="*/ 23 h 40"/>
                    <a:gd name="T18" fmla="*/ 2 w 15"/>
                    <a:gd name="T19" fmla="*/ 8 h 40"/>
                    <a:gd name="T20" fmla="*/ 4 w 15"/>
                    <a:gd name="T21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40">
                      <a:moveTo>
                        <a:pt x="4" y="10"/>
                      </a:moveTo>
                      <a:cubicBezTo>
                        <a:pt x="8" y="6"/>
                        <a:pt x="10" y="18"/>
                        <a:pt x="10" y="20"/>
                      </a:cubicBezTo>
                      <a:cubicBezTo>
                        <a:pt x="10" y="22"/>
                        <a:pt x="11" y="24"/>
                        <a:pt x="11" y="26"/>
                      </a:cubicBezTo>
                      <a:cubicBezTo>
                        <a:pt x="11" y="28"/>
                        <a:pt x="11" y="30"/>
                        <a:pt x="10" y="32"/>
                      </a:cubicBezTo>
                      <a:cubicBezTo>
                        <a:pt x="8" y="35"/>
                        <a:pt x="6" y="36"/>
                        <a:pt x="5" y="33"/>
                      </a:cubicBezTo>
                      <a:cubicBezTo>
                        <a:pt x="4" y="32"/>
                        <a:pt x="4" y="31"/>
                        <a:pt x="4" y="30"/>
                      </a:cubicBezTo>
                      <a:cubicBezTo>
                        <a:pt x="3" y="28"/>
                        <a:pt x="0" y="29"/>
                        <a:pt x="1" y="31"/>
                      </a:cubicBezTo>
                      <a:cubicBezTo>
                        <a:pt x="2" y="35"/>
                        <a:pt x="6" y="40"/>
                        <a:pt x="11" y="37"/>
                      </a:cubicBezTo>
                      <a:cubicBezTo>
                        <a:pt x="15" y="34"/>
                        <a:pt x="14" y="27"/>
                        <a:pt x="13" y="23"/>
                      </a:cubicBezTo>
                      <a:cubicBezTo>
                        <a:pt x="13" y="18"/>
                        <a:pt x="10" y="0"/>
                        <a:pt x="2" y="8"/>
                      </a:cubicBezTo>
                      <a:cubicBezTo>
                        <a:pt x="0" y="9"/>
                        <a:pt x="2" y="11"/>
                        <a:pt x="4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278"/>
                <p:cNvSpPr/>
                <p:nvPr/>
              </p:nvSpPr>
              <p:spPr bwMode="auto">
                <a:xfrm>
                  <a:off x="886" y="1346"/>
                  <a:ext cx="10" cy="21"/>
                </a:xfrm>
                <a:custGeom>
                  <a:avLst/>
                  <a:gdLst>
                    <a:gd name="T0" fmla="*/ 14 w 15"/>
                    <a:gd name="T1" fmla="*/ 3 h 32"/>
                    <a:gd name="T2" fmla="*/ 5 w 15"/>
                    <a:gd name="T3" fmla="*/ 4 h 32"/>
                    <a:gd name="T4" fmla="*/ 0 w 15"/>
                    <a:gd name="T5" fmla="*/ 18 h 32"/>
                    <a:gd name="T6" fmla="*/ 6 w 15"/>
                    <a:gd name="T7" fmla="*/ 30 h 32"/>
                    <a:gd name="T8" fmla="*/ 14 w 15"/>
                    <a:gd name="T9" fmla="*/ 26 h 32"/>
                    <a:gd name="T10" fmla="*/ 11 w 15"/>
                    <a:gd name="T11" fmla="*/ 25 h 32"/>
                    <a:gd name="T12" fmla="*/ 3 w 15"/>
                    <a:gd name="T13" fmla="*/ 22 h 32"/>
                    <a:gd name="T14" fmla="*/ 3 w 15"/>
                    <a:gd name="T15" fmla="*/ 17 h 32"/>
                    <a:gd name="T16" fmla="*/ 4 w 15"/>
                    <a:gd name="T17" fmla="*/ 11 h 32"/>
                    <a:gd name="T18" fmla="*/ 11 w 15"/>
                    <a:gd name="T19" fmla="*/ 5 h 32"/>
                    <a:gd name="T20" fmla="*/ 14 w 15"/>
                    <a:gd name="T21" fmla="*/ 3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32">
                      <a:moveTo>
                        <a:pt x="14" y="3"/>
                      </a:moveTo>
                      <a:cubicBezTo>
                        <a:pt x="11" y="0"/>
                        <a:pt x="8" y="1"/>
                        <a:pt x="5" y="4"/>
                      </a:cubicBezTo>
                      <a:cubicBezTo>
                        <a:pt x="1" y="7"/>
                        <a:pt x="1" y="13"/>
                        <a:pt x="0" y="18"/>
                      </a:cubicBezTo>
                      <a:cubicBezTo>
                        <a:pt x="0" y="23"/>
                        <a:pt x="1" y="28"/>
                        <a:pt x="6" y="30"/>
                      </a:cubicBezTo>
                      <a:cubicBezTo>
                        <a:pt x="9" y="32"/>
                        <a:pt x="13" y="29"/>
                        <a:pt x="14" y="26"/>
                      </a:cubicBezTo>
                      <a:cubicBezTo>
                        <a:pt x="15" y="24"/>
                        <a:pt x="12" y="24"/>
                        <a:pt x="11" y="25"/>
                      </a:cubicBezTo>
                      <a:cubicBezTo>
                        <a:pt x="9" y="32"/>
                        <a:pt x="4" y="26"/>
                        <a:pt x="3" y="22"/>
                      </a:cubicBezTo>
                      <a:cubicBezTo>
                        <a:pt x="3" y="20"/>
                        <a:pt x="3" y="18"/>
                        <a:pt x="3" y="17"/>
                      </a:cubicBezTo>
                      <a:cubicBezTo>
                        <a:pt x="3" y="15"/>
                        <a:pt x="4" y="13"/>
                        <a:pt x="4" y="11"/>
                      </a:cubicBezTo>
                      <a:cubicBezTo>
                        <a:pt x="5" y="9"/>
                        <a:pt x="8" y="1"/>
                        <a:pt x="11" y="5"/>
                      </a:cubicBezTo>
                      <a:cubicBezTo>
                        <a:pt x="12" y="6"/>
                        <a:pt x="15" y="5"/>
                        <a:pt x="1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279"/>
                <p:cNvSpPr/>
                <p:nvPr/>
              </p:nvSpPr>
              <p:spPr bwMode="auto">
                <a:xfrm>
                  <a:off x="850" y="1353"/>
                  <a:ext cx="4" cy="16"/>
                </a:xfrm>
                <a:custGeom>
                  <a:avLst/>
                  <a:gdLst>
                    <a:gd name="T0" fmla="*/ 3 w 6"/>
                    <a:gd name="T1" fmla="*/ 0 h 24"/>
                    <a:gd name="T2" fmla="*/ 1 w 6"/>
                    <a:gd name="T3" fmla="*/ 9 h 24"/>
                    <a:gd name="T4" fmla="*/ 3 w 6"/>
                    <a:gd name="T5" fmla="*/ 22 h 24"/>
                    <a:gd name="T6" fmla="*/ 6 w 6"/>
                    <a:gd name="T7" fmla="*/ 21 h 24"/>
                    <a:gd name="T8" fmla="*/ 4 w 6"/>
                    <a:gd name="T9" fmla="*/ 12 h 24"/>
                    <a:gd name="T10" fmla="*/ 4 w 6"/>
                    <a:gd name="T11" fmla="*/ 3 h 24"/>
                    <a:gd name="T12" fmla="*/ 3 w 6"/>
                    <a:gd name="T13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24">
                      <a:moveTo>
                        <a:pt x="3" y="0"/>
                      </a:moveTo>
                      <a:cubicBezTo>
                        <a:pt x="0" y="1"/>
                        <a:pt x="1" y="6"/>
                        <a:pt x="1" y="9"/>
                      </a:cubicBezTo>
                      <a:cubicBezTo>
                        <a:pt x="1" y="13"/>
                        <a:pt x="2" y="18"/>
                        <a:pt x="3" y="22"/>
                      </a:cubicBezTo>
                      <a:cubicBezTo>
                        <a:pt x="4" y="24"/>
                        <a:pt x="6" y="23"/>
                        <a:pt x="6" y="21"/>
                      </a:cubicBezTo>
                      <a:cubicBezTo>
                        <a:pt x="5" y="18"/>
                        <a:pt x="5" y="15"/>
                        <a:pt x="4" y="12"/>
                      </a:cubicBezTo>
                      <a:cubicBezTo>
                        <a:pt x="4" y="11"/>
                        <a:pt x="3" y="3"/>
                        <a:pt x="4" y="3"/>
                      </a:cubicBezTo>
                      <a:cubicBezTo>
                        <a:pt x="6" y="2"/>
                        <a:pt x="5" y="0"/>
                        <a:pt x="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280"/>
                <p:cNvSpPr/>
                <p:nvPr/>
              </p:nvSpPr>
              <p:spPr bwMode="auto">
                <a:xfrm>
                  <a:off x="849" y="1352"/>
                  <a:ext cx="5" cy="16"/>
                </a:xfrm>
                <a:custGeom>
                  <a:avLst/>
                  <a:gdLst>
                    <a:gd name="T0" fmla="*/ 3 w 7"/>
                    <a:gd name="T1" fmla="*/ 1 h 24"/>
                    <a:gd name="T2" fmla="*/ 4 w 7"/>
                    <a:gd name="T3" fmla="*/ 22 h 24"/>
                    <a:gd name="T4" fmla="*/ 6 w 7"/>
                    <a:gd name="T5" fmla="*/ 22 h 24"/>
                    <a:gd name="T6" fmla="*/ 7 w 7"/>
                    <a:gd name="T7" fmla="*/ 20 h 24"/>
                    <a:gd name="T8" fmla="*/ 4 w 7"/>
                    <a:gd name="T9" fmla="*/ 20 h 24"/>
                    <a:gd name="T10" fmla="*/ 4 w 7"/>
                    <a:gd name="T11" fmla="*/ 22 h 24"/>
                    <a:gd name="T12" fmla="*/ 6 w 7"/>
                    <a:gd name="T13" fmla="*/ 22 h 24"/>
                    <a:gd name="T14" fmla="*/ 6 w 7"/>
                    <a:gd name="T15" fmla="*/ 3 h 24"/>
                    <a:gd name="T16" fmla="*/ 3 w 7"/>
                    <a:gd name="T17" fmla="*/ 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24">
                      <a:moveTo>
                        <a:pt x="3" y="1"/>
                      </a:moveTo>
                      <a:cubicBezTo>
                        <a:pt x="0" y="8"/>
                        <a:pt x="2" y="16"/>
                        <a:pt x="4" y="22"/>
                      </a:cubicBezTo>
                      <a:cubicBezTo>
                        <a:pt x="4" y="24"/>
                        <a:pt x="6" y="24"/>
                        <a:pt x="6" y="22"/>
                      </a:cubicBezTo>
                      <a:cubicBezTo>
                        <a:pt x="7" y="22"/>
                        <a:pt x="7" y="21"/>
                        <a:pt x="7" y="20"/>
                      </a:cubicBezTo>
                      <a:cubicBezTo>
                        <a:pt x="7" y="19"/>
                        <a:pt x="4" y="18"/>
                        <a:pt x="4" y="20"/>
                      </a:cubicBezTo>
                      <a:cubicBezTo>
                        <a:pt x="4" y="20"/>
                        <a:pt x="4" y="21"/>
                        <a:pt x="4" y="22"/>
                      </a:cubicBezTo>
                      <a:cubicBezTo>
                        <a:pt x="5" y="22"/>
                        <a:pt x="6" y="22"/>
                        <a:pt x="6" y="22"/>
                      </a:cubicBezTo>
                      <a:cubicBezTo>
                        <a:pt x="5" y="16"/>
                        <a:pt x="3" y="8"/>
                        <a:pt x="6" y="3"/>
                      </a:cubicBezTo>
                      <a:cubicBezTo>
                        <a:pt x="6" y="1"/>
                        <a:pt x="4" y="0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281"/>
                <p:cNvSpPr/>
                <p:nvPr/>
              </p:nvSpPr>
              <p:spPr bwMode="auto">
                <a:xfrm>
                  <a:off x="848" y="1353"/>
                  <a:ext cx="11" cy="16"/>
                </a:xfrm>
                <a:custGeom>
                  <a:avLst/>
                  <a:gdLst>
                    <a:gd name="T0" fmla="*/ 7 w 17"/>
                    <a:gd name="T1" fmla="*/ 5 h 24"/>
                    <a:gd name="T2" fmla="*/ 6 w 17"/>
                    <a:gd name="T3" fmla="*/ 4 h 24"/>
                    <a:gd name="T4" fmla="*/ 4 w 17"/>
                    <a:gd name="T5" fmla="*/ 3 h 24"/>
                    <a:gd name="T6" fmla="*/ 3 w 17"/>
                    <a:gd name="T7" fmla="*/ 22 h 24"/>
                    <a:gd name="T8" fmla="*/ 6 w 17"/>
                    <a:gd name="T9" fmla="*/ 23 h 24"/>
                    <a:gd name="T10" fmla="*/ 6 w 17"/>
                    <a:gd name="T11" fmla="*/ 2 h 24"/>
                    <a:gd name="T12" fmla="*/ 4 w 17"/>
                    <a:gd name="T13" fmla="*/ 2 h 24"/>
                    <a:gd name="T14" fmla="*/ 6 w 17"/>
                    <a:gd name="T15" fmla="*/ 22 h 24"/>
                    <a:gd name="T16" fmla="*/ 9 w 17"/>
                    <a:gd name="T17" fmla="*/ 21 h 24"/>
                    <a:gd name="T18" fmla="*/ 9 w 17"/>
                    <a:gd name="T19" fmla="*/ 3 h 24"/>
                    <a:gd name="T20" fmla="*/ 6 w 17"/>
                    <a:gd name="T21" fmla="*/ 3 h 24"/>
                    <a:gd name="T22" fmla="*/ 7 w 17"/>
                    <a:gd name="T23" fmla="*/ 21 h 24"/>
                    <a:gd name="T24" fmla="*/ 10 w 17"/>
                    <a:gd name="T25" fmla="*/ 20 h 24"/>
                    <a:gd name="T26" fmla="*/ 9 w 17"/>
                    <a:gd name="T27" fmla="*/ 3 h 24"/>
                    <a:gd name="T28" fmla="*/ 7 w 17"/>
                    <a:gd name="T29" fmla="*/ 4 h 24"/>
                    <a:gd name="T30" fmla="*/ 8 w 17"/>
                    <a:gd name="T31" fmla="*/ 20 h 24"/>
                    <a:gd name="T32" fmla="*/ 10 w 17"/>
                    <a:gd name="T33" fmla="*/ 19 h 24"/>
                    <a:gd name="T34" fmla="*/ 7 w 17"/>
                    <a:gd name="T35" fmla="*/ 5 h 24"/>
                    <a:gd name="T36" fmla="*/ 5 w 17"/>
                    <a:gd name="T37" fmla="*/ 20 h 24"/>
                    <a:gd name="T38" fmla="*/ 5 w 17"/>
                    <a:gd name="T39" fmla="*/ 23 h 24"/>
                    <a:gd name="T40" fmla="*/ 8 w 17"/>
                    <a:gd name="T41" fmla="*/ 2 h 24"/>
                    <a:gd name="T42" fmla="*/ 9 w 17"/>
                    <a:gd name="T43" fmla="*/ 22 h 24"/>
                    <a:gd name="T44" fmla="*/ 11 w 17"/>
                    <a:gd name="T45" fmla="*/ 21 h 24"/>
                    <a:gd name="T46" fmla="*/ 8 w 17"/>
                    <a:gd name="T47" fmla="*/ 2 h 24"/>
                    <a:gd name="T48" fmla="*/ 6 w 17"/>
                    <a:gd name="T49" fmla="*/ 3 h 24"/>
                    <a:gd name="T50" fmla="*/ 7 w 17"/>
                    <a:gd name="T51" fmla="*/ 21 h 24"/>
                    <a:gd name="T52" fmla="*/ 10 w 17"/>
                    <a:gd name="T53" fmla="*/ 21 h 24"/>
                    <a:gd name="T54" fmla="*/ 9 w 17"/>
                    <a:gd name="T55" fmla="*/ 2 h 24"/>
                    <a:gd name="T56" fmla="*/ 6 w 17"/>
                    <a:gd name="T57" fmla="*/ 2 h 24"/>
                    <a:gd name="T58" fmla="*/ 6 w 17"/>
                    <a:gd name="T59" fmla="*/ 21 h 24"/>
                    <a:gd name="T60" fmla="*/ 9 w 17"/>
                    <a:gd name="T61" fmla="*/ 21 h 24"/>
                    <a:gd name="T62" fmla="*/ 6 w 17"/>
                    <a:gd name="T63" fmla="*/ 1 h 24"/>
                    <a:gd name="T64" fmla="*/ 4 w 17"/>
                    <a:gd name="T65" fmla="*/ 1 h 24"/>
                    <a:gd name="T66" fmla="*/ 3 w 17"/>
                    <a:gd name="T67" fmla="*/ 21 h 24"/>
                    <a:gd name="T68" fmla="*/ 6 w 17"/>
                    <a:gd name="T69" fmla="*/ 22 h 24"/>
                    <a:gd name="T70" fmla="*/ 6 w 17"/>
                    <a:gd name="T71" fmla="*/ 5 h 24"/>
                    <a:gd name="T72" fmla="*/ 4 w 17"/>
                    <a:gd name="T73" fmla="*/ 5 h 24"/>
                    <a:gd name="T74" fmla="*/ 4 w 17"/>
                    <a:gd name="T75" fmla="*/ 6 h 24"/>
                    <a:gd name="T76" fmla="*/ 7 w 17"/>
                    <a:gd name="T77" fmla="*/ 5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7" h="24">
                      <a:moveTo>
                        <a:pt x="7" y="5"/>
                      </a:moveTo>
                      <a:cubicBezTo>
                        <a:pt x="7" y="4"/>
                        <a:pt x="7" y="4"/>
                        <a:pt x="6" y="4"/>
                      </a:cubicBezTo>
                      <a:cubicBezTo>
                        <a:pt x="6" y="3"/>
                        <a:pt x="4" y="2"/>
                        <a:pt x="4" y="3"/>
                      </a:cubicBezTo>
                      <a:cubicBezTo>
                        <a:pt x="1" y="9"/>
                        <a:pt x="1" y="16"/>
                        <a:pt x="3" y="22"/>
                      </a:cubicBezTo>
                      <a:cubicBezTo>
                        <a:pt x="3" y="23"/>
                        <a:pt x="5" y="24"/>
                        <a:pt x="6" y="23"/>
                      </a:cubicBezTo>
                      <a:cubicBezTo>
                        <a:pt x="10" y="16"/>
                        <a:pt x="3" y="9"/>
                        <a:pt x="6" y="2"/>
                      </a:cubicBezTo>
                      <a:cubicBezTo>
                        <a:pt x="6" y="2"/>
                        <a:pt x="5" y="2"/>
                        <a:pt x="4" y="2"/>
                      </a:cubicBezTo>
                      <a:cubicBezTo>
                        <a:pt x="7" y="8"/>
                        <a:pt x="5" y="15"/>
                        <a:pt x="6" y="22"/>
                      </a:cubicBezTo>
                      <a:cubicBezTo>
                        <a:pt x="7" y="23"/>
                        <a:pt x="9" y="23"/>
                        <a:pt x="9" y="21"/>
                      </a:cubicBezTo>
                      <a:cubicBezTo>
                        <a:pt x="10" y="15"/>
                        <a:pt x="8" y="9"/>
                        <a:pt x="9" y="3"/>
                      </a:cubicBezTo>
                      <a:cubicBezTo>
                        <a:pt x="8" y="3"/>
                        <a:pt x="7" y="3"/>
                        <a:pt x="6" y="3"/>
                      </a:cubicBezTo>
                      <a:cubicBezTo>
                        <a:pt x="9" y="8"/>
                        <a:pt x="8" y="15"/>
                        <a:pt x="7" y="21"/>
                      </a:cubicBezTo>
                      <a:cubicBezTo>
                        <a:pt x="8" y="20"/>
                        <a:pt x="9" y="20"/>
                        <a:pt x="10" y="20"/>
                      </a:cubicBezTo>
                      <a:cubicBezTo>
                        <a:pt x="8" y="15"/>
                        <a:pt x="7" y="9"/>
                        <a:pt x="9" y="3"/>
                      </a:cubicBezTo>
                      <a:cubicBezTo>
                        <a:pt x="8" y="4"/>
                        <a:pt x="8" y="4"/>
                        <a:pt x="7" y="4"/>
                      </a:cubicBezTo>
                      <a:cubicBezTo>
                        <a:pt x="11" y="7"/>
                        <a:pt x="9" y="17"/>
                        <a:pt x="8" y="20"/>
                      </a:cubicBezTo>
                      <a:cubicBezTo>
                        <a:pt x="9" y="20"/>
                        <a:pt x="9" y="20"/>
                        <a:pt x="10" y="19"/>
                      </a:cubicBezTo>
                      <a:cubicBezTo>
                        <a:pt x="7" y="18"/>
                        <a:pt x="4" y="5"/>
                        <a:pt x="7" y="5"/>
                      </a:cubicBezTo>
                      <a:cubicBezTo>
                        <a:pt x="13" y="6"/>
                        <a:pt x="11" y="20"/>
                        <a:pt x="5" y="20"/>
                      </a:cubicBezTo>
                      <a:cubicBezTo>
                        <a:pt x="3" y="20"/>
                        <a:pt x="3" y="23"/>
                        <a:pt x="5" y="23"/>
                      </a:cubicBezTo>
                      <a:cubicBezTo>
                        <a:pt x="14" y="23"/>
                        <a:pt x="17" y="5"/>
                        <a:pt x="8" y="2"/>
                      </a:cubicBezTo>
                      <a:cubicBezTo>
                        <a:pt x="0" y="0"/>
                        <a:pt x="3" y="20"/>
                        <a:pt x="9" y="22"/>
                      </a:cubicBezTo>
                      <a:cubicBezTo>
                        <a:pt x="10" y="22"/>
                        <a:pt x="11" y="22"/>
                        <a:pt x="11" y="21"/>
                      </a:cubicBezTo>
                      <a:cubicBezTo>
                        <a:pt x="13" y="16"/>
                        <a:pt x="13" y="5"/>
                        <a:pt x="8" y="2"/>
                      </a:cubicBezTo>
                      <a:cubicBezTo>
                        <a:pt x="7" y="1"/>
                        <a:pt x="7" y="2"/>
                        <a:pt x="6" y="3"/>
                      </a:cubicBezTo>
                      <a:cubicBezTo>
                        <a:pt x="4" y="9"/>
                        <a:pt x="5" y="16"/>
                        <a:pt x="7" y="21"/>
                      </a:cubicBezTo>
                      <a:cubicBezTo>
                        <a:pt x="8" y="23"/>
                        <a:pt x="10" y="22"/>
                        <a:pt x="10" y="21"/>
                      </a:cubicBezTo>
                      <a:cubicBezTo>
                        <a:pt x="11" y="15"/>
                        <a:pt x="12" y="8"/>
                        <a:pt x="9" y="2"/>
                      </a:cubicBezTo>
                      <a:cubicBezTo>
                        <a:pt x="8" y="1"/>
                        <a:pt x="6" y="1"/>
                        <a:pt x="6" y="2"/>
                      </a:cubicBezTo>
                      <a:cubicBezTo>
                        <a:pt x="5" y="9"/>
                        <a:pt x="7" y="15"/>
                        <a:pt x="6" y="21"/>
                      </a:cubicBezTo>
                      <a:cubicBezTo>
                        <a:pt x="7" y="21"/>
                        <a:pt x="8" y="21"/>
                        <a:pt x="9" y="21"/>
                      </a:cubicBezTo>
                      <a:cubicBezTo>
                        <a:pt x="8" y="14"/>
                        <a:pt x="10" y="7"/>
                        <a:pt x="6" y="1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1" y="7"/>
                        <a:pt x="7" y="15"/>
                        <a:pt x="3" y="21"/>
                      </a:cubicBezTo>
                      <a:cubicBezTo>
                        <a:pt x="4" y="21"/>
                        <a:pt x="5" y="21"/>
                        <a:pt x="6" y="22"/>
                      </a:cubicBezTo>
                      <a:cubicBezTo>
                        <a:pt x="4" y="16"/>
                        <a:pt x="4" y="10"/>
                        <a:pt x="6" y="5"/>
                      </a:cubicBezTo>
                      <a:cubicBezTo>
                        <a:pt x="5" y="5"/>
                        <a:pt x="5" y="5"/>
                        <a:pt x="4" y="5"/>
                      </a:cubicBezTo>
                      <a:cubicBezTo>
                        <a:pt x="4" y="5"/>
                        <a:pt x="4" y="6"/>
                        <a:pt x="4" y="6"/>
                      </a:cubicBezTo>
                      <a:cubicBezTo>
                        <a:pt x="5" y="8"/>
                        <a:pt x="8" y="6"/>
                        <a:pt x="7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282"/>
                <p:cNvSpPr/>
                <p:nvPr/>
              </p:nvSpPr>
              <p:spPr bwMode="auto">
                <a:xfrm>
                  <a:off x="886" y="1349"/>
                  <a:ext cx="11" cy="17"/>
                </a:xfrm>
                <a:custGeom>
                  <a:avLst/>
                  <a:gdLst>
                    <a:gd name="T0" fmla="*/ 7 w 17"/>
                    <a:gd name="T1" fmla="*/ 8 h 26"/>
                    <a:gd name="T2" fmla="*/ 3 w 17"/>
                    <a:gd name="T3" fmla="*/ 20 h 26"/>
                    <a:gd name="T4" fmla="*/ 7 w 17"/>
                    <a:gd name="T5" fmla="*/ 7 h 26"/>
                    <a:gd name="T6" fmla="*/ 6 w 17"/>
                    <a:gd name="T7" fmla="*/ 17 h 26"/>
                    <a:gd name="T8" fmla="*/ 8 w 17"/>
                    <a:gd name="T9" fmla="*/ 3 h 26"/>
                    <a:gd name="T10" fmla="*/ 6 w 17"/>
                    <a:gd name="T11" fmla="*/ 21 h 26"/>
                    <a:gd name="T12" fmla="*/ 10 w 17"/>
                    <a:gd name="T13" fmla="*/ 3 h 26"/>
                    <a:gd name="T14" fmla="*/ 7 w 17"/>
                    <a:gd name="T15" fmla="*/ 20 h 26"/>
                    <a:gd name="T16" fmla="*/ 8 w 17"/>
                    <a:gd name="T17" fmla="*/ 6 h 26"/>
                    <a:gd name="T18" fmla="*/ 11 w 17"/>
                    <a:gd name="T19" fmla="*/ 11 h 26"/>
                    <a:gd name="T20" fmla="*/ 10 w 17"/>
                    <a:gd name="T21" fmla="*/ 19 h 26"/>
                    <a:gd name="T22" fmla="*/ 8 w 17"/>
                    <a:gd name="T23" fmla="*/ 2 h 26"/>
                    <a:gd name="T24" fmla="*/ 9 w 17"/>
                    <a:gd name="T25" fmla="*/ 20 h 26"/>
                    <a:gd name="T26" fmla="*/ 7 w 17"/>
                    <a:gd name="T27" fmla="*/ 5 h 26"/>
                    <a:gd name="T28" fmla="*/ 9 w 17"/>
                    <a:gd name="T29" fmla="*/ 18 h 26"/>
                    <a:gd name="T30" fmla="*/ 9 w 17"/>
                    <a:gd name="T31" fmla="*/ 26 h 26"/>
                    <a:gd name="T32" fmla="*/ 10 w 17"/>
                    <a:gd name="T33" fmla="*/ 23 h 26"/>
                    <a:gd name="T34" fmla="*/ 12 w 17"/>
                    <a:gd name="T35" fmla="*/ 23 h 26"/>
                    <a:gd name="T36" fmla="*/ 8 w 17"/>
                    <a:gd name="T37" fmla="*/ 23 h 26"/>
                    <a:gd name="T38" fmla="*/ 8 w 17"/>
                    <a:gd name="T39" fmla="*/ 26 h 26"/>
                    <a:gd name="T40" fmla="*/ 9 w 17"/>
                    <a:gd name="T41" fmla="*/ 23 h 26"/>
                    <a:gd name="T42" fmla="*/ 12 w 17"/>
                    <a:gd name="T43" fmla="*/ 15 h 26"/>
                    <a:gd name="T44" fmla="*/ 10 w 17"/>
                    <a:gd name="T45" fmla="*/ 0 h 26"/>
                    <a:gd name="T46" fmla="*/ 8 w 17"/>
                    <a:gd name="T47" fmla="*/ 23 h 26"/>
                    <a:gd name="T48" fmla="*/ 8 w 17"/>
                    <a:gd name="T49" fmla="*/ 0 h 26"/>
                    <a:gd name="T50" fmla="*/ 10 w 17"/>
                    <a:gd name="T51" fmla="*/ 21 h 26"/>
                    <a:gd name="T52" fmla="*/ 7 w 17"/>
                    <a:gd name="T53" fmla="*/ 21 h 26"/>
                    <a:gd name="T54" fmla="*/ 11 w 17"/>
                    <a:gd name="T55" fmla="*/ 2 h 26"/>
                    <a:gd name="T56" fmla="*/ 7 w 17"/>
                    <a:gd name="T57" fmla="*/ 23 h 26"/>
                    <a:gd name="T58" fmla="*/ 9 w 17"/>
                    <a:gd name="T59" fmla="*/ 1 h 26"/>
                    <a:gd name="T60" fmla="*/ 6 w 17"/>
                    <a:gd name="T61" fmla="*/ 19 h 26"/>
                    <a:gd name="T62" fmla="*/ 7 w 17"/>
                    <a:gd name="T63" fmla="*/ 5 h 26"/>
                    <a:gd name="T64" fmla="*/ 3 w 17"/>
                    <a:gd name="T65" fmla="*/ 21 h 26"/>
                    <a:gd name="T66" fmla="*/ 7 w 17"/>
                    <a:gd name="T67" fmla="*/ 7 h 26"/>
                    <a:gd name="T68" fmla="*/ 4 w 17"/>
                    <a:gd name="T69" fmla="*/ 1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" h="26">
                      <a:moveTo>
                        <a:pt x="6" y="15"/>
                      </a:moveTo>
                      <a:cubicBezTo>
                        <a:pt x="5" y="13"/>
                        <a:pt x="5" y="11"/>
                        <a:pt x="7" y="8"/>
                      </a:cubicBezTo>
                      <a:cubicBezTo>
                        <a:pt x="6" y="8"/>
                        <a:pt x="5" y="8"/>
                        <a:pt x="4" y="8"/>
                      </a:cubicBezTo>
                      <a:cubicBezTo>
                        <a:pt x="5" y="11"/>
                        <a:pt x="6" y="18"/>
                        <a:pt x="3" y="20"/>
                      </a:cubicBezTo>
                      <a:cubicBezTo>
                        <a:pt x="4" y="20"/>
                        <a:pt x="5" y="20"/>
                        <a:pt x="5" y="20"/>
                      </a:cubicBezTo>
                      <a:cubicBezTo>
                        <a:pt x="4" y="16"/>
                        <a:pt x="4" y="10"/>
                        <a:pt x="7" y="7"/>
                      </a:cubicBezTo>
                      <a:cubicBezTo>
                        <a:pt x="6" y="7"/>
                        <a:pt x="6" y="7"/>
                        <a:pt x="5" y="7"/>
                      </a:cubicBezTo>
                      <a:cubicBezTo>
                        <a:pt x="7" y="9"/>
                        <a:pt x="8" y="15"/>
                        <a:pt x="6" y="17"/>
                      </a:cubicBezTo>
                      <a:cubicBezTo>
                        <a:pt x="7" y="17"/>
                        <a:pt x="7" y="17"/>
                        <a:pt x="8" y="17"/>
                      </a:cubicBezTo>
                      <a:cubicBezTo>
                        <a:pt x="6" y="13"/>
                        <a:pt x="5" y="7"/>
                        <a:pt x="8" y="3"/>
                      </a:cubicBezTo>
                      <a:cubicBezTo>
                        <a:pt x="8" y="3"/>
                        <a:pt x="7" y="3"/>
                        <a:pt x="6" y="3"/>
                      </a:cubicBezTo>
                      <a:cubicBezTo>
                        <a:pt x="10" y="8"/>
                        <a:pt x="9" y="16"/>
                        <a:pt x="6" y="21"/>
                      </a:cubicBezTo>
                      <a:cubicBezTo>
                        <a:pt x="7" y="21"/>
                        <a:pt x="7" y="20"/>
                        <a:pt x="8" y="20"/>
                      </a:cubicBezTo>
                      <a:cubicBezTo>
                        <a:pt x="4" y="18"/>
                        <a:pt x="7" y="5"/>
                        <a:pt x="10" y="3"/>
                      </a:cubicBezTo>
                      <a:cubicBezTo>
                        <a:pt x="10" y="3"/>
                        <a:pt x="9" y="3"/>
                        <a:pt x="8" y="3"/>
                      </a:cubicBezTo>
                      <a:cubicBezTo>
                        <a:pt x="11" y="7"/>
                        <a:pt x="10" y="15"/>
                        <a:pt x="7" y="20"/>
                      </a:cubicBezTo>
                      <a:cubicBezTo>
                        <a:pt x="8" y="20"/>
                        <a:pt x="9" y="20"/>
                        <a:pt x="10" y="20"/>
                      </a:cubicBezTo>
                      <a:cubicBezTo>
                        <a:pt x="7" y="16"/>
                        <a:pt x="7" y="10"/>
                        <a:pt x="8" y="6"/>
                      </a:cubicBezTo>
                      <a:cubicBezTo>
                        <a:pt x="8" y="4"/>
                        <a:pt x="10" y="6"/>
                        <a:pt x="11" y="7"/>
                      </a:cubicBezTo>
                      <a:cubicBezTo>
                        <a:pt x="11" y="8"/>
                        <a:pt x="11" y="10"/>
                        <a:pt x="11" y="11"/>
                      </a:cubicBezTo>
                      <a:cubicBezTo>
                        <a:pt x="11" y="14"/>
                        <a:pt x="10" y="17"/>
                        <a:pt x="8" y="19"/>
                      </a:cubicBezTo>
                      <a:cubicBezTo>
                        <a:pt x="9" y="19"/>
                        <a:pt x="10" y="19"/>
                        <a:pt x="10" y="19"/>
                      </a:cubicBezTo>
                      <a:cubicBezTo>
                        <a:pt x="7" y="16"/>
                        <a:pt x="7" y="6"/>
                        <a:pt x="10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11" y="5"/>
                        <a:pt x="13" y="18"/>
                        <a:pt x="8" y="20"/>
                      </a:cubicBezTo>
                      <a:cubicBezTo>
                        <a:pt x="8" y="20"/>
                        <a:pt x="9" y="20"/>
                        <a:pt x="9" y="20"/>
                      </a:cubicBezTo>
                      <a:cubicBezTo>
                        <a:pt x="7" y="18"/>
                        <a:pt x="7" y="14"/>
                        <a:pt x="7" y="10"/>
                      </a:cubicBezTo>
                      <a:cubicBezTo>
                        <a:pt x="7" y="9"/>
                        <a:pt x="7" y="7"/>
                        <a:pt x="7" y="5"/>
                      </a:cubicBezTo>
                      <a:cubicBezTo>
                        <a:pt x="9" y="0"/>
                        <a:pt x="10" y="8"/>
                        <a:pt x="10" y="9"/>
                      </a:cubicBezTo>
                      <a:cubicBezTo>
                        <a:pt x="10" y="12"/>
                        <a:pt x="10" y="15"/>
                        <a:pt x="9" y="18"/>
                      </a:cubicBezTo>
                      <a:cubicBezTo>
                        <a:pt x="8" y="20"/>
                        <a:pt x="8" y="20"/>
                        <a:pt x="6" y="22"/>
                      </a:cubicBezTo>
                      <a:cubicBezTo>
                        <a:pt x="4" y="24"/>
                        <a:pt x="7" y="26"/>
                        <a:pt x="9" y="26"/>
                      </a:cubicBezTo>
                      <a:cubicBezTo>
                        <a:pt x="10" y="26"/>
                        <a:pt x="11" y="25"/>
                        <a:pt x="10" y="24"/>
                      </a:cubicBezTo>
                      <a:cubicBezTo>
                        <a:pt x="10" y="24"/>
                        <a:pt x="10" y="23"/>
                        <a:pt x="10" y="23"/>
                      </a:cubicBezTo>
                      <a:cubicBezTo>
                        <a:pt x="10" y="24"/>
                        <a:pt x="10" y="25"/>
                        <a:pt x="10" y="25"/>
                      </a:cubicBezTo>
                      <a:cubicBezTo>
                        <a:pt x="11" y="24"/>
                        <a:pt x="11" y="24"/>
                        <a:pt x="12" y="23"/>
                      </a:cubicBezTo>
                      <a:cubicBezTo>
                        <a:pt x="13" y="21"/>
                        <a:pt x="10" y="20"/>
                        <a:pt x="9" y="21"/>
                      </a:cubicBezTo>
                      <a:cubicBezTo>
                        <a:pt x="9" y="22"/>
                        <a:pt x="8" y="23"/>
                        <a:pt x="8" y="23"/>
                      </a:cubicBezTo>
                      <a:cubicBezTo>
                        <a:pt x="7" y="24"/>
                        <a:pt x="7" y="25"/>
                        <a:pt x="8" y="25"/>
                      </a:cubicBezTo>
                      <a:cubicBezTo>
                        <a:pt x="8" y="25"/>
                        <a:pt x="8" y="26"/>
                        <a:pt x="8" y="26"/>
                      </a:cubicBezTo>
                      <a:cubicBezTo>
                        <a:pt x="9" y="25"/>
                        <a:pt x="9" y="24"/>
                        <a:pt x="10" y="23"/>
                      </a:cubicBezTo>
                      <a:cubicBezTo>
                        <a:pt x="8" y="23"/>
                        <a:pt x="8" y="24"/>
                        <a:pt x="9" y="23"/>
                      </a:cubicBezTo>
                      <a:cubicBezTo>
                        <a:pt x="10" y="23"/>
                        <a:pt x="10" y="22"/>
                        <a:pt x="11" y="22"/>
                      </a:cubicBezTo>
                      <a:cubicBezTo>
                        <a:pt x="12" y="19"/>
                        <a:pt x="12" y="17"/>
                        <a:pt x="12" y="15"/>
                      </a:cubicBezTo>
                      <a:cubicBezTo>
                        <a:pt x="13" y="10"/>
                        <a:pt x="13" y="5"/>
                        <a:pt x="11" y="0"/>
                      </a:cubicBezTo>
                      <a:cubicBezTo>
                        <a:pt x="11" y="0"/>
                        <a:pt x="10" y="0"/>
                        <a:pt x="10" y="0"/>
                      </a:cubicBezTo>
                      <a:cubicBezTo>
                        <a:pt x="1" y="1"/>
                        <a:pt x="3" y="17"/>
                        <a:pt x="7" y="22"/>
                      </a:cubicBezTo>
                      <a:cubicBezTo>
                        <a:pt x="7" y="22"/>
                        <a:pt x="8" y="23"/>
                        <a:pt x="8" y="23"/>
                      </a:cubicBezTo>
                      <a:cubicBezTo>
                        <a:pt x="16" y="20"/>
                        <a:pt x="15" y="5"/>
                        <a:pt x="10" y="0"/>
                      </a:cubicBezTo>
                      <a:cubicBezTo>
                        <a:pt x="10" y="0"/>
                        <a:pt x="9" y="0"/>
                        <a:pt x="8" y="0"/>
                      </a:cubicBezTo>
                      <a:cubicBezTo>
                        <a:pt x="4" y="5"/>
                        <a:pt x="3" y="17"/>
                        <a:pt x="8" y="21"/>
                      </a:cubicBezTo>
                      <a:cubicBezTo>
                        <a:pt x="9" y="21"/>
                        <a:pt x="10" y="21"/>
                        <a:pt x="10" y="21"/>
                      </a:cubicBezTo>
                      <a:cubicBezTo>
                        <a:pt x="14" y="18"/>
                        <a:pt x="17" y="2"/>
                        <a:pt x="9" y="2"/>
                      </a:cubicBezTo>
                      <a:cubicBezTo>
                        <a:pt x="1" y="2"/>
                        <a:pt x="4" y="17"/>
                        <a:pt x="7" y="21"/>
                      </a:cubicBezTo>
                      <a:cubicBezTo>
                        <a:pt x="8" y="22"/>
                        <a:pt x="9" y="22"/>
                        <a:pt x="10" y="21"/>
                      </a:cubicBezTo>
                      <a:cubicBezTo>
                        <a:pt x="13" y="16"/>
                        <a:pt x="14" y="7"/>
                        <a:pt x="11" y="2"/>
                      </a:cubicBezTo>
                      <a:cubicBezTo>
                        <a:pt x="10" y="1"/>
                        <a:pt x="10" y="1"/>
                        <a:pt x="9" y="1"/>
                      </a:cubicBezTo>
                      <a:cubicBezTo>
                        <a:pt x="3" y="4"/>
                        <a:pt x="0" y="20"/>
                        <a:pt x="7" y="23"/>
                      </a:cubicBezTo>
                      <a:cubicBezTo>
                        <a:pt x="7" y="23"/>
                        <a:pt x="8" y="23"/>
                        <a:pt x="9" y="22"/>
                      </a:cubicBezTo>
                      <a:cubicBezTo>
                        <a:pt x="12" y="16"/>
                        <a:pt x="13" y="7"/>
                        <a:pt x="9" y="1"/>
                      </a:cubicBezTo>
                      <a:cubicBezTo>
                        <a:pt x="8" y="1"/>
                        <a:pt x="7" y="1"/>
                        <a:pt x="6" y="1"/>
                      </a:cubicBezTo>
                      <a:cubicBezTo>
                        <a:pt x="2" y="6"/>
                        <a:pt x="3" y="14"/>
                        <a:pt x="6" y="19"/>
                      </a:cubicBezTo>
                      <a:cubicBezTo>
                        <a:pt x="6" y="19"/>
                        <a:pt x="7" y="20"/>
                        <a:pt x="8" y="19"/>
                      </a:cubicBezTo>
                      <a:cubicBezTo>
                        <a:pt x="11" y="15"/>
                        <a:pt x="10" y="9"/>
                        <a:pt x="7" y="5"/>
                      </a:cubicBezTo>
                      <a:cubicBezTo>
                        <a:pt x="7" y="4"/>
                        <a:pt x="6" y="5"/>
                        <a:pt x="5" y="5"/>
                      </a:cubicBezTo>
                      <a:cubicBezTo>
                        <a:pt x="1" y="9"/>
                        <a:pt x="0" y="16"/>
                        <a:pt x="3" y="21"/>
                      </a:cubicBezTo>
                      <a:cubicBezTo>
                        <a:pt x="3" y="22"/>
                        <a:pt x="4" y="23"/>
                        <a:pt x="5" y="22"/>
                      </a:cubicBezTo>
                      <a:cubicBezTo>
                        <a:pt x="9" y="19"/>
                        <a:pt x="8" y="12"/>
                        <a:pt x="7" y="7"/>
                      </a:cubicBezTo>
                      <a:cubicBezTo>
                        <a:pt x="6" y="6"/>
                        <a:pt x="5" y="6"/>
                        <a:pt x="4" y="7"/>
                      </a:cubicBezTo>
                      <a:cubicBezTo>
                        <a:pt x="2" y="10"/>
                        <a:pt x="2" y="13"/>
                        <a:pt x="4" y="16"/>
                      </a:cubicBezTo>
                      <a:cubicBezTo>
                        <a:pt x="4" y="18"/>
                        <a:pt x="7" y="17"/>
                        <a:pt x="6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283"/>
                <p:cNvSpPr/>
                <p:nvPr/>
              </p:nvSpPr>
              <p:spPr bwMode="auto">
                <a:xfrm>
                  <a:off x="852" y="1366"/>
                  <a:ext cx="4" cy="4"/>
                </a:xfrm>
                <a:custGeom>
                  <a:avLst/>
                  <a:gdLst>
                    <a:gd name="T0" fmla="*/ 3 w 6"/>
                    <a:gd name="T1" fmla="*/ 5 h 6"/>
                    <a:gd name="T2" fmla="*/ 2 w 6"/>
                    <a:gd name="T3" fmla="*/ 5 h 6"/>
                    <a:gd name="T4" fmla="*/ 3 w 6"/>
                    <a:gd name="T5" fmla="*/ 5 h 6"/>
                    <a:gd name="T6" fmla="*/ 5 w 6"/>
                    <a:gd name="T7" fmla="*/ 5 h 6"/>
                    <a:gd name="T8" fmla="*/ 6 w 6"/>
                    <a:gd name="T9" fmla="*/ 3 h 6"/>
                    <a:gd name="T10" fmla="*/ 5 w 6"/>
                    <a:gd name="T11" fmla="*/ 1 h 6"/>
                    <a:gd name="T12" fmla="*/ 2 w 6"/>
                    <a:gd name="T13" fmla="*/ 3 h 6"/>
                    <a:gd name="T14" fmla="*/ 3 w 6"/>
                    <a:gd name="T15" fmla="*/ 4 h 6"/>
                    <a:gd name="T16" fmla="*/ 4 w 6"/>
                    <a:gd name="T17" fmla="*/ 2 h 6"/>
                    <a:gd name="T18" fmla="*/ 0 w 6"/>
                    <a:gd name="T19" fmla="*/ 5 h 6"/>
                    <a:gd name="T20" fmla="*/ 3 w 6"/>
                    <a:gd name="T2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4" y="5"/>
                        <a:pt x="4" y="5"/>
                        <a:pt x="5" y="5"/>
                      </a:cubicBezTo>
                      <a:cubicBezTo>
                        <a:pt x="5" y="4"/>
                        <a:pt x="6" y="4"/>
                        <a:pt x="6" y="3"/>
                      </a:cubicBezTo>
                      <a:cubicBezTo>
                        <a:pt x="5" y="2"/>
                        <a:pt x="5" y="2"/>
                        <a:pt x="5" y="1"/>
                      </a:cubicBezTo>
                      <a:cubicBezTo>
                        <a:pt x="3" y="0"/>
                        <a:pt x="1" y="2"/>
                        <a:pt x="2" y="3"/>
                      </a:cubicBezTo>
                      <a:cubicBezTo>
                        <a:pt x="3" y="3"/>
                        <a:pt x="3" y="3"/>
                        <a:pt x="3" y="4"/>
                      </a:cubicBezTo>
                      <a:cubicBezTo>
                        <a:pt x="3" y="3"/>
                        <a:pt x="3" y="2"/>
                        <a:pt x="4" y="2"/>
                      </a:cubicBezTo>
                      <a:cubicBezTo>
                        <a:pt x="2" y="2"/>
                        <a:pt x="0" y="2"/>
                        <a:pt x="0" y="5"/>
                      </a:cubicBezTo>
                      <a:cubicBezTo>
                        <a:pt x="0" y="6"/>
                        <a:pt x="3" y="6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284"/>
                <p:cNvSpPr/>
                <p:nvPr/>
              </p:nvSpPr>
              <p:spPr bwMode="auto">
                <a:xfrm>
                  <a:off x="849" y="1350"/>
                  <a:ext cx="8" cy="7"/>
                </a:xfrm>
                <a:custGeom>
                  <a:avLst/>
                  <a:gdLst>
                    <a:gd name="T0" fmla="*/ 3 w 12"/>
                    <a:gd name="T1" fmla="*/ 6 h 11"/>
                    <a:gd name="T2" fmla="*/ 9 w 12"/>
                    <a:gd name="T3" fmla="*/ 9 h 11"/>
                    <a:gd name="T4" fmla="*/ 11 w 12"/>
                    <a:gd name="T5" fmla="*/ 8 h 11"/>
                    <a:gd name="T6" fmla="*/ 1 w 12"/>
                    <a:gd name="T7" fmla="*/ 5 h 11"/>
                    <a:gd name="T8" fmla="*/ 3 w 12"/>
                    <a:gd name="T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1">
                      <a:moveTo>
                        <a:pt x="3" y="6"/>
                      </a:moveTo>
                      <a:cubicBezTo>
                        <a:pt x="5" y="3"/>
                        <a:pt x="8" y="7"/>
                        <a:pt x="9" y="9"/>
                      </a:cubicBezTo>
                      <a:cubicBezTo>
                        <a:pt x="10" y="11"/>
                        <a:pt x="12" y="9"/>
                        <a:pt x="11" y="8"/>
                      </a:cubicBezTo>
                      <a:cubicBezTo>
                        <a:pt x="9" y="4"/>
                        <a:pt x="3" y="0"/>
                        <a:pt x="1" y="5"/>
                      </a:cubicBezTo>
                      <a:cubicBezTo>
                        <a:pt x="0" y="7"/>
                        <a:pt x="2" y="8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285"/>
                <p:cNvSpPr/>
                <p:nvPr/>
              </p:nvSpPr>
              <p:spPr bwMode="auto">
                <a:xfrm>
                  <a:off x="901" y="1608"/>
                  <a:ext cx="54" cy="49"/>
                </a:xfrm>
                <a:custGeom>
                  <a:avLst/>
                  <a:gdLst>
                    <a:gd name="T0" fmla="*/ 44 w 80"/>
                    <a:gd name="T1" fmla="*/ 67 h 74"/>
                    <a:gd name="T2" fmla="*/ 6 w 80"/>
                    <a:gd name="T3" fmla="*/ 44 h 74"/>
                    <a:gd name="T4" fmla="*/ 27 w 80"/>
                    <a:gd name="T5" fmla="*/ 11 h 74"/>
                    <a:gd name="T6" fmla="*/ 39 w 80"/>
                    <a:gd name="T7" fmla="*/ 66 h 74"/>
                    <a:gd name="T8" fmla="*/ 39 w 80"/>
                    <a:gd name="T9" fmla="*/ 69 h 74"/>
                    <a:gd name="T10" fmla="*/ 66 w 80"/>
                    <a:gd name="T11" fmla="*/ 34 h 74"/>
                    <a:gd name="T12" fmla="*/ 32 w 80"/>
                    <a:gd name="T13" fmla="*/ 8 h 74"/>
                    <a:gd name="T14" fmla="*/ 3 w 80"/>
                    <a:gd name="T15" fmla="*/ 42 h 74"/>
                    <a:gd name="T16" fmla="*/ 44 w 80"/>
                    <a:gd name="T17" fmla="*/ 69 h 74"/>
                    <a:gd name="T18" fmla="*/ 44 w 80"/>
                    <a:gd name="T19" fmla="*/ 67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74">
                      <a:moveTo>
                        <a:pt x="44" y="67"/>
                      </a:moveTo>
                      <a:cubicBezTo>
                        <a:pt x="29" y="71"/>
                        <a:pt x="11" y="57"/>
                        <a:pt x="6" y="44"/>
                      </a:cubicBezTo>
                      <a:cubicBezTo>
                        <a:pt x="0" y="29"/>
                        <a:pt x="13" y="16"/>
                        <a:pt x="27" y="11"/>
                      </a:cubicBezTo>
                      <a:cubicBezTo>
                        <a:pt x="66" y="0"/>
                        <a:pt x="80" y="63"/>
                        <a:pt x="39" y="66"/>
                      </a:cubicBezTo>
                      <a:cubicBezTo>
                        <a:pt x="37" y="66"/>
                        <a:pt x="37" y="69"/>
                        <a:pt x="39" y="69"/>
                      </a:cubicBezTo>
                      <a:cubicBezTo>
                        <a:pt x="58" y="67"/>
                        <a:pt x="69" y="51"/>
                        <a:pt x="66" y="34"/>
                      </a:cubicBezTo>
                      <a:cubicBezTo>
                        <a:pt x="63" y="17"/>
                        <a:pt x="49" y="5"/>
                        <a:pt x="32" y="8"/>
                      </a:cubicBezTo>
                      <a:cubicBezTo>
                        <a:pt x="14" y="11"/>
                        <a:pt x="1" y="24"/>
                        <a:pt x="3" y="42"/>
                      </a:cubicBezTo>
                      <a:cubicBezTo>
                        <a:pt x="6" y="58"/>
                        <a:pt x="28" y="74"/>
                        <a:pt x="44" y="69"/>
                      </a:cubicBezTo>
                      <a:cubicBezTo>
                        <a:pt x="46" y="68"/>
                        <a:pt x="45" y="66"/>
                        <a:pt x="44" y="6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286"/>
                <p:cNvSpPr/>
                <p:nvPr/>
              </p:nvSpPr>
              <p:spPr bwMode="auto">
                <a:xfrm>
                  <a:off x="929" y="1652"/>
                  <a:ext cx="12" cy="8"/>
                </a:xfrm>
                <a:custGeom>
                  <a:avLst/>
                  <a:gdLst>
                    <a:gd name="T0" fmla="*/ 1 w 18"/>
                    <a:gd name="T1" fmla="*/ 2 h 12"/>
                    <a:gd name="T2" fmla="*/ 16 w 18"/>
                    <a:gd name="T3" fmla="*/ 11 h 12"/>
                    <a:gd name="T4" fmla="*/ 16 w 18"/>
                    <a:gd name="T5" fmla="*/ 9 h 12"/>
                    <a:gd name="T6" fmla="*/ 3 w 18"/>
                    <a:gd name="T7" fmla="*/ 1 h 12"/>
                    <a:gd name="T8" fmla="*/ 1 w 18"/>
                    <a:gd name="T9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" h="12">
                      <a:moveTo>
                        <a:pt x="1" y="2"/>
                      </a:moveTo>
                      <a:cubicBezTo>
                        <a:pt x="4" y="8"/>
                        <a:pt x="10" y="12"/>
                        <a:pt x="16" y="11"/>
                      </a:cubicBezTo>
                      <a:cubicBezTo>
                        <a:pt x="18" y="11"/>
                        <a:pt x="18" y="9"/>
                        <a:pt x="16" y="9"/>
                      </a:cubicBezTo>
                      <a:cubicBezTo>
                        <a:pt x="10" y="9"/>
                        <a:pt x="6" y="6"/>
                        <a:pt x="3" y="1"/>
                      </a:cubicBezTo>
                      <a:cubicBezTo>
                        <a:pt x="2" y="0"/>
                        <a:pt x="0" y="1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287"/>
                <p:cNvSpPr/>
                <p:nvPr/>
              </p:nvSpPr>
              <p:spPr bwMode="auto">
                <a:xfrm>
                  <a:off x="933" y="1651"/>
                  <a:ext cx="8" cy="8"/>
                </a:xfrm>
                <a:custGeom>
                  <a:avLst/>
                  <a:gdLst>
                    <a:gd name="T0" fmla="*/ 0 w 12"/>
                    <a:gd name="T1" fmla="*/ 2 h 12"/>
                    <a:gd name="T2" fmla="*/ 10 w 12"/>
                    <a:gd name="T3" fmla="*/ 12 h 12"/>
                    <a:gd name="T4" fmla="*/ 10 w 12"/>
                    <a:gd name="T5" fmla="*/ 10 h 12"/>
                    <a:gd name="T6" fmla="*/ 2 w 12"/>
                    <a:gd name="T7" fmla="*/ 2 h 12"/>
                    <a:gd name="T8" fmla="*/ 0 w 12"/>
                    <a:gd name="T9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0" y="2"/>
                      </a:moveTo>
                      <a:cubicBezTo>
                        <a:pt x="0" y="7"/>
                        <a:pt x="4" y="12"/>
                        <a:pt x="10" y="12"/>
                      </a:cubicBezTo>
                      <a:cubicBezTo>
                        <a:pt x="12" y="12"/>
                        <a:pt x="12" y="10"/>
                        <a:pt x="10" y="10"/>
                      </a:cubicBezTo>
                      <a:cubicBezTo>
                        <a:pt x="6" y="10"/>
                        <a:pt x="2" y="6"/>
                        <a:pt x="2" y="2"/>
                      </a:cubicBezTo>
                      <a:cubicBezTo>
                        <a:pt x="2" y="0"/>
                        <a:pt x="0" y="0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288"/>
                <p:cNvSpPr/>
                <p:nvPr/>
              </p:nvSpPr>
              <p:spPr bwMode="auto">
                <a:xfrm>
                  <a:off x="930" y="1651"/>
                  <a:ext cx="7" cy="7"/>
                </a:xfrm>
                <a:custGeom>
                  <a:avLst/>
                  <a:gdLst>
                    <a:gd name="T0" fmla="*/ 2 w 10"/>
                    <a:gd name="T1" fmla="*/ 3 h 10"/>
                    <a:gd name="T2" fmla="*/ 7 w 10"/>
                    <a:gd name="T3" fmla="*/ 7 h 10"/>
                    <a:gd name="T4" fmla="*/ 8 w 10"/>
                    <a:gd name="T5" fmla="*/ 6 h 10"/>
                    <a:gd name="T6" fmla="*/ 5 w 10"/>
                    <a:gd name="T7" fmla="*/ 3 h 10"/>
                    <a:gd name="T8" fmla="*/ 3 w 10"/>
                    <a:gd name="T9" fmla="*/ 5 h 10"/>
                    <a:gd name="T10" fmla="*/ 8 w 10"/>
                    <a:gd name="T11" fmla="*/ 9 h 10"/>
                    <a:gd name="T12" fmla="*/ 9 w 10"/>
                    <a:gd name="T13" fmla="*/ 7 h 10"/>
                    <a:gd name="T14" fmla="*/ 5 w 10"/>
                    <a:gd name="T15" fmla="*/ 4 h 10"/>
                    <a:gd name="T16" fmla="*/ 3 w 10"/>
                    <a:gd name="T17" fmla="*/ 6 h 10"/>
                    <a:gd name="T18" fmla="*/ 8 w 10"/>
                    <a:gd name="T19" fmla="*/ 10 h 10"/>
                    <a:gd name="T20" fmla="*/ 9 w 10"/>
                    <a:gd name="T21" fmla="*/ 8 h 10"/>
                    <a:gd name="T22" fmla="*/ 2 w 10"/>
                    <a:gd name="T23" fmla="*/ 2 h 10"/>
                    <a:gd name="T24" fmla="*/ 2 w 10"/>
                    <a:gd name="T25" fmla="*/ 3 h 10"/>
                    <a:gd name="T26" fmla="*/ 5 w 10"/>
                    <a:gd name="T27" fmla="*/ 4 h 10"/>
                    <a:gd name="T28" fmla="*/ 6 w 10"/>
                    <a:gd name="T29" fmla="*/ 3 h 10"/>
                    <a:gd name="T30" fmla="*/ 6 w 10"/>
                    <a:gd name="T31" fmla="*/ 1 h 10"/>
                    <a:gd name="T32" fmla="*/ 4 w 10"/>
                    <a:gd name="T33" fmla="*/ 2 h 10"/>
                    <a:gd name="T34" fmla="*/ 4 w 10"/>
                    <a:gd name="T35" fmla="*/ 3 h 10"/>
                    <a:gd name="T36" fmla="*/ 6 w 10"/>
                    <a:gd name="T37" fmla="*/ 2 h 10"/>
                    <a:gd name="T38" fmla="*/ 1 w 10"/>
                    <a:gd name="T39" fmla="*/ 1 h 10"/>
                    <a:gd name="T40" fmla="*/ 0 w 10"/>
                    <a:gd name="T41" fmla="*/ 3 h 10"/>
                    <a:gd name="T42" fmla="*/ 8 w 10"/>
                    <a:gd name="T43" fmla="*/ 10 h 10"/>
                    <a:gd name="T44" fmla="*/ 9 w 10"/>
                    <a:gd name="T45" fmla="*/ 8 h 10"/>
                    <a:gd name="T46" fmla="*/ 5 w 10"/>
                    <a:gd name="T47" fmla="*/ 4 h 10"/>
                    <a:gd name="T48" fmla="*/ 3 w 10"/>
                    <a:gd name="T49" fmla="*/ 6 h 10"/>
                    <a:gd name="T50" fmla="*/ 8 w 10"/>
                    <a:gd name="T51" fmla="*/ 9 h 10"/>
                    <a:gd name="T52" fmla="*/ 9 w 10"/>
                    <a:gd name="T53" fmla="*/ 8 h 10"/>
                    <a:gd name="T54" fmla="*/ 5 w 10"/>
                    <a:gd name="T55" fmla="*/ 4 h 10"/>
                    <a:gd name="T56" fmla="*/ 4 w 10"/>
                    <a:gd name="T57" fmla="*/ 5 h 10"/>
                    <a:gd name="T58" fmla="*/ 7 w 10"/>
                    <a:gd name="T59" fmla="*/ 8 h 10"/>
                    <a:gd name="T60" fmla="*/ 9 w 10"/>
                    <a:gd name="T61" fmla="*/ 6 h 10"/>
                    <a:gd name="T62" fmla="*/ 4 w 10"/>
                    <a:gd name="T63" fmla="*/ 1 h 10"/>
                    <a:gd name="T64" fmla="*/ 2 w 10"/>
                    <a:gd name="T65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0" h="10">
                      <a:moveTo>
                        <a:pt x="2" y="3"/>
                      </a:moveTo>
                      <a:cubicBezTo>
                        <a:pt x="4" y="5"/>
                        <a:pt x="5" y="6"/>
                        <a:pt x="7" y="7"/>
                      </a:cubicBezTo>
                      <a:cubicBezTo>
                        <a:pt x="8" y="7"/>
                        <a:pt x="8" y="6"/>
                        <a:pt x="8" y="6"/>
                      </a:cubicBezTo>
                      <a:cubicBezTo>
                        <a:pt x="7" y="5"/>
                        <a:pt x="6" y="4"/>
                        <a:pt x="5" y="3"/>
                      </a:cubicBezTo>
                      <a:cubicBezTo>
                        <a:pt x="4" y="3"/>
                        <a:pt x="2" y="4"/>
                        <a:pt x="3" y="5"/>
                      </a:cubicBezTo>
                      <a:cubicBezTo>
                        <a:pt x="4" y="7"/>
                        <a:pt x="6" y="8"/>
                        <a:pt x="8" y="9"/>
                      </a:cubicBezTo>
                      <a:cubicBezTo>
                        <a:pt x="8" y="9"/>
                        <a:pt x="9" y="8"/>
                        <a:pt x="9" y="7"/>
                      </a:cubicBezTo>
                      <a:cubicBezTo>
                        <a:pt x="7" y="7"/>
                        <a:pt x="6" y="5"/>
                        <a:pt x="5" y="4"/>
                      </a:cubicBezTo>
                      <a:cubicBezTo>
                        <a:pt x="4" y="5"/>
                        <a:pt x="4" y="5"/>
                        <a:pt x="3" y="6"/>
                      </a:cubicBezTo>
                      <a:cubicBezTo>
                        <a:pt x="5" y="7"/>
                        <a:pt x="6" y="8"/>
                        <a:pt x="8" y="10"/>
                      </a:cubicBezTo>
                      <a:cubicBezTo>
                        <a:pt x="8" y="9"/>
                        <a:pt x="9" y="9"/>
                        <a:pt x="9" y="8"/>
                      </a:cubicBezTo>
                      <a:cubicBezTo>
                        <a:pt x="6" y="7"/>
                        <a:pt x="4" y="4"/>
                        <a:pt x="2" y="2"/>
                      </a:cubicBezTo>
                      <a:cubicBezTo>
                        <a:pt x="2" y="2"/>
                        <a:pt x="2" y="3"/>
                        <a:pt x="2" y="3"/>
                      </a:cubicBezTo>
                      <a:cubicBezTo>
                        <a:pt x="3" y="3"/>
                        <a:pt x="4" y="3"/>
                        <a:pt x="5" y="4"/>
                      </a:cubicBezTo>
                      <a:cubicBezTo>
                        <a:pt x="5" y="4"/>
                        <a:pt x="6" y="3"/>
                        <a:pt x="6" y="3"/>
                      </a:cubicBezTo>
                      <a:cubicBezTo>
                        <a:pt x="6" y="2"/>
                        <a:pt x="6" y="2"/>
                        <a:pt x="6" y="1"/>
                      </a:cubicBezTo>
                      <a:cubicBezTo>
                        <a:pt x="6" y="0"/>
                        <a:pt x="4" y="0"/>
                        <a:pt x="4" y="2"/>
                      </a:cubicBezTo>
                      <a:cubicBezTo>
                        <a:pt x="4" y="2"/>
                        <a:pt x="4" y="2"/>
                        <a:pt x="4" y="3"/>
                      </a:cubicBezTo>
                      <a:cubicBezTo>
                        <a:pt x="5" y="2"/>
                        <a:pt x="5" y="2"/>
                        <a:pt x="6" y="2"/>
                      </a:cubicBezTo>
                      <a:cubicBezTo>
                        <a:pt x="4" y="1"/>
                        <a:pt x="3" y="1"/>
                        <a:pt x="1" y="1"/>
                      </a:cubicBezTo>
                      <a:cubicBezTo>
                        <a:pt x="0" y="2"/>
                        <a:pt x="0" y="2"/>
                        <a:pt x="0" y="3"/>
                      </a:cubicBezTo>
                      <a:cubicBezTo>
                        <a:pt x="2" y="6"/>
                        <a:pt x="5" y="9"/>
                        <a:pt x="8" y="10"/>
                      </a:cubicBezTo>
                      <a:cubicBezTo>
                        <a:pt x="9" y="10"/>
                        <a:pt x="10" y="9"/>
                        <a:pt x="9" y="8"/>
                      </a:cubicBezTo>
                      <a:cubicBezTo>
                        <a:pt x="8" y="7"/>
                        <a:pt x="6" y="5"/>
                        <a:pt x="5" y="4"/>
                      </a:cubicBezTo>
                      <a:cubicBezTo>
                        <a:pt x="4" y="3"/>
                        <a:pt x="2" y="5"/>
                        <a:pt x="3" y="6"/>
                      </a:cubicBezTo>
                      <a:cubicBezTo>
                        <a:pt x="5" y="7"/>
                        <a:pt x="6" y="9"/>
                        <a:pt x="8" y="9"/>
                      </a:cubicBezTo>
                      <a:cubicBezTo>
                        <a:pt x="9" y="10"/>
                        <a:pt x="10" y="9"/>
                        <a:pt x="9" y="8"/>
                      </a:cubicBezTo>
                      <a:cubicBezTo>
                        <a:pt x="8" y="6"/>
                        <a:pt x="6" y="5"/>
                        <a:pt x="5" y="4"/>
                      </a:cubicBezTo>
                      <a:cubicBezTo>
                        <a:pt x="5" y="4"/>
                        <a:pt x="4" y="5"/>
                        <a:pt x="4" y="5"/>
                      </a:cubicBezTo>
                      <a:cubicBezTo>
                        <a:pt x="5" y="6"/>
                        <a:pt x="6" y="7"/>
                        <a:pt x="7" y="8"/>
                      </a:cubicBezTo>
                      <a:cubicBezTo>
                        <a:pt x="8" y="8"/>
                        <a:pt x="10" y="7"/>
                        <a:pt x="9" y="6"/>
                      </a:cubicBezTo>
                      <a:cubicBezTo>
                        <a:pt x="7" y="4"/>
                        <a:pt x="5" y="3"/>
                        <a:pt x="4" y="1"/>
                      </a:cubicBezTo>
                      <a:cubicBezTo>
                        <a:pt x="3" y="0"/>
                        <a:pt x="1" y="2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289"/>
                <p:cNvSpPr/>
                <p:nvPr/>
              </p:nvSpPr>
              <p:spPr bwMode="auto">
                <a:xfrm>
                  <a:off x="905" y="1627"/>
                  <a:ext cx="4" cy="7"/>
                </a:xfrm>
                <a:custGeom>
                  <a:avLst/>
                  <a:gdLst>
                    <a:gd name="T0" fmla="*/ 3 w 6"/>
                    <a:gd name="T1" fmla="*/ 1 h 11"/>
                    <a:gd name="T2" fmla="*/ 1 w 6"/>
                    <a:gd name="T3" fmla="*/ 10 h 11"/>
                    <a:gd name="T4" fmla="*/ 3 w 6"/>
                    <a:gd name="T5" fmla="*/ 11 h 11"/>
                    <a:gd name="T6" fmla="*/ 5 w 6"/>
                    <a:gd name="T7" fmla="*/ 5 h 11"/>
                    <a:gd name="T8" fmla="*/ 3 w 6"/>
                    <a:gd name="T9" fmla="*/ 5 h 11"/>
                    <a:gd name="T10" fmla="*/ 1 w 6"/>
                    <a:gd name="T11" fmla="*/ 9 h 11"/>
                    <a:gd name="T12" fmla="*/ 3 w 6"/>
                    <a:gd name="T13" fmla="*/ 10 h 11"/>
                    <a:gd name="T14" fmla="*/ 5 w 6"/>
                    <a:gd name="T15" fmla="*/ 2 h 11"/>
                    <a:gd name="T16" fmla="*/ 3 w 6"/>
                    <a:gd name="T1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" h="11">
                      <a:moveTo>
                        <a:pt x="3" y="1"/>
                      </a:moveTo>
                      <a:cubicBezTo>
                        <a:pt x="2" y="4"/>
                        <a:pt x="0" y="7"/>
                        <a:pt x="1" y="10"/>
                      </a:cubicBezTo>
                      <a:cubicBezTo>
                        <a:pt x="1" y="11"/>
                        <a:pt x="2" y="11"/>
                        <a:pt x="3" y="11"/>
                      </a:cubicBezTo>
                      <a:cubicBezTo>
                        <a:pt x="4" y="9"/>
                        <a:pt x="5" y="7"/>
                        <a:pt x="5" y="5"/>
                      </a:cubicBezTo>
                      <a:cubicBezTo>
                        <a:pt x="6" y="4"/>
                        <a:pt x="3" y="3"/>
                        <a:pt x="3" y="5"/>
                      </a:cubicBezTo>
                      <a:cubicBezTo>
                        <a:pt x="2" y="6"/>
                        <a:pt x="2" y="8"/>
                        <a:pt x="1" y="9"/>
                      </a:cubicBezTo>
                      <a:cubicBezTo>
                        <a:pt x="2" y="10"/>
                        <a:pt x="2" y="10"/>
                        <a:pt x="3" y="10"/>
                      </a:cubicBezTo>
                      <a:cubicBezTo>
                        <a:pt x="2" y="7"/>
                        <a:pt x="4" y="4"/>
                        <a:pt x="5" y="2"/>
                      </a:cubicBezTo>
                      <a:cubicBezTo>
                        <a:pt x="6" y="0"/>
                        <a:pt x="3" y="0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290"/>
                <p:cNvSpPr/>
                <p:nvPr/>
              </p:nvSpPr>
              <p:spPr bwMode="auto">
                <a:xfrm>
                  <a:off x="905" y="1623"/>
                  <a:ext cx="4" cy="11"/>
                </a:xfrm>
                <a:custGeom>
                  <a:avLst/>
                  <a:gdLst>
                    <a:gd name="T0" fmla="*/ 3 w 6"/>
                    <a:gd name="T1" fmla="*/ 2 h 17"/>
                    <a:gd name="T2" fmla="*/ 1 w 6"/>
                    <a:gd name="T3" fmla="*/ 15 h 17"/>
                    <a:gd name="T4" fmla="*/ 3 w 6"/>
                    <a:gd name="T5" fmla="*/ 15 h 17"/>
                    <a:gd name="T6" fmla="*/ 3 w 6"/>
                    <a:gd name="T7" fmla="*/ 12 h 17"/>
                    <a:gd name="T8" fmla="*/ 1 w 6"/>
                    <a:gd name="T9" fmla="*/ 12 h 17"/>
                    <a:gd name="T10" fmla="*/ 0 w 6"/>
                    <a:gd name="T11" fmla="*/ 15 h 17"/>
                    <a:gd name="T12" fmla="*/ 3 w 6"/>
                    <a:gd name="T13" fmla="*/ 15 h 17"/>
                    <a:gd name="T14" fmla="*/ 5 w 6"/>
                    <a:gd name="T15" fmla="*/ 3 h 17"/>
                    <a:gd name="T16" fmla="*/ 3 w 6"/>
                    <a:gd name="T17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" h="17">
                      <a:moveTo>
                        <a:pt x="3" y="2"/>
                      </a:moveTo>
                      <a:cubicBezTo>
                        <a:pt x="1" y="6"/>
                        <a:pt x="1" y="10"/>
                        <a:pt x="1" y="15"/>
                      </a:cubicBezTo>
                      <a:cubicBezTo>
                        <a:pt x="1" y="15"/>
                        <a:pt x="2" y="15"/>
                        <a:pt x="3" y="15"/>
                      </a:cubicBezTo>
                      <a:cubicBezTo>
                        <a:pt x="3" y="14"/>
                        <a:pt x="3" y="13"/>
                        <a:pt x="3" y="12"/>
                      </a:cubicBezTo>
                      <a:cubicBezTo>
                        <a:pt x="3" y="11"/>
                        <a:pt x="1" y="10"/>
                        <a:pt x="1" y="12"/>
                      </a:cubicBezTo>
                      <a:cubicBezTo>
                        <a:pt x="1" y="13"/>
                        <a:pt x="0" y="14"/>
                        <a:pt x="0" y="15"/>
                      </a:cubicBezTo>
                      <a:cubicBezTo>
                        <a:pt x="1" y="16"/>
                        <a:pt x="3" y="17"/>
                        <a:pt x="3" y="15"/>
                      </a:cubicBezTo>
                      <a:cubicBezTo>
                        <a:pt x="4" y="11"/>
                        <a:pt x="3" y="7"/>
                        <a:pt x="5" y="3"/>
                      </a:cubicBezTo>
                      <a:cubicBezTo>
                        <a:pt x="6" y="2"/>
                        <a:pt x="4" y="0"/>
                        <a:pt x="3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291"/>
                <p:cNvSpPr/>
                <p:nvPr/>
              </p:nvSpPr>
              <p:spPr bwMode="auto">
                <a:xfrm>
                  <a:off x="905" y="1625"/>
                  <a:ext cx="3" cy="11"/>
                </a:xfrm>
                <a:custGeom>
                  <a:avLst/>
                  <a:gdLst>
                    <a:gd name="T0" fmla="*/ 2 w 5"/>
                    <a:gd name="T1" fmla="*/ 1 h 16"/>
                    <a:gd name="T2" fmla="*/ 0 w 5"/>
                    <a:gd name="T3" fmla="*/ 15 h 16"/>
                    <a:gd name="T4" fmla="*/ 2 w 5"/>
                    <a:gd name="T5" fmla="*/ 15 h 16"/>
                    <a:gd name="T6" fmla="*/ 3 w 5"/>
                    <a:gd name="T7" fmla="*/ 10 h 16"/>
                    <a:gd name="T8" fmla="*/ 0 w 5"/>
                    <a:gd name="T9" fmla="*/ 10 h 16"/>
                    <a:gd name="T10" fmla="*/ 0 w 5"/>
                    <a:gd name="T11" fmla="*/ 15 h 16"/>
                    <a:gd name="T12" fmla="*/ 2 w 5"/>
                    <a:gd name="T13" fmla="*/ 15 h 16"/>
                    <a:gd name="T14" fmla="*/ 4 w 5"/>
                    <a:gd name="T15" fmla="*/ 2 h 16"/>
                    <a:gd name="T16" fmla="*/ 2 w 5"/>
                    <a:gd name="T17" fmla="*/ 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16">
                      <a:moveTo>
                        <a:pt x="2" y="1"/>
                      </a:moveTo>
                      <a:cubicBezTo>
                        <a:pt x="0" y="5"/>
                        <a:pt x="0" y="10"/>
                        <a:pt x="0" y="15"/>
                      </a:cubicBezTo>
                      <a:cubicBezTo>
                        <a:pt x="0" y="16"/>
                        <a:pt x="2" y="16"/>
                        <a:pt x="2" y="15"/>
                      </a:cubicBezTo>
                      <a:cubicBezTo>
                        <a:pt x="2" y="13"/>
                        <a:pt x="2" y="11"/>
                        <a:pt x="3" y="10"/>
                      </a:cubicBezTo>
                      <a:cubicBezTo>
                        <a:pt x="3" y="8"/>
                        <a:pt x="0" y="8"/>
                        <a:pt x="0" y="10"/>
                      </a:cubicBezTo>
                      <a:cubicBezTo>
                        <a:pt x="0" y="11"/>
                        <a:pt x="0" y="13"/>
                        <a:pt x="0" y="15"/>
                      </a:cubicBezTo>
                      <a:cubicBezTo>
                        <a:pt x="1" y="15"/>
                        <a:pt x="1" y="15"/>
                        <a:pt x="2" y="15"/>
                      </a:cubicBezTo>
                      <a:cubicBezTo>
                        <a:pt x="2" y="10"/>
                        <a:pt x="2" y="6"/>
                        <a:pt x="4" y="2"/>
                      </a:cubicBezTo>
                      <a:cubicBezTo>
                        <a:pt x="5" y="1"/>
                        <a:pt x="3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292"/>
                <p:cNvSpPr/>
                <p:nvPr/>
              </p:nvSpPr>
              <p:spPr bwMode="auto">
                <a:xfrm>
                  <a:off x="903" y="1627"/>
                  <a:ext cx="4" cy="8"/>
                </a:xfrm>
                <a:custGeom>
                  <a:avLst/>
                  <a:gdLst>
                    <a:gd name="T0" fmla="*/ 2 w 5"/>
                    <a:gd name="T1" fmla="*/ 1 h 11"/>
                    <a:gd name="T2" fmla="*/ 2 w 5"/>
                    <a:gd name="T3" fmla="*/ 11 h 11"/>
                    <a:gd name="T4" fmla="*/ 4 w 5"/>
                    <a:gd name="T5" fmla="*/ 11 h 11"/>
                    <a:gd name="T6" fmla="*/ 4 w 5"/>
                    <a:gd name="T7" fmla="*/ 10 h 11"/>
                    <a:gd name="T8" fmla="*/ 2 w 5"/>
                    <a:gd name="T9" fmla="*/ 9 h 11"/>
                    <a:gd name="T10" fmla="*/ 2 w 5"/>
                    <a:gd name="T11" fmla="*/ 9 h 11"/>
                    <a:gd name="T12" fmla="*/ 4 w 5"/>
                    <a:gd name="T13" fmla="*/ 9 h 11"/>
                    <a:gd name="T14" fmla="*/ 4 w 5"/>
                    <a:gd name="T15" fmla="*/ 2 h 11"/>
                    <a:gd name="T16" fmla="*/ 2 w 5"/>
                    <a:gd name="T1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11">
                      <a:moveTo>
                        <a:pt x="2" y="1"/>
                      </a:moveTo>
                      <a:cubicBezTo>
                        <a:pt x="1" y="4"/>
                        <a:pt x="0" y="8"/>
                        <a:pt x="2" y="11"/>
                      </a:cubicBezTo>
                      <a:cubicBezTo>
                        <a:pt x="2" y="11"/>
                        <a:pt x="3" y="11"/>
                        <a:pt x="4" y="11"/>
                      </a:cubicBezTo>
                      <a:cubicBezTo>
                        <a:pt x="4" y="10"/>
                        <a:pt x="4" y="10"/>
                        <a:pt x="4" y="10"/>
                      </a:cubicBezTo>
                      <a:cubicBezTo>
                        <a:pt x="5" y="8"/>
                        <a:pt x="3" y="7"/>
                        <a:pt x="2" y="9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3" y="9"/>
                        <a:pt x="3" y="9"/>
                        <a:pt x="4" y="9"/>
                      </a:cubicBezTo>
                      <a:cubicBezTo>
                        <a:pt x="2" y="7"/>
                        <a:pt x="3" y="4"/>
                        <a:pt x="4" y="2"/>
                      </a:cubicBezTo>
                      <a:cubicBezTo>
                        <a:pt x="4" y="0"/>
                        <a:pt x="2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293"/>
                <p:cNvSpPr/>
                <p:nvPr/>
              </p:nvSpPr>
              <p:spPr bwMode="auto">
                <a:xfrm>
                  <a:off x="905" y="1627"/>
                  <a:ext cx="3" cy="10"/>
                </a:xfrm>
                <a:custGeom>
                  <a:avLst/>
                  <a:gdLst>
                    <a:gd name="T0" fmla="*/ 1 w 4"/>
                    <a:gd name="T1" fmla="*/ 1 h 16"/>
                    <a:gd name="T2" fmla="*/ 0 w 4"/>
                    <a:gd name="T3" fmla="*/ 14 h 16"/>
                    <a:gd name="T4" fmla="*/ 2 w 4"/>
                    <a:gd name="T5" fmla="*/ 14 h 16"/>
                    <a:gd name="T6" fmla="*/ 4 w 4"/>
                    <a:gd name="T7" fmla="*/ 7 h 16"/>
                    <a:gd name="T8" fmla="*/ 2 w 4"/>
                    <a:gd name="T9" fmla="*/ 6 h 16"/>
                    <a:gd name="T10" fmla="*/ 0 w 4"/>
                    <a:gd name="T11" fmla="*/ 14 h 16"/>
                    <a:gd name="T12" fmla="*/ 2 w 4"/>
                    <a:gd name="T13" fmla="*/ 14 h 16"/>
                    <a:gd name="T14" fmla="*/ 4 w 4"/>
                    <a:gd name="T15" fmla="*/ 1 h 16"/>
                    <a:gd name="T16" fmla="*/ 1 w 4"/>
                    <a:gd name="T17" fmla="*/ 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6">
                      <a:moveTo>
                        <a:pt x="1" y="1"/>
                      </a:moveTo>
                      <a:cubicBezTo>
                        <a:pt x="2" y="5"/>
                        <a:pt x="1" y="10"/>
                        <a:pt x="0" y="14"/>
                      </a:cubicBezTo>
                      <a:cubicBezTo>
                        <a:pt x="0" y="15"/>
                        <a:pt x="2" y="16"/>
                        <a:pt x="2" y="14"/>
                      </a:cubicBezTo>
                      <a:cubicBezTo>
                        <a:pt x="3" y="12"/>
                        <a:pt x="4" y="9"/>
                        <a:pt x="4" y="7"/>
                      </a:cubicBezTo>
                      <a:cubicBezTo>
                        <a:pt x="4" y="6"/>
                        <a:pt x="2" y="5"/>
                        <a:pt x="2" y="6"/>
                      </a:cubicBezTo>
                      <a:cubicBezTo>
                        <a:pt x="1" y="9"/>
                        <a:pt x="1" y="11"/>
                        <a:pt x="0" y="14"/>
                      </a:cubicBezTo>
                      <a:cubicBezTo>
                        <a:pt x="1" y="14"/>
                        <a:pt x="2" y="14"/>
                        <a:pt x="2" y="14"/>
                      </a:cubicBezTo>
                      <a:cubicBezTo>
                        <a:pt x="3" y="10"/>
                        <a:pt x="4" y="5"/>
                        <a:pt x="4" y="1"/>
                      </a:cubicBezTo>
                      <a:cubicBezTo>
                        <a:pt x="4" y="0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294"/>
                <p:cNvSpPr/>
                <p:nvPr/>
              </p:nvSpPr>
              <p:spPr bwMode="auto">
                <a:xfrm>
                  <a:off x="905" y="1626"/>
                  <a:ext cx="3" cy="13"/>
                </a:xfrm>
                <a:custGeom>
                  <a:avLst/>
                  <a:gdLst>
                    <a:gd name="T0" fmla="*/ 2 w 5"/>
                    <a:gd name="T1" fmla="*/ 2 h 20"/>
                    <a:gd name="T2" fmla="*/ 2 w 5"/>
                    <a:gd name="T3" fmla="*/ 18 h 20"/>
                    <a:gd name="T4" fmla="*/ 4 w 5"/>
                    <a:gd name="T5" fmla="*/ 18 h 20"/>
                    <a:gd name="T6" fmla="*/ 5 w 5"/>
                    <a:gd name="T7" fmla="*/ 10 h 20"/>
                    <a:gd name="T8" fmla="*/ 3 w 5"/>
                    <a:gd name="T9" fmla="*/ 9 h 20"/>
                    <a:gd name="T10" fmla="*/ 2 w 5"/>
                    <a:gd name="T11" fmla="*/ 18 h 20"/>
                    <a:gd name="T12" fmla="*/ 4 w 5"/>
                    <a:gd name="T13" fmla="*/ 18 h 20"/>
                    <a:gd name="T14" fmla="*/ 4 w 5"/>
                    <a:gd name="T15" fmla="*/ 15 h 20"/>
                    <a:gd name="T16" fmla="*/ 2 w 5"/>
                    <a:gd name="T17" fmla="*/ 15 h 20"/>
                    <a:gd name="T18" fmla="*/ 2 w 5"/>
                    <a:gd name="T19" fmla="*/ 18 h 20"/>
                    <a:gd name="T20" fmla="*/ 4 w 5"/>
                    <a:gd name="T21" fmla="*/ 18 h 20"/>
                    <a:gd name="T22" fmla="*/ 5 w 5"/>
                    <a:gd name="T23" fmla="*/ 10 h 20"/>
                    <a:gd name="T24" fmla="*/ 3 w 5"/>
                    <a:gd name="T25" fmla="*/ 10 h 20"/>
                    <a:gd name="T26" fmla="*/ 2 w 5"/>
                    <a:gd name="T27" fmla="*/ 17 h 20"/>
                    <a:gd name="T28" fmla="*/ 4 w 5"/>
                    <a:gd name="T29" fmla="*/ 17 h 20"/>
                    <a:gd name="T30" fmla="*/ 5 w 5"/>
                    <a:gd name="T31" fmla="*/ 2 h 20"/>
                    <a:gd name="T32" fmla="*/ 2 w 5"/>
                    <a:gd name="T33" fmla="*/ 2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" h="20">
                      <a:moveTo>
                        <a:pt x="2" y="2"/>
                      </a:moveTo>
                      <a:cubicBezTo>
                        <a:pt x="3" y="7"/>
                        <a:pt x="0" y="13"/>
                        <a:pt x="2" y="18"/>
                      </a:cubicBezTo>
                      <a:cubicBezTo>
                        <a:pt x="3" y="19"/>
                        <a:pt x="4" y="18"/>
                        <a:pt x="4" y="18"/>
                      </a:cubicBezTo>
                      <a:cubicBezTo>
                        <a:pt x="5" y="15"/>
                        <a:pt x="5" y="12"/>
                        <a:pt x="5" y="10"/>
                      </a:cubicBezTo>
                      <a:cubicBezTo>
                        <a:pt x="5" y="9"/>
                        <a:pt x="3" y="8"/>
                        <a:pt x="3" y="9"/>
                      </a:cubicBezTo>
                      <a:cubicBezTo>
                        <a:pt x="3" y="12"/>
                        <a:pt x="2" y="15"/>
                        <a:pt x="2" y="18"/>
                      </a:cubicBezTo>
                      <a:cubicBezTo>
                        <a:pt x="2" y="18"/>
                        <a:pt x="3" y="18"/>
                        <a:pt x="4" y="18"/>
                      </a:cubicBezTo>
                      <a:cubicBezTo>
                        <a:pt x="4" y="17"/>
                        <a:pt x="4" y="16"/>
                        <a:pt x="4" y="15"/>
                      </a:cubicBezTo>
                      <a:cubicBezTo>
                        <a:pt x="4" y="14"/>
                        <a:pt x="2" y="14"/>
                        <a:pt x="2" y="15"/>
                      </a:cubicBezTo>
                      <a:cubicBezTo>
                        <a:pt x="1" y="16"/>
                        <a:pt x="2" y="17"/>
                        <a:pt x="2" y="18"/>
                      </a:cubicBezTo>
                      <a:cubicBezTo>
                        <a:pt x="2" y="19"/>
                        <a:pt x="4" y="20"/>
                        <a:pt x="4" y="18"/>
                      </a:cubicBezTo>
                      <a:cubicBezTo>
                        <a:pt x="4" y="15"/>
                        <a:pt x="5" y="13"/>
                        <a:pt x="5" y="10"/>
                      </a:cubicBezTo>
                      <a:cubicBezTo>
                        <a:pt x="5" y="10"/>
                        <a:pt x="4" y="10"/>
                        <a:pt x="3" y="10"/>
                      </a:cubicBezTo>
                      <a:cubicBezTo>
                        <a:pt x="3" y="12"/>
                        <a:pt x="3" y="15"/>
                        <a:pt x="2" y="17"/>
                      </a:cubicBezTo>
                      <a:cubicBezTo>
                        <a:pt x="3" y="17"/>
                        <a:pt x="4" y="17"/>
                        <a:pt x="4" y="17"/>
                      </a:cubicBezTo>
                      <a:cubicBezTo>
                        <a:pt x="2" y="12"/>
                        <a:pt x="5" y="6"/>
                        <a:pt x="5" y="2"/>
                      </a:cubicBezTo>
                      <a:cubicBezTo>
                        <a:pt x="5" y="0"/>
                        <a:pt x="2" y="0"/>
                        <a:pt x="2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295"/>
                <p:cNvSpPr/>
                <p:nvPr/>
              </p:nvSpPr>
              <p:spPr bwMode="auto">
                <a:xfrm>
                  <a:off x="905" y="1632"/>
                  <a:ext cx="2" cy="7"/>
                </a:xfrm>
                <a:custGeom>
                  <a:avLst/>
                  <a:gdLst>
                    <a:gd name="T0" fmla="*/ 1 w 4"/>
                    <a:gd name="T1" fmla="*/ 1 h 11"/>
                    <a:gd name="T2" fmla="*/ 1 w 4"/>
                    <a:gd name="T3" fmla="*/ 9 h 11"/>
                    <a:gd name="T4" fmla="*/ 3 w 4"/>
                    <a:gd name="T5" fmla="*/ 10 h 11"/>
                    <a:gd name="T6" fmla="*/ 4 w 4"/>
                    <a:gd name="T7" fmla="*/ 4 h 11"/>
                    <a:gd name="T8" fmla="*/ 2 w 4"/>
                    <a:gd name="T9" fmla="*/ 3 h 11"/>
                    <a:gd name="T10" fmla="*/ 1 w 4"/>
                    <a:gd name="T11" fmla="*/ 8 h 11"/>
                    <a:gd name="T12" fmla="*/ 3 w 4"/>
                    <a:gd name="T13" fmla="*/ 9 h 11"/>
                    <a:gd name="T14" fmla="*/ 3 w 4"/>
                    <a:gd name="T15" fmla="*/ 2 h 11"/>
                    <a:gd name="T16" fmla="*/ 1 w 4"/>
                    <a:gd name="T1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1">
                      <a:moveTo>
                        <a:pt x="1" y="1"/>
                      </a:moveTo>
                      <a:cubicBezTo>
                        <a:pt x="0" y="4"/>
                        <a:pt x="0" y="7"/>
                        <a:pt x="1" y="9"/>
                      </a:cubicBezTo>
                      <a:cubicBezTo>
                        <a:pt x="1" y="10"/>
                        <a:pt x="2" y="11"/>
                        <a:pt x="3" y="10"/>
                      </a:cubicBezTo>
                      <a:cubicBezTo>
                        <a:pt x="4" y="8"/>
                        <a:pt x="4" y="6"/>
                        <a:pt x="4" y="4"/>
                      </a:cubicBezTo>
                      <a:cubicBezTo>
                        <a:pt x="4" y="3"/>
                        <a:pt x="2" y="2"/>
                        <a:pt x="2" y="3"/>
                      </a:cubicBezTo>
                      <a:cubicBezTo>
                        <a:pt x="2" y="5"/>
                        <a:pt x="1" y="7"/>
                        <a:pt x="1" y="8"/>
                      </a:cubicBezTo>
                      <a:cubicBezTo>
                        <a:pt x="1" y="9"/>
                        <a:pt x="2" y="9"/>
                        <a:pt x="3" y="9"/>
                      </a:cubicBezTo>
                      <a:cubicBezTo>
                        <a:pt x="2" y="6"/>
                        <a:pt x="2" y="4"/>
                        <a:pt x="3" y="2"/>
                      </a:cubicBezTo>
                      <a:cubicBezTo>
                        <a:pt x="3" y="0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296"/>
                <p:cNvSpPr/>
                <p:nvPr/>
              </p:nvSpPr>
              <p:spPr bwMode="auto">
                <a:xfrm>
                  <a:off x="905" y="1616"/>
                  <a:ext cx="32" cy="38"/>
                </a:xfrm>
                <a:custGeom>
                  <a:avLst/>
                  <a:gdLst>
                    <a:gd name="T0" fmla="*/ 15 w 48"/>
                    <a:gd name="T1" fmla="*/ 44 h 57"/>
                    <a:gd name="T2" fmla="*/ 3 w 48"/>
                    <a:gd name="T3" fmla="*/ 35 h 57"/>
                    <a:gd name="T4" fmla="*/ 26 w 48"/>
                    <a:gd name="T5" fmla="*/ 53 h 57"/>
                    <a:gd name="T6" fmla="*/ 22 w 48"/>
                    <a:gd name="T7" fmla="*/ 51 h 57"/>
                    <a:gd name="T8" fmla="*/ 20 w 48"/>
                    <a:gd name="T9" fmla="*/ 48 h 57"/>
                    <a:gd name="T10" fmla="*/ 12 w 48"/>
                    <a:gd name="T11" fmla="*/ 15 h 57"/>
                    <a:gd name="T12" fmla="*/ 10 w 48"/>
                    <a:gd name="T13" fmla="*/ 26 h 57"/>
                    <a:gd name="T14" fmla="*/ 18 w 48"/>
                    <a:gd name="T15" fmla="*/ 44 h 57"/>
                    <a:gd name="T16" fmla="*/ 6 w 48"/>
                    <a:gd name="T17" fmla="*/ 34 h 57"/>
                    <a:gd name="T18" fmla="*/ 13 w 48"/>
                    <a:gd name="T19" fmla="*/ 10 h 57"/>
                    <a:gd name="T20" fmla="*/ 19 w 48"/>
                    <a:gd name="T21" fmla="*/ 14 h 57"/>
                    <a:gd name="T22" fmla="*/ 10 w 48"/>
                    <a:gd name="T23" fmla="*/ 21 h 57"/>
                    <a:gd name="T24" fmla="*/ 20 w 48"/>
                    <a:gd name="T25" fmla="*/ 17 h 57"/>
                    <a:gd name="T26" fmla="*/ 31 w 48"/>
                    <a:gd name="T27" fmla="*/ 22 h 57"/>
                    <a:gd name="T28" fmla="*/ 33 w 48"/>
                    <a:gd name="T29" fmla="*/ 17 h 57"/>
                    <a:gd name="T30" fmla="*/ 19 w 48"/>
                    <a:gd name="T31" fmla="*/ 38 h 57"/>
                    <a:gd name="T32" fmla="*/ 15 w 48"/>
                    <a:gd name="T33" fmla="*/ 22 h 57"/>
                    <a:gd name="T34" fmla="*/ 24 w 48"/>
                    <a:gd name="T35" fmla="*/ 44 h 57"/>
                    <a:gd name="T36" fmla="*/ 32 w 48"/>
                    <a:gd name="T37" fmla="*/ 37 h 57"/>
                    <a:gd name="T38" fmla="*/ 35 w 48"/>
                    <a:gd name="T39" fmla="*/ 53 h 57"/>
                    <a:gd name="T40" fmla="*/ 34 w 48"/>
                    <a:gd name="T41" fmla="*/ 52 h 57"/>
                    <a:gd name="T42" fmla="*/ 42 w 48"/>
                    <a:gd name="T43" fmla="*/ 35 h 57"/>
                    <a:gd name="T44" fmla="*/ 40 w 48"/>
                    <a:gd name="T45" fmla="*/ 52 h 57"/>
                    <a:gd name="T46" fmla="*/ 43 w 48"/>
                    <a:gd name="T47" fmla="*/ 28 h 57"/>
                    <a:gd name="T48" fmla="*/ 37 w 48"/>
                    <a:gd name="T49" fmla="*/ 35 h 57"/>
                    <a:gd name="T50" fmla="*/ 37 w 48"/>
                    <a:gd name="T51" fmla="*/ 10 h 57"/>
                    <a:gd name="T52" fmla="*/ 26 w 48"/>
                    <a:gd name="T53" fmla="*/ 27 h 57"/>
                    <a:gd name="T54" fmla="*/ 23 w 48"/>
                    <a:gd name="T55" fmla="*/ 7 h 57"/>
                    <a:gd name="T56" fmla="*/ 21 w 48"/>
                    <a:gd name="T57" fmla="*/ 24 h 57"/>
                    <a:gd name="T58" fmla="*/ 32 w 48"/>
                    <a:gd name="T59" fmla="*/ 13 h 57"/>
                    <a:gd name="T60" fmla="*/ 35 w 48"/>
                    <a:gd name="T61" fmla="*/ 32 h 57"/>
                    <a:gd name="T62" fmla="*/ 43 w 48"/>
                    <a:gd name="T63" fmla="*/ 19 h 57"/>
                    <a:gd name="T64" fmla="*/ 44 w 48"/>
                    <a:gd name="T65" fmla="*/ 49 h 57"/>
                    <a:gd name="T66" fmla="*/ 44 w 48"/>
                    <a:gd name="T67" fmla="*/ 37 h 57"/>
                    <a:gd name="T68" fmla="*/ 39 w 48"/>
                    <a:gd name="T69" fmla="*/ 44 h 57"/>
                    <a:gd name="T70" fmla="*/ 25 w 48"/>
                    <a:gd name="T71" fmla="*/ 44 h 57"/>
                    <a:gd name="T72" fmla="*/ 35 w 48"/>
                    <a:gd name="T73" fmla="*/ 37 h 57"/>
                    <a:gd name="T74" fmla="*/ 27 w 48"/>
                    <a:gd name="T75" fmla="*/ 37 h 57"/>
                    <a:gd name="T76" fmla="*/ 20 w 48"/>
                    <a:gd name="T77" fmla="*/ 21 h 57"/>
                    <a:gd name="T78" fmla="*/ 24 w 48"/>
                    <a:gd name="T79" fmla="*/ 15 h 57"/>
                    <a:gd name="T80" fmla="*/ 32 w 48"/>
                    <a:gd name="T81" fmla="*/ 17 h 57"/>
                    <a:gd name="T82" fmla="*/ 23 w 48"/>
                    <a:gd name="T83" fmla="*/ 38 h 57"/>
                    <a:gd name="T84" fmla="*/ 20 w 48"/>
                    <a:gd name="T85" fmla="*/ 28 h 57"/>
                    <a:gd name="T86" fmla="*/ 20 w 48"/>
                    <a:gd name="T87" fmla="*/ 19 h 57"/>
                    <a:gd name="T88" fmla="*/ 17 w 48"/>
                    <a:gd name="T89" fmla="*/ 8 h 57"/>
                    <a:gd name="T90" fmla="*/ 16 w 48"/>
                    <a:gd name="T91" fmla="*/ 35 h 57"/>
                    <a:gd name="T92" fmla="*/ 20 w 48"/>
                    <a:gd name="T93" fmla="*/ 3 h 57"/>
                    <a:gd name="T94" fmla="*/ 5 w 48"/>
                    <a:gd name="T95" fmla="*/ 20 h 57"/>
                    <a:gd name="T96" fmla="*/ 8 w 48"/>
                    <a:gd name="T97" fmla="*/ 33 h 57"/>
                    <a:gd name="T98" fmla="*/ 16 w 48"/>
                    <a:gd name="T99" fmla="*/ 46 h 57"/>
                    <a:gd name="T100" fmla="*/ 7 w 48"/>
                    <a:gd name="T101" fmla="*/ 19 h 57"/>
                    <a:gd name="T102" fmla="*/ 7 w 48"/>
                    <a:gd name="T103" fmla="*/ 31 h 57"/>
                    <a:gd name="T104" fmla="*/ 16 w 48"/>
                    <a:gd name="T105" fmla="*/ 25 h 57"/>
                    <a:gd name="T106" fmla="*/ 23 w 48"/>
                    <a:gd name="T107" fmla="*/ 48 h 57"/>
                    <a:gd name="T108" fmla="*/ 27 w 48"/>
                    <a:gd name="T109" fmla="*/ 52 h 57"/>
                    <a:gd name="T110" fmla="*/ 15 w 48"/>
                    <a:gd name="T111" fmla="*/ 48 h 57"/>
                    <a:gd name="T112" fmla="*/ 16 w 48"/>
                    <a:gd name="T113" fmla="*/ 45 h 57"/>
                    <a:gd name="T114" fmla="*/ 3 w 48"/>
                    <a:gd name="T115" fmla="*/ 37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48" h="57">
                      <a:moveTo>
                        <a:pt x="1" y="26"/>
                      </a:moveTo>
                      <a:cubicBezTo>
                        <a:pt x="1" y="30"/>
                        <a:pt x="1" y="33"/>
                        <a:pt x="3" y="37"/>
                      </a:cubicBezTo>
                      <a:cubicBezTo>
                        <a:pt x="3" y="39"/>
                        <a:pt x="5" y="38"/>
                        <a:pt x="5" y="37"/>
                      </a:cubicBezTo>
                      <a:cubicBezTo>
                        <a:pt x="5" y="35"/>
                        <a:pt x="5" y="33"/>
                        <a:pt x="5" y="31"/>
                      </a:cubicBezTo>
                      <a:cubicBezTo>
                        <a:pt x="4" y="31"/>
                        <a:pt x="4" y="31"/>
                        <a:pt x="3" y="31"/>
                      </a:cubicBezTo>
                      <a:cubicBezTo>
                        <a:pt x="4" y="34"/>
                        <a:pt x="5" y="37"/>
                        <a:pt x="7" y="40"/>
                      </a:cubicBezTo>
                      <a:cubicBezTo>
                        <a:pt x="8" y="41"/>
                        <a:pt x="10" y="40"/>
                        <a:pt x="9" y="39"/>
                      </a:cubicBezTo>
                      <a:cubicBezTo>
                        <a:pt x="8" y="37"/>
                        <a:pt x="7" y="35"/>
                        <a:pt x="7" y="33"/>
                      </a:cubicBezTo>
                      <a:cubicBezTo>
                        <a:pt x="6" y="33"/>
                        <a:pt x="5" y="34"/>
                        <a:pt x="5" y="34"/>
                      </a:cubicBezTo>
                      <a:cubicBezTo>
                        <a:pt x="8" y="37"/>
                        <a:pt x="11" y="41"/>
                        <a:pt x="15" y="44"/>
                      </a:cubicBezTo>
                      <a:cubicBezTo>
                        <a:pt x="16" y="45"/>
                        <a:pt x="17" y="44"/>
                        <a:pt x="16" y="43"/>
                      </a:cubicBezTo>
                      <a:cubicBezTo>
                        <a:pt x="14" y="40"/>
                        <a:pt x="12" y="38"/>
                        <a:pt x="8" y="36"/>
                      </a:cubicBezTo>
                      <a:cubicBezTo>
                        <a:pt x="7" y="36"/>
                        <a:pt x="6" y="37"/>
                        <a:pt x="7" y="38"/>
                      </a:cubicBezTo>
                      <a:cubicBezTo>
                        <a:pt x="8" y="42"/>
                        <a:pt x="12" y="44"/>
                        <a:pt x="15" y="47"/>
                      </a:cubicBezTo>
                      <a:cubicBezTo>
                        <a:pt x="16" y="46"/>
                        <a:pt x="16" y="45"/>
                        <a:pt x="16" y="45"/>
                      </a:cubicBezTo>
                      <a:cubicBezTo>
                        <a:pt x="13" y="43"/>
                        <a:pt x="11" y="41"/>
                        <a:pt x="8" y="39"/>
                      </a:cubicBezTo>
                      <a:cubicBezTo>
                        <a:pt x="8" y="39"/>
                        <a:pt x="7" y="40"/>
                        <a:pt x="7" y="41"/>
                      </a:cubicBezTo>
                      <a:cubicBezTo>
                        <a:pt x="10" y="42"/>
                        <a:pt x="13" y="44"/>
                        <a:pt x="15" y="47"/>
                      </a:cubicBezTo>
                      <a:cubicBezTo>
                        <a:pt x="16" y="46"/>
                        <a:pt x="16" y="45"/>
                        <a:pt x="17" y="45"/>
                      </a:cubicBezTo>
                      <a:cubicBezTo>
                        <a:pt x="11" y="43"/>
                        <a:pt x="8" y="38"/>
                        <a:pt x="3" y="35"/>
                      </a:cubicBezTo>
                      <a:cubicBezTo>
                        <a:pt x="2" y="34"/>
                        <a:pt x="1" y="36"/>
                        <a:pt x="2" y="37"/>
                      </a:cubicBezTo>
                      <a:cubicBezTo>
                        <a:pt x="7" y="45"/>
                        <a:pt x="14" y="49"/>
                        <a:pt x="23" y="52"/>
                      </a:cubicBezTo>
                      <a:cubicBezTo>
                        <a:pt x="25" y="52"/>
                        <a:pt x="26" y="51"/>
                        <a:pt x="24" y="50"/>
                      </a:cubicBezTo>
                      <a:cubicBezTo>
                        <a:pt x="22" y="49"/>
                        <a:pt x="19" y="48"/>
                        <a:pt x="17" y="46"/>
                      </a:cubicBezTo>
                      <a:cubicBezTo>
                        <a:pt x="16" y="47"/>
                        <a:pt x="16" y="47"/>
                        <a:pt x="16" y="48"/>
                      </a:cubicBezTo>
                      <a:cubicBezTo>
                        <a:pt x="20" y="49"/>
                        <a:pt x="23" y="51"/>
                        <a:pt x="27" y="53"/>
                      </a:cubicBezTo>
                      <a:cubicBezTo>
                        <a:pt x="27" y="52"/>
                        <a:pt x="28" y="52"/>
                        <a:pt x="28" y="51"/>
                      </a:cubicBezTo>
                      <a:cubicBezTo>
                        <a:pt x="25" y="51"/>
                        <a:pt x="22" y="50"/>
                        <a:pt x="19" y="48"/>
                      </a:cubicBezTo>
                      <a:cubicBezTo>
                        <a:pt x="19" y="48"/>
                        <a:pt x="18" y="49"/>
                        <a:pt x="18" y="50"/>
                      </a:cubicBezTo>
                      <a:cubicBezTo>
                        <a:pt x="21" y="51"/>
                        <a:pt x="23" y="52"/>
                        <a:pt x="26" y="53"/>
                      </a:cubicBezTo>
                      <a:cubicBezTo>
                        <a:pt x="28" y="54"/>
                        <a:pt x="28" y="52"/>
                        <a:pt x="27" y="51"/>
                      </a:cubicBezTo>
                      <a:cubicBezTo>
                        <a:pt x="25" y="50"/>
                        <a:pt x="26" y="50"/>
                        <a:pt x="23" y="49"/>
                      </a:cubicBezTo>
                      <a:cubicBezTo>
                        <a:pt x="21" y="49"/>
                        <a:pt x="21" y="51"/>
                        <a:pt x="22" y="52"/>
                      </a:cubicBezTo>
                      <a:cubicBezTo>
                        <a:pt x="23" y="53"/>
                        <a:pt x="24" y="53"/>
                        <a:pt x="26" y="54"/>
                      </a:cubicBezTo>
                      <a:cubicBezTo>
                        <a:pt x="26" y="53"/>
                        <a:pt x="27" y="53"/>
                        <a:pt x="27" y="52"/>
                      </a:cubicBezTo>
                      <a:cubicBezTo>
                        <a:pt x="23" y="51"/>
                        <a:pt x="24" y="51"/>
                        <a:pt x="21" y="51"/>
                      </a:cubicBezTo>
                      <a:cubicBezTo>
                        <a:pt x="20" y="51"/>
                        <a:pt x="19" y="52"/>
                        <a:pt x="20" y="53"/>
                      </a:cubicBezTo>
                      <a:cubicBezTo>
                        <a:pt x="22" y="55"/>
                        <a:pt x="23" y="55"/>
                        <a:pt x="25" y="55"/>
                      </a:cubicBezTo>
                      <a:cubicBezTo>
                        <a:pt x="27" y="55"/>
                        <a:pt x="27" y="54"/>
                        <a:pt x="26" y="53"/>
                      </a:cubicBezTo>
                      <a:cubicBezTo>
                        <a:pt x="24" y="52"/>
                        <a:pt x="24" y="52"/>
                        <a:pt x="22" y="51"/>
                      </a:cubicBezTo>
                      <a:cubicBezTo>
                        <a:pt x="21" y="52"/>
                        <a:pt x="21" y="53"/>
                        <a:pt x="21" y="54"/>
                      </a:cubicBezTo>
                      <a:cubicBezTo>
                        <a:pt x="26" y="54"/>
                        <a:pt x="29" y="55"/>
                        <a:pt x="33" y="56"/>
                      </a:cubicBezTo>
                      <a:cubicBezTo>
                        <a:pt x="35" y="56"/>
                        <a:pt x="35" y="54"/>
                        <a:pt x="34" y="54"/>
                      </a:cubicBezTo>
                      <a:cubicBezTo>
                        <a:pt x="31" y="52"/>
                        <a:pt x="29" y="52"/>
                        <a:pt x="26" y="52"/>
                      </a:cubicBezTo>
                      <a:cubicBezTo>
                        <a:pt x="25" y="52"/>
                        <a:pt x="24" y="54"/>
                        <a:pt x="26" y="54"/>
                      </a:cubicBezTo>
                      <a:cubicBezTo>
                        <a:pt x="29" y="56"/>
                        <a:pt x="28" y="55"/>
                        <a:pt x="32" y="56"/>
                      </a:cubicBezTo>
                      <a:cubicBezTo>
                        <a:pt x="33" y="56"/>
                        <a:pt x="34" y="55"/>
                        <a:pt x="33" y="54"/>
                      </a:cubicBezTo>
                      <a:cubicBezTo>
                        <a:pt x="30" y="49"/>
                        <a:pt x="23" y="47"/>
                        <a:pt x="20" y="41"/>
                      </a:cubicBezTo>
                      <a:cubicBezTo>
                        <a:pt x="19" y="40"/>
                        <a:pt x="17" y="41"/>
                        <a:pt x="18" y="42"/>
                      </a:cubicBezTo>
                      <a:cubicBezTo>
                        <a:pt x="19" y="44"/>
                        <a:pt x="19" y="46"/>
                        <a:pt x="20" y="48"/>
                      </a:cubicBezTo>
                      <a:cubicBezTo>
                        <a:pt x="21" y="49"/>
                        <a:pt x="23" y="49"/>
                        <a:pt x="23" y="47"/>
                      </a:cubicBezTo>
                      <a:cubicBezTo>
                        <a:pt x="21" y="42"/>
                        <a:pt x="19" y="38"/>
                        <a:pt x="18" y="33"/>
                      </a:cubicBezTo>
                      <a:cubicBezTo>
                        <a:pt x="17" y="33"/>
                        <a:pt x="16" y="33"/>
                        <a:pt x="16" y="34"/>
                      </a:cubicBezTo>
                      <a:cubicBezTo>
                        <a:pt x="18" y="39"/>
                        <a:pt x="18" y="39"/>
                        <a:pt x="16" y="36"/>
                      </a:cubicBezTo>
                      <a:cubicBezTo>
                        <a:pt x="15" y="32"/>
                        <a:pt x="15" y="29"/>
                        <a:pt x="16" y="25"/>
                      </a:cubicBezTo>
                      <a:cubicBezTo>
                        <a:pt x="16" y="24"/>
                        <a:pt x="14" y="23"/>
                        <a:pt x="13" y="25"/>
                      </a:cubicBezTo>
                      <a:cubicBezTo>
                        <a:pt x="10" y="28"/>
                        <a:pt x="9" y="27"/>
                        <a:pt x="10" y="22"/>
                      </a:cubicBezTo>
                      <a:cubicBezTo>
                        <a:pt x="12" y="20"/>
                        <a:pt x="13" y="21"/>
                        <a:pt x="11" y="25"/>
                      </a:cubicBezTo>
                      <a:cubicBezTo>
                        <a:pt x="10" y="28"/>
                        <a:pt x="9" y="28"/>
                        <a:pt x="10" y="25"/>
                      </a:cubicBezTo>
                      <a:cubicBezTo>
                        <a:pt x="10" y="21"/>
                        <a:pt x="10" y="18"/>
                        <a:pt x="12" y="15"/>
                      </a:cubicBezTo>
                      <a:cubicBezTo>
                        <a:pt x="11" y="14"/>
                        <a:pt x="10" y="14"/>
                        <a:pt x="10" y="14"/>
                      </a:cubicBezTo>
                      <a:cubicBezTo>
                        <a:pt x="9" y="20"/>
                        <a:pt x="9" y="25"/>
                        <a:pt x="7" y="30"/>
                      </a:cubicBezTo>
                      <a:cubicBezTo>
                        <a:pt x="8" y="30"/>
                        <a:pt x="9" y="30"/>
                        <a:pt x="10" y="31"/>
                      </a:cubicBezTo>
                      <a:cubicBezTo>
                        <a:pt x="10" y="26"/>
                        <a:pt x="11" y="21"/>
                        <a:pt x="11" y="16"/>
                      </a:cubicBezTo>
                      <a:cubicBezTo>
                        <a:pt x="11" y="15"/>
                        <a:pt x="9" y="14"/>
                        <a:pt x="8" y="16"/>
                      </a:cubicBezTo>
                      <a:cubicBezTo>
                        <a:pt x="7" y="21"/>
                        <a:pt x="7" y="26"/>
                        <a:pt x="6" y="31"/>
                      </a:cubicBezTo>
                      <a:cubicBezTo>
                        <a:pt x="7" y="31"/>
                        <a:pt x="7" y="31"/>
                        <a:pt x="8" y="31"/>
                      </a:cubicBezTo>
                      <a:cubicBezTo>
                        <a:pt x="8" y="29"/>
                        <a:pt x="7" y="26"/>
                        <a:pt x="7" y="23"/>
                      </a:cubicBezTo>
                      <a:cubicBezTo>
                        <a:pt x="7" y="21"/>
                        <a:pt x="9" y="12"/>
                        <a:pt x="9" y="22"/>
                      </a:cubicBezTo>
                      <a:cubicBezTo>
                        <a:pt x="9" y="35"/>
                        <a:pt x="2" y="13"/>
                        <a:pt x="10" y="26"/>
                      </a:cubicBezTo>
                      <a:cubicBezTo>
                        <a:pt x="13" y="30"/>
                        <a:pt x="14" y="35"/>
                        <a:pt x="15" y="39"/>
                      </a:cubicBezTo>
                      <a:cubicBezTo>
                        <a:pt x="16" y="39"/>
                        <a:pt x="17" y="38"/>
                        <a:pt x="17" y="38"/>
                      </a:cubicBezTo>
                      <a:cubicBezTo>
                        <a:pt x="14" y="35"/>
                        <a:pt x="12" y="31"/>
                        <a:pt x="10" y="27"/>
                      </a:cubicBezTo>
                      <a:cubicBezTo>
                        <a:pt x="9" y="27"/>
                        <a:pt x="8" y="28"/>
                        <a:pt x="8" y="28"/>
                      </a:cubicBezTo>
                      <a:cubicBezTo>
                        <a:pt x="11" y="32"/>
                        <a:pt x="16" y="37"/>
                        <a:pt x="18" y="41"/>
                      </a:cubicBezTo>
                      <a:cubicBezTo>
                        <a:pt x="19" y="41"/>
                        <a:pt x="19" y="40"/>
                        <a:pt x="20" y="39"/>
                      </a:cubicBezTo>
                      <a:cubicBezTo>
                        <a:pt x="16" y="36"/>
                        <a:pt x="13" y="33"/>
                        <a:pt x="10" y="29"/>
                      </a:cubicBezTo>
                      <a:cubicBezTo>
                        <a:pt x="9" y="28"/>
                        <a:pt x="7" y="29"/>
                        <a:pt x="8" y="30"/>
                      </a:cubicBezTo>
                      <a:cubicBezTo>
                        <a:pt x="10" y="35"/>
                        <a:pt x="14" y="40"/>
                        <a:pt x="16" y="46"/>
                      </a:cubicBezTo>
                      <a:cubicBezTo>
                        <a:pt x="17" y="45"/>
                        <a:pt x="17" y="45"/>
                        <a:pt x="18" y="44"/>
                      </a:cubicBezTo>
                      <a:cubicBezTo>
                        <a:pt x="14" y="41"/>
                        <a:pt x="12" y="37"/>
                        <a:pt x="10" y="33"/>
                      </a:cubicBezTo>
                      <a:cubicBezTo>
                        <a:pt x="9" y="33"/>
                        <a:pt x="9" y="34"/>
                        <a:pt x="8" y="34"/>
                      </a:cubicBezTo>
                      <a:cubicBezTo>
                        <a:pt x="14" y="38"/>
                        <a:pt x="17" y="43"/>
                        <a:pt x="21" y="48"/>
                      </a:cubicBezTo>
                      <a:cubicBezTo>
                        <a:pt x="21" y="47"/>
                        <a:pt x="22" y="47"/>
                        <a:pt x="22" y="47"/>
                      </a:cubicBezTo>
                      <a:cubicBezTo>
                        <a:pt x="17" y="42"/>
                        <a:pt x="13" y="37"/>
                        <a:pt x="9" y="31"/>
                      </a:cubicBezTo>
                      <a:cubicBezTo>
                        <a:pt x="8" y="31"/>
                        <a:pt x="8" y="32"/>
                        <a:pt x="7" y="32"/>
                      </a:cubicBezTo>
                      <a:cubicBezTo>
                        <a:pt x="10" y="36"/>
                        <a:pt x="14" y="39"/>
                        <a:pt x="16" y="44"/>
                      </a:cubicBezTo>
                      <a:cubicBezTo>
                        <a:pt x="17" y="43"/>
                        <a:pt x="17" y="43"/>
                        <a:pt x="18" y="42"/>
                      </a:cubicBezTo>
                      <a:cubicBezTo>
                        <a:pt x="14" y="40"/>
                        <a:pt x="11" y="36"/>
                        <a:pt x="8" y="33"/>
                      </a:cubicBezTo>
                      <a:cubicBezTo>
                        <a:pt x="8" y="31"/>
                        <a:pt x="6" y="32"/>
                        <a:pt x="6" y="34"/>
                      </a:cubicBezTo>
                      <a:cubicBezTo>
                        <a:pt x="8" y="35"/>
                        <a:pt x="9" y="37"/>
                        <a:pt x="10" y="40"/>
                      </a:cubicBezTo>
                      <a:cubicBezTo>
                        <a:pt x="10" y="39"/>
                        <a:pt x="11" y="39"/>
                        <a:pt x="12" y="38"/>
                      </a:cubicBezTo>
                      <a:cubicBezTo>
                        <a:pt x="5" y="33"/>
                        <a:pt x="5" y="25"/>
                        <a:pt x="7" y="18"/>
                      </a:cubicBezTo>
                      <a:cubicBezTo>
                        <a:pt x="7" y="18"/>
                        <a:pt x="6" y="17"/>
                        <a:pt x="5" y="17"/>
                      </a:cubicBezTo>
                      <a:cubicBezTo>
                        <a:pt x="5" y="21"/>
                        <a:pt x="4" y="24"/>
                        <a:pt x="3" y="27"/>
                      </a:cubicBezTo>
                      <a:cubicBezTo>
                        <a:pt x="3" y="27"/>
                        <a:pt x="4" y="27"/>
                        <a:pt x="5" y="27"/>
                      </a:cubicBezTo>
                      <a:cubicBezTo>
                        <a:pt x="5" y="26"/>
                        <a:pt x="5" y="24"/>
                        <a:pt x="5" y="22"/>
                      </a:cubicBezTo>
                      <a:cubicBezTo>
                        <a:pt x="5" y="18"/>
                        <a:pt x="9" y="11"/>
                        <a:pt x="5" y="20"/>
                      </a:cubicBezTo>
                      <a:cubicBezTo>
                        <a:pt x="6" y="20"/>
                        <a:pt x="7" y="20"/>
                        <a:pt x="7" y="21"/>
                      </a:cubicBezTo>
                      <a:cubicBezTo>
                        <a:pt x="9" y="17"/>
                        <a:pt x="9" y="12"/>
                        <a:pt x="13" y="10"/>
                      </a:cubicBezTo>
                      <a:cubicBezTo>
                        <a:pt x="12" y="10"/>
                        <a:pt x="12" y="9"/>
                        <a:pt x="11" y="9"/>
                      </a:cubicBezTo>
                      <a:cubicBezTo>
                        <a:pt x="9" y="11"/>
                        <a:pt x="7" y="13"/>
                        <a:pt x="5" y="15"/>
                      </a:cubicBezTo>
                      <a:cubicBezTo>
                        <a:pt x="9" y="9"/>
                        <a:pt x="11" y="5"/>
                        <a:pt x="19" y="3"/>
                      </a:cubicBezTo>
                      <a:cubicBezTo>
                        <a:pt x="19" y="3"/>
                        <a:pt x="19" y="2"/>
                        <a:pt x="18" y="1"/>
                      </a:cubicBezTo>
                      <a:cubicBezTo>
                        <a:pt x="12" y="4"/>
                        <a:pt x="6" y="10"/>
                        <a:pt x="7" y="18"/>
                      </a:cubicBezTo>
                      <a:cubicBezTo>
                        <a:pt x="7" y="19"/>
                        <a:pt x="9" y="19"/>
                        <a:pt x="9" y="19"/>
                      </a:cubicBezTo>
                      <a:cubicBezTo>
                        <a:pt x="12" y="16"/>
                        <a:pt x="23" y="0"/>
                        <a:pt x="17" y="13"/>
                      </a:cubicBezTo>
                      <a:cubicBezTo>
                        <a:pt x="14" y="18"/>
                        <a:pt x="13" y="23"/>
                        <a:pt x="12" y="29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8" y="25"/>
                        <a:pt x="18" y="19"/>
                        <a:pt x="19" y="14"/>
                      </a:cubicBezTo>
                      <a:cubicBezTo>
                        <a:pt x="19" y="12"/>
                        <a:pt x="17" y="12"/>
                        <a:pt x="17" y="13"/>
                      </a:cubicBezTo>
                      <a:cubicBezTo>
                        <a:pt x="14" y="21"/>
                        <a:pt x="12" y="28"/>
                        <a:pt x="14" y="36"/>
                      </a:cubicBezTo>
                      <a:cubicBezTo>
                        <a:pt x="14" y="37"/>
                        <a:pt x="15" y="37"/>
                        <a:pt x="16" y="36"/>
                      </a:cubicBezTo>
                      <a:cubicBezTo>
                        <a:pt x="19" y="29"/>
                        <a:pt x="18" y="19"/>
                        <a:pt x="18" y="12"/>
                      </a:cubicBezTo>
                      <a:cubicBezTo>
                        <a:pt x="18" y="11"/>
                        <a:pt x="17" y="11"/>
                        <a:pt x="17" y="11"/>
                      </a:cubicBezTo>
                      <a:cubicBezTo>
                        <a:pt x="12" y="11"/>
                        <a:pt x="11" y="15"/>
                        <a:pt x="10" y="19"/>
                      </a:cubicBezTo>
                      <a:cubicBezTo>
                        <a:pt x="9" y="20"/>
                        <a:pt x="11" y="21"/>
                        <a:pt x="12" y="20"/>
                      </a:cubicBezTo>
                      <a:cubicBezTo>
                        <a:pt x="15" y="17"/>
                        <a:pt x="17" y="13"/>
                        <a:pt x="19" y="9"/>
                      </a:cubicBezTo>
                      <a:cubicBezTo>
                        <a:pt x="19" y="9"/>
                        <a:pt x="18" y="9"/>
                        <a:pt x="17" y="8"/>
                      </a:cubicBezTo>
                      <a:cubicBezTo>
                        <a:pt x="15" y="12"/>
                        <a:pt x="12" y="17"/>
                        <a:pt x="10" y="21"/>
                      </a:cubicBezTo>
                      <a:cubicBezTo>
                        <a:pt x="11" y="21"/>
                        <a:pt x="11" y="22"/>
                        <a:pt x="12" y="22"/>
                      </a:cubicBezTo>
                      <a:cubicBezTo>
                        <a:pt x="14" y="18"/>
                        <a:pt x="16" y="13"/>
                        <a:pt x="19" y="9"/>
                      </a:cubicBezTo>
                      <a:cubicBezTo>
                        <a:pt x="19" y="9"/>
                        <a:pt x="18" y="8"/>
                        <a:pt x="17" y="8"/>
                      </a:cubicBezTo>
                      <a:cubicBezTo>
                        <a:pt x="17" y="16"/>
                        <a:pt x="14" y="22"/>
                        <a:pt x="13" y="29"/>
                      </a:cubicBezTo>
                      <a:cubicBezTo>
                        <a:pt x="13" y="30"/>
                        <a:pt x="14" y="31"/>
                        <a:pt x="15" y="30"/>
                      </a:cubicBezTo>
                      <a:cubicBezTo>
                        <a:pt x="17" y="26"/>
                        <a:pt x="18" y="23"/>
                        <a:pt x="18" y="19"/>
                      </a:cubicBezTo>
                      <a:cubicBezTo>
                        <a:pt x="18" y="21"/>
                        <a:pt x="17" y="25"/>
                        <a:pt x="17" y="29"/>
                      </a:cubicBezTo>
                      <a:cubicBezTo>
                        <a:pt x="17" y="33"/>
                        <a:pt x="17" y="38"/>
                        <a:pt x="21" y="39"/>
                      </a:cubicBezTo>
                      <a:cubicBezTo>
                        <a:pt x="30" y="42"/>
                        <a:pt x="24" y="19"/>
                        <a:pt x="22" y="17"/>
                      </a:cubicBezTo>
                      <a:cubicBezTo>
                        <a:pt x="22" y="16"/>
                        <a:pt x="20" y="16"/>
                        <a:pt x="20" y="17"/>
                      </a:cubicBezTo>
                      <a:cubicBezTo>
                        <a:pt x="17" y="23"/>
                        <a:pt x="20" y="41"/>
                        <a:pt x="28" y="43"/>
                      </a:cubicBezTo>
                      <a:cubicBezTo>
                        <a:pt x="28" y="44"/>
                        <a:pt x="29" y="43"/>
                        <a:pt x="29" y="43"/>
                      </a:cubicBezTo>
                      <a:cubicBezTo>
                        <a:pt x="33" y="36"/>
                        <a:pt x="29" y="25"/>
                        <a:pt x="24" y="19"/>
                      </a:cubicBezTo>
                      <a:cubicBezTo>
                        <a:pt x="24" y="18"/>
                        <a:pt x="23" y="18"/>
                        <a:pt x="22" y="19"/>
                      </a:cubicBezTo>
                      <a:cubicBezTo>
                        <a:pt x="19" y="25"/>
                        <a:pt x="19" y="41"/>
                        <a:pt x="28" y="44"/>
                      </a:cubicBezTo>
                      <a:cubicBezTo>
                        <a:pt x="28" y="44"/>
                        <a:pt x="29" y="44"/>
                        <a:pt x="29" y="43"/>
                      </a:cubicBezTo>
                      <a:cubicBezTo>
                        <a:pt x="34" y="38"/>
                        <a:pt x="32" y="16"/>
                        <a:pt x="22" y="19"/>
                      </a:cubicBezTo>
                      <a:cubicBezTo>
                        <a:pt x="12" y="21"/>
                        <a:pt x="21" y="39"/>
                        <a:pt x="24" y="43"/>
                      </a:cubicBezTo>
                      <a:cubicBezTo>
                        <a:pt x="26" y="45"/>
                        <a:pt x="29" y="45"/>
                        <a:pt x="31" y="43"/>
                      </a:cubicBezTo>
                      <a:cubicBezTo>
                        <a:pt x="36" y="39"/>
                        <a:pt x="34" y="27"/>
                        <a:pt x="31" y="22"/>
                      </a:cubicBezTo>
                      <a:cubicBezTo>
                        <a:pt x="30" y="20"/>
                        <a:pt x="25" y="13"/>
                        <a:pt x="21" y="18"/>
                      </a:cubicBezTo>
                      <a:cubicBezTo>
                        <a:pt x="17" y="23"/>
                        <a:pt x="17" y="31"/>
                        <a:pt x="20" y="37"/>
                      </a:cubicBezTo>
                      <a:cubicBezTo>
                        <a:pt x="22" y="40"/>
                        <a:pt x="26" y="48"/>
                        <a:pt x="31" y="46"/>
                      </a:cubicBezTo>
                      <a:cubicBezTo>
                        <a:pt x="37" y="43"/>
                        <a:pt x="37" y="35"/>
                        <a:pt x="37" y="29"/>
                      </a:cubicBezTo>
                      <a:cubicBezTo>
                        <a:pt x="36" y="16"/>
                        <a:pt x="20" y="14"/>
                        <a:pt x="19" y="28"/>
                      </a:cubicBezTo>
                      <a:cubicBezTo>
                        <a:pt x="18" y="38"/>
                        <a:pt x="30" y="57"/>
                        <a:pt x="38" y="42"/>
                      </a:cubicBezTo>
                      <a:cubicBezTo>
                        <a:pt x="42" y="36"/>
                        <a:pt x="41" y="27"/>
                        <a:pt x="37" y="22"/>
                      </a:cubicBezTo>
                      <a:cubicBezTo>
                        <a:pt x="33" y="17"/>
                        <a:pt x="27" y="16"/>
                        <a:pt x="23" y="20"/>
                      </a:cubicBezTo>
                      <a:cubicBezTo>
                        <a:pt x="19" y="25"/>
                        <a:pt x="26" y="45"/>
                        <a:pt x="34" y="43"/>
                      </a:cubicBezTo>
                      <a:cubicBezTo>
                        <a:pt x="41" y="41"/>
                        <a:pt x="35" y="21"/>
                        <a:pt x="33" y="17"/>
                      </a:cubicBezTo>
                      <a:cubicBezTo>
                        <a:pt x="33" y="16"/>
                        <a:pt x="31" y="16"/>
                        <a:pt x="31" y="17"/>
                      </a:cubicBezTo>
                      <a:cubicBezTo>
                        <a:pt x="32" y="24"/>
                        <a:pt x="32" y="30"/>
                        <a:pt x="33" y="37"/>
                      </a:cubicBezTo>
                      <a:cubicBezTo>
                        <a:pt x="33" y="39"/>
                        <a:pt x="35" y="39"/>
                        <a:pt x="35" y="37"/>
                      </a:cubicBezTo>
                      <a:cubicBezTo>
                        <a:pt x="35" y="30"/>
                        <a:pt x="35" y="24"/>
                        <a:pt x="34" y="17"/>
                      </a:cubicBezTo>
                      <a:cubicBezTo>
                        <a:pt x="34" y="16"/>
                        <a:pt x="32" y="15"/>
                        <a:pt x="32" y="16"/>
                      </a:cubicBezTo>
                      <a:cubicBezTo>
                        <a:pt x="31" y="22"/>
                        <a:pt x="31" y="27"/>
                        <a:pt x="30" y="33"/>
                      </a:cubicBezTo>
                      <a:cubicBezTo>
                        <a:pt x="30" y="41"/>
                        <a:pt x="29" y="28"/>
                        <a:pt x="28" y="26"/>
                      </a:cubicBezTo>
                      <a:cubicBezTo>
                        <a:pt x="28" y="22"/>
                        <a:pt x="28" y="16"/>
                        <a:pt x="24" y="14"/>
                      </a:cubicBezTo>
                      <a:cubicBezTo>
                        <a:pt x="23" y="14"/>
                        <a:pt x="23" y="14"/>
                        <a:pt x="22" y="15"/>
                      </a:cubicBezTo>
                      <a:cubicBezTo>
                        <a:pt x="20" y="23"/>
                        <a:pt x="19" y="30"/>
                        <a:pt x="19" y="38"/>
                      </a:cubicBezTo>
                      <a:cubicBezTo>
                        <a:pt x="19" y="39"/>
                        <a:pt x="21" y="40"/>
                        <a:pt x="21" y="38"/>
                      </a:cubicBezTo>
                      <a:cubicBezTo>
                        <a:pt x="23" y="30"/>
                        <a:pt x="23" y="22"/>
                        <a:pt x="24" y="15"/>
                      </a:cubicBezTo>
                      <a:cubicBezTo>
                        <a:pt x="24" y="13"/>
                        <a:pt x="22" y="13"/>
                        <a:pt x="22" y="14"/>
                      </a:cubicBezTo>
                      <a:cubicBezTo>
                        <a:pt x="20" y="20"/>
                        <a:pt x="20" y="26"/>
                        <a:pt x="17" y="31"/>
                      </a:cubicBezTo>
                      <a:cubicBezTo>
                        <a:pt x="17" y="31"/>
                        <a:pt x="18" y="31"/>
                        <a:pt x="19" y="31"/>
                      </a:cubicBezTo>
                      <a:cubicBezTo>
                        <a:pt x="18" y="24"/>
                        <a:pt x="20" y="17"/>
                        <a:pt x="21" y="10"/>
                      </a:cubicBezTo>
                      <a:cubicBezTo>
                        <a:pt x="22" y="9"/>
                        <a:pt x="20" y="8"/>
                        <a:pt x="19" y="9"/>
                      </a:cubicBezTo>
                      <a:cubicBezTo>
                        <a:pt x="18" y="11"/>
                        <a:pt x="17" y="14"/>
                        <a:pt x="16" y="16"/>
                      </a:cubicBezTo>
                      <a:cubicBezTo>
                        <a:pt x="15" y="20"/>
                        <a:pt x="14" y="23"/>
                        <a:pt x="13" y="27"/>
                      </a:cubicBezTo>
                      <a:cubicBezTo>
                        <a:pt x="14" y="25"/>
                        <a:pt x="15" y="23"/>
                        <a:pt x="15" y="22"/>
                      </a:cubicBezTo>
                      <a:cubicBezTo>
                        <a:pt x="16" y="19"/>
                        <a:pt x="17" y="17"/>
                        <a:pt x="18" y="14"/>
                      </a:cubicBezTo>
                      <a:cubicBezTo>
                        <a:pt x="20" y="11"/>
                        <a:pt x="19" y="9"/>
                        <a:pt x="18" y="15"/>
                      </a:cubicBezTo>
                      <a:cubicBezTo>
                        <a:pt x="17" y="21"/>
                        <a:pt x="15" y="25"/>
                        <a:pt x="15" y="31"/>
                      </a:cubicBezTo>
                      <a:cubicBezTo>
                        <a:pt x="15" y="32"/>
                        <a:pt x="16" y="32"/>
                        <a:pt x="17" y="32"/>
                      </a:cubicBezTo>
                      <a:cubicBezTo>
                        <a:pt x="20" y="30"/>
                        <a:pt x="20" y="28"/>
                        <a:pt x="21" y="25"/>
                      </a:cubicBezTo>
                      <a:cubicBezTo>
                        <a:pt x="19" y="31"/>
                        <a:pt x="21" y="39"/>
                        <a:pt x="22" y="46"/>
                      </a:cubicBezTo>
                      <a:cubicBezTo>
                        <a:pt x="22" y="46"/>
                        <a:pt x="23" y="47"/>
                        <a:pt x="24" y="46"/>
                      </a:cubicBezTo>
                      <a:cubicBezTo>
                        <a:pt x="28" y="43"/>
                        <a:pt x="27" y="35"/>
                        <a:pt x="27" y="31"/>
                      </a:cubicBezTo>
                      <a:cubicBezTo>
                        <a:pt x="27" y="30"/>
                        <a:pt x="25" y="29"/>
                        <a:pt x="25" y="30"/>
                      </a:cubicBezTo>
                      <a:cubicBezTo>
                        <a:pt x="24" y="35"/>
                        <a:pt x="24" y="39"/>
                        <a:pt x="24" y="44"/>
                      </a:cubicBezTo>
                      <a:cubicBezTo>
                        <a:pt x="24" y="45"/>
                        <a:pt x="26" y="45"/>
                        <a:pt x="26" y="44"/>
                      </a:cubicBezTo>
                      <a:cubicBezTo>
                        <a:pt x="27" y="40"/>
                        <a:pt x="28" y="36"/>
                        <a:pt x="26" y="32"/>
                      </a:cubicBezTo>
                      <a:cubicBezTo>
                        <a:pt x="25" y="31"/>
                        <a:pt x="24" y="31"/>
                        <a:pt x="24" y="32"/>
                      </a:cubicBezTo>
                      <a:cubicBezTo>
                        <a:pt x="22" y="37"/>
                        <a:pt x="22" y="42"/>
                        <a:pt x="24" y="47"/>
                      </a:cubicBezTo>
                      <a:cubicBezTo>
                        <a:pt x="24" y="48"/>
                        <a:pt x="25" y="48"/>
                        <a:pt x="26" y="48"/>
                      </a:cubicBezTo>
                      <a:cubicBezTo>
                        <a:pt x="29" y="45"/>
                        <a:pt x="29" y="40"/>
                        <a:pt x="30" y="35"/>
                      </a:cubicBezTo>
                      <a:cubicBezTo>
                        <a:pt x="29" y="35"/>
                        <a:pt x="29" y="35"/>
                        <a:pt x="28" y="35"/>
                      </a:cubicBezTo>
                      <a:cubicBezTo>
                        <a:pt x="28" y="40"/>
                        <a:pt x="28" y="46"/>
                        <a:pt x="28" y="51"/>
                      </a:cubicBezTo>
                      <a:cubicBezTo>
                        <a:pt x="29" y="52"/>
                        <a:pt x="30" y="52"/>
                        <a:pt x="31" y="51"/>
                      </a:cubicBezTo>
                      <a:cubicBezTo>
                        <a:pt x="32" y="47"/>
                        <a:pt x="32" y="42"/>
                        <a:pt x="32" y="37"/>
                      </a:cubicBezTo>
                      <a:cubicBezTo>
                        <a:pt x="32" y="37"/>
                        <a:pt x="31" y="37"/>
                        <a:pt x="30" y="37"/>
                      </a:cubicBezTo>
                      <a:cubicBezTo>
                        <a:pt x="30" y="42"/>
                        <a:pt x="30" y="46"/>
                        <a:pt x="31" y="51"/>
                      </a:cubicBezTo>
                      <a:cubicBezTo>
                        <a:pt x="31" y="52"/>
                        <a:pt x="33" y="52"/>
                        <a:pt x="33" y="51"/>
                      </a:cubicBezTo>
                      <a:cubicBezTo>
                        <a:pt x="34" y="46"/>
                        <a:pt x="34" y="42"/>
                        <a:pt x="35" y="38"/>
                      </a:cubicBezTo>
                      <a:cubicBezTo>
                        <a:pt x="34" y="38"/>
                        <a:pt x="33" y="37"/>
                        <a:pt x="32" y="37"/>
                      </a:cubicBezTo>
                      <a:cubicBezTo>
                        <a:pt x="33" y="42"/>
                        <a:pt x="32" y="47"/>
                        <a:pt x="33" y="52"/>
                      </a:cubicBezTo>
                      <a:cubicBezTo>
                        <a:pt x="34" y="54"/>
                        <a:pt x="35" y="54"/>
                        <a:pt x="36" y="52"/>
                      </a:cubicBezTo>
                      <a:cubicBezTo>
                        <a:pt x="36" y="48"/>
                        <a:pt x="36" y="44"/>
                        <a:pt x="36" y="40"/>
                      </a:cubicBezTo>
                      <a:cubicBezTo>
                        <a:pt x="36" y="38"/>
                        <a:pt x="34" y="38"/>
                        <a:pt x="34" y="40"/>
                      </a:cubicBezTo>
                      <a:cubicBezTo>
                        <a:pt x="34" y="44"/>
                        <a:pt x="34" y="48"/>
                        <a:pt x="35" y="53"/>
                      </a:cubicBezTo>
                      <a:cubicBezTo>
                        <a:pt x="35" y="54"/>
                        <a:pt x="37" y="54"/>
                        <a:pt x="37" y="53"/>
                      </a:cubicBezTo>
                      <a:cubicBezTo>
                        <a:pt x="38" y="49"/>
                        <a:pt x="38" y="46"/>
                        <a:pt x="37" y="42"/>
                      </a:cubicBezTo>
                      <a:cubicBezTo>
                        <a:pt x="37" y="41"/>
                        <a:pt x="36" y="41"/>
                        <a:pt x="35" y="41"/>
                      </a:cubicBezTo>
                      <a:cubicBezTo>
                        <a:pt x="33" y="43"/>
                        <a:pt x="30" y="46"/>
                        <a:pt x="27" y="47"/>
                      </a:cubicBezTo>
                      <a:cubicBezTo>
                        <a:pt x="26" y="47"/>
                        <a:pt x="31" y="50"/>
                        <a:pt x="32" y="51"/>
                      </a:cubicBezTo>
                      <a:cubicBezTo>
                        <a:pt x="32" y="50"/>
                        <a:pt x="33" y="50"/>
                        <a:pt x="33" y="49"/>
                      </a:cubicBezTo>
                      <a:cubicBezTo>
                        <a:pt x="31" y="47"/>
                        <a:pt x="29" y="45"/>
                        <a:pt x="27" y="43"/>
                      </a:cubicBezTo>
                      <a:cubicBezTo>
                        <a:pt x="26" y="43"/>
                        <a:pt x="26" y="44"/>
                        <a:pt x="25" y="44"/>
                      </a:cubicBezTo>
                      <a:cubicBezTo>
                        <a:pt x="28" y="47"/>
                        <a:pt x="30" y="50"/>
                        <a:pt x="32" y="53"/>
                      </a:cubicBezTo>
                      <a:cubicBezTo>
                        <a:pt x="33" y="53"/>
                        <a:pt x="34" y="52"/>
                        <a:pt x="34" y="52"/>
                      </a:cubicBezTo>
                      <a:cubicBezTo>
                        <a:pt x="29" y="47"/>
                        <a:pt x="24" y="42"/>
                        <a:pt x="18" y="38"/>
                      </a:cubicBezTo>
                      <a:cubicBezTo>
                        <a:pt x="17" y="37"/>
                        <a:pt x="16" y="38"/>
                        <a:pt x="16" y="39"/>
                      </a:cubicBezTo>
                      <a:cubicBezTo>
                        <a:pt x="20" y="45"/>
                        <a:pt x="26" y="49"/>
                        <a:pt x="32" y="52"/>
                      </a:cubicBezTo>
                      <a:cubicBezTo>
                        <a:pt x="32" y="53"/>
                        <a:pt x="34" y="52"/>
                        <a:pt x="33" y="51"/>
                      </a:cubicBezTo>
                      <a:cubicBezTo>
                        <a:pt x="34" y="54"/>
                        <a:pt x="38" y="50"/>
                        <a:pt x="39" y="50"/>
                      </a:cubicBezTo>
                      <a:cubicBezTo>
                        <a:pt x="41" y="48"/>
                        <a:pt x="40" y="44"/>
                        <a:pt x="39" y="42"/>
                      </a:cubicBezTo>
                      <a:cubicBezTo>
                        <a:pt x="38" y="42"/>
                        <a:pt x="38" y="42"/>
                        <a:pt x="37" y="42"/>
                      </a:cubicBezTo>
                      <a:cubicBezTo>
                        <a:pt x="32" y="44"/>
                        <a:pt x="33" y="52"/>
                        <a:pt x="36" y="56"/>
                      </a:cubicBezTo>
                      <a:cubicBezTo>
                        <a:pt x="36" y="56"/>
                        <a:pt x="37" y="56"/>
                        <a:pt x="37" y="56"/>
                      </a:cubicBezTo>
                      <a:cubicBezTo>
                        <a:pt x="43" y="52"/>
                        <a:pt x="42" y="41"/>
                        <a:pt x="42" y="35"/>
                      </a:cubicBezTo>
                      <a:cubicBezTo>
                        <a:pt x="41" y="34"/>
                        <a:pt x="39" y="33"/>
                        <a:pt x="39" y="35"/>
                      </a:cubicBezTo>
                      <a:cubicBezTo>
                        <a:pt x="38" y="41"/>
                        <a:pt x="36" y="47"/>
                        <a:pt x="37" y="53"/>
                      </a:cubicBezTo>
                      <a:cubicBezTo>
                        <a:pt x="38" y="54"/>
                        <a:pt x="39" y="54"/>
                        <a:pt x="40" y="53"/>
                      </a:cubicBezTo>
                      <a:cubicBezTo>
                        <a:pt x="41" y="46"/>
                        <a:pt x="41" y="39"/>
                        <a:pt x="42" y="32"/>
                      </a:cubicBezTo>
                      <a:cubicBezTo>
                        <a:pt x="42" y="32"/>
                        <a:pt x="41" y="32"/>
                        <a:pt x="40" y="32"/>
                      </a:cubicBezTo>
                      <a:cubicBezTo>
                        <a:pt x="42" y="39"/>
                        <a:pt x="39" y="46"/>
                        <a:pt x="39" y="53"/>
                      </a:cubicBezTo>
                      <a:cubicBezTo>
                        <a:pt x="39" y="55"/>
                        <a:pt x="41" y="55"/>
                        <a:pt x="41" y="54"/>
                      </a:cubicBezTo>
                      <a:cubicBezTo>
                        <a:pt x="42" y="48"/>
                        <a:pt x="43" y="42"/>
                        <a:pt x="44" y="37"/>
                      </a:cubicBezTo>
                      <a:cubicBezTo>
                        <a:pt x="43" y="37"/>
                        <a:pt x="42" y="37"/>
                        <a:pt x="42" y="37"/>
                      </a:cubicBezTo>
                      <a:cubicBezTo>
                        <a:pt x="41" y="42"/>
                        <a:pt x="41" y="47"/>
                        <a:pt x="40" y="52"/>
                      </a:cubicBezTo>
                      <a:cubicBezTo>
                        <a:pt x="40" y="54"/>
                        <a:pt x="42" y="54"/>
                        <a:pt x="43" y="53"/>
                      </a:cubicBezTo>
                      <a:cubicBezTo>
                        <a:pt x="44" y="47"/>
                        <a:pt x="44" y="42"/>
                        <a:pt x="46" y="37"/>
                      </a:cubicBezTo>
                      <a:cubicBezTo>
                        <a:pt x="45" y="37"/>
                        <a:pt x="44" y="37"/>
                        <a:pt x="44" y="36"/>
                      </a:cubicBezTo>
                      <a:cubicBezTo>
                        <a:pt x="43" y="41"/>
                        <a:pt x="43" y="46"/>
                        <a:pt x="42" y="50"/>
                      </a:cubicBezTo>
                      <a:cubicBezTo>
                        <a:pt x="43" y="50"/>
                        <a:pt x="44" y="50"/>
                        <a:pt x="45" y="50"/>
                      </a:cubicBezTo>
                      <a:cubicBezTo>
                        <a:pt x="45" y="45"/>
                        <a:pt x="45" y="40"/>
                        <a:pt x="47" y="35"/>
                      </a:cubicBezTo>
                      <a:cubicBezTo>
                        <a:pt x="46" y="35"/>
                        <a:pt x="46" y="35"/>
                        <a:pt x="45" y="34"/>
                      </a:cubicBezTo>
                      <a:cubicBezTo>
                        <a:pt x="45" y="39"/>
                        <a:pt x="44" y="44"/>
                        <a:pt x="44" y="49"/>
                      </a:cubicBezTo>
                      <a:cubicBezTo>
                        <a:pt x="44" y="49"/>
                        <a:pt x="45" y="49"/>
                        <a:pt x="46" y="49"/>
                      </a:cubicBezTo>
                      <a:cubicBezTo>
                        <a:pt x="47" y="44"/>
                        <a:pt x="48" y="32"/>
                        <a:pt x="43" y="28"/>
                      </a:cubicBezTo>
                      <a:cubicBezTo>
                        <a:pt x="42" y="28"/>
                        <a:pt x="42" y="28"/>
                        <a:pt x="41" y="29"/>
                      </a:cubicBezTo>
                      <a:cubicBezTo>
                        <a:pt x="39" y="32"/>
                        <a:pt x="38" y="35"/>
                        <a:pt x="38" y="39"/>
                      </a:cubicBezTo>
                      <a:cubicBezTo>
                        <a:pt x="38" y="41"/>
                        <a:pt x="40" y="41"/>
                        <a:pt x="40" y="40"/>
                      </a:cubicBezTo>
                      <a:cubicBezTo>
                        <a:pt x="42" y="34"/>
                        <a:pt x="42" y="29"/>
                        <a:pt x="43" y="24"/>
                      </a:cubicBezTo>
                      <a:cubicBezTo>
                        <a:pt x="42" y="24"/>
                        <a:pt x="41" y="24"/>
                        <a:pt x="40" y="24"/>
                      </a:cubicBezTo>
                      <a:cubicBezTo>
                        <a:pt x="41" y="30"/>
                        <a:pt x="39" y="36"/>
                        <a:pt x="38" y="42"/>
                      </a:cubicBezTo>
                      <a:cubicBezTo>
                        <a:pt x="38" y="44"/>
                        <a:pt x="40" y="44"/>
                        <a:pt x="41" y="43"/>
                      </a:cubicBezTo>
                      <a:cubicBezTo>
                        <a:pt x="43" y="35"/>
                        <a:pt x="43" y="27"/>
                        <a:pt x="43" y="19"/>
                      </a:cubicBezTo>
                      <a:cubicBezTo>
                        <a:pt x="43" y="17"/>
                        <a:pt x="40" y="17"/>
                        <a:pt x="40" y="19"/>
                      </a:cubicBezTo>
                      <a:cubicBezTo>
                        <a:pt x="40" y="24"/>
                        <a:pt x="39" y="29"/>
                        <a:pt x="37" y="35"/>
                      </a:cubicBezTo>
                      <a:cubicBezTo>
                        <a:pt x="38" y="35"/>
                        <a:pt x="39" y="35"/>
                        <a:pt x="40" y="35"/>
                      </a:cubicBezTo>
                      <a:cubicBezTo>
                        <a:pt x="40" y="29"/>
                        <a:pt x="39" y="22"/>
                        <a:pt x="41" y="16"/>
                      </a:cubicBezTo>
                      <a:cubicBezTo>
                        <a:pt x="40" y="16"/>
                        <a:pt x="39" y="16"/>
                        <a:pt x="39" y="16"/>
                      </a:cubicBezTo>
                      <a:cubicBezTo>
                        <a:pt x="39" y="22"/>
                        <a:pt x="38" y="27"/>
                        <a:pt x="37" y="33"/>
                      </a:cubicBezTo>
                      <a:cubicBezTo>
                        <a:pt x="38" y="33"/>
                        <a:pt x="38" y="33"/>
                        <a:pt x="39" y="33"/>
                      </a:cubicBezTo>
                      <a:cubicBezTo>
                        <a:pt x="39" y="26"/>
                        <a:pt x="40" y="20"/>
                        <a:pt x="40" y="13"/>
                      </a:cubicBezTo>
                      <a:cubicBezTo>
                        <a:pt x="40" y="11"/>
                        <a:pt x="38" y="11"/>
                        <a:pt x="38" y="12"/>
                      </a:cubicBezTo>
                      <a:cubicBezTo>
                        <a:pt x="37" y="19"/>
                        <a:pt x="36" y="25"/>
                        <a:pt x="35" y="32"/>
                      </a:cubicBezTo>
                      <a:cubicBezTo>
                        <a:pt x="36" y="32"/>
                        <a:pt x="37" y="32"/>
                        <a:pt x="38" y="32"/>
                      </a:cubicBezTo>
                      <a:cubicBezTo>
                        <a:pt x="37" y="25"/>
                        <a:pt x="37" y="17"/>
                        <a:pt x="37" y="10"/>
                      </a:cubicBezTo>
                      <a:cubicBezTo>
                        <a:pt x="37" y="9"/>
                        <a:pt x="35" y="9"/>
                        <a:pt x="34" y="10"/>
                      </a:cubicBezTo>
                      <a:cubicBezTo>
                        <a:pt x="34" y="17"/>
                        <a:pt x="33" y="24"/>
                        <a:pt x="32" y="31"/>
                      </a:cubicBezTo>
                      <a:cubicBezTo>
                        <a:pt x="32" y="31"/>
                        <a:pt x="33" y="31"/>
                        <a:pt x="34" y="31"/>
                      </a:cubicBezTo>
                      <a:cubicBezTo>
                        <a:pt x="33" y="25"/>
                        <a:pt x="34" y="18"/>
                        <a:pt x="34" y="12"/>
                      </a:cubicBezTo>
                      <a:cubicBezTo>
                        <a:pt x="34" y="10"/>
                        <a:pt x="32" y="10"/>
                        <a:pt x="32" y="12"/>
                      </a:cubicBezTo>
                      <a:cubicBezTo>
                        <a:pt x="31" y="18"/>
                        <a:pt x="30" y="24"/>
                        <a:pt x="29" y="31"/>
                      </a:cubicBezTo>
                      <a:cubicBezTo>
                        <a:pt x="30" y="31"/>
                        <a:pt x="30" y="31"/>
                        <a:pt x="31" y="31"/>
                      </a:cubicBezTo>
                      <a:cubicBezTo>
                        <a:pt x="31" y="25"/>
                        <a:pt x="32" y="19"/>
                        <a:pt x="32" y="13"/>
                      </a:cubicBezTo>
                      <a:cubicBezTo>
                        <a:pt x="32" y="11"/>
                        <a:pt x="30" y="11"/>
                        <a:pt x="30" y="12"/>
                      </a:cubicBezTo>
                      <a:cubicBezTo>
                        <a:pt x="29" y="17"/>
                        <a:pt x="28" y="23"/>
                        <a:pt x="26" y="27"/>
                      </a:cubicBezTo>
                      <a:cubicBezTo>
                        <a:pt x="27" y="28"/>
                        <a:pt x="28" y="28"/>
                        <a:pt x="29" y="28"/>
                      </a:cubicBezTo>
                      <a:cubicBezTo>
                        <a:pt x="29" y="22"/>
                        <a:pt x="29" y="17"/>
                        <a:pt x="30" y="11"/>
                      </a:cubicBezTo>
                      <a:cubicBezTo>
                        <a:pt x="30" y="10"/>
                        <a:pt x="28" y="10"/>
                        <a:pt x="28" y="11"/>
                      </a:cubicBezTo>
                      <a:cubicBezTo>
                        <a:pt x="27" y="17"/>
                        <a:pt x="26" y="22"/>
                        <a:pt x="25" y="28"/>
                      </a:cubicBezTo>
                      <a:cubicBezTo>
                        <a:pt x="25" y="28"/>
                        <a:pt x="26" y="28"/>
                        <a:pt x="27" y="28"/>
                      </a:cubicBezTo>
                      <a:cubicBezTo>
                        <a:pt x="27" y="22"/>
                        <a:pt x="27" y="17"/>
                        <a:pt x="27" y="11"/>
                      </a:cubicBezTo>
                      <a:cubicBezTo>
                        <a:pt x="27" y="10"/>
                        <a:pt x="25" y="9"/>
                        <a:pt x="25" y="10"/>
                      </a:cubicBezTo>
                      <a:cubicBezTo>
                        <a:pt x="23" y="14"/>
                        <a:pt x="22" y="19"/>
                        <a:pt x="21" y="23"/>
                      </a:cubicBezTo>
                      <a:cubicBezTo>
                        <a:pt x="22" y="23"/>
                        <a:pt x="23" y="23"/>
                        <a:pt x="23" y="23"/>
                      </a:cubicBezTo>
                      <a:cubicBezTo>
                        <a:pt x="22" y="18"/>
                        <a:pt x="24" y="13"/>
                        <a:pt x="23" y="7"/>
                      </a:cubicBezTo>
                      <a:cubicBezTo>
                        <a:pt x="22" y="6"/>
                        <a:pt x="21" y="6"/>
                        <a:pt x="20" y="7"/>
                      </a:cubicBezTo>
                      <a:cubicBezTo>
                        <a:pt x="19" y="12"/>
                        <a:pt x="18" y="16"/>
                        <a:pt x="17" y="21"/>
                      </a:cubicBezTo>
                      <a:cubicBezTo>
                        <a:pt x="17" y="22"/>
                        <a:pt x="19" y="23"/>
                        <a:pt x="19" y="22"/>
                      </a:cubicBezTo>
                      <a:cubicBezTo>
                        <a:pt x="20" y="20"/>
                        <a:pt x="20" y="19"/>
                        <a:pt x="20" y="18"/>
                      </a:cubicBezTo>
                      <a:cubicBezTo>
                        <a:pt x="21" y="16"/>
                        <a:pt x="18" y="16"/>
                        <a:pt x="18" y="17"/>
                      </a:cubicBezTo>
                      <a:cubicBezTo>
                        <a:pt x="18" y="18"/>
                        <a:pt x="17" y="20"/>
                        <a:pt x="17" y="21"/>
                      </a:cubicBezTo>
                      <a:cubicBezTo>
                        <a:pt x="18" y="21"/>
                        <a:pt x="19" y="21"/>
                        <a:pt x="19" y="22"/>
                      </a:cubicBezTo>
                      <a:cubicBezTo>
                        <a:pt x="20" y="17"/>
                        <a:pt x="21" y="12"/>
                        <a:pt x="23" y="8"/>
                      </a:cubicBezTo>
                      <a:cubicBezTo>
                        <a:pt x="22" y="8"/>
                        <a:pt x="21" y="8"/>
                        <a:pt x="20" y="8"/>
                      </a:cubicBezTo>
                      <a:cubicBezTo>
                        <a:pt x="22" y="13"/>
                        <a:pt x="20" y="19"/>
                        <a:pt x="21" y="24"/>
                      </a:cubicBezTo>
                      <a:cubicBezTo>
                        <a:pt x="21" y="25"/>
                        <a:pt x="23" y="25"/>
                        <a:pt x="23" y="24"/>
                      </a:cubicBezTo>
                      <a:cubicBezTo>
                        <a:pt x="24" y="20"/>
                        <a:pt x="25" y="15"/>
                        <a:pt x="27" y="11"/>
                      </a:cubicBezTo>
                      <a:cubicBezTo>
                        <a:pt x="26" y="11"/>
                        <a:pt x="25" y="11"/>
                        <a:pt x="25" y="11"/>
                      </a:cubicBezTo>
                      <a:cubicBezTo>
                        <a:pt x="25" y="17"/>
                        <a:pt x="25" y="22"/>
                        <a:pt x="25" y="28"/>
                      </a:cubicBezTo>
                      <a:cubicBezTo>
                        <a:pt x="25" y="29"/>
                        <a:pt x="27" y="30"/>
                        <a:pt x="27" y="28"/>
                      </a:cubicBezTo>
                      <a:cubicBezTo>
                        <a:pt x="28" y="23"/>
                        <a:pt x="29" y="17"/>
                        <a:pt x="30" y="12"/>
                      </a:cubicBezTo>
                      <a:cubicBezTo>
                        <a:pt x="29" y="12"/>
                        <a:pt x="28" y="12"/>
                        <a:pt x="28" y="11"/>
                      </a:cubicBezTo>
                      <a:cubicBezTo>
                        <a:pt x="27" y="17"/>
                        <a:pt x="26" y="22"/>
                        <a:pt x="26" y="28"/>
                      </a:cubicBezTo>
                      <a:cubicBezTo>
                        <a:pt x="26" y="29"/>
                        <a:pt x="28" y="29"/>
                        <a:pt x="29" y="28"/>
                      </a:cubicBezTo>
                      <a:cubicBezTo>
                        <a:pt x="31" y="23"/>
                        <a:pt x="31" y="18"/>
                        <a:pt x="32" y="13"/>
                      </a:cubicBezTo>
                      <a:cubicBezTo>
                        <a:pt x="32" y="13"/>
                        <a:pt x="31" y="13"/>
                        <a:pt x="30" y="13"/>
                      </a:cubicBezTo>
                      <a:cubicBezTo>
                        <a:pt x="30" y="19"/>
                        <a:pt x="29" y="25"/>
                        <a:pt x="29" y="31"/>
                      </a:cubicBezTo>
                      <a:cubicBezTo>
                        <a:pt x="29" y="32"/>
                        <a:pt x="31" y="32"/>
                        <a:pt x="31" y="31"/>
                      </a:cubicBezTo>
                      <a:cubicBezTo>
                        <a:pt x="33" y="25"/>
                        <a:pt x="34" y="18"/>
                        <a:pt x="34" y="12"/>
                      </a:cubicBezTo>
                      <a:cubicBezTo>
                        <a:pt x="33" y="12"/>
                        <a:pt x="32" y="12"/>
                        <a:pt x="32" y="12"/>
                      </a:cubicBezTo>
                      <a:cubicBezTo>
                        <a:pt x="32" y="18"/>
                        <a:pt x="31" y="25"/>
                        <a:pt x="32" y="31"/>
                      </a:cubicBezTo>
                      <a:cubicBezTo>
                        <a:pt x="32" y="32"/>
                        <a:pt x="34" y="33"/>
                        <a:pt x="34" y="31"/>
                      </a:cubicBezTo>
                      <a:cubicBezTo>
                        <a:pt x="35" y="24"/>
                        <a:pt x="36" y="17"/>
                        <a:pt x="37" y="10"/>
                      </a:cubicBezTo>
                      <a:cubicBezTo>
                        <a:pt x="36" y="10"/>
                        <a:pt x="35" y="10"/>
                        <a:pt x="34" y="10"/>
                      </a:cubicBezTo>
                      <a:cubicBezTo>
                        <a:pt x="35" y="17"/>
                        <a:pt x="35" y="25"/>
                        <a:pt x="35" y="32"/>
                      </a:cubicBezTo>
                      <a:cubicBezTo>
                        <a:pt x="35" y="33"/>
                        <a:pt x="37" y="34"/>
                        <a:pt x="38" y="32"/>
                      </a:cubicBezTo>
                      <a:cubicBezTo>
                        <a:pt x="39" y="26"/>
                        <a:pt x="39" y="19"/>
                        <a:pt x="40" y="13"/>
                      </a:cubicBezTo>
                      <a:cubicBezTo>
                        <a:pt x="39" y="13"/>
                        <a:pt x="38" y="13"/>
                        <a:pt x="38" y="13"/>
                      </a:cubicBezTo>
                      <a:cubicBezTo>
                        <a:pt x="37" y="20"/>
                        <a:pt x="37" y="26"/>
                        <a:pt x="37" y="33"/>
                      </a:cubicBezTo>
                      <a:cubicBezTo>
                        <a:pt x="37" y="35"/>
                        <a:pt x="39" y="35"/>
                        <a:pt x="39" y="34"/>
                      </a:cubicBezTo>
                      <a:cubicBezTo>
                        <a:pt x="40" y="28"/>
                        <a:pt x="41" y="22"/>
                        <a:pt x="41" y="16"/>
                      </a:cubicBezTo>
                      <a:cubicBezTo>
                        <a:pt x="41" y="14"/>
                        <a:pt x="39" y="14"/>
                        <a:pt x="39" y="15"/>
                      </a:cubicBezTo>
                      <a:cubicBezTo>
                        <a:pt x="37" y="22"/>
                        <a:pt x="38" y="29"/>
                        <a:pt x="37" y="35"/>
                      </a:cubicBezTo>
                      <a:cubicBezTo>
                        <a:pt x="37" y="36"/>
                        <a:pt x="39" y="37"/>
                        <a:pt x="40" y="35"/>
                      </a:cubicBezTo>
                      <a:cubicBezTo>
                        <a:pt x="41" y="30"/>
                        <a:pt x="42" y="24"/>
                        <a:pt x="43" y="19"/>
                      </a:cubicBezTo>
                      <a:cubicBezTo>
                        <a:pt x="42" y="19"/>
                        <a:pt x="41" y="19"/>
                        <a:pt x="40" y="19"/>
                      </a:cubicBezTo>
                      <a:cubicBezTo>
                        <a:pt x="40" y="27"/>
                        <a:pt x="41" y="35"/>
                        <a:pt x="38" y="42"/>
                      </a:cubicBezTo>
                      <a:cubicBezTo>
                        <a:pt x="39" y="43"/>
                        <a:pt x="40" y="43"/>
                        <a:pt x="41" y="43"/>
                      </a:cubicBezTo>
                      <a:cubicBezTo>
                        <a:pt x="42" y="36"/>
                        <a:pt x="43" y="30"/>
                        <a:pt x="43" y="24"/>
                      </a:cubicBezTo>
                      <a:cubicBezTo>
                        <a:pt x="43" y="22"/>
                        <a:pt x="40" y="22"/>
                        <a:pt x="40" y="24"/>
                      </a:cubicBezTo>
                      <a:cubicBezTo>
                        <a:pt x="40" y="29"/>
                        <a:pt x="40" y="34"/>
                        <a:pt x="38" y="39"/>
                      </a:cubicBezTo>
                      <a:cubicBezTo>
                        <a:pt x="39" y="39"/>
                        <a:pt x="39" y="39"/>
                        <a:pt x="40" y="39"/>
                      </a:cubicBezTo>
                      <a:cubicBezTo>
                        <a:pt x="40" y="36"/>
                        <a:pt x="41" y="34"/>
                        <a:pt x="43" y="32"/>
                      </a:cubicBezTo>
                      <a:cubicBezTo>
                        <a:pt x="44" y="35"/>
                        <a:pt x="44" y="38"/>
                        <a:pt x="44" y="40"/>
                      </a:cubicBezTo>
                      <a:cubicBezTo>
                        <a:pt x="44" y="43"/>
                        <a:pt x="44" y="46"/>
                        <a:pt x="44" y="49"/>
                      </a:cubicBezTo>
                      <a:cubicBezTo>
                        <a:pt x="44" y="50"/>
                        <a:pt x="46" y="51"/>
                        <a:pt x="46" y="49"/>
                      </a:cubicBezTo>
                      <a:cubicBezTo>
                        <a:pt x="47" y="44"/>
                        <a:pt x="47" y="40"/>
                        <a:pt x="47" y="34"/>
                      </a:cubicBezTo>
                      <a:cubicBezTo>
                        <a:pt x="47" y="33"/>
                        <a:pt x="45" y="33"/>
                        <a:pt x="45" y="34"/>
                      </a:cubicBezTo>
                      <a:cubicBezTo>
                        <a:pt x="42" y="39"/>
                        <a:pt x="42" y="45"/>
                        <a:pt x="42" y="50"/>
                      </a:cubicBezTo>
                      <a:cubicBezTo>
                        <a:pt x="42" y="52"/>
                        <a:pt x="44" y="52"/>
                        <a:pt x="45" y="50"/>
                      </a:cubicBezTo>
                      <a:cubicBezTo>
                        <a:pt x="45" y="46"/>
                        <a:pt x="46" y="41"/>
                        <a:pt x="46" y="36"/>
                      </a:cubicBezTo>
                      <a:cubicBezTo>
                        <a:pt x="46" y="35"/>
                        <a:pt x="44" y="35"/>
                        <a:pt x="44" y="36"/>
                      </a:cubicBezTo>
                      <a:cubicBezTo>
                        <a:pt x="42" y="41"/>
                        <a:pt x="42" y="47"/>
                        <a:pt x="40" y="52"/>
                      </a:cubicBezTo>
                      <a:cubicBezTo>
                        <a:pt x="41" y="52"/>
                        <a:pt x="42" y="52"/>
                        <a:pt x="43" y="52"/>
                      </a:cubicBezTo>
                      <a:cubicBezTo>
                        <a:pt x="43" y="47"/>
                        <a:pt x="44" y="42"/>
                        <a:pt x="44" y="37"/>
                      </a:cubicBezTo>
                      <a:cubicBezTo>
                        <a:pt x="44" y="35"/>
                        <a:pt x="42" y="35"/>
                        <a:pt x="42" y="36"/>
                      </a:cubicBezTo>
                      <a:cubicBezTo>
                        <a:pt x="40" y="42"/>
                        <a:pt x="40" y="48"/>
                        <a:pt x="39" y="53"/>
                      </a:cubicBezTo>
                      <a:cubicBezTo>
                        <a:pt x="40" y="53"/>
                        <a:pt x="40" y="53"/>
                        <a:pt x="41" y="53"/>
                      </a:cubicBezTo>
                      <a:cubicBezTo>
                        <a:pt x="42" y="46"/>
                        <a:pt x="44" y="39"/>
                        <a:pt x="42" y="32"/>
                      </a:cubicBezTo>
                      <a:cubicBezTo>
                        <a:pt x="42" y="31"/>
                        <a:pt x="40" y="31"/>
                        <a:pt x="40" y="32"/>
                      </a:cubicBezTo>
                      <a:cubicBezTo>
                        <a:pt x="39" y="39"/>
                        <a:pt x="39" y="46"/>
                        <a:pt x="37" y="52"/>
                      </a:cubicBezTo>
                      <a:cubicBezTo>
                        <a:pt x="38" y="52"/>
                        <a:pt x="39" y="52"/>
                        <a:pt x="40" y="52"/>
                      </a:cubicBezTo>
                      <a:cubicBezTo>
                        <a:pt x="38" y="47"/>
                        <a:pt x="40" y="41"/>
                        <a:pt x="41" y="35"/>
                      </a:cubicBezTo>
                      <a:cubicBezTo>
                        <a:pt x="41" y="35"/>
                        <a:pt x="40" y="35"/>
                        <a:pt x="39" y="35"/>
                      </a:cubicBezTo>
                      <a:cubicBezTo>
                        <a:pt x="39" y="38"/>
                        <a:pt x="39" y="41"/>
                        <a:pt x="39" y="44"/>
                      </a:cubicBezTo>
                      <a:cubicBezTo>
                        <a:pt x="39" y="46"/>
                        <a:pt x="39" y="48"/>
                        <a:pt x="39" y="50"/>
                      </a:cubicBezTo>
                      <a:cubicBezTo>
                        <a:pt x="38" y="50"/>
                        <a:pt x="37" y="50"/>
                        <a:pt x="36" y="51"/>
                      </a:cubicBezTo>
                      <a:cubicBezTo>
                        <a:pt x="37" y="46"/>
                        <a:pt x="36" y="45"/>
                        <a:pt x="33" y="50"/>
                      </a:cubicBezTo>
                      <a:cubicBezTo>
                        <a:pt x="32" y="49"/>
                        <a:pt x="31" y="50"/>
                        <a:pt x="31" y="51"/>
                      </a:cubicBezTo>
                      <a:cubicBezTo>
                        <a:pt x="31" y="47"/>
                        <a:pt x="21" y="42"/>
                        <a:pt x="18" y="38"/>
                      </a:cubicBezTo>
                      <a:cubicBezTo>
                        <a:pt x="18" y="38"/>
                        <a:pt x="17" y="39"/>
                        <a:pt x="17" y="39"/>
                      </a:cubicBezTo>
                      <a:cubicBezTo>
                        <a:pt x="22" y="44"/>
                        <a:pt x="27" y="49"/>
                        <a:pt x="33" y="53"/>
                      </a:cubicBezTo>
                      <a:cubicBezTo>
                        <a:pt x="34" y="54"/>
                        <a:pt x="35" y="53"/>
                        <a:pt x="34" y="52"/>
                      </a:cubicBezTo>
                      <a:cubicBezTo>
                        <a:pt x="32" y="49"/>
                        <a:pt x="30" y="46"/>
                        <a:pt x="27" y="43"/>
                      </a:cubicBezTo>
                      <a:cubicBezTo>
                        <a:pt x="26" y="42"/>
                        <a:pt x="24" y="43"/>
                        <a:pt x="25" y="44"/>
                      </a:cubicBezTo>
                      <a:cubicBezTo>
                        <a:pt x="27" y="47"/>
                        <a:pt x="29" y="49"/>
                        <a:pt x="32" y="51"/>
                      </a:cubicBezTo>
                      <a:cubicBezTo>
                        <a:pt x="33" y="52"/>
                        <a:pt x="34" y="50"/>
                        <a:pt x="33" y="49"/>
                      </a:cubicBezTo>
                      <a:cubicBezTo>
                        <a:pt x="31" y="47"/>
                        <a:pt x="23" y="40"/>
                        <a:pt x="23" y="47"/>
                      </a:cubicBezTo>
                      <a:cubicBezTo>
                        <a:pt x="23" y="55"/>
                        <a:pt x="39" y="37"/>
                        <a:pt x="35" y="52"/>
                      </a:cubicBezTo>
                      <a:cubicBezTo>
                        <a:pt x="36" y="52"/>
                        <a:pt x="36" y="52"/>
                        <a:pt x="37" y="52"/>
                      </a:cubicBezTo>
                      <a:cubicBezTo>
                        <a:pt x="36" y="48"/>
                        <a:pt x="36" y="44"/>
                        <a:pt x="36" y="40"/>
                      </a:cubicBezTo>
                      <a:cubicBezTo>
                        <a:pt x="35" y="40"/>
                        <a:pt x="35" y="40"/>
                        <a:pt x="34" y="40"/>
                      </a:cubicBezTo>
                      <a:cubicBezTo>
                        <a:pt x="34" y="44"/>
                        <a:pt x="34" y="48"/>
                        <a:pt x="33" y="52"/>
                      </a:cubicBezTo>
                      <a:cubicBezTo>
                        <a:pt x="34" y="52"/>
                        <a:pt x="35" y="52"/>
                        <a:pt x="36" y="52"/>
                      </a:cubicBezTo>
                      <a:cubicBezTo>
                        <a:pt x="34" y="47"/>
                        <a:pt x="35" y="42"/>
                        <a:pt x="35" y="37"/>
                      </a:cubicBezTo>
                      <a:cubicBezTo>
                        <a:pt x="34" y="36"/>
                        <a:pt x="32" y="36"/>
                        <a:pt x="32" y="37"/>
                      </a:cubicBezTo>
                      <a:cubicBezTo>
                        <a:pt x="32" y="41"/>
                        <a:pt x="32" y="46"/>
                        <a:pt x="31" y="50"/>
                      </a:cubicBezTo>
                      <a:cubicBezTo>
                        <a:pt x="32" y="50"/>
                        <a:pt x="32" y="50"/>
                        <a:pt x="33" y="51"/>
                      </a:cubicBezTo>
                      <a:cubicBezTo>
                        <a:pt x="33" y="46"/>
                        <a:pt x="33" y="42"/>
                        <a:pt x="32" y="37"/>
                      </a:cubicBezTo>
                      <a:cubicBezTo>
                        <a:pt x="32" y="36"/>
                        <a:pt x="30" y="36"/>
                        <a:pt x="30" y="37"/>
                      </a:cubicBezTo>
                      <a:cubicBezTo>
                        <a:pt x="30" y="42"/>
                        <a:pt x="29" y="46"/>
                        <a:pt x="28" y="50"/>
                      </a:cubicBezTo>
                      <a:cubicBezTo>
                        <a:pt x="29" y="51"/>
                        <a:pt x="30" y="51"/>
                        <a:pt x="31" y="51"/>
                      </a:cubicBezTo>
                      <a:cubicBezTo>
                        <a:pt x="30" y="46"/>
                        <a:pt x="30" y="40"/>
                        <a:pt x="30" y="35"/>
                      </a:cubicBezTo>
                      <a:cubicBezTo>
                        <a:pt x="30" y="34"/>
                        <a:pt x="28" y="34"/>
                        <a:pt x="28" y="35"/>
                      </a:cubicBezTo>
                      <a:cubicBezTo>
                        <a:pt x="28" y="36"/>
                        <a:pt x="28" y="36"/>
                        <a:pt x="27" y="37"/>
                      </a:cubicBezTo>
                      <a:cubicBezTo>
                        <a:pt x="28" y="41"/>
                        <a:pt x="27" y="42"/>
                        <a:pt x="25" y="41"/>
                      </a:cubicBezTo>
                      <a:cubicBezTo>
                        <a:pt x="26" y="35"/>
                        <a:pt x="26" y="33"/>
                        <a:pt x="25" y="38"/>
                      </a:cubicBezTo>
                      <a:cubicBezTo>
                        <a:pt x="24" y="40"/>
                        <a:pt x="24" y="42"/>
                        <a:pt x="24" y="44"/>
                      </a:cubicBezTo>
                      <a:cubicBezTo>
                        <a:pt x="25" y="44"/>
                        <a:pt x="25" y="44"/>
                        <a:pt x="26" y="44"/>
                      </a:cubicBezTo>
                      <a:cubicBezTo>
                        <a:pt x="26" y="39"/>
                        <a:pt x="26" y="35"/>
                        <a:pt x="27" y="31"/>
                      </a:cubicBezTo>
                      <a:cubicBezTo>
                        <a:pt x="26" y="31"/>
                        <a:pt x="26" y="31"/>
                        <a:pt x="25" y="31"/>
                      </a:cubicBezTo>
                      <a:cubicBezTo>
                        <a:pt x="25" y="34"/>
                        <a:pt x="25" y="38"/>
                        <a:pt x="24" y="42"/>
                      </a:cubicBezTo>
                      <a:cubicBezTo>
                        <a:pt x="23" y="39"/>
                        <a:pt x="23" y="36"/>
                        <a:pt x="23" y="33"/>
                      </a:cubicBezTo>
                      <a:cubicBezTo>
                        <a:pt x="23" y="29"/>
                        <a:pt x="23" y="25"/>
                        <a:pt x="22" y="21"/>
                      </a:cubicBezTo>
                      <a:cubicBezTo>
                        <a:pt x="22" y="21"/>
                        <a:pt x="21" y="20"/>
                        <a:pt x="20" y="21"/>
                      </a:cubicBezTo>
                      <a:cubicBezTo>
                        <a:pt x="19" y="22"/>
                        <a:pt x="18" y="27"/>
                        <a:pt x="18" y="25"/>
                      </a:cubicBezTo>
                      <a:cubicBezTo>
                        <a:pt x="19" y="20"/>
                        <a:pt x="21" y="15"/>
                        <a:pt x="21" y="10"/>
                      </a:cubicBezTo>
                      <a:cubicBezTo>
                        <a:pt x="21" y="9"/>
                        <a:pt x="20" y="8"/>
                        <a:pt x="19" y="9"/>
                      </a:cubicBezTo>
                      <a:cubicBezTo>
                        <a:pt x="15" y="12"/>
                        <a:pt x="9" y="25"/>
                        <a:pt x="11" y="30"/>
                      </a:cubicBezTo>
                      <a:cubicBezTo>
                        <a:pt x="11" y="30"/>
                        <a:pt x="13" y="31"/>
                        <a:pt x="13" y="30"/>
                      </a:cubicBezTo>
                      <a:cubicBezTo>
                        <a:pt x="16" y="23"/>
                        <a:pt x="18" y="16"/>
                        <a:pt x="21" y="10"/>
                      </a:cubicBezTo>
                      <a:cubicBezTo>
                        <a:pt x="21" y="10"/>
                        <a:pt x="20" y="9"/>
                        <a:pt x="19" y="9"/>
                      </a:cubicBezTo>
                      <a:cubicBezTo>
                        <a:pt x="18" y="17"/>
                        <a:pt x="16" y="24"/>
                        <a:pt x="17" y="31"/>
                      </a:cubicBezTo>
                      <a:cubicBezTo>
                        <a:pt x="17" y="32"/>
                        <a:pt x="18" y="33"/>
                        <a:pt x="19" y="32"/>
                      </a:cubicBezTo>
                      <a:cubicBezTo>
                        <a:pt x="22" y="27"/>
                        <a:pt x="23" y="21"/>
                        <a:pt x="24" y="15"/>
                      </a:cubicBezTo>
                      <a:cubicBezTo>
                        <a:pt x="23" y="15"/>
                        <a:pt x="22" y="15"/>
                        <a:pt x="22" y="15"/>
                      </a:cubicBezTo>
                      <a:cubicBezTo>
                        <a:pt x="21" y="22"/>
                        <a:pt x="20" y="30"/>
                        <a:pt x="19" y="38"/>
                      </a:cubicBezTo>
                      <a:cubicBezTo>
                        <a:pt x="20" y="38"/>
                        <a:pt x="21" y="38"/>
                        <a:pt x="22" y="38"/>
                      </a:cubicBezTo>
                      <a:cubicBezTo>
                        <a:pt x="21" y="34"/>
                        <a:pt x="22" y="29"/>
                        <a:pt x="22" y="25"/>
                      </a:cubicBezTo>
                      <a:cubicBezTo>
                        <a:pt x="22" y="25"/>
                        <a:pt x="24" y="16"/>
                        <a:pt x="25" y="19"/>
                      </a:cubicBezTo>
                      <a:cubicBezTo>
                        <a:pt x="26" y="23"/>
                        <a:pt x="26" y="27"/>
                        <a:pt x="27" y="32"/>
                      </a:cubicBezTo>
                      <a:cubicBezTo>
                        <a:pt x="27" y="34"/>
                        <a:pt x="27" y="40"/>
                        <a:pt x="31" y="41"/>
                      </a:cubicBezTo>
                      <a:cubicBezTo>
                        <a:pt x="31" y="41"/>
                        <a:pt x="32" y="40"/>
                        <a:pt x="32" y="40"/>
                      </a:cubicBezTo>
                      <a:cubicBezTo>
                        <a:pt x="33" y="32"/>
                        <a:pt x="33" y="25"/>
                        <a:pt x="34" y="17"/>
                      </a:cubicBezTo>
                      <a:cubicBezTo>
                        <a:pt x="33" y="17"/>
                        <a:pt x="33" y="17"/>
                        <a:pt x="32" y="17"/>
                      </a:cubicBezTo>
                      <a:cubicBezTo>
                        <a:pt x="32" y="24"/>
                        <a:pt x="33" y="30"/>
                        <a:pt x="33" y="37"/>
                      </a:cubicBezTo>
                      <a:cubicBezTo>
                        <a:pt x="34" y="37"/>
                        <a:pt x="34" y="37"/>
                        <a:pt x="35" y="37"/>
                      </a:cubicBezTo>
                      <a:cubicBezTo>
                        <a:pt x="34" y="30"/>
                        <a:pt x="34" y="24"/>
                        <a:pt x="34" y="17"/>
                      </a:cubicBezTo>
                      <a:cubicBezTo>
                        <a:pt x="33" y="17"/>
                        <a:pt x="32" y="17"/>
                        <a:pt x="31" y="17"/>
                      </a:cubicBezTo>
                      <a:cubicBezTo>
                        <a:pt x="34" y="24"/>
                        <a:pt x="36" y="33"/>
                        <a:pt x="34" y="40"/>
                      </a:cubicBezTo>
                      <a:cubicBezTo>
                        <a:pt x="33" y="46"/>
                        <a:pt x="25" y="29"/>
                        <a:pt x="26" y="31"/>
                      </a:cubicBezTo>
                      <a:cubicBezTo>
                        <a:pt x="25" y="30"/>
                        <a:pt x="25" y="30"/>
                        <a:pt x="25" y="29"/>
                      </a:cubicBezTo>
                      <a:cubicBezTo>
                        <a:pt x="22" y="22"/>
                        <a:pt x="26" y="21"/>
                        <a:pt x="37" y="26"/>
                      </a:cubicBezTo>
                      <a:cubicBezTo>
                        <a:pt x="38" y="30"/>
                        <a:pt x="38" y="35"/>
                        <a:pt x="37" y="39"/>
                      </a:cubicBezTo>
                      <a:cubicBezTo>
                        <a:pt x="30" y="43"/>
                        <a:pt x="25" y="43"/>
                        <a:pt x="23" y="38"/>
                      </a:cubicBezTo>
                      <a:cubicBezTo>
                        <a:pt x="23" y="37"/>
                        <a:pt x="22" y="35"/>
                        <a:pt x="22" y="33"/>
                      </a:cubicBezTo>
                      <a:cubicBezTo>
                        <a:pt x="21" y="32"/>
                        <a:pt x="21" y="31"/>
                        <a:pt x="21" y="30"/>
                      </a:cubicBezTo>
                      <a:cubicBezTo>
                        <a:pt x="20" y="24"/>
                        <a:pt x="24" y="22"/>
                        <a:pt x="33" y="24"/>
                      </a:cubicBezTo>
                      <a:cubicBezTo>
                        <a:pt x="35" y="26"/>
                        <a:pt x="35" y="30"/>
                        <a:pt x="35" y="33"/>
                      </a:cubicBezTo>
                      <a:cubicBezTo>
                        <a:pt x="35" y="36"/>
                        <a:pt x="33" y="47"/>
                        <a:pt x="26" y="42"/>
                      </a:cubicBezTo>
                      <a:cubicBezTo>
                        <a:pt x="22" y="39"/>
                        <a:pt x="21" y="31"/>
                        <a:pt x="20" y="27"/>
                      </a:cubicBezTo>
                      <a:cubicBezTo>
                        <a:pt x="20" y="26"/>
                        <a:pt x="20" y="25"/>
                        <a:pt x="20" y="25"/>
                      </a:cubicBezTo>
                      <a:cubicBezTo>
                        <a:pt x="28" y="22"/>
                        <a:pt x="32" y="25"/>
                        <a:pt x="31" y="31"/>
                      </a:cubicBezTo>
                      <a:cubicBezTo>
                        <a:pt x="31" y="32"/>
                        <a:pt x="31" y="46"/>
                        <a:pt x="26" y="41"/>
                      </a:cubicBezTo>
                      <a:cubicBezTo>
                        <a:pt x="22" y="38"/>
                        <a:pt x="21" y="32"/>
                        <a:pt x="20" y="28"/>
                      </a:cubicBezTo>
                      <a:cubicBezTo>
                        <a:pt x="20" y="27"/>
                        <a:pt x="20" y="26"/>
                        <a:pt x="20" y="26"/>
                      </a:cubicBezTo>
                      <a:cubicBezTo>
                        <a:pt x="20" y="22"/>
                        <a:pt x="22" y="22"/>
                        <a:pt x="27" y="24"/>
                      </a:cubicBezTo>
                      <a:cubicBezTo>
                        <a:pt x="28" y="26"/>
                        <a:pt x="29" y="29"/>
                        <a:pt x="29" y="32"/>
                      </a:cubicBezTo>
                      <a:cubicBezTo>
                        <a:pt x="29" y="32"/>
                        <a:pt x="29" y="33"/>
                        <a:pt x="30" y="34"/>
                      </a:cubicBezTo>
                      <a:cubicBezTo>
                        <a:pt x="30" y="37"/>
                        <a:pt x="29" y="38"/>
                        <a:pt x="24" y="37"/>
                      </a:cubicBezTo>
                      <a:cubicBezTo>
                        <a:pt x="23" y="34"/>
                        <a:pt x="23" y="30"/>
                        <a:pt x="23" y="27"/>
                      </a:cubicBezTo>
                      <a:cubicBezTo>
                        <a:pt x="23" y="18"/>
                        <a:pt x="25" y="23"/>
                        <a:pt x="26" y="28"/>
                      </a:cubicBezTo>
                      <a:cubicBezTo>
                        <a:pt x="27" y="31"/>
                        <a:pt x="28" y="34"/>
                        <a:pt x="28" y="37"/>
                      </a:cubicBezTo>
                      <a:cubicBezTo>
                        <a:pt x="28" y="43"/>
                        <a:pt x="24" y="34"/>
                        <a:pt x="23" y="33"/>
                      </a:cubicBezTo>
                      <a:cubicBezTo>
                        <a:pt x="22" y="28"/>
                        <a:pt x="23" y="22"/>
                        <a:pt x="20" y="19"/>
                      </a:cubicBezTo>
                      <a:cubicBezTo>
                        <a:pt x="23" y="22"/>
                        <a:pt x="24" y="29"/>
                        <a:pt x="23" y="34"/>
                      </a:cubicBezTo>
                      <a:cubicBezTo>
                        <a:pt x="22" y="33"/>
                        <a:pt x="21" y="33"/>
                        <a:pt x="19" y="33"/>
                      </a:cubicBezTo>
                      <a:cubicBezTo>
                        <a:pt x="19" y="31"/>
                        <a:pt x="19" y="30"/>
                        <a:pt x="19" y="29"/>
                      </a:cubicBezTo>
                      <a:cubicBezTo>
                        <a:pt x="19" y="27"/>
                        <a:pt x="20" y="25"/>
                        <a:pt x="20" y="22"/>
                      </a:cubicBezTo>
                      <a:cubicBezTo>
                        <a:pt x="20" y="20"/>
                        <a:pt x="21" y="17"/>
                        <a:pt x="19" y="15"/>
                      </a:cubicBezTo>
                      <a:cubicBezTo>
                        <a:pt x="19" y="14"/>
                        <a:pt x="17" y="14"/>
                        <a:pt x="17" y="15"/>
                      </a:cubicBezTo>
                      <a:cubicBezTo>
                        <a:pt x="16" y="20"/>
                        <a:pt x="15" y="25"/>
                        <a:pt x="13" y="29"/>
                      </a:cubicBezTo>
                      <a:cubicBezTo>
                        <a:pt x="14" y="29"/>
                        <a:pt x="14" y="30"/>
                        <a:pt x="15" y="30"/>
                      </a:cubicBezTo>
                      <a:cubicBezTo>
                        <a:pt x="16" y="22"/>
                        <a:pt x="20" y="16"/>
                        <a:pt x="20" y="8"/>
                      </a:cubicBezTo>
                      <a:cubicBezTo>
                        <a:pt x="20" y="7"/>
                        <a:pt x="18" y="7"/>
                        <a:pt x="17" y="8"/>
                      </a:cubicBezTo>
                      <a:cubicBezTo>
                        <a:pt x="14" y="12"/>
                        <a:pt x="12" y="16"/>
                        <a:pt x="10" y="21"/>
                      </a:cubicBezTo>
                      <a:cubicBezTo>
                        <a:pt x="9" y="22"/>
                        <a:pt x="11" y="23"/>
                        <a:pt x="12" y="22"/>
                      </a:cubicBezTo>
                      <a:cubicBezTo>
                        <a:pt x="14" y="18"/>
                        <a:pt x="17" y="14"/>
                        <a:pt x="19" y="9"/>
                      </a:cubicBezTo>
                      <a:cubicBezTo>
                        <a:pt x="20" y="8"/>
                        <a:pt x="18" y="7"/>
                        <a:pt x="17" y="8"/>
                      </a:cubicBezTo>
                      <a:cubicBezTo>
                        <a:pt x="15" y="12"/>
                        <a:pt x="13" y="15"/>
                        <a:pt x="10" y="18"/>
                      </a:cubicBezTo>
                      <a:cubicBezTo>
                        <a:pt x="11" y="18"/>
                        <a:pt x="11" y="19"/>
                        <a:pt x="12" y="19"/>
                      </a:cubicBezTo>
                      <a:cubicBezTo>
                        <a:pt x="12" y="16"/>
                        <a:pt x="13" y="15"/>
                        <a:pt x="16" y="15"/>
                      </a:cubicBezTo>
                      <a:cubicBezTo>
                        <a:pt x="16" y="17"/>
                        <a:pt x="16" y="19"/>
                        <a:pt x="15" y="21"/>
                      </a:cubicBezTo>
                      <a:cubicBezTo>
                        <a:pt x="15" y="26"/>
                        <a:pt x="15" y="31"/>
                        <a:pt x="14" y="35"/>
                      </a:cubicBezTo>
                      <a:cubicBezTo>
                        <a:pt x="14" y="35"/>
                        <a:pt x="15" y="35"/>
                        <a:pt x="16" y="35"/>
                      </a:cubicBezTo>
                      <a:cubicBezTo>
                        <a:pt x="15" y="28"/>
                        <a:pt x="17" y="21"/>
                        <a:pt x="19" y="14"/>
                      </a:cubicBezTo>
                      <a:cubicBezTo>
                        <a:pt x="18" y="14"/>
                        <a:pt x="17" y="14"/>
                        <a:pt x="17" y="14"/>
                      </a:cubicBezTo>
                      <a:cubicBezTo>
                        <a:pt x="16" y="19"/>
                        <a:pt x="16" y="24"/>
                        <a:pt x="13" y="28"/>
                      </a:cubicBezTo>
                      <a:cubicBezTo>
                        <a:pt x="13" y="29"/>
                        <a:pt x="14" y="29"/>
                        <a:pt x="15" y="29"/>
                      </a:cubicBezTo>
                      <a:cubicBezTo>
                        <a:pt x="15" y="20"/>
                        <a:pt x="20" y="14"/>
                        <a:pt x="22" y="6"/>
                      </a:cubicBezTo>
                      <a:cubicBezTo>
                        <a:pt x="22" y="5"/>
                        <a:pt x="21" y="4"/>
                        <a:pt x="21" y="4"/>
                      </a:cubicBezTo>
                      <a:cubicBezTo>
                        <a:pt x="18" y="5"/>
                        <a:pt x="16" y="5"/>
                        <a:pt x="14" y="7"/>
                      </a:cubicBezTo>
                      <a:cubicBezTo>
                        <a:pt x="13" y="8"/>
                        <a:pt x="12" y="10"/>
                        <a:pt x="11" y="12"/>
                      </a:cubicBezTo>
                      <a:cubicBezTo>
                        <a:pt x="9" y="16"/>
                        <a:pt x="9" y="14"/>
                        <a:pt x="13" y="7"/>
                      </a:cubicBezTo>
                      <a:cubicBezTo>
                        <a:pt x="15" y="5"/>
                        <a:pt x="17" y="4"/>
                        <a:pt x="20" y="3"/>
                      </a:cubicBezTo>
                      <a:cubicBezTo>
                        <a:pt x="21" y="3"/>
                        <a:pt x="20" y="1"/>
                        <a:pt x="19" y="1"/>
                      </a:cubicBezTo>
                      <a:cubicBezTo>
                        <a:pt x="11" y="2"/>
                        <a:pt x="0" y="10"/>
                        <a:pt x="3" y="19"/>
                      </a:cubicBezTo>
                      <a:cubicBezTo>
                        <a:pt x="3" y="20"/>
                        <a:pt x="4" y="20"/>
                        <a:pt x="5" y="19"/>
                      </a:cubicBezTo>
                      <a:cubicBezTo>
                        <a:pt x="7" y="16"/>
                        <a:pt x="10" y="13"/>
                        <a:pt x="13" y="10"/>
                      </a:cubicBezTo>
                      <a:cubicBezTo>
                        <a:pt x="14" y="9"/>
                        <a:pt x="13" y="8"/>
                        <a:pt x="12" y="8"/>
                      </a:cubicBezTo>
                      <a:cubicBezTo>
                        <a:pt x="8" y="10"/>
                        <a:pt x="7" y="12"/>
                        <a:pt x="5" y="15"/>
                      </a:cubicBezTo>
                      <a:cubicBezTo>
                        <a:pt x="5" y="16"/>
                        <a:pt x="5" y="17"/>
                        <a:pt x="6" y="17"/>
                      </a:cubicBezTo>
                      <a:cubicBezTo>
                        <a:pt x="10" y="17"/>
                        <a:pt x="13" y="14"/>
                        <a:pt x="16" y="11"/>
                      </a:cubicBezTo>
                      <a:cubicBezTo>
                        <a:pt x="16" y="10"/>
                        <a:pt x="15" y="9"/>
                        <a:pt x="15" y="9"/>
                      </a:cubicBezTo>
                      <a:cubicBezTo>
                        <a:pt x="9" y="8"/>
                        <a:pt x="7" y="16"/>
                        <a:pt x="5" y="20"/>
                      </a:cubicBezTo>
                      <a:cubicBezTo>
                        <a:pt x="4" y="21"/>
                        <a:pt x="7" y="22"/>
                        <a:pt x="7" y="21"/>
                      </a:cubicBezTo>
                      <a:cubicBezTo>
                        <a:pt x="9" y="17"/>
                        <a:pt x="10" y="14"/>
                        <a:pt x="9" y="11"/>
                      </a:cubicBezTo>
                      <a:cubicBezTo>
                        <a:pt x="9" y="10"/>
                        <a:pt x="8" y="9"/>
                        <a:pt x="8" y="10"/>
                      </a:cubicBezTo>
                      <a:cubicBezTo>
                        <a:pt x="2" y="12"/>
                        <a:pt x="2" y="22"/>
                        <a:pt x="3" y="27"/>
                      </a:cubicBezTo>
                      <a:cubicBezTo>
                        <a:pt x="3" y="28"/>
                        <a:pt x="4" y="29"/>
                        <a:pt x="5" y="28"/>
                      </a:cubicBezTo>
                      <a:cubicBezTo>
                        <a:pt x="6" y="24"/>
                        <a:pt x="7" y="21"/>
                        <a:pt x="7" y="17"/>
                      </a:cubicBezTo>
                      <a:cubicBezTo>
                        <a:pt x="8" y="16"/>
                        <a:pt x="5" y="16"/>
                        <a:pt x="5" y="17"/>
                      </a:cubicBezTo>
                      <a:cubicBezTo>
                        <a:pt x="3" y="25"/>
                        <a:pt x="3" y="34"/>
                        <a:pt x="10" y="40"/>
                      </a:cubicBezTo>
                      <a:cubicBezTo>
                        <a:pt x="11" y="41"/>
                        <a:pt x="12" y="40"/>
                        <a:pt x="12" y="39"/>
                      </a:cubicBezTo>
                      <a:cubicBezTo>
                        <a:pt x="11" y="36"/>
                        <a:pt x="10" y="35"/>
                        <a:pt x="8" y="33"/>
                      </a:cubicBezTo>
                      <a:cubicBezTo>
                        <a:pt x="8" y="33"/>
                        <a:pt x="7" y="33"/>
                        <a:pt x="6" y="34"/>
                      </a:cubicBezTo>
                      <a:cubicBezTo>
                        <a:pt x="9" y="38"/>
                        <a:pt x="12" y="41"/>
                        <a:pt x="17" y="44"/>
                      </a:cubicBezTo>
                      <a:cubicBezTo>
                        <a:pt x="18" y="45"/>
                        <a:pt x="19" y="43"/>
                        <a:pt x="18" y="42"/>
                      </a:cubicBezTo>
                      <a:cubicBezTo>
                        <a:pt x="16" y="38"/>
                        <a:pt x="12" y="35"/>
                        <a:pt x="9" y="31"/>
                      </a:cubicBezTo>
                      <a:cubicBezTo>
                        <a:pt x="8" y="30"/>
                        <a:pt x="6" y="31"/>
                        <a:pt x="7" y="32"/>
                      </a:cubicBezTo>
                      <a:cubicBezTo>
                        <a:pt x="11" y="38"/>
                        <a:pt x="15" y="44"/>
                        <a:pt x="21" y="48"/>
                      </a:cubicBezTo>
                      <a:cubicBezTo>
                        <a:pt x="22" y="49"/>
                        <a:pt x="23" y="48"/>
                        <a:pt x="23" y="47"/>
                      </a:cubicBezTo>
                      <a:cubicBezTo>
                        <a:pt x="19" y="41"/>
                        <a:pt x="15" y="36"/>
                        <a:pt x="10" y="32"/>
                      </a:cubicBezTo>
                      <a:cubicBezTo>
                        <a:pt x="9" y="32"/>
                        <a:pt x="7" y="33"/>
                        <a:pt x="8" y="34"/>
                      </a:cubicBezTo>
                      <a:cubicBezTo>
                        <a:pt x="10" y="38"/>
                        <a:pt x="12" y="42"/>
                        <a:pt x="16" y="46"/>
                      </a:cubicBezTo>
                      <a:cubicBezTo>
                        <a:pt x="17" y="47"/>
                        <a:pt x="19" y="46"/>
                        <a:pt x="18" y="44"/>
                      </a:cubicBezTo>
                      <a:cubicBezTo>
                        <a:pt x="16" y="39"/>
                        <a:pt x="12" y="34"/>
                        <a:pt x="10" y="29"/>
                      </a:cubicBezTo>
                      <a:cubicBezTo>
                        <a:pt x="9" y="29"/>
                        <a:pt x="9" y="30"/>
                        <a:pt x="8" y="30"/>
                      </a:cubicBezTo>
                      <a:cubicBezTo>
                        <a:pt x="11" y="34"/>
                        <a:pt x="14" y="38"/>
                        <a:pt x="18" y="41"/>
                      </a:cubicBezTo>
                      <a:cubicBezTo>
                        <a:pt x="19" y="42"/>
                        <a:pt x="21" y="41"/>
                        <a:pt x="20" y="40"/>
                      </a:cubicBezTo>
                      <a:cubicBezTo>
                        <a:pt x="17" y="35"/>
                        <a:pt x="13" y="31"/>
                        <a:pt x="9" y="27"/>
                      </a:cubicBezTo>
                      <a:cubicBezTo>
                        <a:pt x="8" y="26"/>
                        <a:pt x="7" y="27"/>
                        <a:pt x="8" y="28"/>
                      </a:cubicBezTo>
                      <a:cubicBezTo>
                        <a:pt x="10" y="32"/>
                        <a:pt x="12" y="36"/>
                        <a:pt x="16" y="40"/>
                      </a:cubicBezTo>
                      <a:cubicBezTo>
                        <a:pt x="16" y="41"/>
                        <a:pt x="18" y="40"/>
                        <a:pt x="18" y="39"/>
                      </a:cubicBezTo>
                      <a:cubicBezTo>
                        <a:pt x="16" y="31"/>
                        <a:pt x="13" y="24"/>
                        <a:pt x="7" y="19"/>
                      </a:cubicBezTo>
                      <a:cubicBezTo>
                        <a:pt x="6" y="18"/>
                        <a:pt x="5" y="18"/>
                        <a:pt x="5" y="19"/>
                      </a:cubicBezTo>
                      <a:cubicBezTo>
                        <a:pt x="4" y="23"/>
                        <a:pt x="5" y="26"/>
                        <a:pt x="6" y="29"/>
                      </a:cubicBezTo>
                      <a:cubicBezTo>
                        <a:pt x="7" y="30"/>
                        <a:pt x="8" y="30"/>
                        <a:pt x="8" y="30"/>
                      </a:cubicBezTo>
                      <a:cubicBezTo>
                        <a:pt x="13" y="26"/>
                        <a:pt x="13" y="18"/>
                        <a:pt x="9" y="13"/>
                      </a:cubicBezTo>
                      <a:cubicBezTo>
                        <a:pt x="9" y="13"/>
                        <a:pt x="8" y="13"/>
                        <a:pt x="7" y="13"/>
                      </a:cubicBezTo>
                      <a:cubicBezTo>
                        <a:pt x="2" y="18"/>
                        <a:pt x="5" y="26"/>
                        <a:pt x="6" y="32"/>
                      </a:cubicBezTo>
                      <a:cubicBezTo>
                        <a:pt x="6" y="33"/>
                        <a:pt x="8" y="33"/>
                        <a:pt x="8" y="32"/>
                      </a:cubicBezTo>
                      <a:cubicBezTo>
                        <a:pt x="9" y="27"/>
                        <a:pt x="9" y="21"/>
                        <a:pt x="11" y="16"/>
                      </a:cubicBezTo>
                      <a:cubicBezTo>
                        <a:pt x="10" y="16"/>
                        <a:pt x="9" y="16"/>
                        <a:pt x="8" y="16"/>
                      </a:cubicBezTo>
                      <a:cubicBezTo>
                        <a:pt x="8" y="21"/>
                        <a:pt x="8" y="26"/>
                        <a:pt x="7" y="31"/>
                      </a:cubicBezTo>
                      <a:cubicBezTo>
                        <a:pt x="7" y="32"/>
                        <a:pt x="9" y="32"/>
                        <a:pt x="10" y="31"/>
                      </a:cubicBezTo>
                      <a:cubicBezTo>
                        <a:pt x="11" y="25"/>
                        <a:pt x="12" y="20"/>
                        <a:pt x="12" y="14"/>
                      </a:cubicBezTo>
                      <a:cubicBezTo>
                        <a:pt x="12" y="13"/>
                        <a:pt x="10" y="13"/>
                        <a:pt x="10" y="14"/>
                      </a:cubicBezTo>
                      <a:cubicBezTo>
                        <a:pt x="7" y="19"/>
                        <a:pt x="7" y="24"/>
                        <a:pt x="8" y="30"/>
                      </a:cubicBezTo>
                      <a:cubicBezTo>
                        <a:pt x="8" y="31"/>
                        <a:pt x="9" y="31"/>
                        <a:pt x="9" y="31"/>
                      </a:cubicBezTo>
                      <a:cubicBezTo>
                        <a:pt x="14" y="28"/>
                        <a:pt x="14" y="22"/>
                        <a:pt x="14" y="17"/>
                      </a:cubicBezTo>
                      <a:cubicBezTo>
                        <a:pt x="14" y="17"/>
                        <a:pt x="13" y="16"/>
                        <a:pt x="12" y="17"/>
                      </a:cubicBezTo>
                      <a:cubicBezTo>
                        <a:pt x="7" y="20"/>
                        <a:pt x="6" y="28"/>
                        <a:pt x="9" y="33"/>
                      </a:cubicBezTo>
                      <a:cubicBezTo>
                        <a:pt x="10" y="33"/>
                        <a:pt x="11" y="33"/>
                        <a:pt x="11" y="33"/>
                      </a:cubicBezTo>
                      <a:cubicBezTo>
                        <a:pt x="14" y="31"/>
                        <a:pt x="15" y="29"/>
                        <a:pt x="16" y="25"/>
                      </a:cubicBezTo>
                      <a:cubicBezTo>
                        <a:pt x="15" y="25"/>
                        <a:pt x="14" y="25"/>
                        <a:pt x="13" y="25"/>
                      </a:cubicBezTo>
                      <a:cubicBezTo>
                        <a:pt x="12" y="32"/>
                        <a:pt x="14" y="38"/>
                        <a:pt x="19" y="43"/>
                      </a:cubicBezTo>
                      <a:cubicBezTo>
                        <a:pt x="19" y="44"/>
                        <a:pt x="21" y="44"/>
                        <a:pt x="21" y="43"/>
                      </a:cubicBezTo>
                      <a:cubicBezTo>
                        <a:pt x="20" y="39"/>
                        <a:pt x="20" y="36"/>
                        <a:pt x="18" y="32"/>
                      </a:cubicBezTo>
                      <a:cubicBezTo>
                        <a:pt x="17" y="31"/>
                        <a:pt x="15" y="32"/>
                        <a:pt x="15" y="33"/>
                      </a:cubicBezTo>
                      <a:cubicBezTo>
                        <a:pt x="17" y="38"/>
                        <a:pt x="18" y="43"/>
                        <a:pt x="20" y="48"/>
                      </a:cubicBezTo>
                      <a:cubicBezTo>
                        <a:pt x="21" y="48"/>
                        <a:pt x="22" y="47"/>
                        <a:pt x="23" y="47"/>
                      </a:cubicBezTo>
                      <a:cubicBezTo>
                        <a:pt x="21" y="44"/>
                        <a:pt x="21" y="44"/>
                        <a:pt x="20" y="41"/>
                      </a:cubicBezTo>
                      <a:cubicBezTo>
                        <a:pt x="19" y="41"/>
                        <a:pt x="18" y="42"/>
                        <a:pt x="18" y="42"/>
                      </a:cubicBezTo>
                      <a:cubicBezTo>
                        <a:pt x="19" y="44"/>
                        <a:pt x="20" y="46"/>
                        <a:pt x="23" y="48"/>
                      </a:cubicBezTo>
                      <a:cubicBezTo>
                        <a:pt x="23" y="48"/>
                        <a:pt x="33" y="54"/>
                        <a:pt x="26" y="52"/>
                      </a:cubicBezTo>
                      <a:cubicBezTo>
                        <a:pt x="26" y="53"/>
                        <a:pt x="26" y="54"/>
                        <a:pt x="26" y="55"/>
                      </a:cubicBezTo>
                      <a:cubicBezTo>
                        <a:pt x="28" y="55"/>
                        <a:pt x="31" y="55"/>
                        <a:pt x="33" y="56"/>
                      </a:cubicBezTo>
                      <a:cubicBezTo>
                        <a:pt x="33" y="55"/>
                        <a:pt x="34" y="54"/>
                        <a:pt x="34" y="54"/>
                      </a:cubicBezTo>
                      <a:cubicBezTo>
                        <a:pt x="30" y="53"/>
                        <a:pt x="26" y="52"/>
                        <a:pt x="21" y="51"/>
                      </a:cubicBezTo>
                      <a:cubicBezTo>
                        <a:pt x="20" y="51"/>
                        <a:pt x="20" y="53"/>
                        <a:pt x="21" y="54"/>
                      </a:cubicBezTo>
                      <a:cubicBezTo>
                        <a:pt x="22" y="54"/>
                        <a:pt x="24" y="55"/>
                        <a:pt x="25" y="55"/>
                      </a:cubicBezTo>
                      <a:cubicBezTo>
                        <a:pt x="25" y="54"/>
                        <a:pt x="25" y="54"/>
                        <a:pt x="25" y="53"/>
                      </a:cubicBezTo>
                      <a:cubicBezTo>
                        <a:pt x="26" y="53"/>
                        <a:pt x="26" y="54"/>
                        <a:pt x="26" y="54"/>
                      </a:cubicBezTo>
                      <a:cubicBezTo>
                        <a:pt x="28" y="54"/>
                        <a:pt x="28" y="53"/>
                        <a:pt x="27" y="52"/>
                      </a:cubicBezTo>
                      <a:cubicBezTo>
                        <a:pt x="26" y="51"/>
                        <a:pt x="24" y="51"/>
                        <a:pt x="23" y="50"/>
                      </a:cubicBezTo>
                      <a:cubicBezTo>
                        <a:pt x="23" y="50"/>
                        <a:pt x="22" y="51"/>
                        <a:pt x="22" y="52"/>
                      </a:cubicBezTo>
                      <a:cubicBezTo>
                        <a:pt x="23" y="52"/>
                        <a:pt x="25" y="53"/>
                        <a:pt x="26" y="53"/>
                      </a:cubicBezTo>
                      <a:cubicBezTo>
                        <a:pt x="26" y="52"/>
                        <a:pt x="27" y="52"/>
                        <a:pt x="27" y="51"/>
                      </a:cubicBezTo>
                      <a:cubicBezTo>
                        <a:pt x="24" y="50"/>
                        <a:pt x="22" y="49"/>
                        <a:pt x="19" y="48"/>
                      </a:cubicBezTo>
                      <a:cubicBezTo>
                        <a:pt x="18" y="47"/>
                        <a:pt x="17" y="49"/>
                        <a:pt x="18" y="50"/>
                      </a:cubicBezTo>
                      <a:cubicBezTo>
                        <a:pt x="21" y="52"/>
                        <a:pt x="24" y="52"/>
                        <a:pt x="27" y="53"/>
                      </a:cubicBezTo>
                      <a:cubicBezTo>
                        <a:pt x="29" y="53"/>
                        <a:pt x="30" y="52"/>
                        <a:pt x="28" y="51"/>
                      </a:cubicBezTo>
                      <a:cubicBezTo>
                        <a:pt x="24" y="49"/>
                        <a:pt x="21" y="47"/>
                        <a:pt x="16" y="46"/>
                      </a:cubicBezTo>
                      <a:cubicBezTo>
                        <a:pt x="15" y="45"/>
                        <a:pt x="14" y="47"/>
                        <a:pt x="15" y="48"/>
                      </a:cubicBezTo>
                      <a:cubicBezTo>
                        <a:pt x="18" y="49"/>
                        <a:pt x="21" y="51"/>
                        <a:pt x="23" y="52"/>
                      </a:cubicBezTo>
                      <a:cubicBezTo>
                        <a:pt x="23" y="51"/>
                        <a:pt x="24" y="51"/>
                        <a:pt x="24" y="50"/>
                      </a:cubicBezTo>
                      <a:cubicBezTo>
                        <a:pt x="15" y="47"/>
                        <a:pt x="9" y="43"/>
                        <a:pt x="4" y="36"/>
                      </a:cubicBezTo>
                      <a:cubicBezTo>
                        <a:pt x="3" y="36"/>
                        <a:pt x="3" y="37"/>
                        <a:pt x="2" y="37"/>
                      </a:cubicBezTo>
                      <a:cubicBezTo>
                        <a:pt x="7" y="41"/>
                        <a:pt x="10" y="45"/>
                        <a:pt x="16" y="47"/>
                      </a:cubicBezTo>
                      <a:cubicBezTo>
                        <a:pt x="17" y="47"/>
                        <a:pt x="18" y="46"/>
                        <a:pt x="17" y="45"/>
                      </a:cubicBezTo>
                      <a:cubicBezTo>
                        <a:pt x="14" y="42"/>
                        <a:pt x="12" y="41"/>
                        <a:pt x="8" y="39"/>
                      </a:cubicBezTo>
                      <a:cubicBezTo>
                        <a:pt x="7" y="38"/>
                        <a:pt x="6" y="40"/>
                        <a:pt x="7" y="41"/>
                      </a:cubicBezTo>
                      <a:cubicBezTo>
                        <a:pt x="10" y="43"/>
                        <a:pt x="12" y="45"/>
                        <a:pt x="15" y="47"/>
                      </a:cubicBezTo>
                      <a:cubicBezTo>
                        <a:pt x="16" y="47"/>
                        <a:pt x="18" y="45"/>
                        <a:pt x="16" y="45"/>
                      </a:cubicBezTo>
                      <a:cubicBezTo>
                        <a:pt x="14" y="43"/>
                        <a:pt x="13" y="42"/>
                        <a:pt x="11" y="40"/>
                      </a:cubicBezTo>
                      <a:cubicBezTo>
                        <a:pt x="8" y="38"/>
                        <a:pt x="9" y="39"/>
                        <a:pt x="14" y="44"/>
                      </a:cubicBezTo>
                      <a:cubicBezTo>
                        <a:pt x="15" y="43"/>
                        <a:pt x="16" y="43"/>
                        <a:pt x="16" y="42"/>
                      </a:cubicBezTo>
                      <a:cubicBezTo>
                        <a:pt x="13" y="39"/>
                        <a:pt x="10" y="35"/>
                        <a:pt x="6" y="32"/>
                      </a:cubicBezTo>
                      <a:cubicBezTo>
                        <a:pt x="5" y="32"/>
                        <a:pt x="4" y="32"/>
                        <a:pt x="4" y="33"/>
                      </a:cubicBezTo>
                      <a:cubicBezTo>
                        <a:pt x="6" y="37"/>
                        <a:pt x="5" y="37"/>
                        <a:pt x="7" y="40"/>
                      </a:cubicBezTo>
                      <a:cubicBezTo>
                        <a:pt x="8" y="40"/>
                        <a:pt x="8" y="39"/>
                        <a:pt x="9" y="39"/>
                      </a:cubicBezTo>
                      <a:cubicBezTo>
                        <a:pt x="7" y="36"/>
                        <a:pt x="6" y="34"/>
                        <a:pt x="5" y="31"/>
                      </a:cubicBezTo>
                      <a:cubicBezTo>
                        <a:pt x="5" y="30"/>
                        <a:pt x="3" y="30"/>
                        <a:pt x="3" y="31"/>
                      </a:cubicBezTo>
                      <a:cubicBezTo>
                        <a:pt x="3" y="33"/>
                        <a:pt x="3" y="35"/>
                        <a:pt x="3" y="37"/>
                      </a:cubicBezTo>
                      <a:cubicBezTo>
                        <a:pt x="4" y="37"/>
                        <a:pt x="4" y="37"/>
                        <a:pt x="5" y="37"/>
                      </a:cubicBezTo>
                      <a:cubicBezTo>
                        <a:pt x="4" y="33"/>
                        <a:pt x="4" y="29"/>
                        <a:pt x="3" y="25"/>
                      </a:cubicBezTo>
                      <a:cubicBezTo>
                        <a:pt x="3" y="24"/>
                        <a:pt x="0" y="24"/>
                        <a:pt x="1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297"/>
                <p:cNvSpPr/>
                <p:nvPr/>
              </p:nvSpPr>
              <p:spPr bwMode="auto">
                <a:xfrm>
                  <a:off x="911" y="1613"/>
                  <a:ext cx="35" cy="39"/>
                </a:xfrm>
                <a:custGeom>
                  <a:avLst/>
                  <a:gdLst>
                    <a:gd name="T0" fmla="*/ 11 w 52"/>
                    <a:gd name="T1" fmla="*/ 10 h 59"/>
                    <a:gd name="T2" fmla="*/ 1 w 52"/>
                    <a:gd name="T3" fmla="*/ 13 h 59"/>
                    <a:gd name="T4" fmla="*/ 20 w 52"/>
                    <a:gd name="T5" fmla="*/ 9 h 59"/>
                    <a:gd name="T6" fmla="*/ 12 w 52"/>
                    <a:gd name="T7" fmla="*/ 8 h 59"/>
                    <a:gd name="T8" fmla="*/ 15 w 52"/>
                    <a:gd name="T9" fmla="*/ 4 h 59"/>
                    <a:gd name="T10" fmla="*/ 18 w 52"/>
                    <a:gd name="T11" fmla="*/ 18 h 59"/>
                    <a:gd name="T12" fmla="*/ 15 w 52"/>
                    <a:gd name="T13" fmla="*/ 7 h 59"/>
                    <a:gd name="T14" fmla="*/ 18 w 52"/>
                    <a:gd name="T15" fmla="*/ 7 h 59"/>
                    <a:gd name="T16" fmla="*/ 18 w 52"/>
                    <a:gd name="T17" fmla="*/ 15 h 59"/>
                    <a:gd name="T18" fmla="*/ 22 w 52"/>
                    <a:gd name="T19" fmla="*/ 17 h 59"/>
                    <a:gd name="T20" fmla="*/ 31 w 52"/>
                    <a:gd name="T21" fmla="*/ 18 h 59"/>
                    <a:gd name="T22" fmla="*/ 33 w 52"/>
                    <a:gd name="T23" fmla="*/ 22 h 59"/>
                    <a:gd name="T24" fmla="*/ 34 w 52"/>
                    <a:gd name="T25" fmla="*/ 38 h 59"/>
                    <a:gd name="T26" fmla="*/ 35 w 52"/>
                    <a:gd name="T27" fmla="*/ 48 h 59"/>
                    <a:gd name="T28" fmla="*/ 38 w 52"/>
                    <a:gd name="T29" fmla="*/ 49 h 59"/>
                    <a:gd name="T30" fmla="*/ 38 w 52"/>
                    <a:gd name="T31" fmla="*/ 54 h 59"/>
                    <a:gd name="T32" fmla="*/ 30 w 52"/>
                    <a:gd name="T33" fmla="*/ 16 h 59"/>
                    <a:gd name="T34" fmla="*/ 37 w 52"/>
                    <a:gd name="T35" fmla="*/ 38 h 59"/>
                    <a:gd name="T36" fmla="*/ 38 w 52"/>
                    <a:gd name="T37" fmla="*/ 33 h 59"/>
                    <a:gd name="T38" fmla="*/ 32 w 52"/>
                    <a:gd name="T39" fmla="*/ 10 h 59"/>
                    <a:gd name="T40" fmla="*/ 38 w 52"/>
                    <a:gd name="T41" fmla="*/ 15 h 59"/>
                    <a:gd name="T42" fmla="*/ 45 w 52"/>
                    <a:gd name="T43" fmla="*/ 39 h 59"/>
                    <a:gd name="T44" fmla="*/ 40 w 52"/>
                    <a:gd name="T45" fmla="*/ 15 h 59"/>
                    <a:gd name="T46" fmla="*/ 45 w 52"/>
                    <a:gd name="T47" fmla="*/ 35 h 59"/>
                    <a:gd name="T48" fmla="*/ 43 w 52"/>
                    <a:gd name="T49" fmla="*/ 41 h 59"/>
                    <a:gd name="T50" fmla="*/ 44 w 52"/>
                    <a:gd name="T51" fmla="*/ 44 h 59"/>
                    <a:gd name="T52" fmla="*/ 48 w 52"/>
                    <a:gd name="T53" fmla="*/ 38 h 59"/>
                    <a:gd name="T54" fmla="*/ 45 w 52"/>
                    <a:gd name="T55" fmla="*/ 43 h 59"/>
                    <a:gd name="T56" fmla="*/ 47 w 52"/>
                    <a:gd name="T57" fmla="*/ 38 h 59"/>
                    <a:gd name="T58" fmla="*/ 43 w 52"/>
                    <a:gd name="T59" fmla="*/ 41 h 59"/>
                    <a:gd name="T60" fmla="*/ 45 w 52"/>
                    <a:gd name="T61" fmla="*/ 35 h 59"/>
                    <a:gd name="T62" fmla="*/ 47 w 52"/>
                    <a:gd name="T63" fmla="*/ 36 h 59"/>
                    <a:gd name="T64" fmla="*/ 40 w 52"/>
                    <a:gd name="T65" fmla="*/ 15 h 59"/>
                    <a:gd name="T66" fmla="*/ 43 w 52"/>
                    <a:gd name="T67" fmla="*/ 40 h 59"/>
                    <a:gd name="T68" fmla="*/ 44 w 52"/>
                    <a:gd name="T69" fmla="*/ 42 h 59"/>
                    <a:gd name="T70" fmla="*/ 36 w 52"/>
                    <a:gd name="T71" fmla="*/ 16 h 59"/>
                    <a:gd name="T72" fmla="*/ 30 w 52"/>
                    <a:gd name="T73" fmla="*/ 13 h 59"/>
                    <a:gd name="T74" fmla="*/ 42 w 52"/>
                    <a:gd name="T75" fmla="*/ 40 h 59"/>
                    <a:gd name="T76" fmla="*/ 36 w 52"/>
                    <a:gd name="T77" fmla="*/ 24 h 59"/>
                    <a:gd name="T78" fmla="*/ 38 w 52"/>
                    <a:gd name="T79" fmla="*/ 29 h 59"/>
                    <a:gd name="T80" fmla="*/ 40 w 52"/>
                    <a:gd name="T81" fmla="*/ 48 h 59"/>
                    <a:gd name="T82" fmla="*/ 31 w 52"/>
                    <a:gd name="T83" fmla="*/ 58 h 59"/>
                    <a:gd name="T84" fmla="*/ 38 w 52"/>
                    <a:gd name="T85" fmla="*/ 39 h 59"/>
                    <a:gd name="T86" fmla="*/ 35 w 52"/>
                    <a:gd name="T87" fmla="*/ 47 h 59"/>
                    <a:gd name="T88" fmla="*/ 34 w 52"/>
                    <a:gd name="T89" fmla="*/ 24 h 59"/>
                    <a:gd name="T90" fmla="*/ 34 w 52"/>
                    <a:gd name="T91" fmla="*/ 37 h 59"/>
                    <a:gd name="T92" fmla="*/ 28 w 52"/>
                    <a:gd name="T93" fmla="*/ 11 h 59"/>
                    <a:gd name="T94" fmla="*/ 27 w 52"/>
                    <a:gd name="T95" fmla="*/ 5 h 59"/>
                    <a:gd name="T96" fmla="*/ 27 w 52"/>
                    <a:gd name="T97" fmla="*/ 8 h 59"/>
                    <a:gd name="T98" fmla="*/ 22 w 52"/>
                    <a:gd name="T99" fmla="*/ 20 h 59"/>
                    <a:gd name="T100" fmla="*/ 16 w 52"/>
                    <a:gd name="T101" fmla="*/ 14 h 59"/>
                    <a:gd name="T102" fmla="*/ 21 w 52"/>
                    <a:gd name="T103" fmla="*/ 7 h 59"/>
                    <a:gd name="T104" fmla="*/ 9 w 52"/>
                    <a:gd name="T105" fmla="*/ 18 h 59"/>
                    <a:gd name="T106" fmla="*/ 16 w 52"/>
                    <a:gd name="T107" fmla="*/ 17 h 59"/>
                    <a:gd name="T108" fmla="*/ 15 w 52"/>
                    <a:gd name="T109" fmla="*/ 7 h 59"/>
                    <a:gd name="T110" fmla="*/ 8 w 52"/>
                    <a:gd name="T111" fmla="*/ 8 h 59"/>
                    <a:gd name="T112" fmla="*/ 20 w 52"/>
                    <a:gd name="T113" fmla="*/ 9 h 59"/>
                    <a:gd name="T114" fmla="*/ 0 w 52"/>
                    <a:gd name="T115" fmla="*/ 13 h 59"/>
                    <a:gd name="T116" fmla="*/ 11 w 52"/>
                    <a:gd name="T117" fmla="*/ 10 h 59"/>
                    <a:gd name="T118" fmla="*/ 3 w 52"/>
                    <a:gd name="T119" fmla="*/ 15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52" h="59">
                      <a:moveTo>
                        <a:pt x="4" y="17"/>
                      </a:moveTo>
                      <a:cubicBezTo>
                        <a:pt x="8" y="15"/>
                        <a:pt x="11" y="14"/>
                        <a:pt x="16" y="13"/>
                      </a:cubicBezTo>
                      <a:cubicBezTo>
                        <a:pt x="17" y="12"/>
                        <a:pt x="16" y="10"/>
                        <a:pt x="15" y="11"/>
                      </a:cubicBezTo>
                      <a:cubicBezTo>
                        <a:pt x="10" y="12"/>
                        <a:pt x="6" y="13"/>
                        <a:pt x="2" y="15"/>
                      </a:cubicBezTo>
                      <a:cubicBezTo>
                        <a:pt x="2" y="15"/>
                        <a:pt x="3" y="16"/>
                        <a:pt x="3" y="16"/>
                      </a:cubicBezTo>
                      <a:cubicBezTo>
                        <a:pt x="6" y="14"/>
                        <a:pt x="8" y="12"/>
                        <a:pt x="11" y="10"/>
                      </a:cubicBezTo>
                      <a:cubicBezTo>
                        <a:pt x="12" y="9"/>
                        <a:pt x="11" y="7"/>
                        <a:pt x="9" y="8"/>
                      </a:cubicBezTo>
                      <a:cubicBezTo>
                        <a:pt x="6" y="10"/>
                        <a:pt x="3" y="12"/>
                        <a:pt x="1" y="15"/>
                      </a:cubicBezTo>
                      <a:cubicBezTo>
                        <a:pt x="0" y="16"/>
                        <a:pt x="1" y="18"/>
                        <a:pt x="2" y="17"/>
                      </a:cubicBezTo>
                      <a:cubicBezTo>
                        <a:pt x="5" y="14"/>
                        <a:pt x="8" y="11"/>
                        <a:pt x="11" y="8"/>
                      </a:cubicBezTo>
                      <a:cubicBezTo>
                        <a:pt x="12" y="7"/>
                        <a:pt x="11" y="6"/>
                        <a:pt x="10" y="7"/>
                      </a:cubicBezTo>
                      <a:cubicBezTo>
                        <a:pt x="7" y="9"/>
                        <a:pt x="4" y="11"/>
                        <a:pt x="1" y="13"/>
                      </a:cubicBezTo>
                      <a:cubicBezTo>
                        <a:pt x="1" y="14"/>
                        <a:pt x="2" y="14"/>
                        <a:pt x="2" y="15"/>
                      </a:cubicBezTo>
                      <a:cubicBezTo>
                        <a:pt x="6" y="12"/>
                        <a:pt x="10" y="10"/>
                        <a:pt x="14" y="8"/>
                      </a:cubicBezTo>
                      <a:cubicBezTo>
                        <a:pt x="16" y="7"/>
                        <a:pt x="15" y="6"/>
                        <a:pt x="13" y="6"/>
                      </a:cubicBezTo>
                      <a:cubicBezTo>
                        <a:pt x="10" y="7"/>
                        <a:pt x="6" y="8"/>
                        <a:pt x="3" y="9"/>
                      </a:cubicBezTo>
                      <a:cubicBezTo>
                        <a:pt x="1" y="9"/>
                        <a:pt x="2" y="11"/>
                        <a:pt x="3" y="11"/>
                      </a:cubicBezTo>
                      <a:cubicBezTo>
                        <a:pt x="9" y="12"/>
                        <a:pt x="14" y="10"/>
                        <a:pt x="20" y="9"/>
                      </a:cubicBezTo>
                      <a:cubicBezTo>
                        <a:pt x="21" y="9"/>
                        <a:pt x="21" y="7"/>
                        <a:pt x="19" y="7"/>
                      </a:cubicBezTo>
                      <a:cubicBezTo>
                        <a:pt x="16" y="8"/>
                        <a:pt x="12" y="8"/>
                        <a:pt x="8" y="8"/>
                      </a:cubicBezTo>
                      <a:cubicBezTo>
                        <a:pt x="7" y="8"/>
                        <a:pt x="7" y="10"/>
                        <a:pt x="8" y="10"/>
                      </a:cubicBezTo>
                      <a:cubicBezTo>
                        <a:pt x="12" y="10"/>
                        <a:pt x="15" y="10"/>
                        <a:pt x="19" y="10"/>
                      </a:cubicBezTo>
                      <a:cubicBezTo>
                        <a:pt x="19" y="9"/>
                        <a:pt x="19" y="8"/>
                        <a:pt x="19" y="8"/>
                      </a:cubicBezTo>
                      <a:cubicBezTo>
                        <a:pt x="17" y="8"/>
                        <a:pt x="14" y="8"/>
                        <a:pt x="12" y="8"/>
                      </a:cubicBezTo>
                      <a:cubicBezTo>
                        <a:pt x="14" y="7"/>
                        <a:pt x="16" y="6"/>
                        <a:pt x="19" y="6"/>
                      </a:cubicBezTo>
                      <a:cubicBezTo>
                        <a:pt x="19" y="6"/>
                        <a:pt x="19" y="5"/>
                        <a:pt x="18" y="4"/>
                      </a:cubicBezTo>
                      <a:cubicBezTo>
                        <a:pt x="15" y="6"/>
                        <a:pt x="12" y="7"/>
                        <a:pt x="9" y="6"/>
                      </a:cubicBezTo>
                      <a:cubicBezTo>
                        <a:pt x="9" y="7"/>
                        <a:pt x="9" y="8"/>
                        <a:pt x="9" y="8"/>
                      </a:cubicBezTo>
                      <a:cubicBezTo>
                        <a:pt x="11" y="8"/>
                        <a:pt x="13" y="7"/>
                        <a:pt x="15" y="7"/>
                      </a:cubicBezTo>
                      <a:cubicBezTo>
                        <a:pt x="17" y="6"/>
                        <a:pt x="16" y="4"/>
                        <a:pt x="15" y="4"/>
                      </a:cubicBezTo>
                      <a:cubicBezTo>
                        <a:pt x="12" y="5"/>
                        <a:pt x="10" y="5"/>
                        <a:pt x="7" y="6"/>
                      </a:cubicBezTo>
                      <a:cubicBezTo>
                        <a:pt x="7" y="7"/>
                        <a:pt x="8" y="7"/>
                        <a:pt x="8" y="8"/>
                      </a:cubicBezTo>
                      <a:cubicBezTo>
                        <a:pt x="13" y="5"/>
                        <a:pt x="19" y="5"/>
                        <a:pt x="25" y="3"/>
                      </a:cubicBezTo>
                      <a:cubicBezTo>
                        <a:pt x="24" y="4"/>
                        <a:pt x="23" y="5"/>
                        <a:pt x="22" y="6"/>
                      </a:cubicBezTo>
                      <a:cubicBezTo>
                        <a:pt x="19" y="9"/>
                        <a:pt x="17" y="13"/>
                        <a:pt x="16" y="17"/>
                      </a:cubicBezTo>
                      <a:cubicBezTo>
                        <a:pt x="15" y="19"/>
                        <a:pt x="17" y="19"/>
                        <a:pt x="18" y="18"/>
                      </a:cubicBezTo>
                      <a:cubicBezTo>
                        <a:pt x="20" y="15"/>
                        <a:pt x="21" y="12"/>
                        <a:pt x="20" y="8"/>
                      </a:cubicBezTo>
                      <a:cubicBezTo>
                        <a:pt x="19" y="8"/>
                        <a:pt x="19" y="7"/>
                        <a:pt x="18" y="8"/>
                      </a:cubicBezTo>
                      <a:cubicBezTo>
                        <a:pt x="15" y="9"/>
                        <a:pt x="13" y="11"/>
                        <a:pt x="11" y="13"/>
                      </a:cubicBezTo>
                      <a:cubicBezTo>
                        <a:pt x="11" y="14"/>
                        <a:pt x="12" y="14"/>
                        <a:pt x="12" y="15"/>
                      </a:cubicBezTo>
                      <a:cubicBezTo>
                        <a:pt x="14" y="13"/>
                        <a:pt x="16" y="10"/>
                        <a:pt x="17" y="8"/>
                      </a:cubicBezTo>
                      <a:cubicBezTo>
                        <a:pt x="17" y="8"/>
                        <a:pt x="16" y="7"/>
                        <a:pt x="15" y="7"/>
                      </a:cubicBezTo>
                      <a:cubicBezTo>
                        <a:pt x="13" y="11"/>
                        <a:pt x="11" y="14"/>
                        <a:pt x="9" y="17"/>
                      </a:cubicBezTo>
                      <a:cubicBezTo>
                        <a:pt x="10" y="18"/>
                        <a:pt x="10" y="18"/>
                        <a:pt x="11" y="18"/>
                      </a:cubicBezTo>
                      <a:cubicBezTo>
                        <a:pt x="11" y="10"/>
                        <a:pt x="13" y="17"/>
                        <a:pt x="13" y="19"/>
                      </a:cubicBezTo>
                      <a:cubicBezTo>
                        <a:pt x="13" y="20"/>
                        <a:pt x="14" y="21"/>
                        <a:pt x="15" y="20"/>
                      </a:cubicBezTo>
                      <a:cubicBezTo>
                        <a:pt x="17" y="16"/>
                        <a:pt x="19" y="12"/>
                        <a:pt x="21" y="8"/>
                      </a:cubicBezTo>
                      <a:cubicBezTo>
                        <a:pt x="20" y="7"/>
                        <a:pt x="19" y="7"/>
                        <a:pt x="18" y="7"/>
                      </a:cubicBezTo>
                      <a:cubicBezTo>
                        <a:pt x="17" y="11"/>
                        <a:pt x="14" y="16"/>
                        <a:pt x="13" y="20"/>
                      </a:cubicBezTo>
                      <a:cubicBezTo>
                        <a:pt x="13" y="20"/>
                        <a:pt x="14" y="21"/>
                        <a:pt x="15" y="21"/>
                      </a:cubicBezTo>
                      <a:cubicBezTo>
                        <a:pt x="17" y="16"/>
                        <a:pt x="18" y="11"/>
                        <a:pt x="22" y="8"/>
                      </a:cubicBezTo>
                      <a:cubicBezTo>
                        <a:pt x="21" y="8"/>
                        <a:pt x="20" y="7"/>
                        <a:pt x="20" y="7"/>
                      </a:cubicBezTo>
                      <a:cubicBezTo>
                        <a:pt x="19" y="9"/>
                        <a:pt x="18" y="12"/>
                        <a:pt x="16" y="14"/>
                      </a:cubicBezTo>
                      <a:cubicBezTo>
                        <a:pt x="17" y="14"/>
                        <a:pt x="18" y="14"/>
                        <a:pt x="18" y="15"/>
                      </a:cubicBezTo>
                      <a:cubicBezTo>
                        <a:pt x="19" y="12"/>
                        <a:pt x="24" y="6"/>
                        <a:pt x="22" y="13"/>
                      </a:cubicBezTo>
                      <a:cubicBezTo>
                        <a:pt x="22" y="18"/>
                        <a:pt x="20" y="12"/>
                        <a:pt x="22" y="8"/>
                      </a:cubicBezTo>
                      <a:cubicBezTo>
                        <a:pt x="23" y="9"/>
                        <a:pt x="25" y="10"/>
                        <a:pt x="26" y="11"/>
                      </a:cubicBezTo>
                      <a:cubicBezTo>
                        <a:pt x="26" y="12"/>
                        <a:pt x="25" y="14"/>
                        <a:pt x="24" y="16"/>
                      </a:cubicBezTo>
                      <a:cubicBezTo>
                        <a:pt x="23" y="8"/>
                        <a:pt x="23" y="8"/>
                        <a:pt x="22" y="14"/>
                      </a:cubicBezTo>
                      <a:cubicBezTo>
                        <a:pt x="22" y="15"/>
                        <a:pt x="22" y="16"/>
                        <a:pt x="22" y="17"/>
                      </a:cubicBezTo>
                      <a:cubicBezTo>
                        <a:pt x="22" y="17"/>
                        <a:pt x="23" y="18"/>
                        <a:pt x="24" y="18"/>
                      </a:cubicBezTo>
                      <a:cubicBezTo>
                        <a:pt x="24" y="14"/>
                        <a:pt x="27" y="4"/>
                        <a:pt x="25" y="15"/>
                      </a:cubicBezTo>
                      <a:cubicBezTo>
                        <a:pt x="25" y="12"/>
                        <a:pt x="28" y="9"/>
                        <a:pt x="28" y="13"/>
                      </a:cubicBezTo>
                      <a:cubicBezTo>
                        <a:pt x="28" y="16"/>
                        <a:pt x="28" y="18"/>
                        <a:pt x="27" y="21"/>
                      </a:cubicBezTo>
                      <a:cubicBezTo>
                        <a:pt x="27" y="25"/>
                        <a:pt x="28" y="23"/>
                        <a:pt x="28" y="18"/>
                      </a:cubicBezTo>
                      <a:cubicBezTo>
                        <a:pt x="29" y="18"/>
                        <a:pt x="30" y="18"/>
                        <a:pt x="31" y="18"/>
                      </a:cubicBezTo>
                      <a:cubicBezTo>
                        <a:pt x="31" y="20"/>
                        <a:pt x="31" y="23"/>
                        <a:pt x="30" y="25"/>
                      </a:cubicBezTo>
                      <a:cubicBezTo>
                        <a:pt x="29" y="32"/>
                        <a:pt x="32" y="14"/>
                        <a:pt x="32" y="24"/>
                      </a:cubicBezTo>
                      <a:cubicBezTo>
                        <a:pt x="33" y="28"/>
                        <a:pt x="32" y="32"/>
                        <a:pt x="32" y="37"/>
                      </a:cubicBezTo>
                      <a:cubicBezTo>
                        <a:pt x="32" y="36"/>
                        <a:pt x="33" y="36"/>
                        <a:pt x="34" y="36"/>
                      </a:cubicBezTo>
                      <a:cubicBezTo>
                        <a:pt x="33" y="34"/>
                        <a:pt x="33" y="32"/>
                        <a:pt x="33" y="30"/>
                      </a:cubicBezTo>
                      <a:cubicBezTo>
                        <a:pt x="32" y="28"/>
                        <a:pt x="34" y="23"/>
                        <a:pt x="33" y="22"/>
                      </a:cubicBezTo>
                      <a:cubicBezTo>
                        <a:pt x="36" y="27"/>
                        <a:pt x="33" y="35"/>
                        <a:pt x="32" y="40"/>
                      </a:cubicBezTo>
                      <a:cubicBezTo>
                        <a:pt x="33" y="40"/>
                        <a:pt x="34" y="40"/>
                        <a:pt x="34" y="40"/>
                      </a:cubicBezTo>
                      <a:cubicBezTo>
                        <a:pt x="34" y="37"/>
                        <a:pt x="35" y="33"/>
                        <a:pt x="35" y="29"/>
                      </a:cubicBezTo>
                      <a:cubicBezTo>
                        <a:pt x="35" y="32"/>
                        <a:pt x="34" y="35"/>
                        <a:pt x="34" y="37"/>
                      </a:cubicBezTo>
                      <a:cubicBezTo>
                        <a:pt x="32" y="46"/>
                        <a:pt x="35" y="30"/>
                        <a:pt x="34" y="32"/>
                      </a:cubicBezTo>
                      <a:cubicBezTo>
                        <a:pt x="36" y="25"/>
                        <a:pt x="35" y="36"/>
                        <a:pt x="34" y="38"/>
                      </a:cubicBezTo>
                      <a:cubicBezTo>
                        <a:pt x="34" y="40"/>
                        <a:pt x="33" y="43"/>
                        <a:pt x="32" y="46"/>
                      </a:cubicBezTo>
                      <a:cubicBezTo>
                        <a:pt x="33" y="46"/>
                        <a:pt x="34" y="46"/>
                        <a:pt x="35" y="46"/>
                      </a:cubicBezTo>
                      <a:cubicBezTo>
                        <a:pt x="35" y="43"/>
                        <a:pt x="35" y="40"/>
                        <a:pt x="37" y="36"/>
                      </a:cubicBezTo>
                      <a:cubicBezTo>
                        <a:pt x="38" y="39"/>
                        <a:pt x="37" y="41"/>
                        <a:pt x="35" y="43"/>
                      </a:cubicBezTo>
                      <a:cubicBezTo>
                        <a:pt x="34" y="44"/>
                        <a:pt x="34" y="46"/>
                        <a:pt x="33" y="47"/>
                      </a:cubicBezTo>
                      <a:cubicBezTo>
                        <a:pt x="33" y="47"/>
                        <a:pt x="34" y="47"/>
                        <a:pt x="35" y="48"/>
                      </a:cubicBezTo>
                      <a:cubicBezTo>
                        <a:pt x="34" y="50"/>
                        <a:pt x="32" y="51"/>
                        <a:pt x="30" y="53"/>
                      </a:cubicBezTo>
                      <a:cubicBezTo>
                        <a:pt x="29" y="54"/>
                        <a:pt x="30" y="55"/>
                        <a:pt x="31" y="55"/>
                      </a:cubicBezTo>
                      <a:cubicBezTo>
                        <a:pt x="38" y="54"/>
                        <a:pt x="39" y="47"/>
                        <a:pt x="41" y="41"/>
                      </a:cubicBezTo>
                      <a:cubicBezTo>
                        <a:pt x="40" y="41"/>
                        <a:pt x="39" y="41"/>
                        <a:pt x="39" y="41"/>
                      </a:cubicBezTo>
                      <a:cubicBezTo>
                        <a:pt x="39" y="46"/>
                        <a:pt x="31" y="59"/>
                        <a:pt x="39" y="51"/>
                      </a:cubicBezTo>
                      <a:cubicBezTo>
                        <a:pt x="39" y="50"/>
                        <a:pt x="38" y="50"/>
                        <a:pt x="38" y="49"/>
                      </a:cubicBezTo>
                      <a:cubicBezTo>
                        <a:pt x="36" y="51"/>
                        <a:pt x="34" y="52"/>
                        <a:pt x="33" y="54"/>
                      </a:cubicBezTo>
                      <a:cubicBezTo>
                        <a:pt x="32" y="55"/>
                        <a:pt x="33" y="57"/>
                        <a:pt x="34" y="56"/>
                      </a:cubicBezTo>
                      <a:cubicBezTo>
                        <a:pt x="38" y="55"/>
                        <a:pt x="40" y="53"/>
                        <a:pt x="42" y="49"/>
                      </a:cubicBezTo>
                      <a:cubicBezTo>
                        <a:pt x="42" y="48"/>
                        <a:pt x="41" y="46"/>
                        <a:pt x="40" y="48"/>
                      </a:cubicBezTo>
                      <a:cubicBezTo>
                        <a:pt x="37" y="50"/>
                        <a:pt x="38" y="49"/>
                        <a:pt x="36" y="53"/>
                      </a:cubicBezTo>
                      <a:cubicBezTo>
                        <a:pt x="35" y="54"/>
                        <a:pt x="37" y="55"/>
                        <a:pt x="38" y="54"/>
                      </a:cubicBezTo>
                      <a:cubicBezTo>
                        <a:pt x="41" y="50"/>
                        <a:pt x="43" y="46"/>
                        <a:pt x="43" y="41"/>
                      </a:cubicBezTo>
                      <a:cubicBezTo>
                        <a:pt x="44" y="33"/>
                        <a:pt x="38" y="28"/>
                        <a:pt x="35" y="21"/>
                      </a:cubicBezTo>
                      <a:cubicBezTo>
                        <a:pt x="34" y="21"/>
                        <a:pt x="34" y="22"/>
                        <a:pt x="33" y="22"/>
                      </a:cubicBezTo>
                      <a:cubicBezTo>
                        <a:pt x="34" y="25"/>
                        <a:pt x="35" y="27"/>
                        <a:pt x="36" y="29"/>
                      </a:cubicBezTo>
                      <a:cubicBezTo>
                        <a:pt x="37" y="31"/>
                        <a:pt x="39" y="30"/>
                        <a:pt x="38" y="29"/>
                      </a:cubicBezTo>
                      <a:cubicBezTo>
                        <a:pt x="37" y="25"/>
                        <a:pt x="36" y="16"/>
                        <a:pt x="30" y="16"/>
                      </a:cubicBezTo>
                      <a:cubicBezTo>
                        <a:pt x="29" y="16"/>
                        <a:pt x="29" y="17"/>
                        <a:pt x="29" y="17"/>
                      </a:cubicBezTo>
                      <a:cubicBezTo>
                        <a:pt x="30" y="26"/>
                        <a:pt x="33" y="34"/>
                        <a:pt x="34" y="42"/>
                      </a:cubicBezTo>
                      <a:cubicBezTo>
                        <a:pt x="34" y="44"/>
                        <a:pt x="36" y="43"/>
                        <a:pt x="36" y="42"/>
                      </a:cubicBezTo>
                      <a:cubicBezTo>
                        <a:pt x="37" y="36"/>
                        <a:pt x="39" y="30"/>
                        <a:pt x="38" y="24"/>
                      </a:cubicBezTo>
                      <a:cubicBezTo>
                        <a:pt x="37" y="24"/>
                        <a:pt x="37" y="24"/>
                        <a:pt x="36" y="24"/>
                      </a:cubicBezTo>
                      <a:cubicBezTo>
                        <a:pt x="37" y="29"/>
                        <a:pt x="38" y="33"/>
                        <a:pt x="37" y="38"/>
                      </a:cubicBezTo>
                      <a:cubicBezTo>
                        <a:pt x="38" y="38"/>
                        <a:pt x="39" y="38"/>
                        <a:pt x="40" y="37"/>
                      </a:cubicBezTo>
                      <a:cubicBezTo>
                        <a:pt x="40" y="38"/>
                        <a:pt x="40" y="39"/>
                        <a:pt x="40" y="40"/>
                      </a:cubicBezTo>
                      <a:cubicBezTo>
                        <a:pt x="41" y="40"/>
                        <a:pt x="41" y="40"/>
                        <a:pt x="42" y="40"/>
                      </a:cubicBezTo>
                      <a:cubicBezTo>
                        <a:pt x="41" y="30"/>
                        <a:pt x="40" y="22"/>
                        <a:pt x="32" y="15"/>
                      </a:cubicBezTo>
                      <a:cubicBezTo>
                        <a:pt x="32" y="15"/>
                        <a:pt x="32" y="16"/>
                        <a:pt x="31" y="17"/>
                      </a:cubicBezTo>
                      <a:cubicBezTo>
                        <a:pt x="38" y="18"/>
                        <a:pt x="38" y="28"/>
                        <a:pt x="38" y="33"/>
                      </a:cubicBezTo>
                      <a:cubicBezTo>
                        <a:pt x="38" y="33"/>
                        <a:pt x="38" y="26"/>
                        <a:pt x="38" y="24"/>
                      </a:cubicBezTo>
                      <a:cubicBezTo>
                        <a:pt x="38" y="18"/>
                        <a:pt x="36" y="14"/>
                        <a:pt x="31" y="11"/>
                      </a:cubicBezTo>
                      <a:cubicBezTo>
                        <a:pt x="30" y="10"/>
                        <a:pt x="28" y="12"/>
                        <a:pt x="30" y="13"/>
                      </a:cubicBezTo>
                      <a:cubicBezTo>
                        <a:pt x="37" y="19"/>
                        <a:pt x="39" y="23"/>
                        <a:pt x="42" y="32"/>
                      </a:cubicBezTo>
                      <a:cubicBezTo>
                        <a:pt x="41" y="29"/>
                        <a:pt x="41" y="24"/>
                        <a:pt x="40" y="20"/>
                      </a:cubicBezTo>
                      <a:cubicBezTo>
                        <a:pt x="39" y="16"/>
                        <a:pt x="37" y="11"/>
                        <a:pt x="32" y="10"/>
                      </a:cubicBezTo>
                      <a:cubicBezTo>
                        <a:pt x="31" y="10"/>
                        <a:pt x="30" y="11"/>
                        <a:pt x="31" y="12"/>
                      </a:cubicBezTo>
                      <a:cubicBezTo>
                        <a:pt x="36" y="20"/>
                        <a:pt x="41" y="27"/>
                        <a:pt x="43" y="37"/>
                      </a:cubicBezTo>
                      <a:cubicBezTo>
                        <a:pt x="42" y="31"/>
                        <a:pt x="41" y="26"/>
                        <a:pt x="37" y="20"/>
                      </a:cubicBezTo>
                      <a:cubicBezTo>
                        <a:pt x="39" y="23"/>
                        <a:pt x="41" y="26"/>
                        <a:pt x="42" y="29"/>
                      </a:cubicBezTo>
                      <a:cubicBezTo>
                        <a:pt x="42" y="32"/>
                        <a:pt x="43" y="42"/>
                        <a:pt x="43" y="33"/>
                      </a:cubicBezTo>
                      <a:cubicBezTo>
                        <a:pt x="43" y="26"/>
                        <a:pt x="41" y="21"/>
                        <a:pt x="38" y="15"/>
                      </a:cubicBezTo>
                      <a:cubicBezTo>
                        <a:pt x="37" y="15"/>
                        <a:pt x="36" y="16"/>
                        <a:pt x="36" y="16"/>
                      </a:cubicBezTo>
                      <a:cubicBezTo>
                        <a:pt x="43" y="22"/>
                        <a:pt x="45" y="31"/>
                        <a:pt x="43" y="39"/>
                      </a:cubicBezTo>
                      <a:cubicBezTo>
                        <a:pt x="44" y="39"/>
                        <a:pt x="45" y="40"/>
                        <a:pt x="46" y="40"/>
                      </a:cubicBezTo>
                      <a:cubicBezTo>
                        <a:pt x="44" y="29"/>
                        <a:pt x="46" y="21"/>
                        <a:pt x="38" y="13"/>
                      </a:cubicBezTo>
                      <a:cubicBezTo>
                        <a:pt x="37" y="12"/>
                        <a:pt x="35" y="14"/>
                        <a:pt x="36" y="15"/>
                      </a:cubicBezTo>
                      <a:cubicBezTo>
                        <a:pt x="43" y="22"/>
                        <a:pt x="47" y="30"/>
                        <a:pt x="45" y="39"/>
                      </a:cubicBezTo>
                      <a:cubicBezTo>
                        <a:pt x="46" y="39"/>
                        <a:pt x="46" y="39"/>
                        <a:pt x="47" y="40"/>
                      </a:cubicBezTo>
                      <a:cubicBezTo>
                        <a:pt x="46" y="30"/>
                        <a:pt x="47" y="22"/>
                        <a:pt x="40" y="15"/>
                      </a:cubicBezTo>
                      <a:cubicBezTo>
                        <a:pt x="39" y="14"/>
                        <a:pt x="37" y="15"/>
                        <a:pt x="38" y="16"/>
                      </a:cubicBezTo>
                      <a:cubicBezTo>
                        <a:pt x="42" y="20"/>
                        <a:pt x="44" y="24"/>
                        <a:pt x="45" y="28"/>
                      </a:cubicBezTo>
                      <a:cubicBezTo>
                        <a:pt x="48" y="36"/>
                        <a:pt x="47" y="28"/>
                        <a:pt x="47" y="26"/>
                      </a:cubicBezTo>
                      <a:cubicBezTo>
                        <a:pt x="46" y="21"/>
                        <a:pt x="44" y="18"/>
                        <a:pt x="40" y="15"/>
                      </a:cubicBezTo>
                      <a:cubicBezTo>
                        <a:pt x="40" y="15"/>
                        <a:pt x="39" y="16"/>
                        <a:pt x="39" y="16"/>
                      </a:cubicBezTo>
                      <a:cubicBezTo>
                        <a:pt x="46" y="20"/>
                        <a:pt x="46" y="28"/>
                        <a:pt x="47" y="36"/>
                      </a:cubicBezTo>
                      <a:cubicBezTo>
                        <a:pt x="48" y="36"/>
                        <a:pt x="48" y="36"/>
                        <a:pt x="49" y="35"/>
                      </a:cubicBezTo>
                      <a:cubicBezTo>
                        <a:pt x="48" y="29"/>
                        <a:pt x="45" y="23"/>
                        <a:pt x="43" y="16"/>
                      </a:cubicBezTo>
                      <a:cubicBezTo>
                        <a:pt x="42" y="17"/>
                        <a:pt x="41" y="17"/>
                        <a:pt x="41" y="18"/>
                      </a:cubicBezTo>
                      <a:cubicBezTo>
                        <a:pt x="46" y="22"/>
                        <a:pt x="45" y="29"/>
                        <a:pt x="45" y="35"/>
                      </a:cubicBezTo>
                      <a:cubicBezTo>
                        <a:pt x="45" y="40"/>
                        <a:pt x="42" y="42"/>
                        <a:pt x="42" y="47"/>
                      </a:cubicBezTo>
                      <a:cubicBezTo>
                        <a:pt x="42" y="43"/>
                        <a:pt x="44" y="39"/>
                        <a:pt x="45" y="36"/>
                      </a:cubicBezTo>
                      <a:cubicBezTo>
                        <a:pt x="45" y="36"/>
                        <a:pt x="44" y="35"/>
                        <a:pt x="43" y="35"/>
                      </a:cubicBezTo>
                      <a:cubicBezTo>
                        <a:pt x="43" y="39"/>
                        <a:pt x="42" y="42"/>
                        <a:pt x="40" y="45"/>
                      </a:cubicBezTo>
                      <a:cubicBezTo>
                        <a:pt x="41" y="46"/>
                        <a:pt x="42" y="46"/>
                        <a:pt x="42" y="46"/>
                      </a:cubicBezTo>
                      <a:cubicBezTo>
                        <a:pt x="43" y="45"/>
                        <a:pt x="43" y="43"/>
                        <a:pt x="43" y="41"/>
                      </a:cubicBezTo>
                      <a:cubicBezTo>
                        <a:pt x="44" y="41"/>
                        <a:pt x="44" y="42"/>
                        <a:pt x="45" y="42"/>
                      </a:cubicBezTo>
                      <a:cubicBezTo>
                        <a:pt x="44" y="43"/>
                        <a:pt x="43" y="44"/>
                        <a:pt x="43" y="45"/>
                      </a:cubicBezTo>
                      <a:cubicBezTo>
                        <a:pt x="43" y="45"/>
                        <a:pt x="44" y="46"/>
                        <a:pt x="45" y="46"/>
                      </a:cubicBezTo>
                      <a:cubicBezTo>
                        <a:pt x="46" y="43"/>
                        <a:pt x="46" y="41"/>
                        <a:pt x="47" y="39"/>
                      </a:cubicBezTo>
                      <a:cubicBezTo>
                        <a:pt x="46" y="39"/>
                        <a:pt x="46" y="38"/>
                        <a:pt x="45" y="38"/>
                      </a:cubicBezTo>
                      <a:cubicBezTo>
                        <a:pt x="44" y="40"/>
                        <a:pt x="44" y="42"/>
                        <a:pt x="44" y="44"/>
                      </a:cubicBezTo>
                      <a:cubicBezTo>
                        <a:pt x="44" y="44"/>
                        <a:pt x="45" y="44"/>
                        <a:pt x="46" y="44"/>
                      </a:cubicBezTo>
                      <a:cubicBezTo>
                        <a:pt x="47" y="42"/>
                        <a:pt x="48" y="39"/>
                        <a:pt x="49" y="36"/>
                      </a:cubicBezTo>
                      <a:cubicBezTo>
                        <a:pt x="48" y="36"/>
                        <a:pt x="47" y="35"/>
                        <a:pt x="47" y="35"/>
                      </a:cubicBezTo>
                      <a:cubicBezTo>
                        <a:pt x="46" y="38"/>
                        <a:pt x="46" y="40"/>
                        <a:pt x="45" y="43"/>
                      </a:cubicBezTo>
                      <a:cubicBezTo>
                        <a:pt x="46" y="43"/>
                        <a:pt x="46" y="44"/>
                        <a:pt x="47" y="44"/>
                      </a:cubicBezTo>
                      <a:cubicBezTo>
                        <a:pt x="47" y="42"/>
                        <a:pt x="48" y="40"/>
                        <a:pt x="48" y="38"/>
                      </a:cubicBezTo>
                      <a:cubicBezTo>
                        <a:pt x="49" y="37"/>
                        <a:pt x="46" y="36"/>
                        <a:pt x="46" y="38"/>
                      </a:cubicBezTo>
                      <a:cubicBezTo>
                        <a:pt x="45" y="42"/>
                        <a:pt x="43" y="45"/>
                        <a:pt x="39" y="48"/>
                      </a:cubicBezTo>
                      <a:cubicBezTo>
                        <a:pt x="38" y="49"/>
                        <a:pt x="39" y="51"/>
                        <a:pt x="41" y="50"/>
                      </a:cubicBezTo>
                      <a:cubicBezTo>
                        <a:pt x="45" y="47"/>
                        <a:pt x="47" y="43"/>
                        <a:pt x="48" y="38"/>
                      </a:cubicBezTo>
                      <a:cubicBezTo>
                        <a:pt x="47" y="38"/>
                        <a:pt x="47" y="38"/>
                        <a:pt x="46" y="38"/>
                      </a:cubicBezTo>
                      <a:cubicBezTo>
                        <a:pt x="45" y="39"/>
                        <a:pt x="45" y="41"/>
                        <a:pt x="45" y="43"/>
                      </a:cubicBezTo>
                      <a:cubicBezTo>
                        <a:pt x="45" y="44"/>
                        <a:pt x="47" y="45"/>
                        <a:pt x="47" y="44"/>
                      </a:cubicBezTo>
                      <a:cubicBezTo>
                        <a:pt x="48" y="41"/>
                        <a:pt x="48" y="39"/>
                        <a:pt x="49" y="36"/>
                      </a:cubicBezTo>
                      <a:cubicBezTo>
                        <a:pt x="49" y="35"/>
                        <a:pt x="47" y="34"/>
                        <a:pt x="47" y="35"/>
                      </a:cubicBezTo>
                      <a:cubicBezTo>
                        <a:pt x="45" y="38"/>
                        <a:pt x="44" y="41"/>
                        <a:pt x="44" y="44"/>
                      </a:cubicBezTo>
                      <a:cubicBezTo>
                        <a:pt x="43" y="46"/>
                        <a:pt x="45" y="46"/>
                        <a:pt x="46" y="45"/>
                      </a:cubicBezTo>
                      <a:cubicBezTo>
                        <a:pt x="47" y="41"/>
                        <a:pt x="47" y="42"/>
                        <a:pt x="47" y="38"/>
                      </a:cubicBezTo>
                      <a:cubicBezTo>
                        <a:pt x="47" y="37"/>
                        <a:pt x="46" y="37"/>
                        <a:pt x="45" y="38"/>
                      </a:cubicBezTo>
                      <a:cubicBezTo>
                        <a:pt x="43" y="40"/>
                        <a:pt x="43" y="43"/>
                        <a:pt x="42" y="46"/>
                      </a:cubicBezTo>
                      <a:cubicBezTo>
                        <a:pt x="42" y="47"/>
                        <a:pt x="44" y="47"/>
                        <a:pt x="45" y="46"/>
                      </a:cubicBezTo>
                      <a:cubicBezTo>
                        <a:pt x="46" y="44"/>
                        <a:pt x="47" y="42"/>
                        <a:pt x="47" y="39"/>
                      </a:cubicBezTo>
                      <a:cubicBezTo>
                        <a:pt x="47" y="38"/>
                        <a:pt x="46" y="37"/>
                        <a:pt x="45" y="38"/>
                      </a:cubicBezTo>
                      <a:cubicBezTo>
                        <a:pt x="43" y="39"/>
                        <a:pt x="44" y="39"/>
                        <a:pt x="43" y="41"/>
                      </a:cubicBezTo>
                      <a:cubicBezTo>
                        <a:pt x="43" y="43"/>
                        <a:pt x="44" y="43"/>
                        <a:pt x="45" y="42"/>
                      </a:cubicBezTo>
                      <a:cubicBezTo>
                        <a:pt x="47" y="40"/>
                        <a:pt x="47" y="38"/>
                        <a:pt x="47" y="35"/>
                      </a:cubicBezTo>
                      <a:cubicBezTo>
                        <a:pt x="48" y="34"/>
                        <a:pt x="46" y="34"/>
                        <a:pt x="45" y="34"/>
                      </a:cubicBezTo>
                      <a:cubicBezTo>
                        <a:pt x="42" y="38"/>
                        <a:pt x="41" y="41"/>
                        <a:pt x="40" y="46"/>
                      </a:cubicBezTo>
                      <a:cubicBezTo>
                        <a:pt x="40" y="47"/>
                        <a:pt x="41" y="48"/>
                        <a:pt x="42" y="47"/>
                      </a:cubicBezTo>
                      <a:cubicBezTo>
                        <a:pt x="44" y="43"/>
                        <a:pt x="45" y="39"/>
                        <a:pt x="45" y="35"/>
                      </a:cubicBezTo>
                      <a:cubicBezTo>
                        <a:pt x="45" y="34"/>
                        <a:pt x="44" y="34"/>
                        <a:pt x="43" y="35"/>
                      </a:cubicBezTo>
                      <a:cubicBezTo>
                        <a:pt x="41" y="39"/>
                        <a:pt x="40" y="44"/>
                        <a:pt x="39" y="49"/>
                      </a:cubicBezTo>
                      <a:cubicBezTo>
                        <a:pt x="39" y="50"/>
                        <a:pt x="40" y="51"/>
                        <a:pt x="41" y="51"/>
                      </a:cubicBezTo>
                      <a:cubicBezTo>
                        <a:pt x="49" y="44"/>
                        <a:pt x="52" y="23"/>
                        <a:pt x="42" y="16"/>
                      </a:cubicBezTo>
                      <a:cubicBezTo>
                        <a:pt x="41" y="15"/>
                        <a:pt x="40" y="16"/>
                        <a:pt x="40" y="18"/>
                      </a:cubicBezTo>
                      <a:cubicBezTo>
                        <a:pt x="43" y="24"/>
                        <a:pt x="46" y="30"/>
                        <a:pt x="47" y="36"/>
                      </a:cubicBezTo>
                      <a:cubicBezTo>
                        <a:pt x="47" y="37"/>
                        <a:pt x="49" y="37"/>
                        <a:pt x="49" y="36"/>
                      </a:cubicBezTo>
                      <a:cubicBezTo>
                        <a:pt x="49" y="28"/>
                        <a:pt x="48" y="19"/>
                        <a:pt x="40" y="15"/>
                      </a:cubicBezTo>
                      <a:cubicBezTo>
                        <a:pt x="39" y="14"/>
                        <a:pt x="38" y="15"/>
                        <a:pt x="39" y="16"/>
                      </a:cubicBezTo>
                      <a:cubicBezTo>
                        <a:pt x="46" y="23"/>
                        <a:pt x="42" y="29"/>
                        <a:pt x="45" y="37"/>
                      </a:cubicBezTo>
                      <a:cubicBezTo>
                        <a:pt x="45" y="38"/>
                        <a:pt x="47" y="38"/>
                        <a:pt x="47" y="37"/>
                      </a:cubicBezTo>
                      <a:cubicBezTo>
                        <a:pt x="49" y="28"/>
                        <a:pt x="46" y="21"/>
                        <a:pt x="40" y="15"/>
                      </a:cubicBezTo>
                      <a:cubicBezTo>
                        <a:pt x="39" y="15"/>
                        <a:pt x="39" y="16"/>
                        <a:pt x="38" y="16"/>
                      </a:cubicBezTo>
                      <a:cubicBezTo>
                        <a:pt x="45" y="23"/>
                        <a:pt x="44" y="31"/>
                        <a:pt x="45" y="40"/>
                      </a:cubicBezTo>
                      <a:cubicBezTo>
                        <a:pt x="45" y="41"/>
                        <a:pt x="47" y="41"/>
                        <a:pt x="47" y="40"/>
                      </a:cubicBezTo>
                      <a:cubicBezTo>
                        <a:pt x="49" y="30"/>
                        <a:pt x="45" y="21"/>
                        <a:pt x="38" y="13"/>
                      </a:cubicBezTo>
                      <a:cubicBezTo>
                        <a:pt x="37" y="14"/>
                        <a:pt x="37" y="14"/>
                        <a:pt x="36" y="15"/>
                      </a:cubicBezTo>
                      <a:cubicBezTo>
                        <a:pt x="44" y="23"/>
                        <a:pt x="42" y="30"/>
                        <a:pt x="43" y="40"/>
                      </a:cubicBezTo>
                      <a:cubicBezTo>
                        <a:pt x="43" y="41"/>
                        <a:pt x="45" y="41"/>
                        <a:pt x="46" y="40"/>
                      </a:cubicBezTo>
                      <a:cubicBezTo>
                        <a:pt x="48" y="30"/>
                        <a:pt x="45" y="21"/>
                        <a:pt x="37" y="14"/>
                      </a:cubicBezTo>
                      <a:cubicBezTo>
                        <a:pt x="36" y="14"/>
                        <a:pt x="35" y="15"/>
                        <a:pt x="36" y="16"/>
                      </a:cubicBezTo>
                      <a:cubicBezTo>
                        <a:pt x="39" y="21"/>
                        <a:pt x="41" y="26"/>
                        <a:pt x="41" y="33"/>
                      </a:cubicBezTo>
                      <a:cubicBezTo>
                        <a:pt x="41" y="36"/>
                        <a:pt x="41" y="39"/>
                        <a:pt x="42" y="42"/>
                      </a:cubicBezTo>
                      <a:cubicBezTo>
                        <a:pt x="42" y="44"/>
                        <a:pt x="43" y="43"/>
                        <a:pt x="44" y="42"/>
                      </a:cubicBezTo>
                      <a:cubicBezTo>
                        <a:pt x="48" y="33"/>
                        <a:pt x="43" y="19"/>
                        <a:pt x="35" y="13"/>
                      </a:cubicBezTo>
                      <a:cubicBezTo>
                        <a:pt x="34" y="13"/>
                        <a:pt x="33" y="13"/>
                        <a:pt x="33" y="14"/>
                      </a:cubicBezTo>
                      <a:cubicBezTo>
                        <a:pt x="33" y="17"/>
                        <a:pt x="34" y="19"/>
                        <a:pt x="35" y="21"/>
                      </a:cubicBezTo>
                      <a:cubicBezTo>
                        <a:pt x="39" y="28"/>
                        <a:pt x="40" y="34"/>
                        <a:pt x="42" y="41"/>
                      </a:cubicBezTo>
                      <a:cubicBezTo>
                        <a:pt x="42" y="42"/>
                        <a:pt x="44" y="42"/>
                        <a:pt x="44" y="41"/>
                      </a:cubicBezTo>
                      <a:cubicBezTo>
                        <a:pt x="46" y="31"/>
                        <a:pt x="42" y="24"/>
                        <a:pt x="36" y="16"/>
                      </a:cubicBezTo>
                      <a:cubicBezTo>
                        <a:pt x="34" y="12"/>
                        <a:pt x="34" y="12"/>
                        <a:pt x="36" y="16"/>
                      </a:cubicBezTo>
                      <a:cubicBezTo>
                        <a:pt x="37" y="18"/>
                        <a:pt x="38" y="21"/>
                        <a:pt x="38" y="23"/>
                      </a:cubicBezTo>
                      <a:cubicBezTo>
                        <a:pt x="39" y="27"/>
                        <a:pt x="39" y="31"/>
                        <a:pt x="41" y="34"/>
                      </a:cubicBezTo>
                      <a:cubicBezTo>
                        <a:pt x="41" y="35"/>
                        <a:pt x="43" y="35"/>
                        <a:pt x="43" y="34"/>
                      </a:cubicBezTo>
                      <a:cubicBezTo>
                        <a:pt x="45" y="24"/>
                        <a:pt x="39" y="18"/>
                        <a:pt x="31" y="11"/>
                      </a:cubicBezTo>
                      <a:cubicBezTo>
                        <a:pt x="31" y="12"/>
                        <a:pt x="30" y="12"/>
                        <a:pt x="30" y="13"/>
                      </a:cubicBezTo>
                      <a:cubicBezTo>
                        <a:pt x="38" y="18"/>
                        <a:pt x="36" y="30"/>
                        <a:pt x="37" y="38"/>
                      </a:cubicBezTo>
                      <a:cubicBezTo>
                        <a:pt x="37" y="39"/>
                        <a:pt x="39" y="39"/>
                        <a:pt x="39" y="38"/>
                      </a:cubicBezTo>
                      <a:cubicBezTo>
                        <a:pt x="42" y="31"/>
                        <a:pt x="41" y="17"/>
                        <a:pt x="32" y="14"/>
                      </a:cubicBezTo>
                      <a:cubicBezTo>
                        <a:pt x="31" y="14"/>
                        <a:pt x="30" y="16"/>
                        <a:pt x="31" y="16"/>
                      </a:cubicBezTo>
                      <a:cubicBezTo>
                        <a:pt x="38" y="23"/>
                        <a:pt x="39" y="30"/>
                        <a:pt x="40" y="40"/>
                      </a:cubicBezTo>
                      <a:cubicBezTo>
                        <a:pt x="40" y="41"/>
                        <a:pt x="42" y="41"/>
                        <a:pt x="42" y="40"/>
                      </a:cubicBezTo>
                      <a:cubicBezTo>
                        <a:pt x="42" y="36"/>
                        <a:pt x="42" y="34"/>
                        <a:pt x="40" y="30"/>
                      </a:cubicBezTo>
                      <a:cubicBezTo>
                        <a:pt x="40" y="30"/>
                        <a:pt x="39" y="30"/>
                        <a:pt x="38" y="30"/>
                      </a:cubicBezTo>
                      <a:cubicBezTo>
                        <a:pt x="37" y="33"/>
                        <a:pt x="37" y="35"/>
                        <a:pt x="37" y="38"/>
                      </a:cubicBezTo>
                      <a:cubicBezTo>
                        <a:pt x="38" y="39"/>
                        <a:pt x="40" y="39"/>
                        <a:pt x="40" y="38"/>
                      </a:cubicBezTo>
                      <a:cubicBezTo>
                        <a:pt x="40" y="33"/>
                        <a:pt x="40" y="28"/>
                        <a:pt x="38" y="24"/>
                      </a:cubicBezTo>
                      <a:cubicBezTo>
                        <a:pt x="38" y="22"/>
                        <a:pt x="36" y="23"/>
                        <a:pt x="36" y="24"/>
                      </a:cubicBezTo>
                      <a:cubicBezTo>
                        <a:pt x="36" y="30"/>
                        <a:pt x="35" y="36"/>
                        <a:pt x="34" y="42"/>
                      </a:cubicBezTo>
                      <a:cubicBezTo>
                        <a:pt x="35" y="42"/>
                        <a:pt x="36" y="42"/>
                        <a:pt x="36" y="42"/>
                      </a:cubicBezTo>
                      <a:cubicBezTo>
                        <a:pt x="36" y="36"/>
                        <a:pt x="35" y="31"/>
                        <a:pt x="33" y="26"/>
                      </a:cubicBezTo>
                      <a:cubicBezTo>
                        <a:pt x="33" y="24"/>
                        <a:pt x="31" y="15"/>
                        <a:pt x="34" y="24"/>
                      </a:cubicBezTo>
                      <a:cubicBezTo>
                        <a:pt x="35" y="26"/>
                        <a:pt x="36" y="28"/>
                        <a:pt x="36" y="29"/>
                      </a:cubicBezTo>
                      <a:cubicBezTo>
                        <a:pt x="37" y="29"/>
                        <a:pt x="38" y="29"/>
                        <a:pt x="38" y="29"/>
                      </a:cubicBezTo>
                      <a:cubicBezTo>
                        <a:pt x="37" y="26"/>
                        <a:pt x="36" y="24"/>
                        <a:pt x="35" y="21"/>
                      </a:cubicBezTo>
                      <a:cubicBezTo>
                        <a:pt x="34" y="20"/>
                        <a:pt x="32" y="21"/>
                        <a:pt x="33" y="22"/>
                      </a:cubicBezTo>
                      <a:cubicBezTo>
                        <a:pt x="38" y="33"/>
                        <a:pt x="46" y="41"/>
                        <a:pt x="36" y="53"/>
                      </a:cubicBezTo>
                      <a:cubicBezTo>
                        <a:pt x="37" y="53"/>
                        <a:pt x="37" y="53"/>
                        <a:pt x="38" y="54"/>
                      </a:cubicBezTo>
                      <a:cubicBezTo>
                        <a:pt x="39" y="52"/>
                        <a:pt x="40" y="51"/>
                        <a:pt x="41" y="49"/>
                      </a:cubicBezTo>
                      <a:cubicBezTo>
                        <a:pt x="41" y="49"/>
                        <a:pt x="40" y="48"/>
                        <a:pt x="40" y="48"/>
                      </a:cubicBezTo>
                      <a:cubicBezTo>
                        <a:pt x="39" y="51"/>
                        <a:pt x="37" y="53"/>
                        <a:pt x="33" y="54"/>
                      </a:cubicBezTo>
                      <a:cubicBezTo>
                        <a:pt x="34" y="55"/>
                        <a:pt x="34" y="55"/>
                        <a:pt x="35" y="56"/>
                      </a:cubicBezTo>
                      <a:cubicBezTo>
                        <a:pt x="36" y="54"/>
                        <a:pt x="38" y="52"/>
                        <a:pt x="39" y="51"/>
                      </a:cubicBezTo>
                      <a:cubicBezTo>
                        <a:pt x="40" y="50"/>
                        <a:pt x="39" y="48"/>
                        <a:pt x="38" y="49"/>
                      </a:cubicBezTo>
                      <a:cubicBezTo>
                        <a:pt x="35" y="52"/>
                        <a:pt x="32" y="53"/>
                        <a:pt x="30" y="56"/>
                      </a:cubicBezTo>
                      <a:cubicBezTo>
                        <a:pt x="30" y="57"/>
                        <a:pt x="31" y="58"/>
                        <a:pt x="31" y="58"/>
                      </a:cubicBezTo>
                      <a:cubicBezTo>
                        <a:pt x="38" y="57"/>
                        <a:pt x="42" y="46"/>
                        <a:pt x="41" y="41"/>
                      </a:cubicBezTo>
                      <a:cubicBezTo>
                        <a:pt x="41" y="40"/>
                        <a:pt x="39" y="39"/>
                        <a:pt x="39" y="41"/>
                      </a:cubicBezTo>
                      <a:cubicBezTo>
                        <a:pt x="37" y="45"/>
                        <a:pt x="36" y="52"/>
                        <a:pt x="31" y="53"/>
                      </a:cubicBezTo>
                      <a:cubicBezTo>
                        <a:pt x="31" y="53"/>
                        <a:pt x="31" y="54"/>
                        <a:pt x="32" y="54"/>
                      </a:cubicBezTo>
                      <a:cubicBezTo>
                        <a:pt x="36" y="51"/>
                        <a:pt x="43" y="46"/>
                        <a:pt x="40" y="40"/>
                      </a:cubicBezTo>
                      <a:cubicBezTo>
                        <a:pt x="39" y="39"/>
                        <a:pt x="38" y="39"/>
                        <a:pt x="38" y="39"/>
                      </a:cubicBezTo>
                      <a:cubicBezTo>
                        <a:pt x="35" y="42"/>
                        <a:pt x="34" y="44"/>
                        <a:pt x="33" y="47"/>
                      </a:cubicBezTo>
                      <a:cubicBezTo>
                        <a:pt x="32" y="48"/>
                        <a:pt x="34" y="49"/>
                        <a:pt x="35" y="48"/>
                      </a:cubicBezTo>
                      <a:cubicBezTo>
                        <a:pt x="38" y="43"/>
                        <a:pt x="41" y="38"/>
                        <a:pt x="39" y="33"/>
                      </a:cubicBezTo>
                      <a:cubicBezTo>
                        <a:pt x="39" y="32"/>
                        <a:pt x="38" y="32"/>
                        <a:pt x="38" y="32"/>
                      </a:cubicBezTo>
                      <a:cubicBezTo>
                        <a:pt x="33" y="35"/>
                        <a:pt x="32" y="41"/>
                        <a:pt x="32" y="46"/>
                      </a:cubicBezTo>
                      <a:cubicBezTo>
                        <a:pt x="32" y="48"/>
                        <a:pt x="34" y="48"/>
                        <a:pt x="35" y="47"/>
                      </a:cubicBezTo>
                      <a:cubicBezTo>
                        <a:pt x="36" y="42"/>
                        <a:pt x="41" y="30"/>
                        <a:pt x="36" y="26"/>
                      </a:cubicBezTo>
                      <a:cubicBezTo>
                        <a:pt x="35" y="25"/>
                        <a:pt x="34" y="25"/>
                        <a:pt x="34" y="26"/>
                      </a:cubicBezTo>
                      <a:cubicBezTo>
                        <a:pt x="32" y="32"/>
                        <a:pt x="31" y="37"/>
                        <a:pt x="32" y="43"/>
                      </a:cubicBezTo>
                      <a:cubicBezTo>
                        <a:pt x="32" y="44"/>
                        <a:pt x="34" y="44"/>
                        <a:pt x="34" y="43"/>
                      </a:cubicBezTo>
                      <a:cubicBezTo>
                        <a:pt x="36" y="37"/>
                        <a:pt x="38" y="30"/>
                        <a:pt x="36" y="24"/>
                      </a:cubicBezTo>
                      <a:cubicBezTo>
                        <a:pt x="36" y="23"/>
                        <a:pt x="34" y="23"/>
                        <a:pt x="34" y="24"/>
                      </a:cubicBezTo>
                      <a:cubicBezTo>
                        <a:pt x="32" y="29"/>
                        <a:pt x="31" y="35"/>
                        <a:pt x="32" y="40"/>
                      </a:cubicBezTo>
                      <a:cubicBezTo>
                        <a:pt x="32" y="42"/>
                        <a:pt x="34" y="42"/>
                        <a:pt x="34" y="41"/>
                      </a:cubicBezTo>
                      <a:cubicBezTo>
                        <a:pt x="36" y="34"/>
                        <a:pt x="38" y="26"/>
                        <a:pt x="35" y="19"/>
                      </a:cubicBezTo>
                      <a:cubicBezTo>
                        <a:pt x="34" y="18"/>
                        <a:pt x="33" y="18"/>
                        <a:pt x="33" y="19"/>
                      </a:cubicBezTo>
                      <a:cubicBezTo>
                        <a:pt x="29" y="24"/>
                        <a:pt x="30" y="31"/>
                        <a:pt x="32" y="37"/>
                      </a:cubicBezTo>
                      <a:cubicBezTo>
                        <a:pt x="32" y="38"/>
                        <a:pt x="34" y="38"/>
                        <a:pt x="34" y="37"/>
                      </a:cubicBezTo>
                      <a:cubicBezTo>
                        <a:pt x="34" y="32"/>
                        <a:pt x="38" y="19"/>
                        <a:pt x="31" y="17"/>
                      </a:cubicBezTo>
                      <a:cubicBezTo>
                        <a:pt x="31" y="17"/>
                        <a:pt x="30" y="17"/>
                        <a:pt x="30" y="18"/>
                      </a:cubicBezTo>
                      <a:cubicBezTo>
                        <a:pt x="28" y="22"/>
                        <a:pt x="28" y="26"/>
                        <a:pt x="28" y="30"/>
                      </a:cubicBezTo>
                      <a:cubicBezTo>
                        <a:pt x="29" y="31"/>
                        <a:pt x="30" y="31"/>
                        <a:pt x="31" y="30"/>
                      </a:cubicBezTo>
                      <a:cubicBezTo>
                        <a:pt x="34" y="25"/>
                        <a:pt x="35" y="16"/>
                        <a:pt x="30" y="11"/>
                      </a:cubicBezTo>
                      <a:cubicBezTo>
                        <a:pt x="30" y="10"/>
                        <a:pt x="29" y="10"/>
                        <a:pt x="28" y="11"/>
                      </a:cubicBezTo>
                      <a:cubicBezTo>
                        <a:pt x="25" y="14"/>
                        <a:pt x="25" y="20"/>
                        <a:pt x="26" y="25"/>
                      </a:cubicBezTo>
                      <a:cubicBezTo>
                        <a:pt x="27" y="26"/>
                        <a:pt x="28" y="26"/>
                        <a:pt x="29" y="25"/>
                      </a:cubicBezTo>
                      <a:cubicBezTo>
                        <a:pt x="31" y="20"/>
                        <a:pt x="33" y="9"/>
                        <a:pt x="28" y="6"/>
                      </a:cubicBezTo>
                      <a:cubicBezTo>
                        <a:pt x="23" y="2"/>
                        <a:pt x="22" y="16"/>
                        <a:pt x="23" y="19"/>
                      </a:cubicBezTo>
                      <a:cubicBezTo>
                        <a:pt x="24" y="19"/>
                        <a:pt x="25" y="19"/>
                        <a:pt x="26" y="18"/>
                      </a:cubicBezTo>
                      <a:cubicBezTo>
                        <a:pt x="28" y="13"/>
                        <a:pt x="28" y="10"/>
                        <a:pt x="27" y="5"/>
                      </a:cubicBezTo>
                      <a:cubicBezTo>
                        <a:pt x="27" y="4"/>
                        <a:pt x="26" y="4"/>
                        <a:pt x="25" y="5"/>
                      </a:cubicBezTo>
                      <a:cubicBezTo>
                        <a:pt x="22" y="9"/>
                        <a:pt x="22" y="13"/>
                        <a:pt x="22" y="18"/>
                      </a:cubicBezTo>
                      <a:cubicBezTo>
                        <a:pt x="22" y="19"/>
                        <a:pt x="24" y="19"/>
                        <a:pt x="24" y="18"/>
                      </a:cubicBezTo>
                      <a:cubicBezTo>
                        <a:pt x="25" y="14"/>
                        <a:pt x="27" y="7"/>
                        <a:pt x="24" y="4"/>
                      </a:cubicBezTo>
                      <a:cubicBezTo>
                        <a:pt x="22" y="2"/>
                        <a:pt x="18" y="3"/>
                        <a:pt x="17" y="5"/>
                      </a:cubicBezTo>
                      <a:cubicBezTo>
                        <a:pt x="15" y="13"/>
                        <a:pt x="28" y="18"/>
                        <a:pt x="27" y="8"/>
                      </a:cubicBezTo>
                      <a:cubicBezTo>
                        <a:pt x="26" y="7"/>
                        <a:pt x="26" y="7"/>
                        <a:pt x="25" y="7"/>
                      </a:cubicBezTo>
                      <a:cubicBezTo>
                        <a:pt x="19" y="8"/>
                        <a:pt x="19" y="16"/>
                        <a:pt x="23" y="19"/>
                      </a:cubicBezTo>
                      <a:cubicBezTo>
                        <a:pt x="23" y="20"/>
                        <a:pt x="24" y="20"/>
                        <a:pt x="24" y="19"/>
                      </a:cubicBezTo>
                      <a:cubicBezTo>
                        <a:pt x="27" y="16"/>
                        <a:pt x="32" y="6"/>
                        <a:pt x="26" y="4"/>
                      </a:cubicBezTo>
                      <a:cubicBezTo>
                        <a:pt x="18" y="2"/>
                        <a:pt x="18" y="16"/>
                        <a:pt x="20" y="20"/>
                      </a:cubicBezTo>
                      <a:cubicBezTo>
                        <a:pt x="20" y="20"/>
                        <a:pt x="21" y="21"/>
                        <a:pt x="22" y="20"/>
                      </a:cubicBezTo>
                      <a:cubicBezTo>
                        <a:pt x="25" y="17"/>
                        <a:pt x="27" y="9"/>
                        <a:pt x="24" y="5"/>
                      </a:cubicBezTo>
                      <a:cubicBezTo>
                        <a:pt x="20" y="0"/>
                        <a:pt x="18" y="13"/>
                        <a:pt x="18" y="15"/>
                      </a:cubicBezTo>
                      <a:cubicBezTo>
                        <a:pt x="19" y="16"/>
                        <a:pt x="20" y="16"/>
                        <a:pt x="21" y="15"/>
                      </a:cubicBezTo>
                      <a:cubicBezTo>
                        <a:pt x="23" y="12"/>
                        <a:pt x="24" y="10"/>
                        <a:pt x="22" y="6"/>
                      </a:cubicBezTo>
                      <a:cubicBezTo>
                        <a:pt x="22" y="5"/>
                        <a:pt x="21" y="5"/>
                        <a:pt x="20" y="5"/>
                      </a:cubicBezTo>
                      <a:cubicBezTo>
                        <a:pt x="18" y="8"/>
                        <a:pt x="17" y="11"/>
                        <a:pt x="16" y="14"/>
                      </a:cubicBezTo>
                      <a:cubicBezTo>
                        <a:pt x="16" y="15"/>
                        <a:pt x="17" y="16"/>
                        <a:pt x="18" y="15"/>
                      </a:cubicBezTo>
                      <a:cubicBezTo>
                        <a:pt x="20" y="12"/>
                        <a:pt x="21" y="10"/>
                        <a:pt x="22" y="7"/>
                      </a:cubicBezTo>
                      <a:cubicBezTo>
                        <a:pt x="22" y="6"/>
                        <a:pt x="21" y="6"/>
                        <a:pt x="20" y="6"/>
                      </a:cubicBezTo>
                      <a:cubicBezTo>
                        <a:pt x="16" y="10"/>
                        <a:pt x="14" y="15"/>
                        <a:pt x="12" y="20"/>
                      </a:cubicBezTo>
                      <a:cubicBezTo>
                        <a:pt x="12" y="22"/>
                        <a:pt x="14" y="22"/>
                        <a:pt x="15" y="21"/>
                      </a:cubicBezTo>
                      <a:cubicBezTo>
                        <a:pt x="17" y="17"/>
                        <a:pt x="19" y="12"/>
                        <a:pt x="21" y="7"/>
                      </a:cubicBezTo>
                      <a:cubicBezTo>
                        <a:pt x="21" y="6"/>
                        <a:pt x="19" y="5"/>
                        <a:pt x="19" y="7"/>
                      </a:cubicBezTo>
                      <a:cubicBezTo>
                        <a:pt x="16" y="10"/>
                        <a:pt x="15" y="15"/>
                        <a:pt x="13" y="18"/>
                      </a:cubicBezTo>
                      <a:cubicBezTo>
                        <a:pt x="14" y="19"/>
                        <a:pt x="14" y="19"/>
                        <a:pt x="15" y="19"/>
                      </a:cubicBezTo>
                      <a:cubicBezTo>
                        <a:pt x="16" y="15"/>
                        <a:pt x="16" y="12"/>
                        <a:pt x="15" y="8"/>
                      </a:cubicBezTo>
                      <a:cubicBezTo>
                        <a:pt x="15" y="7"/>
                        <a:pt x="14" y="7"/>
                        <a:pt x="13" y="8"/>
                      </a:cubicBezTo>
                      <a:cubicBezTo>
                        <a:pt x="10" y="11"/>
                        <a:pt x="9" y="14"/>
                        <a:pt x="9" y="18"/>
                      </a:cubicBezTo>
                      <a:cubicBezTo>
                        <a:pt x="9" y="19"/>
                        <a:pt x="10" y="19"/>
                        <a:pt x="11" y="19"/>
                      </a:cubicBezTo>
                      <a:cubicBezTo>
                        <a:pt x="13" y="15"/>
                        <a:pt x="15" y="12"/>
                        <a:pt x="17" y="8"/>
                      </a:cubicBezTo>
                      <a:cubicBezTo>
                        <a:pt x="18" y="7"/>
                        <a:pt x="16" y="5"/>
                        <a:pt x="15" y="7"/>
                      </a:cubicBezTo>
                      <a:cubicBezTo>
                        <a:pt x="14" y="9"/>
                        <a:pt x="13" y="11"/>
                        <a:pt x="11" y="13"/>
                      </a:cubicBezTo>
                      <a:cubicBezTo>
                        <a:pt x="10" y="14"/>
                        <a:pt x="11" y="16"/>
                        <a:pt x="12" y="15"/>
                      </a:cubicBezTo>
                      <a:cubicBezTo>
                        <a:pt x="15" y="11"/>
                        <a:pt x="16" y="12"/>
                        <a:pt x="16" y="17"/>
                      </a:cubicBezTo>
                      <a:cubicBezTo>
                        <a:pt x="16" y="17"/>
                        <a:pt x="17" y="18"/>
                        <a:pt x="18" y="18"/>
                      </a:cubicBezTo>
                      <a:cubicBezTo>
                        <a:pt x="19" y="14"/>
                        <a:pt x="22" y="7"/>
                        <a:pt x="27" y="5"/>
                      </a:cubicBezTo>
                      <a:cubicBezTo>
                        <a:pt x="28" y="5"/>
                        <a:pt x="28" y="3"/>
                        <a:pt x="27" y="3"/>
                      </a:cubicBezTo>
                      <a:cubicBezTo>
                        <a:pt x="19" y="1"/>
                        <a:pt x="13" y="2"/>
                        <a:pt x="7" y="6"/>
                      </a:cubicBezTo>
                      <a:cubicBezTo>
                        <a:pt x="6" y="7"/>
                        <a:pt x="6" y="8"/>
                        <a:pt x="8" y="8"/>
                      </a:cubicBezTo>
                      <a:cubicBezTo>
                        <a:pt x="10" y="8"/>
                        <a:pt x="13" y="7"/>
                        <a:pt x="15" y="7"/>
                      </a:cubicBezTo>
                      <a:cubicBezTo>
                        <a:pt x="15" y="6"/>
                        <a:pt x="15" y="5"/>
                        <a:pt x="15" y="4"/>
                      </a:cubicBezTo>
                      <a:cubicBezTo>
                        <a:pt x="13" y="5"/>
                        <a:pt x="11" y="6"/>
                        <a:pt x="8" y="6"/>
                      </a:cubicBezTo>
                      <a:cubicBezTo>
                        <a:pt x="7" y="7"/>
                        <a:pt x="7" y="9"/>
                        <a:pt x="9" y="9"/>
                      </a:cubicBezTo>
                      <a:cubicBezTo>
                        <a:pt x="13" y="9"/>
                        <a:pt x="16" y="8"/>
                        <a:pt x="19" y="6"/>
                      </a:cubicBezTo>
                      <a:cubicBezTo>
                        <a:pt x="20" y="6"/>
                        <a:pt x="20" y="4"/>
                        <a:pt x="19" y="4"/>
                      </a:cubicBezTo>
                      <a:cubicBezTo>
                        <a:pt x="15" y="4"/>
                        <a:pt x="11" y="5"/>
                        <a:pt x="8" y="8"/>
                      </a:cubicBezTo>
                      <a:cubicBezTo>
                        <a:pt x="7" y="9"/>
                        <a:pt x="8" y="10"/>
                        <a:pt x="9" y="10"/>
                      </a:cubicBezTo>
                      <a:cubicBezTo>
                        <a:pt x="12" y="10"/>
                        <a:pt x="15" y="10"/>
                        <a:pt x="19" y="10"/>
                      </a:cubicBezTo>
                      <a:cubicBezTo>
                        <a:pt x="20" y="10"/>
                        <a:pt x="20" y="8"/>
                        <a:pt x="19" y="8"/>
                      </a:cubicBezTo>
                      <a:cubicBezTo>
                        <a:pt x="15" y="8"/>
                        <a:pt x="12" y="8"/>
                        <a:pt x="8" y="8"/>
                      </a:cubicBezTo>
                      <a:cubicBezTo>
                        <a:pt x="8" y="9"/>
                        <a:pt x="8" y="9"/>
                        <a:pt x="8" y="10"/>
                      </a:cubicBezTo>
                      <a:cubicBezTo>
                        <a:pt x="12" y="10"/>
                        <a:pt x="16" y="10"/>
                        <a:pt x="20" y="9"/>
                      </a:cubicBezTo>
                      <a:cubicBezTo>
                        <a:pt x="20" y="8"/>
                        <a:pt x="19" y="8"/>
                        <a:pt x="19" y="7"/>
                      </a:cubicBezTo>
                      <a:cubicBezTo>
                        <a:pt x="14" y="8"/>
                        <a:pt x="9" y="9"/>
                        <a:pt x="3" y="9"/>
                      </a:cubicBezTo>
                      <a:cubicBezTo>
                        <a:pt x="3" y="9"/>
                        <a:pt x="3" y="10"/>
                        <a:pt x="3" y="11"/>
                      </a:cubicBezTo>
                      <a:cubicBezTo>
                        <a:pt x="7" y="10"/>
                        <a:pt x="10" y="9"/>
                        <a:pt x="14" y="8"/>
                      </a:cubicBezTo>
                      <a:cubicBezTo>
                        <a:pt x="14" y="7"/>
                        <a:pt x="13" y="7"/>
                        <a:pt x="13" y="6"/>
                      </a:cubicBezTo>
                      <a:cubicBezTo>
                        <a:pt x="8" y="8"/>
                        <a:pt x="4" y="10"/>
                        <a:pt x="0" y="13"/>
                      </a:cubicBezTo>
                      <a:cubicBezTo>
                        <a:pt x="0" y="14"/>
                        <a:pt x="1" y="16"/>
                        <a:pt x="2" y="15"/>
                      </a:cubicBezTo>
                      <a:cubicBezTo>
                        <a:pt x="5" y="13"/>
                        <a:pt x="8" y="11"/>
                        <a:pt x="11" y="9"/>
                      </a:cubicBezTo>
                      <a:cubicBezTo>
                        <a:pt x="11" y="8"/>
                        <a:pt x="10" y="7"/>
                        <a:pt x="10" y="7"/>
                      </a:cubicBezTo>
                      <a:cubicBezTo>
                        <a:pt x="7" y="10"/>
                        <a:pt x="4" y="12"/>
                        <a:pt x="1" y="15"/>
                      </a:cubicBezTo>
                      <a:cubicBezTo>
                        <a:pt x="1" y="16"/>
                        <a:pt x="2" y="16"/>
                        <a:pt x="2" y="17"/>
                      </a:cubicBezTo>
                      <a:cubicBezTo>
                        <a:pt x="5" y="14"/>
                        <a:pt x="8" y="12"/>
                        <a:pt x="11" y="10"/>
                      </a:cubicBezTo>
                      <a:cubicBezTo>
                        <a:pt x="10" y="9"/>
                        <a:pt x="10" y="9"/>
                        <a:pt x="9" y="8"/>
                      </a:cubicBezTo>
                      <a:cubicBezTo>
                        <a:pt x="7" y="10"/>
                        <a:pt x="4" y="13"/>
                        <a:pt x="2" y="15"/>
                      </a:cubicBezTo>
                      <a:cubicBezTo>
                        <a:pt x="0" y="16"/>
                        <a:pt x="2" y="17"/>
                        <a:pt x="3" y="17"/>
                      </a:cubicBezTo>
                      <a:cubicBezTo>
                        <a:pt x="7" y="15"/>
                        <a:pt x="11" y="14"/>
                        <a:pt x="16" y="13"/>
                      </a:cubicBezTo>
                      <a:cubicBezTo>
                        <a:pt x="15" y="12"/>
                        <a:pt x="15" y="11"/>
                        <a:pt x="15" y="11"/>
                      </a:cubicBezTo>
                      <a:cubicBezTo>
                        <a:pt x="11" y="12"/>
                        <a:pt x="7" y="13"/>
                        <a:pt x="3" y="15"/>
                      </a:cubicBezTo>
                      <a:cubicBezTo>
                        <a:pt x="1" y="16"/>
                        <a:pt x="3" y="18"/>
                        <a:pt x="4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298"/>
                <p:cNvSpPr/>
                <p:nvPr/>
              </p:nvSpPr>
              <p:spPr bwMode="auto">
                <a:xfrm>
                  <a:off x="927" y="1615"/>
                  <a:ext cx="18" cy="36"/>
                </a:xfrm>
                <a:custGeom>
                  <a:avLst/>
                  <a:gdLst>
                    <a:gd name="T0" fmla="*/ 12 w 26"/>
                    <a:gd name="T1" fmla="*/ 48 h 53"/>
                    <a:gd name="T2" fmla="*/ 22 w 26"/>
                    <a:gd name="T3" fmla="*/ 42 h 53"/>
                    <a:gd name="T4" fmla="*/ 10 w 26"/>
                    <a:gd name="T5" fmla="*/ 50 h 53"/>
                    <a:gd name="T6" fmla="*/ 23 w 26"/>
                    <a:gd name="T7" fmla="*/ 40 h 53"/>
                    <a:gd name="T8" fmla="*/ 20 w 26"/>
                    <a:gd name="T9" fmla="*/ 41 h 53"/>
                    <a:gd name="T10" fmla="*/ 23 w 26"/>
                    <a:gd name="T11" fmla="*/ 23 h 53"/>
                    <a:gd name="T12" fmla="*/ 13 w 26"/>
                    <a:gd name="T13" fmla="*/ 10 h 53"/>
                    <a:gd name="T14" fmla="*/ 19 w 26"/>
                    <a:gd name="T15" fmla="*/ 10 h 53"/>
                    <a:gd name="T16" fmla="*/ 6 w 26"/>
                    <a:gd name="T17" fmla="*/ 7 h 53"/>
                    <a:gd name="T18" fmla="*/ 14 w 26"/>
                    <a:gd name="T19" fmla="*/ 9 h 53"/>
                    <a:gd name="T20" fmla="*/ 5 w 26"/>
                    <a:gd name="T21" fmla="*/ 4 h 53"/>
                    <a:gd name="T22" fmla="*/ 11 w 26"/>
                    <a:gd name="T23" fmla="*/ 5 h 53"/>
                    <a:gd name="T24" fmla="*/ 5 w 26"/>
                    <a:gd name="T25" fmla="*/ 2 h 53"/>
                    <a:gd name="T26" fmla="*/ 11 w 26"/>
                    <a:gd name="T27" fmla="*/ 2 h 53"/>
                    <a:gd name="T28" fmla="*/ 2 w 26"/>
                    <a:gd name="T29" fmla="*/ 3 h 53"/>
                    <a:gd name="T30" fmla="*/ 16 w 26"/>
                    <a:gd name="T31" fmla="*/ 9 h 53"/>
                    <a:gd name="T32" fmla="*/ 16 w 26"/>
                    <a:gd name="T33" fmla="*/ 9 h 53"/>
                    <a:gd name="T34" fmla="*/ 10 w 26"/>
                    <a:gd name="T35" fmla="*/ 7 h 53"/>
                    <a:gd name="T36" fmla="*/ 20 w 26"/>
                    <a:gd name="T37" fmla="*/ 13 h 53"/>
                    <a:gd name="T38" fmla="*/ 18 w 26"/>
                    <a:gd name="T39" fmla="*/ 15 h 53"/>
                    <a:gd name="T40" fmla="*/ 25 w 26"/>
                    <a:gd name="T41" fmla="*/ 21 h 53"/>
                    <a:gd name="T42" fmla="*/ 18 w 26"/>
                    <a:gd name="T43" fmla="*/ 15 h 53"/>
                    <a:gd name="T44" fmla="*/ 20 w 26"/>
                    <a:gd name="T45" fmla="*/ 14 h 53"/>
                    <a:gd name="T46" fmla="*/ 10 w 26"/>
                    <a:gd name="T47" fmla="*/ 6 h 53"/>
                    <a:gd name="T48" fmla="*/ 17 w 26"/>
                    <a:gd name="T49" fmla="*/ 9 h 53"/>
                    <a:gd name="T50" fmla="*/ 9 w 26"/>
                    <a:gd name="T51" fmla="*/ 5 h 53"/>
                    <a:gd name="T52" fmla="*/ 16 w 26"/>
                    <a:gd name="T53" fmla="*/ 9 h 53"/>
                    <a:gd name="T54" fmla="*/ 2 w 26"/>
                    <a:gd name="T55" fmla="*/ 3 h 53"/>
                    <a:gd name="T56" fmla="*/ 11 w 26"/>
                    <a:gd name="T57" fmla="*/ 2 h 53"/>
                    <a:gd name="T58" fmla="*/ 4 w 26"/>
                    <a:gd name="T59" fmla="*/ 2 h 53"/>
                    <a:gd name="T60" fmla="*/ 11 w 26"/>
                    <a:gd name="T61" fmla="*/ 5 h 53"/>
                    <a:gd name="T62" fmla="*/ 4 w 26"/>
                    <a:gd name="T63" fmla="*/ 4 h 53"/>
                    <a:gd name="T64" fmla="*/ 14 w 26"/>
                    <a:gd name="T65" fmla="*/ 9 h 53"/>
                    <a:gd name="T66" fmla="*/ 7 w 26"/>
                    <a:gd name="T67" fmla="*/ 7 h 53"/>
                    <a:gd name="T68" fmla="*/ 19 w 26"/>
                    <a:gd name="T69" fmla="*/ 10 h 53"/>
                    <a:gd name="T70" fmla="*/ 13 w 26"/>
                    <a:gd name="T71" fmla="*/ 10 h 53"/>
                    <a:gd name="T72" fmla="*/ 20 w 26"/>
                    <a:gd name="T73" fmla="*/ 41 h 53"/>
                    <a:gd name="T74" fmla="*/ 23 w 26"/>
                    <a:gd name="T75" fmla="*/ 40 h 53"/>
                    <a:gd name="T76" fmla="*/ 10 w 26"/>
                    <a:gd name="T77" fmla="*/ 50 h 53"/>
                    <a:gd name="T78" fmla="*/ 22 w 26"/>
                    <a:gd name="T79" fmla="*/ 41 h 53"/>
                    <a:gd name="T80" fmla="*/ 12 w 26"/>
                    <a:gd name="T81" fmla="*/ 48 h 53"/>
                    <a:gd name="T82" fmla="*/ 23 w 26"/>
                    <a:gd name="T83" fmla="*/ 3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26" h="53">
                      <a:moveTo>
                        <a:pt x="20" y="37"/>
                      </a:moveTo>
                      <a:cubicBezTo>
                        <a:pt x="19" y="42"/>
                        <a:pt x="16" y="45"/>
                        <a:pt x="12" y="48"/>
                      </a:cubicBezTo>
                      <a:cubicBezTo>
                        <a:pt x="11" y="49"/>
                        <a:pt x="13" y="50"/>
                        <a:pt x="14" y="50"/>
                      </a:cubicBezTo>
                      <a:cubicBezTo>
                        <a:pt x="17" y="47"/>
                        <a:pt x="19" y="44"/>
                        <a:pt x="22" y="42"/>
                      </a:cubicBezTo>
                      <a:cubicBezTo>
                        <a:pt x="21" y="41"/>
                        <a:pt x="20" y="41"/>
                        <a:pt x="20" y="41"/>
                      </a:cubicBezTo>
                      <a:cubicBezTo>
                        <a:pt x="18" y="46"/>
                        <a:pt x="15" y="48"/>
                        <a:pt x="10" y="50"/>
                      </a:cubicBezTo>
                      <a:cubicBezTo>
                        <a:pt x="11" y="51"/>
                        <a:pt x="11" y="52"/>
                        <a:pt x="11" y="52"/>
                      </a:cubicBezTo>
                      <a:cubicBezTo>
                        <a:pt x="16" y="49"/>
                        <a:pt x="20" y="45"/>
                        <a:pt x="23" y="40"/>
                      </a:cubicBezTo>
                      <a:cubicBezTo>
                        <a:pt x="24" y="39"/>
                        <a:pt x="22" y="38"/>
                        <a:pt x="21" y="39"/>
                      </a:cubicBezTo>
                      <a:cubicBezTo>
                        <a:pt x="21" y="40"/>
                        <a:pt x="20" y="40"/>
                        <a:pt x="20" y="41"/>
                      </a:cubicBezTo>
                      <a:cubicBezTo>
                        <a:pt x="21" y="41"/>
                        <a:pt x="22" y="41"/>
                        <a:pt x="22" y="41"/>
                      </a:cubicBezTo>
                      <a:cubicBezTo>
                        <a:pt x="23" y="34"/>
                        <a:pt x="26" y="30"/>
                        <a:pt x="23" y="23"/>
                      </a:cubicBezTo>
                      <a:cubicBezTo>
                        <a:pt x="21" y="18"/>
                        <a:pt x="19" y="13"/>
                        <a:pt x="15" y="9"/>
                      </a:cubicBezTo>
                      <a:cubicBezTo>
                        <a:pt x="14" y="9"/>
                        <a:pt x="14" y="10"/>
                        <a:pt x="13" y="10"/>
                      </a:cubicBezTo>
                      <a:cubicBezTo>
                        <a:pt x="16" y="12"/>
                        <a:pt x="15" y="12"/>
                        <a:pt x="18" y="13"/>
                      </a:cubicBezTo>
                      <a:cubicBezTo>
                        <a:pt x="20" y="13"/>
                        <a:pt x="20" y="11"/>
                        <a:pt x="19" y="10"/>
                      </a:cubicBezTo>
                      <a:cubicBezTo>
                        <a:pt x="15" y="8"/>
                        <a:pt x="12" y="6"/>
                        <a:pt x="7" y="5"/>
                      </a:cubicBezTo>
                      <a:cubicBezTo>
                        <a:pt x="6" y="4"/>
                        <a:pt x="5" y="6"/>
                        <a:pt x="6" y="7"/>
                      </a:cubicBezTo>
                      <a:cubicBezTo>
                        <a:pt x="8" y="8"/>
                        <a:pt x="10" y="9"/>
                        <a:pt x="13" y="11"/>
                      </a:cubicBezTo>
                      <a:cubicBezTo>
                        <a:pt x="14" y="11"/>
                        <a:pt x="15" y="10"/>
                        <a:pt x="14" y="9"/>
                      </a:cubicBezTo>
                      <a:cubicBezTo>
                        <a:pt x="11" y="7"/>
                        <a:pt x="8" y="5"/>
                        <a:pt x="6" y="2"/>
                      </a:cubicBezTo>
                      <a:cubicBezTo>
                        <a:pt x="6" y="3"/>
                        <a:pt x="5" y="3"/>
                        <a:pt x="5" y="4"/>
                      </a:cubicBezTo>
                      <a:cubicBezTo>
                        <a:pt x="6" y="5"/>
                        <a:pt x="8" y="6"/>
                        <a:pt x="10" y="7"/>
                      </a:cubicBezTo>
                      <a:cubicBezTo>
                        <a:pt x="11" y="8"/>
                        <a:pt x="12" y="6"/>
                        <a:pt x="11" y="5"/>
                      </a:cubicBezTo>
                      <a:cubicBezTo>
                        <a:pt x="9" y="4"/>
                        <a:pt x="7" y="2"/>
                        <a:pt x="6" y="1"/>
                      </a:cubicBezTo>
                      <a:cubicBezTo>
                        <a:pt x="5" y="1"/>
                        <a:pt x="5" y="2"/>
                        <a:pt x="5" y="2"/>
                      </a:cubicBezTo>
                      <a:cubicBezTo>
                        <a:pt x="6" y="3"/>
                        <a:pt x="8" y="3"/>
                        <a:pt x="10" y="4"/>
                      </a:cubicBezTo>
                      <a:cubicBezTo>
                        <a:pt x="10" y="3"/>
                        <a:pt x="10" y="2"/>
                        <a:pt x="11" y="2"/>
                      </a:cubicBezTo>
                      <a:cubicBezTo>
                        <a:pt x="7" y="1"/>
                        <a:pt x="5" y="1"/>
                        <a:pt x="2" y="1"/>
                      </a:cubicBezTo>
                      <a:cubicBezTo>
                        <a:pt x="2" y="1"/>
                        <a:pt x="2" y="2"/>
                        <a:pt x="2" y="3"/>
                      </a:cubicBezTo>
                      <a:cubicBezTo>
                        <a:pt x="9" y="3"/>
                        <a:pt x="11" y="7"/>
                        <a:pt x="14" y="11"/>
                      </a:cubicBezTo>
                      <a:cubicBezTo>
                        <a:pt x="15" y="10"/>
                        <a:pt x="15" y="10"/>
                        <a:pt x="16" y="9"/>
                      </a:cubicBezTo>
                      <a:cubicBezTo>
                        <a:pt x="13" y="7"/>
                        <a:pt x="13" y="7"/>
                        <a:pt x="15" y="10"/>
                      </a:cubicBezTo>
                      <a:cubicBezTo>
                        <a:pt x="15" y="10"/>
                        <a:pt x="16" y="9"/>
                        <a:pt x="16" y="9"/>
                      </a:cubicBezTo>
                      <a:cubicBezTo>
                        <a:pt x="15" y="7"/>
                        <a:pt x="13" y="6"/>
                        <a:pt x="12" y="5"/>
                      </a:cubicBezTo>
                      <a:cubicBezTo>
                        <a:pt x="11" y="5"/>
                        <a:pt x="11" y="6"/>
                        <a:pt x="10" y="7"/>
                      </a:cubicBezTo>
                      <a:cubicBezTo>
                        <a:pt x="14" y="9"/>
                        <a:pt x="16" y="11"/>
                        <a:pt x="18" y="15"/>
                      </a:cubicBezTo>
                      <a:cubicBezTo>
                        <a:pt x="19" y="14"/>
                        <a:pt x="19" y="14"/>
                        <a:pt x="20" y="13"/>
                      </a:cubicBezTo>
                      <a:cubicBezTo>
                        <a:pt x="20" y="13"/>
                        <a:pt x="19" y="13"/>
                        <a:pt x="19" y="13"/>
                      </a:cubicBezTo>
                      <a:cubicBezTo>
                        <a:pt x="18" y="12"/>
                        <a:pt x="16" y="14"/>
                        <a:pt x="18" y="15"/>
                      </a:cubicBezTo>
                      <a:cubicBezTo>
                        <a:pt x="19" y="17"/>
                        <a:pt x="21" y="19"/>
                        <a:pt x="22" y="21"/>
                      </a:cubicBezTo>
                      <a:cubicBezTo>
                        <a:pt x="22" y="22"/>
                        <a:pt x="25" y="22"/>
                        <a:pt x="25" y="21"/>
                      </a:cubicBezTo>
                      <a:cubicBezTo>
                        <a:pt x="25" y="17"/>
                        <a:pt x="23" y="15"/>
                        <a:pt x="19" y="13"/>
                      </a:cubicBezTo>
                      <a:cubicBezTo>
                        <a:pt x="19" y="14"/>
                        <a:pt x="18" y="14"/>
                        <a:pt x="18" y="15"/>
                      </a:cubicBezTo>
                      <a:cubicBezTo>
                        <a:pt x="18" y="15"/>
                        <a:pt x="18" y="15"/>
                        <a:pt x="19" y="15"/>
                      </a:cubicBezTo>
                      <a:cubicBezTo>
                        <a:pt x="20" y="16"/>
                        <a:pt x="21" y="15"/>
                        <a:pt x="20" y="14"/>
                      </a:cubicBezTo>
                      <a:cubicBezTo>
                        <a:pt x="18" y="10"/>
                        <a:pt x="15" y="7"/>
                        <a:pt x="11" y="5"/>
                      </a:cubicBezTo>
                      <a:cubicBezTo>
                        <a:pt x="10" y="4"/>
                        <a:pt x="9" y="5"/>
                        <a:pt x="10" y="6"/>
                      </a:cubicBezTo>
                      <a:cubicBezTo>
                        <a:pt x="13" y="10"/>
                        <a:pt x="11" y="9"/>
                        <a:pt x="15" y="11"/>
                      </a:cubicBezTo>
                      <a:cubicBezTo>
                        <a:pt x="16" y="11"/>
                        <a:pt x="17" y="10"/>
                        <a:pt x="17" y="9"/>
                      </a:cubicBezTo>
                      <a:cubicBezTo>
                        <a:pt x="15" y="6"/>
                        <a:pt x="13" y="5"/>
                        <a:pt x="10" y="4"/>
                      </a:cubicBezTo>
                      <a:cubicBezTo>
                        <a:pt x="9" y="3"/>
                        <a:pt x="8" y="4"/>
                        <a:pt x="9" y="5"/>
                      </a:cubicBezTo>
                      <a:cubicBezTo>
                        <a:pt x="10" y="8"/>
                        <a:pt x="12" y="9"/>
                        <a:pt x="14" y="11"/>
                      </a:cubicBezTo>
                      <a:cubicBezTo>
                        <a:pt x="15" y="12"/>
                        <a:pt x="17" y="10"/>
                        <a:pt x="16" y="9"/>
                      </a:cubicBezTo>
                      <a:cubicBezTo>
                        <a:pt x="12" y="4"/>
                        <a:pt x="9" y="1"/>
                        <a:pt x="2" y="1"/>
                      </a:cubicBezTo>
                      <a:cubicBezTo>
                        <a:pt x="0" y="1"/>
                        <a:pt x="0" y="3"/>
                        <a:pt x="2" y="3"/>
                      </a:cubicBezTo>
                      <a:cubicBezTo>
                        <a:pt x="4" y="3"/>
                        <a:pt x="7" y="3"/>
                        <a:pt x="10" y="4"/>
                      </a:cubicBezTo>
                      <a:cubicBezTo>
                        <a:pt x="11" y="4"/>
                        <a:pt x="12" y="2"/>
                        <a:pt x="11" y="2"/>
                      </a:cubicBezTo>
                      <a:cubicBezTo>
                        <a:pt x="9" y="1"/>
                        <a:pt x="7" y="1"/>
                        <a:pt x="5" y="0"/>
                      </a:cubicBezTo>
                      <a:cubicBezTo>
                        <a:pt x="4" y="0"/>
                        <a:pt x="3" y="1"/>
                        <a:pt x="4" y="2"/>
                      </a:cubicBezTo>
                      <a:cubicBezTo>
                        <a:pt x="6" y="4"/>
                        <a:pt x="8" y="5"/>
                        <a:pt x="9" y="7"/>
                      </a:cubicBezTo>
                      <a:cubicBezTo>
                        <a:pt x="10" y="6"/>
                        <a:pt x="10" y="6"/>
                        <a:pt x="11" y="5"/>
                      </a:cubicBezTo>
                      <a:cubicBezTo>
                        <a:pt x="9" y="4"/>
                        <a:pt x="8" y="3"/>
                        <a:pt x="6" y="2"/>
                      </a:cubicBezTo>
                      <a:cubicBezTo>
                        <a:pt x="5" y="1"/>
                        <a:pt x="4" y="3"/>
                        <a:pt x="4" y="4"/>
                      </a:cubicBezTo>
                      <a:cubicBezTo>
                        <a:pt x="7" y="7"/>
                        <a:pt x="10" y="8"/>
                        <a:pt x="12" y="10"/>
                      </a:cubicBezTo>
                      <a:cubicBezTo>
                        <a:pt x="13" y="10"/>
                        <a:pt x="13" y="9"/>
                        <a:pt x="14" y="9"/>
                      </a:cubicBezTo>
                      <a:cubicBezTo>
                        <a:pt x="12" y="8"/>
                        <a:pt x="10" y="6"/>
                        <a:pt x="8" y="5"/>
                      </a:cubicBezTo>
                      <a:cubicBezTo>
                        <a:pt x="7" y="6"/>
                        <a:pt x="7" y="6"/>
                        <a:pt x="7" y="7"/>
                      </a:cubicBezTo>
                      <a:cubicBezTo>
                        <a:pt x="11" y="8"/>
                        <a:pt x="14" y="10"/>
                        <a:pt x="18" y="12"/>
                      </a:cubicBezTo>
                      <a:cubicBezTo>
                        <a:pt x="18" y="12"/>
                        <a:pt x="19" y="11"/>
                        <a:pt x="19" y="10"/>
                      </a:cubicBezTo>
                      <a:cubicBezTo>
                        <a:pt x="17" y="10"/>
                        <a:pt x="16" y="9"/>
                        <a:pt x="14" y="8"/>
                      </a:cubicBezTo>
                      <a:cubicBezTo>
                        <a:pt x="13" y="8"/>
                        <a:pt x="12" y="9"/>
                        <a:pt x="13" y="10"/>
                      </a:cubicBezTo>
                      <a:cubicBezTo>
                        <a:pt x="18" y="15"/>
                        <a:pt x="20" y="20"/>
                        <a:pt x="22" y="26"/>
                      </a:cubicBezTo>
                      <a:cubicBezTo>
                        <a:pt x="23" y="31"/>
                        <a:pt x="20" y="36"/>
                        <a:pt x="20" y="41"/>
                      </a:cubicBezTo>
                      <a:cubicBezTo>
                        <a:pt x="20" y="42"/>
                        <a:pt x="22" y="43"/>
                        <a:pt x="22" y="42"/>
                      </a:cubicBezTo>
                      <a:cubicBezTo>
                        <a:pt x="22" y="41"/>
                        <a:pt x="23" y="41"/>
                        <a:pt x="23" y="40"/>
                      </a:cubicBezTo>
                      <a:cubicBezTo>
                        <a:pt x="22" y="40"/>
                        <a:pt x="22" y="39"/>
                        <a:pt x="21" y="39"/>
                      </a:cubicBezTo>
                      <a:cubicBezTo>
                        <a:pt x="18" y="44"/>
                        <a:pt x="15" y="47"/>
                        <a:pt x="10" y="50"/>
                      </a:cubicBezTo>
                      <a:cubicBezTo>
                        <a:pt x="9" y="51"/>
                        <a:pt x="10" y="53"/>
                        <a:pt x="11" y="52"/>
                      </a:cubicBezTo>
                      <a:cubicBezTo>
                        <a:pt x="16" y="49"/>
                        <a:pt x="20" y="47"/>
                        <a:pt x="22" y="41"/>
                      </a:cubicBezTo>
                      <a:cubicBezTo>
                        <a:pt x="22" y="40"/>
                        <a:pt x="21" y="39"/>
                        <a:pt x="20" y="40"/>
                      </a:cubicBezTo>
                      <a:cubicBezTo>
                        <a:pt x="17" y="42"/>
                        <a:pt x="15" y="46"/>
                        <a:pt x="12" y="48"/>
                      </a:cubicBezTo>
                      <a:cubicBezTo>
                        <a:pt x="13" y="48"/>
                        <a:pt x="13" y="49"/>
                        <a:pt x="14" y="50"/>
                      </a:cubicBezTo>
                      <a:cubicBezTo>
                        <a:pt x="18" y="46"/>
                        <a:pt x="21" y="43"/>
                        <a:pt x="23" y="38"/>
                      </a:cubicBezTo>
                      <a:cubicBezTo>
                        <a:pt x="23" y="36"/>
                        <a:pt x="21" y="36"/>
                        <a:pt x="20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299"/>
                <p:cNvSpPr/>
                <p:nvPr/>
              </p:nvSpPr>
              <p:spPr bwMode="auto">
                <a:xfrm>
                  <a:off x="895" y="1695"/>
                  <a:ext cx="10" cy="10"/>
                </a:xfrm>
                <a:custGeom>
                  <a:avLst/>
                  <a:gdLst>
                    <a:gd name="T0" fmla="*/ 8 w 14"/>
                    <a:gd name="T1" fmla="*/ 1 h 14"/>
                    <a:gd name="T2" fmla="*/ 1 w 14"/>
                    <a:gd name="T3" fmla="*/ 4 h 14"/>
                    <a:gd name="T4" fmla="*/ 1 w 14"/>
                    <a:gd name="T5" fmla="*/ 10 h 14"/>
                    <a:gd name="T6" fmla="*/ 13 w 14"/>
                    <a:gd name="T7" fmla="*/ 9 h 14"/>
                    <a:gd name="T8" fmla="*/ 4 w 14"/>
                    <a:gd name="T9" fmla="*/ 1 h 14"/>
                    <a:gd name="T10" fmla="*/ 1 w 14"/>
                    <a:gd name="T11" fmla="*/ 9 h 14"/>
                    <a:gd name="T12" fmla="*/ 8 w 14"/>
                    <a:gd name="T13" fmla="*/ 12 h 14"/>
                    <a:gd name="T14" fmla="*/ 11 w 14"/>
                    <a:gd name="T15" fmla="*/ 5 h 14"/>
                    <a:gd name="T16" fmla="*/ 4 w 14"/>
                    <a:gd name="T17" fmla="*/ 4 h 14"/>
                    <a:gd name="T18" fmla="*/ 8 w 14"/>
                    <a:gd name="T19" fmla="*/ 9 h 14"/>
                    <a:gd name="T20" fmla="*/ 7 w 14"/>
                    <a:gd name="T21" fmla="*/ 3 h 14"/>
                    <a:gd name="T22" fmla="*/ 3 w 14"/>
                    <a:gd name="T23" fmla="*/ 8 h 14"/>
                    <a:gd name="T24" fmla="*/ 8 w 14"/>
                    <a:gd name="T25" fmla="*/ 8 h 14"/>
                    <a:gd name="T26" fmla="*/ 4 w 14"/>
                    <a:gd name="T27" fmla="*/ 5 h 14"/>
                    <a:gd name="T28" fmla="*/ 6 w 14"/>
                    <a:gd name="T29" fmla="*/ 9 h 14"/>
                    <a:gd name="T30" fmla="*/ 10 w 14"/>
                    <a:gd name="T31" fmla="*/ 6 h 14"/>
                    <a:gd name="T32" fmla="*/ 10 w 14"/>
                    <a:gd name="T33" fmla="*/ 5 h 14"/>
                    <a:gd name="T34" fmla="*/ 7 w 14"/>
                    <a:gd name="T35" fmla="*/ 5 h 14"/>
                    <a:gd name="T36" fmla="*/ 8 w 14"/>
                    <a:gd name="T37" fmla="*/ 7 h 14"/>
                    <a:gd name="T38" fmla="*/ 9 w 14"/>
                    <a:gd name="T39" fmla="*/ 7 h 14"/>
                    <a:gd name="T40" fmla="*/ 8 w 14"/>
                    <a:gd name="T41" fmla="*/ 5 h 14"/>
                    <a:gd name="T42" fmla="*/ 5 w 14"/>
                    <a:gd name="T43" fmla="*/ 7 h 14"/>
                    <a:gd name="T44" fmla="*/ 6 w 14"/>
                    <a:gd name="T45" fmla="*/ 8 h 14"/>
                    <a:gd name="T46" fmla="*/ 6 w 14"/>
                    <a:gd name="T47" fmla="*/ 7 h 14"/>
                    <a:gd name="T48" fmla="*/ 6 w 14"/>
                    <a:gd name="T49" fmla="*/ 7 h 14"/>
                    <a:gd name="T50" fmla="*/ 5 w 14"/>
                    <a:gd name="T51" fmla="*/ 7 h 14"/>
                    <a:gd name="T52" fmla="*/ 7 w 14"/>
                    <a:gd name="T53" fmla="*/ 5 h 14"/>
                    <a:gd name="T54" fmla="*/ 6 w 14"/>
                    <a:gd name="T55" fmla="*/ 7 h 14"/>
                    <a:gd name="T56" fmla="*/ 7 w 14"/>
                    <a:gd name="T57" fmla="*/ 5 h 14"/>
                    <a:gd name="T58" fmla="*/ 9 w 14"/>
                    <a:gd name="T59" fmla="*/ 8 h 14"/>
                    <a:gd name="T60" fmla="*/ 5 w 14"/>
                    <a:gd name="T61" fmla="*/ 10 h 14"/>
                    <a:gd name="T62" fmla="*/ 6 w 14"/>
                    <a:gd name="T63" fmla="*/ 3 h 14"/>
                    <a:gd name="T64" fmla="*/ 10 w 14"/>
                    <a:gd name="T65" fmla="*/ 7 h 14"/>
                    <a:gd name="T66" fmla="*/ 6 w 14"/>
                    <a:gd name="T67" fmla="*/ 11 h 14"/>
                    <a:gd name="T68" fmla="*/ 2 w 14"/>
                    <a:gd name="T69" fmla="*/ 7 h 14"/>
                    <a:gd name="T70" fmla="*/ 8 w 14"/>
                    <a:gd name="T71" fmla="*/ 3 h 14"/>
                    <a:gd name="T72" fmla="*/ 8 w 14"/>
                    <a:gd name="T73" fmla="*/ 1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4" h="14">
                      <a:moveTo>
                        <a:pt x="8" y="1"/>
                      </a:moveTo>
                      <a:cubicBezTo>
                        <a:pt x="5" y="1"/>
                        <a:pt x="2" y="2"/>
                        <a:pt x="1" y="4"/>
                      </a:cubicBezTo>
                      <a:cubicBezTo>
                        <a:pt x="0" y="6"/>
                        <a:pt x="0" y="8"/>
                        <a:pt x="1" y="10"/>
                      </a:cubicBezTo>
                      <a:cubicBezTo>
                        <a:pt x="4" y="14"/>
                        <a:pt x="11" y="14"/>
                        <a:pt x="13" y="9"/>
                      </a:cubicBezTo>
                      <a:cubicBezTo>
                        <a:pt x="14" y="4"/>
                        <a:pt x="8" y="0"/>
                        <a:pt x="4" y="1"/>
                      </a:cubicBezTo>
                      <a:cubicBezTo>
                        <a:pt x="2" y="3"/>
                        <a:pt x="0" y="6"/>
                        <a:pt x="1" y="9"/>
                      </a:cubicBezTo>
                      <a:cubicBezTo>
                        <a:pt x="2" y="11"/>
                        <a:pt x="5" y="13"/>
                        <a:pt x="8" y="12"/>
                      </a:cubicBezTo>
                      <a:cubicBezTo>
                        <a:pt x="11" y="11"/>
                        <a:pt x="12" y="8"/>
                        <a:pt x="11" y="5"/>
                      </a:cubicBezTo>
                      <a:cubicBezTo>
                        <a:pt x="10" y="3"/>
                        <a:pt x="6" y="1"/>
                        <a:pt x="4" y="4"/>
                      </a:cubicBezTo>
                      <a:cubicBezTo>
                        <a:pt x="3" y="7"/>
                        <a:pt x="5" y="10"/>
                        <a:pt x="8" y="9"/>
                      </a:cubicBezTo>
                      <a:cubicBezTo>
                        <a:pt x="11" y="7"/>
                        <a:pt x="10" y="3"/>
                        <a:pt x="7" y="3"/>
                      </a:cubicBezTo>
                      <a:cubicBezTo>
                        <a:pt x="4" y="3"/>
                        <a:pt x="3" y="5"/>
                        <a:pt x="3" y="8"/>
                      </a:cubicBezTo>
                      <a:cubicBezTo>
                        <a:pt x="3" y="11"/>
                        <a:pt x="7" y="10"/>
                        <a:pt x="8" y="8"/>
                      </a:cubicBezTo>
                      <a:cubicBezTo>
                        <a:pt x="10" y="6"/>
                        <a:pt x="7" y="3"/>
                        <a:pt x="4" y="5"/>
                      </a:cubicBezTo>
                      <a:cubicBezTo>
                        <a:pt x="2" y="7"/>
                        <a:pt x="3" y="10"/>
                        <a:pt x="6" y="9"/>
                      </a:cubicBezTo>
                      <a:cubicBezTo>
                        <a:pt x="8" y="9"/>
                        <a:pt x="10" y="8"/>
                        <a:pt x="10" y="6"/>
                      </a:cubicBezTo>
                      <a:cubicBezTo>
                        <a:pt x="11" y="6"/>
                        <a:pt x="10" y="5"/>
                        <a:pt x="10" y="5"/>
                      </a:cubicBezTo>
                      <a:cubicBezTo>
                        <a:pt x="9" y="4"/>
                        <a:pt x="8" y="5"/>
                        <a:pt x="7" y="5"/>
                      </a:cubicBezTo>
                      <a:cubicBezTo>
                        <a:pt x="6" y="5"/>
                        <a:pt x="6" y="7"/>
                        <a:pt x="8" y="7"/>
                      </a:cubicBezTo>
                      <a:cubicBezTo>
                        <a:pt x="8" y="7"/>
                        <a:pt x="8" y="7"/>
                        <a:pt x="9" y="7"/>
                      </a:cubicBezTo>
                      <a:cubicBezTo>
                        <a:pt x="9" y="6"/>
                        <a:pt x="9" y="6"/>
                        <a:pt x="8" y="5"/>
                      </a:cubicBezTo>
                      <a:cubicBezTo>
                        <a:pt x="8" y="6"/>
                        <a:pt x="7" y="7"/>
                        <a:pt x="5" y="7"/>
                      </a:cubicBezTo>
                      <a:cubicBezTo>
                        <a:pt x="5" y="7"/>
                        <a:pt x="5" y="7"/>
                        <a:pt x="6" y="8"/>
                      </a:cubicBezTo>
                      <a:cubicBezTo>
                        <a:pt x="6" y="7"/>
                        <a:pt x="6" y="7"/>
                        <a:pt x="6" y="7"/>
                      </a:cubicBezTo>
                      <a:cubicBezTo>
                        <a:pt x="6" y="6"/>
                        <a:pt x="7" y="7"/>
                        <a:pt x="6" y="7"/>
                      </a:cubicBezTo>
                      <a:cubicBezTo>
                        <a:pt x="6" y="8"/>
                        <a:pt x="5" y="8"/>
                        <a:pt x="5" y="7"/>
                      </a:cubicBezTo>
                      <a:cubicBezTo>
                        <a:pt x="5" y="6"/>
                        <a:pt x="6" y="5"/>
                        <a:pt x="7" y="5"/>
                      </a:cubicBezTo>
                      <a:cubicBezTo>
                        <a:pt x="8" y="6"/>
                        <a:pt x="7" y="7"/>
                        <a:pt x="6" y="7"/>
                      </a:cubicBezTo>
                      <a:cubicBezTo>
                        <a:pt x="6" y="6"/>
                        <a:pt x="6" y="5"/>
                        <a:pt x="7" y="5"/>
                      </a:cubicBezTo>
                      <a:cubicBezTo>
                        <a:pt x="9" y="4"/>
                        <a:pt x="9" y="7"/>
                        <a:pt x="9" y="8"/>
                      </a:cubicBezTo>
                      <a:cubicBezTo>
                        <a:pt x="9" y="10"/>
                        <a:pt x="7" y="10"/>
                        <a:pt x="5" y="10"/>
                      </a:cubicBezTo>
                      <a:cubicBezTo>
                        <a:pt x="2" y="8"/>
                        <a:pt x="3" y="4"/>
                        <a:pt x="6" y="3"/>
                      </a:cubicBezTo>
                      <a:cubicBezTo>
                        <a:pt x="8" y="3"/>
                        <a:pt x="10" y="5"/>
                        <a:pt x="10" y="7"/>
                      </a:cubicBezTo>
                      <a:cubicBezTo>
                        <a:pt x="11" y="9"/>
                        <a:pt x="8" y="11"/>
                        <a:pt x="6" y="11"/>
                      </a:cubicBezTo>
                      <a:cubicBezTo>
                        <a:pt x="4" y="11"/>
                        <a:pt x="2" y="9"/>
                        <a:pt x="2" y="7"/>
                      </a:cubicBezTo>
                      <a:cubicBezTo>
                        <a:pt x="2" y="4"/>
                        <a:pt x="5" y="3"/>
                        <a:pt x="8" y="3"/>
                      </a:cubicBezTo>
                      <a:cubicBezTo>
                        <a:pt x="9" y="4"/>
                        <a:pt x="9" y="1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300"/>
                <p:cNvSpPr/>
                <p:nvPr/>
              </p:nvSpPr>
              <p:spPr bwMode="auto">
                <a:xfrm>
                  <a:off x="896" y="1685"/>
                  <a:ext cx="20" cy="18"/>
                </a:xfrm>
                <a:custGeom>
                  <a:avLst/>
                  <a:gdLst>
                    <a:gd name="T0" fmla="*/ 22 w 30"/>
                    <a:gd name="T1" fmla="*/ 27 h 28"/>
                    <a:gd name="T2" fmla="*/ 30 w 30"/>
                    <a:gd name="T3" fmla="*/ 22 h 28"/>
                    <a:gd name="T4" fmla="*/ 1 w 30"/>
                    <a:gd name="T5" fmla="*/ 8 h 28"/>
                    <a:gd name="T6" fmla="*/ 3 w 30"/>
                    <a:gd name="T7" fmla="*/ 4 h 28"/>
                    <a:gd name="T8" fmla="*/ 5 w 30"/>
                    <a:gd name="T9" fmla="*/ 4 h 28"/>
                    <a:gd name="T10" fmla="*/ 6 w 30"/>
                    <a:gd name="T11" fmla="*/ 8 h 28"/>
                    <a:gd name="T12" fmla="*/ 5 w 30"/>
                    <a:gd name="T13" fmla="*/ 7 h 28"/>
                    <a:gd name="T14" fmla="*/ 6 w 30"/>
                    <a:gd name="T15" fmla="*/ 3 h 28"/>
                    <a:gd name="T16" fmla="*/ 10 w 30"/>
                    <a:gd name="T17" fmla="*/ 4 h 28"/>
                    <a:gd name="T18" fmla="*/ 10 w 30"/>
                    <a:gd name="T19" fmla="*/ 8 h 28"/>
                    <a:gd name="T20" fmla="*/ 10 w 30"/>
                    <a:gd name="T21" fmla="*/ 8 h 28"/>
                    <a:gd name="T22" fmla="*/ 12 w 30"/>
                    <a:gd name="T23" fmla="*/ 4 h 28"/>
                    <a:gd name="T24" fmla="*/ 15 w 30"/>
                    <a:gd name="T25" fmla="*/ 7 h 28"/>
                    <a:gd name="T26" fmla="*/ 14 w 30"/>
                    <a:gd name="T27" fmla="*/ 9 h 28"/>
                    <a:gd name="T28" fmla="*/ 13 w 30"/>
                    <a:gd name="T29" fmla="*/ 9 h 28"/>
                    <a:gd name="T30" fmla="*/ 15 w 30"/>
                    <a:gd name="T31" fmla="*/ 8 h 28"/>
                    <a:gd name="T32" fmla="*/ 18 w 30"/>
                    <a:gd name="T33" fmla="*/ 10 h 28"/>
                    <a:gd name="T34" fmla="*/ 17 w 30"/>
                    <a:gd name="T35" fmla="*/ 14 h 28"/>
                    <a:gd name="T36" fmla="*/ 17 w 30"/>
                    <a:gd name="T37" fmla="*/ 12 h 28"/>
                    <a:gd name="T38" fmla="*/ 20 w 30"/>
                    <a:gd name="T39" fmla="*/ 11 h 28"/>
                    <a:gd name="T40" fmla="*/ 23 w 30"/>
                    <a:gd name="T41" fmla="*/ 15 h 28"/>
                    <a:gd name="T42" fmla="*/ 21 w 30"/>
                    <a:gd name="T43" fmla="*/ 18 h 28"/>
                    <a:gd name="T44" fmla="*/ 21 w 30"/>
                    <a:gd name="T45" fmla="*/ 18 h 28"/>
                    <a:gd name="T46" fmla="*/ 23 w 30"/>
                    <a:gd name="T47" fmla="*/ 17 h 28"/>
                    <a:gd name="T48" fmla="*/ 25 w 30"/>
                    <a:gd name="T49" fmla="*/ 22 h 28"/>
                    <a:gd name="T50" fmla="*/ 23 w 30"/>
                    <a:gd name="T51" fmla="*/ 25 h 28"/>
                    <a:gd name="T52" fmla="*/ 23 w 30"/>
                    <a:gd name="T53" fmla="*/ 25 h 28"/>
                    <a:gd name="T54" fmla="*/ 24 w 30"/>
                    <a:gd name="T55" fmla="*/ 20 h 28"/>
                    <a:gd name="T56" fmla="*/ 19 w 30"/>
                    <a:gd name="T57" fmla="*/ 9 h 28"/>
                    <a:gd name="T58" fmla="*/ 22 w 30"/>
                    <a:gd name="T59" fmla="*/ 11 h 28"/>
                    <a:gd name="T60" fmla="*/ 20 w 30"/>
                    <a:gd name="T61" fmla="*/ 12 h 28"/>
                    <a:gd name="T62" fmla="*/ 17 w 30"/>
                    <a:gd name="T63" fmla="*/ 10 h 28"/>
                    <a:gd name="T64" fmla="*/ 26 w 30"/>
                    <a:gd name="T65" fmla="*/ 18 h 28"/>
                    <a:gd name="T66" fmla="*/ 24 w 30"/>
                    <a:gd name="T67" fmla="*/ 26 h 28"/>
                    <a:gd name="T68" fmla="*/ 23 w 30"/>
                    <a:gd name="T69" fmla="*/ 23 h 28"/>
                    <a:gd name="T70" fmla="*/ 24 w 30"/>
                    <a:gd name="T71" fmla="*/ 20 h 28"/>
                    <a:gd name="T72" fmla="*/ 25 w 30"/>
                    <a:gd name="T73" fmla="*/ 18 h 28"/>
                    <a:gd name="T74" fmla="*/ 23 w 30"/>
                    <a:gd name="T75" fmla="*/ 19 h 28"/>
                    <a:gd name="T76" fmla="*/ 21 w 30"/>
                    <a:gd name="T77" fmla="*/ 16 h 28"/>
                    <a:gd name="T78" fmla="*/ 22 w 30"/>
                    <a:gd name="T79" fmla="*/ 13 h 28"/>
                    <a:gd name="T80" fmla="*/ 22 w 30"/>
                    <a:gd name="T81" fmla="*/ 12 h 28"/>
                    <a:gd name="T82" fmla="*/ 19 w 30"/>
                    <a:gd name="T83" fmla="*/ 14 h 28"/>
                    <a:gd name="T84" fmla="*/ 16 w 30"/>
                    <a:gd name="T85" fmla="*/ 12 h 28"/>
                    <a:gd name="T86" fmla="*/ 17 w 30"/>
                    <a:gd name="T87" fmla="*/ 9 h 28"/>
                    <a:gd name="T88" fmla="*/ 17 w 30"/>
                    <a:gd name="T89" fmla="*/ 8 h 28"/>
                    <a:gd name="T90" fmla="*/ 15 w 30"/>
                    <a:gd name="T91" fmla="*/ 10 h 28"/>
                    <a:gd name="T92" fmla="*/ 13 w 30"/>
                    <a:gd name="T93" fmla="*/ 7 h 28"/>
                    <a:gd name="T94" fmla="*/ 14 w 30"/>
                    <a:gd name="T95" fmla="*/ 6 h 28"/>
                    <a:gd name="T96" fmla="*/ 14 w 30"/>
                    <a:gd name="T97" fmla="*/ 4 h 28"/>
                    <a:gd name="T98" fmla="*/ 12 w 30"/>
                    <a:gd name="T99" fmla="*/ 8 h 28"/>
                    <a:gd name="T100" fmla="*/ 8 w 30"/>
                    <a:gd name="T101" fmla="*/ 7 h 28"/>
                    <a:gd name="T102" fmla="*/ 8 w 30"/>
                    <a:gd name="T103" fmla="*/ 4 h 28"/>
                    <a:gd name="T104" fmla="*/ 8 w 30"/>
                    <a:gd name="T105" fmla="*/ 3 h 28"/>
                    <a:gd name="T106" fmla="*/ 7 w 30"/>
                    <a:gd name="T107" fmla="*/ 7 h 28"/>
                    <a:gd name="T108" fmla="*/ 3 w 30"/>
                    <a:gd name="T109" fmla="*/ 8 h 28"/>
                    <a:gd name="T110" fmla="*/ 3 w 30"/>
                    <a:gd name="T111" fmla="*/ 4 h 28"/>
                    <a:gd name="T112" fmla="*/ 5 w 30"/>
                    <a:gd name="T113" fmla="*/ 4 h 28"/>
                    <a:gd name="T114" fmla="*/ 3 w 30"/>
                    <a:gd name="T115" fmla="*/ 8 h 28"/>
                    <a:gd name="T116" fmla="*/ 19 w 30"/>
                    <a:gd name="T117" fmla="*/ 9 h 28"/>
                    <a:gd name="T118" fmla="*/ 24 w 30"/>
                    <a:gd name="T119" fmla="*/ 26 h 28"/>
                    <a:gd name="T120" fmla="*/ 2 w 30"/>
                    <a:gd name="T121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30" h="28">
                      <a:moveTo>
                        <a:pt x="2" y="10"/>
                      </a:moveTo>
                      <a:cubicBezTo>
                        <a:pt x="7" y="10"/>
                        <a:pt x="11" y="10"/>
                        <a:pt x="14" y="13"/>
                      </a:cubicBezTo>
                      <a:cubicBezTo>
                        <a:pt x="20" y="16"/>
                        <a:pt x="21" y="22"/>
                        <a:pt x="22" y="27"/>
                      </a:cubicBezTo>
                      <a:cubicBezTo>
                        <a:pt x="22" y="28"/>
                        <a:pt x="23" y="28"/>
                        <a:pt x="24" y="27"/>
                      </a:cubicBezTo>
                      <a:cubicBezTo>
                        <a:pt x="26" y="26"/>
                        <a:pt x="27" y="24"/>
                        <a:pt x="29" y="23"/>
                      </a:cubicBezTo>
                      <a:cubicBezTo>
                        <a:pt x="30" y="23"/>
                        <a:pt x="30" y="23"/>
                        <a:pt x="30" y="22"/>
                      </a:cubicBezTo>
                      <a:cubicBezTo>
                        <a:pt x="29" y="14"/>
                        <a:pt x="21" y="6"/>
                        <a:pt x="14" y="3"/>
                      </a:cubicBezTo>
                      <a:cubicBezTo>
                        <a:pt x="11" y="1"/>
                        <a:pt x="6" y="0"/>
                        <a:pt x="2" y="1"/>
                      </a:cubicBezTo>
                      <a:cubicBezTo>
                        <a:pt x="0" y="2"/>
                        <a:pt x="1" y="7"/>
                        <a:pt x="1" y="8"/>
                      </a:cubicBezTo>
                      <a:cubicBezTo>
                        <a:pt x="1" y="10"/>
                        <a:pt x="3" y="10"/>
                        <a:pt x="3" y="9"/>
                      </a:cubicBezTo>
                      <a:cubicBezTo>
                        <a:pt x="3" y="7"/>
                        <a:pt x="4" y="6"/>
                        <a:pt x="5" y="4"/>
                      </a:cubicBezTo>
                      <a:cubicBezTo>
                        <a:pt x="4" y="4"/>
                        <a:pt x="3" y="4"/>
                        <a:pt x="3" y="4"/>
                      </a:cubicBezTo>
                      <a:cubicBezTo>
                        <a:pt x="3" y="5"/>
                        <a:pt x="3" y="6"/>
                        <a:pt x="3" y="7"/>
                      </a:cubicBezTo>
                      <a:cubicBezTo>
                        <a:pt x="3" y="9"/>
                        <a:pt x="5" y="9"/>
                        <a:pt x="5" y="7"/>
                      </a:cubicBezTo>
                      <a:cubicBezTo>
                        <a:pt x="5" y="6"/>
                        <a:pt x="5" y="5"/>
                        <a:pt x="5" y="4"/>
                      </a:cubicBezTo>
                      <a:cubicBezTo>
                        <a:pt x="4" y="4"/>
                        <a:pt x="4" y="4"/>
                        <a:pt x="3" y="4"/>
                      </a:cubicBezTo>
                      <a:cubicBezTo>
                        <a:pt x="3" y="5"/>
                        <a:pt x="3" y="7"/>
                        <a:pt x="3" y="8"/>
                      </a:cubicBezTo>
                      <a:cubicBezTo>
                        <a:pt x="4" y="9"/>
                        <a:pt x="5" y="9"/>
                        <a:pt x="6" y="8"/>
                      </a:cubicBezTo>
                      <a:cubicBezTo>
                        <a:pt x="6" y="7"/>
                        <a:pt x="6" y="6"/>
                        <a:pt x="7" y="4"/>
                      </a:cubicBezTo>
                      <a:cubicBezTo>
                        <a:pt x="6" y="4"/>
                        <a:pt x="5" y="4"/>
                        <a:pt x="5" y="4"/>
                      </a:cubicBezTo>
                      <a:cubicBezTo>
                        <a:pt x="5" y="5"/>
                        <a:pt x="5" y="6"/>
                        <a:pt x="5" y="7"/>
                      </a:cubicBezTo>
                      <a:cubicBezTo>
                        <a:pt x="5" y="8"/>
                        <a:pt x="7" y="9"/>
                        <a:pt x="7" y="8"/>
                      </a:cubicBezTo>
                      <a:cubicBezTo>
                        <a:pt x="8" y="6"/>
                        <a:pt x="8" y="5"/>
                        <a:pt x="8" y="3"/>
                      </a:cubicBezTo>
                      <a:cubicBezTo>
                        <a:pt x="8" y="3"/>
                        <a:pt x="7" y="3"/>
                        <a:pt x="6" y="3"/>
                      </a:cubicBezTo>
                      <a:cubicBezTo>
                        <a:pt x="6" y="5"/>
                        <a:pt x="6" y="6"/>
                        <a:pt x="6" y="8"/>
                      </a:cubicBezTo>
                      <a:cubicBezTo>
                        <a:pt x="6" y="9"/>
                        <a:pt x="8" y="10"/>
                        <a:pt x="9" y="9"/>
                      </a:cubicBezTo>
                      <a:cubicBezTo>
                        <a:pt x="9" y="7"/>
                        <a:pt x="10" y="6"/>
                        <a:pt x="10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8" y="5"/>
                        <a:pt x="8" y="6"/>
                        <a:pt x="8" y="8"/>
                      </a:cubicBezTo>
                      <a:cubicBezTo>
                        <a:pt x="8" y="9"/>
                        <a:pt x="10" y="9"/>
                        <a:pt x="10" y="8"/>
                      </a:cubicBezTo>
                      <a:cubicBezTo>
                        <a:pt x="11" y="6"/>
                        <a:pt x="11" y="5"/>
                        <a:pt x="12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10" y="5"/>
                        <a:pt x="10" y="6"/>
                        <a:pt x="10" y="8"/>
                      </a:cubicBezTo>
                      <a:cubicBezTo>
                        <a:pt x="10" y="9"/>
                        <a:pt x="11" y="10"/>
                        <a:pt x="12" y="9"/>
                      </a:cubicBezTo>
                      <a:cubicBezTo>
                        <a:pt x="12" y="7"/>
                        <a:pt x="13" y="6"/>
                        <a:pt x="14" y="5"/>
                      </a:cubicBezTo>
                      <a:cubicBezTo>
                        <a:pt x="13" y="5"/>
                        <a:pt x="12" y="4"/>
                        <a:pt x="12" y="4"/>
                      </a:cubicBezTo>
                      <a:cubicBezTo>
                        <a:pt x="12" y="5"/>
                        <a:pt x="12" y="6"/>
                        <a:pt x="11" y="8"/>
                      </a:cubicBezTo>
                      <a:cubicBezTo>
                        <a:pt x="11" y="9"/>
                        <a:pt x="12" y="9"/>
                        <a:pt x="13" y="9"/>
                      </a:cubicBezTo>
                      <a:cubicBezTo>
                        <a:pt x="14" y="8"/>
                        <a:pt x="15" y="8"/>
                        <a:pt x="15" y="7"/>
                      </a:cubicBezTo>
                      <a:cubicBezTo>
                        <a:pt x="15" y="7"/>
                        <a:pt x="14" y="6"/>
                        <a:pt x="13" y="6"/>
                      </a:cubicBezTo>
                      <a:cubicBezTo>
                        <a:pt x="13" y="7"/>
                        <a:pt x="13" y="7"/>
                        <a:pt x="13" y="8"/>
                      </a:cubicBezTo>
                      <a:cubicBezTo>
                        <a:pt x="12" y="9"/>
                        <a:pt x="13" y="10"/>
                        <a:pt x="14" y="9"/>
                      </a:cubicBezTo>
                      <a:cubicBezTo>
                        <a:pt x="15" y="8"/>
                        <a:pt x="16" y="8"/>
                        <a:pt x="17" y="7"/>
                      </a:cubicBezTo>
                      <a:cubicBezTo>
                        <a:pt x="17" y="7"/>
                        <a:pt x="16" y="6"/>
                        <a:pt x="16" y="5"/>
                      </a:cubicBezTo>
                      <a:cubicBezTo>
                        <a:pt x="15" y="7"/>
                        <a:pt x="14" y="7"/>
                        <a:pt x="13" y="9"/>
                      </a:cubicBezTo>
                      <a:cubicBezTo>
                        <a:pt x="13" y="9"/>
                        <a:pt x="14" y="11"/>
                        <a:pt x="15" y="10"/>
                      </a:cubicBezTo>
                      <a:cubicBezTo>
                        <a:pt x="15" y="10"/>
                        <a:pt x="16" y="9"/>
                        <a:pt x="16" y="9"/>
                      </a:cubicBezTo>
                      <a:cubicBezTo>
                        <a:pt x="16" y="9"/>
                        <a:pt x="15" y="8"/>
                        <a:pt x="15" y="8"/>
                      </a:cubicBezTo>
                      <a:cubicBezTo>
                        <a:pt x="14" y="9"/>
                        <a:pt x="14" y="10"/>
                        <a:pt x="14" y="11"/>
                      </a:cubicBezTo>
                      <a:cubicBezTo>
                        <a:pt x="13" y="11"/>
                        <a:pt x="14" y="12"/>
                        <a:pt x="15" y="12"/>
                      </a:cubicBezTo>
                      <a:cubicBezTo>
                        <a:pt x="17" y="11"/>
                        <a:pt x="17" y="11"/>
                        <a:pt x="18" y="10"/>
                      </a:cubicBezTo>
                      <a:cubicBezTo>
                        <a:pt x="18" y="10"/>
                        <a:pt x="17" y="9"/>
                        <a:pt x="17" y="9"/>
                      </a:cubicBezTo>
                      <a:cubicBezTo>
                        <a:pt x="16" y="10"/>
                        <a:pt x="16" y="11"/>
                        <a:pt x="15" y="12"/>
                      </a:cubicBezTo>
                      <a:cubicBezTo>
                        <a:pt x="15" y="13"/>
                        <a:pt x="16" y="14"/>
                        <a:pt x="17" y="14"/>
                      </a:cubicBezTo>
                      <a:cubicBezTo>
                        <a:pt x="18" y="13"/>
                        <a:pt x="19" y="12"/>
                        <a:pt x="20" y="12"/>
                      </a:cubicBezTo>
                      <a:cubicBezTo>
                        <a:pt x="20" y="11"/>
                        <a:pt x="20" y="11"/>
                        <a:pt x="19" y="10"/>
                      </a:cubicBezTo>
                      <a:cubicBezTo>
                        <a:pt x="18" y="11"/>
                        <a:pt x="18" y="11"/>
                        <a:pt x="17" y="12"/>
                      </a:cubicBezTo>
                      <a:cubicBezTo>
                        <a:pt x="16" y="13"/>
                        <a:pt x="17" y="14"/>
                        <a:pt x="18" y="14"/>
                      </a:cubicBezTo>
                      <a:cubicBezTo>
                        <a:pt x="19" y="13"/>
                        <a:pt x="20" y="13"/>
                        <a:pt x="21" y="13"/>
                      </a:cubicBezTo>
                      <a:cubicBezTo>
                        <a:pt x="21" y="12"/>
                        <a:pt x="20" y="12"/>
                        <a:pt x="20" y="11"/>
                      </a:cubicBezTo>
                      <a:cubicBezTo>
                        <a:pt x="19" y="12"/>
                        <a:pt x="19" y="13"/>
                        <a:pt x="18" y="15"/>
                      </a:cubicBezTo>
                      <a:cubicBezTo>
                        <a:pt x="18" y="15"/>
                        <a:pt x="18" y="17"/>
                        <a:pt x="19" y="16"/>
                      </a:cubicBezTo>
                      <a:cubicBezTo>
                        <a:pt x="21" y="16"/>
                        <a:pt x="21" y="15"/>
                        <a:pt x="23" y="15"/>
                      </a:cubicBezTo>
                      <a:cubicBezTo>
                        <a:pt x="22" y="14"/>
                        <a:pt x="22" y="14"/>
                        <a:pt x="21" y="13"/>
                      </a:cubicBezTo>
                      <a:cubicBezTo>
                        <a:pt x="21" y="14"/>
                        <a:pt x="20" y="15"/>
                        <a:pt x="20" y="16"/>
                      </a:cubicBezTo>
                      <a:cubicBezTo>
                        <a:pt x="19" y="17"/>
                        <a:pt x="20" y="18"/>
                        <a:pt x="21" y="18"/>
                      </a:cubicBezTo>
                      <a:cubicBezTo>
                        <a:pt x="23" y="17"/>
                        <a:pt x="23" y="17"/>
                        <a:pt x="24" y="16"/>
                      </a:cubicBezTo>
                      <a:cubicBezTo>
                        <a:pt x="24" y="16"/>
                        <a:pt x="24" y="15"/>
                        <a:pt x="23" y="15"/>
                      </a:cubicBezTo>
                      <a:cubicBezTo>
                        <a:pt x="22" y="16"/>
                        <a:pt x="22" y="17"/>
                        <a:pt x="21" y="18"/>
                      </a:cubicBezTo>
                      <a:cubicBezTo>
                        <a:pt x="20" y="19"/>
                        <a:pt x="21" y="20"/>
                        <a:pt x="22" y="20"/>
                      </a:cubicBezTo>
                      <a:cubicBezTo>
                        <a:pt x="23" y="19"/>
                        <a:pt x="24" y="19"/>
                        <a:pt x="25" y="19"/>
                      </a:cubicBezTo>
                      <a:cubicBezTo>
                        <a:pt x="24" y="18"/>
                        <a:pt x="24" y="18"/>
                        <a:pt x="23" y="17"/>
                      </a:cubicBezTo>
                      <a:cubicBezTo>
                        <a:pt x="23" y="18"/>
                        <a:pt x="22" y="19"/>
                        <a:pt x="22" y="20"/>
                      </a:cubicBezTo>
                      <a:cubicBezTo>
                        <a:pt x="22" y="21"/>
                        <a:pt x="22" y="22"/>
                        <a:pt x="23" y="22"/>
                      </a:cubicBezTo>
                      <a:cubicBezTo>
                        <a:pt x="24" y="22"/>
                        <a:pt x="24" y="22"/>
                        <a:pt x="25" y="22"/>
                      </a:cubicBezTo>
                      <a:cubicBezTo>
                        <a:pt x="25" y="21"/>
                        <a:pt x="24" y="21"/>
                        <a:pt x="24" y="20"/>
                      </a:cubicBezTo>
                      <a:cubicBezTo>
                        <a:pt x="23" y="21"/>
                        <a:pt x="23" y="22"/>
                        <a:pt x="22" y="23"/>
                      </a:cubicBezTo>
                      <a:cubicBezTo>
                        <a:pt x="22" y="24"/>
                        <a:pt x="23" y="25"/>
                        <a:pt x="23" y="25"/>
                      </a:cubicBezTo>
                      <a:cubicBezTo>
                        <a:pt x="24" y="24"/>
                        <a:pt x="25" y="24"/>
                        <a:pt x="25" y="24"/>
                      </a:cubicBezTo>
                      <a:cubicBezTo>
                        <a:pt x="25" y="24"/>
                        <a:pt x="25" y="23"/>
                        <a:pt x="24" y="23"/>
                      </a:cubicBezTo>
                      <a:cubicBezTo>
                        <a:pt x="24" y="23"/>
                        <a:pt x="23" y="24"/>
                        <a:pt x="23" y="25"/>
                      </a:cubicBezTo>
                      <a:cubicBezTo>
                        <a:pt x="22" y="26"/>
                        <a:pt x="23" y="27"/>
                        <a:pt x="24" y="26"/>
                      </a:cubicBezTo>
                      <a:cubicBezTo>
                        <a:pt x="26" y="24"/>
                        <a:pt x="26" y="22"/>
                        <a:pt x="26" y="19"/>
                      </a:cubicBezTo>
                      <a:cubicBezTo>
                        <a:pt x="26" y="19"/>
                        <a:pt x="25" y="20"/>
                        <a:pt x="24" y="20"/>
                      </a:cubicBezTo>
                      <a:cubicBezTo>
                        <a:pt x="25" y="20"/>
                        <a:pt x="25" y="21"/>
                        <a:pt x="26" y="22"/>
                      </a:cubicBezTo>
                      <a:cubicBezTo>
                        <a:pt x="26" y="21"/>
                        <a:pt x="27" y="21"/>
                        <a:pt x="27" y="20"/>
                      </a:cubicBezTo>
                      <a:cubicBezTo>
                        <a:pt x="25" y="16"/>
                        <a:pt x="23" y="12"/>
                        <a:pt x="19" y="9"/>
                      </a:cubicBezTo>
                      <a:cubicBezTo>
                        <a:pt x="18" y="9"/>
                        <a:pt x="18" y="10"/>
                        <a:pt x="17" y="10"/>
                      </a:cubicBezTo>
                      <a:cubicBezTo>
                        <a:pt x="18" y="11"/>
                        <a:pt x="20" y="12"/>
                        <a:pt x="21" y="12"/>
                      </a:cubicBezTo>
                      <a:cubicBezTo>
                        <a:pt x="22" y="13"/>
                        <a:pt x="23" y="11"/>
                        <a:pt x="22" y="11"/>
                      </a:cubicBezTo>
                      <a:cubicBezTo>
                        <a:pt x="20" y="9"/>
                        <a:pt x="19" y="9"/>
                        <a:pt x="17" y="8"/>
                      </a:cubicBezTo>
                      <a:cubicBezTo>
                        <a:pt x="16" y="7"/>
                        <a:pt x="15" y="9"/>
                        <a:pt x="17" y="10"/>
                      </a:cubicBezTo>
                      <a:cubicBezTo>
                        <a:pt x="18" y="11"/>
                        <a:pt x="19" y="11"/>
                        <a:pt x="20" y="12"/>
                      </a:cubicBezTo>
                      <a:cubicBezTo>
                        <a:pt x="21" y="12"/>
                        <a:pt x="21" y="11"/>
                        <a:pt x="21" y="10"/>
                      </a:cubicBezTo>
                      <a:cubicBezTo>
                        <a:pt x="21" y="10"/>
                        <a:pt x="20" y="9"/>
                        <a:pt x="19" y="9"/>
                      </a:cubicBezTo>
                      <a:cubicBezTo>
                        <a:pt x="18" y="8"/>
                        <a:pt x="16" y="9"/>
                        <a:pt x="17" y="10"/>
                      </a:cubicBezTo>
                      <a:cubicBezTo>
                        <a:pt x="21" y="14"/>
                        <a:pt x="23" y="17"/>
                        <a:pt x="26" y="22"/>
                      </a:cubicBezTo>
                      <a:cubicBezTo>
                        <a:pt x="26" y="23"/>
                        <a:pt x="28" y="22"/>
                        <a:pt x="27" y="20"/>
                      </a:cubicBezTo>
                      <a:cubicBezTo>
                        <a:pt x="27" y="19"/>
                        <a:pt x="27" y="19"/>
                        <a:pt x="26" y="18"/>
                      </a:cubicBezTo>
                      <a:cubicBezTo>
                        <a:pt x="25" y="18"/>
                        <a:pt x="24" y="18"/>
                        <a:pt x="24" y="19"/>
                      </a:cubicBezTo>
                      <a:cubicBezTo>
                        <a:pt x="24" y="21"/>
                        <a:pt x="24" y="23"/>
                        <a:pt x="23" y="25"/>
                      </a:cubicBezTo>
                      <a:cubicBezTo>
                        <a:pt x="23" y="25"/>
                        <a:pt x="24" y="26"/>
                        <a:pt x="24" y="26"/>
                      </a:cubicBezTo>
                      <a:cubicBezTo>
                        <a:pt x="25" y="25"/>
                        <a:pt x="25" y="25"/>
                        <a:pt x="26" y="24"/>
                      </a:cubicBezTo>
                      <a:cubicBezTo>
                        <a:pt x="26" y="23"/>
                        <a:pt x="26" y="22"/>
                        <a:pt x="25" y="22"/>
                      </a:cubicBezTo>
                      <a:cubicBezTo>
                        <a:pt x="24" y="22"/>
                        <a:pt x="24" y="22"/>
                        <a:pt x="23" y="23"/>
                      </a:cubicBezTo>
                      <a:cubicBezTo>
                        <a:pt x="23" y="23"/>
                        <a:pt x="24" y="24"/>
                        <a:pt x="24" y="24"/>
                      </a:cubicBezTo>
                      <a:cubicBezTo>
                        <a:pt x="25" y="23"/>
                        <a:pt x="25" y="23"/>
                        <a:pt x="26" y="21"/>
                      </a:cubicBezTo>
                      <a:cubicBezTo>
                        <a:pt x="26" y="20"/>
                        <a:pt x="25" y="19"/>
                        <a:pt x="24" y="20"/>
                      </a:cubicBezTo>
                      <a:cubicBezTo>
                        <a:pt x="24" y="20"/>
                        <a:pt x="23" y="20"/>
                        <a:pt x="23" y="20"/>
                      </a:cubicBezTo>
                      <a:cubicBezTo>
                        <a:pt x="23" y="20"/>
                        <a:pt x="23" y="21"/>
                        <a:pt x="24" y="22"/>
                      </a:cubicBezTo>
                      <a:cubicBezTo>
                        <a:pt x="25" y="20"/>
                        <a:pt x="25" y="20"/>
                        <a:pt x="25" y="18"/>
                      </a:cubicBezTo>
                      <a:cubicBezTo>
                        <a:pt x="26" y="17"/>
                        <a:pt x="24" y="16"/>
                        <a:pt x="24" y="17"/>
                      </a:cubicBezTo>
                      <a:cubicBezTo>
                        <a:pt x="23" y="17"/>
                        <a:pt x="22" y="17"/>
                        <a:pt x="22" y="17"/>
                      </a:cubicBezTo>
                      <a:cubicBezTo>
                        <a:pt x="22" y="18"/>
                        <a:pt x="22" y="19"/>
                        <a:pt x="23" y="19"/>
                      </a:cubicBezTo>
                      <a:cubicBezTo>
                        <a:pt x="23" y="18"/>
                        <a:pt x="24" y="17"/>
                        <a:pt x="25" y="16"/>
                      </a:cubicBezTo>
                      <a:cubicBezTo>
                        <a:pt x="25" y="15"/>
                        <a:pt x="24" y="14"/>
                        <a:pt x="23" y="14"/>
                      </a:cubicBezTo>
                      <a:cubicBezTo>
                        <a:pt x="22" y="15"/>
                        <a:pt x="22" y="15"/>
                        <a:pt x="21" y="16"/>
                      </a:cubicBezTo>
                      <a:cubicBezTo>
                        <a:pt x="21" y="16"/>
                        <a:pt x="22" y="17"/>
                        <a:pt x="22" y="17"/>
                      </a:cubicBezTo>
                      <a:cubicBezTo>
                        <a:pt x="23" y="15"/>
                        <a:pt x="23" y="16"/>
                        <a:pt x="23" y="14"/>
                      </a:cubicBezTo>
                      <a:cubicBezTo>
                        <a:pt x="24" y="13"/>
                        <a:pt x="23" y="12"/>
                        <a:pt x="22" y="13"/>
                      </a:cubicBezTo>
                      <a:cubicBezTo>
                        <a:pt x="21" y="13"/>
                        <a:pt x="20" y="14"/>
                        <a:pt x="19" y="14"/>
                      </a:cubicBezTo>
                      <a:cubicBezTo>
                        <a:pt x="19" y="15"/>
                        <a:pt x="19" y="15"/>
                        <a:pt x="20" y="16"/>
                      </a:cubicBezTo>
                      <a:cubicBezTo>
                        <a:pt x="21" y="15"/>
                        <a:pt x="21" y="13"/>
                        <a:pt x="22" y="12"/>
                      </a:cubicBezTo>
                      <a:cubicBezTo>
                        <a:pt x="22" y="11"/>
                        <a:pt x="22" y="10"/>
                        <a:pt x="21" y="11"/>
                      </a:cubicBezTo>
                      <a:cubicBezTo>
                        <a:pt x="19" y="11"/>
                        <a:pt x="18" y="11"/>
                        <a:pt x="17" y="12"/>
                      </a:cubicBezTo>
                      <a:cubicBezTo>
                        <a:pt x="18" y="13"/>
                        <a:pt x="18" y="13"/>
                        <a:pt x="19" y="14"/>
                      </a:cubicBezTo>
                      <a:cubicBezTo>
                        <a:pt x="19" y="13"/>
                        <a:pt x="20" y="12"/>
                        <a:pt x="21" y="12"/>
                      </a:cubicBezTo>
                      <a:cubicBezTo>
                        <a:pt x="21" y="11"/>
                        <a:pt x="21" y="9"/>
                        <a:pt x="20" y="10"/>
                      </a:cubicBezTo>
                      <a:cubicBezTo>
                        <a:pt x="18" y="10"/>
                        <a:pt x="17" y="11"/>
                        <a:pt x="16" y="12"/>
                      </a:cubicBezTo>
                      <a:cubicBezTo>
                        <a:pt x="16" y="12"/>
                        <a:pt x="17" y="13"/>
                        <a:pt x="17" y="13"/>
                      </a:cubicBezTo>
                      <a:cubicBezTo>
                        <a:pt x="18" y="12"/>
                        <a:pt x="18" y="11"/>
                        <a:pt x="19" y="10"/>
                      </a:cubicBezTo>
                      <a:cubicBezTo>
                        <a:pt x="19" y="9"/>
                        <a:pt x="18" y="8"/>
                        <a:pt x="17" y="9"/>
                      </a:cubicBezTo>
                      <a:cubicBezTo>
                        <a:pt x="16" y="9"/>
                        <a:pt x="15" y="10"/>
                        <a:pt x="14" y="10"/>
                      </a:cubicBezTo>
                      <a:cubicBezTo>
                        <a:pt x="15" y="10"/>
                        <a:pt x="15" y="11"/>
                        <a:pt x="16" y="11"/>
                      </a:cubicBezTo>
                      <a:cubicBezTo>
                        <a:pt x="16" y="10"/>
                        <a:pt x="17" y="9"/>
                        <a:pt x="17" y="8"/>
                      </a:cubicBezTo>
                      <a:cubicBezTo>
                        <a:pt x="17" y="7"/>
                        <a:pt x="16" y="7"/>
                        <a:pt x="15" y="7"/>
                      </a:cubicBezTo>
                      <a:cubicBezTo>
                        <a:pt x="15" y="7"/>
                        <a:pt x="14" y="8"/>
                        <a:pt x="14" y="8"/>
                      </a:cubicBezTo>
                      <a:cubicBezTo>
                        <a:pt x="14" y="9"/>
                        <a:pt x="15" y="9"/>
                        <a:pt x="15" y="10"/>
                      </a:cubicBezTo>
                      <a:cubicBezTo>
                        <a:pt x="16" y="9"/>
                        <a:pt x="17" y="8"/>
                        <a:pt x="17" y="7"/>
                      </a:cubicBezTo>
                      <a:cubicBezTo>
                        <a:pt x="18" y="6"/>
                        <a:pt x="17" y="5"/>
                        <a:pt x="16" y="5"/>
                      </a:cubicBezTo>
                      <a:cubicBezTo>
                        <a:pt x="15" y="6"/>
                        <a:pt x="14" y="7"/>
                        <a:pt x="13" y="7"/>
                      </a:cubicBezTo>
                      <a:cubicBezTo>
                        <a:pt x="14" y="8"/>
                        <a:pt x="14" y="8"/>
                        <a:pt x="15" y="8"/>
                      </a:cubicBezTo>
                      <a:cubicBezTo>
                        <a:pt x="15" y="8"/>
                        <a:pt x="15" y="7"/>
                        <a:pt x="15" y="7"/>
                      </a:cubicBezTo>
                      <a:cubicBezTo>
                        <a:pt x="16" y="5"/>
                        <a:pt x="14" y="5"/>
                        <a:pt x="14" y="6"/>
                      </a:cubicBezTo>
                      <a:cubicBezTo>
                        <a:pt x="13" y="6"/>
                        <a:pt x="12" y="7"/>
                        <a:pt x="12" y="7"/>
                      </a:cubicBezTo>
                      <a:cubicBezTo>
                        <a:pt x="12" y="7"/>
                        <a:pt x="13" y="8"/>
                        <a:pt x="14" y="8"/>
                      </a:cubicBezTo>
                      <a:cubicBezTo>
                        <a:pt x="14" y="6"/>
                        <a:pt x="14" y="6"/>
                        <a:pt x="14" y="4"/>
                      </a:cubicBezTo>
                      <a:cubicBezTo>
                        <a:pt x="14" y="3"/>
                        <a:pt x="12" y="3"/>
                        <a:pt x="12" y="4"/>
                      </a:cubicBezTo>
                      <a:cubicBezTo>
                        <a:pt x="11" y="5"/>
                        <a:pt x="11" y="6"/>
                        <a:pt x="10" y="8"/>
                      </a:cubicBezTo>
                      <a:cubicBezTo>
                        <a:pt x="11" y="8"/>
                        <a:pt x="11" y="8"/>
                        <a:pt x="12" y="8"/>
                      </a:cubicBezTo>
                      <a:cubicBezTo>
                        <a:pt x="12" y="6"/>
                        <a:pt x="12" y="5"/>
                        <a:pt x="12" y="3"/>
                      </a:cubicBezTo>
                      <a:cubicBezTo>
                        <a:pt x="12" y="2"/>
                        <a:pt x="10" y="2"/>
                        <a:pt x="10" y="3"/>
                      </a:cubicBezTo>
                      <a:cubicBezTo>
                        <a:pt x="9" y="4"/>
                        <a:pt x="9" y="6"/>
                        <a:pt x="8" y="7"/>
                      </a:cubicBezTo>
                      <a:cubicBezTo>
                        <a:pt x="9" y="7"/>
                        <a:pt x="10" y="7"/>
                        <a:pt x="10" y="8"/>
                      </a:cubicBezTo>
                      <a:cubicBezTo>
                        <a:pt x="11" y="6"/>
                        <a:pt x="10" y="5"/>
                        <a:pt x="10" y="4"/>
                      </a:cubicBezTo>
                      <a:cubicBezTo>
                        <a:pt x="10" y="3"/>
                        <a:pt x="9" y="2"/>
                        <a:pt x="8" y="4"/>
                      </a:cubicBezTo>
                      <a:cubicBezTo>
                        <a:pt x="7" y="5"/>
                        <a:pt x="7" y="7"/>
                        <a:pt x="6" y="8"/>
                      </a:cubicBezTo>
                      <a:cubicBezTo>
                        <a:pt x="7" y="8"/>
                        <a:pt x="8" y="8"/>
                        <a:pt x="9" y="8"/>
                      </a:cubicBezTo>
                      <a:cubicBezTo>
                        <a:pt x="9" y="6"/>
                        <a:pt x="9" y="5"/>
                        <a:pt x="8" y="3"/>
                      </a:cubicBezTo>
                      <a:cubicBezTo>
                        <a:pt x="8" y="2"/>
                        <a:pt x="7" y="2"/>
                        <a:pt x="6" y="3"/>
                      </a:cubicBezTo>
                      <a:cubicBezTo>
                        <a:pt x="6" y="4"/>
                        <a:pt x="5" y="6"/>
                        <a:pt x="5" y="7"/>
                      </a:cubicBezTo>
                      <a:cubicBezTo>
                        <a:pt x="6" y="7"/>
                        <a:pt x="6" y="7"/>
                        <a:pt x="7" y="7"/>
                      </a:cubicBezTo>
                      <a:cubicBezTo>
                        <a:pt x="7" y="6"/>
                        <a:pt x="7" y="5"/>
                        <a:pt x="7" y="4"/>
                      </a:cubicBezTo>
                      <a:cubicBezTo>
                        <a:pt x="7" y="3"/>
                        <a:pt x="5" y="3"/>
                        <a:pt x="5" y="3"/>
                      </a:cubicBezTo>
                      <a:cubicBezTo>
                        <a:pt x="4" y="5"/>
                        <a:pt x="4" y="6"/>
                        <a:pt x="3" y="8"/>
                      </a:cubicBezTo>
                      <a:cubicBezTo>
                        <a:pt x="4" y="8"/>
                        <a:pt x="5" y="8"/>
                        <a:pt x="6" y="8"/>
                      </a:cubicBezTo>
                      <a:cubicBezTo>
                        <a:pt x="5" y="6"/>
                        <a:pt x="5" y="5"/>
                        <a:pt x="5" y="4"/>
                      </a:cubicBezTo>
                      <a:cubicBezTo>
                        <a:pt x="5" y="2"/>
                        <a:pt x="3" y="3"/>
                        <a:pt x="3" y="4"/>
                      </a:cubicBezTo>
                      <a:cubicBezTo>
                        <a:pt x="3" y="5"/>
                        <a:pt x="3" y="6"/>
                        <a:pt x="3" y="7"/>
                      </a:cubicBezTo>
                      <a:cubicBezTo>
                        <a:pt x="3" y="7"/>
                        <a:pt x="4" y="7"/>
                        <a:pt x="5" y="7"/>
                      </a:cubicBezTo>
                      <a:cubicBezTo>
                        <a:pt x="5" y="6"/>
                        <a:pt x="5" y="5"/>
                        <a:pt x="5" y="4"/>
                      </a:cubicBezTo>
                      <a:cubicBezTo>
                        <a:pt x="5" y="3"/>
                        <a:pt x="3" y="3"/>
                        <a:pt x="3" y="4"/>
                      </a:cubicBezTo>
                      <a:cubicBezTo>
                        <a:pt x="2" y="6"/>
                        <a:pt x="1" y="6"/>
                        <a:pt x="1" y="8"/>
                      </a:cubicBezTo>
                      <a:cubicBezTo>
                        <a:pt x="2" y="8"/>
                        <a:pt x="2" y="8"/>
                        <a:pt x="3" y="8"/>
                      </a:cubicBezTo>
                      <a:cubicBezTo>
                        <a:pt x="3" y="7"/>
                        <a:pt x="3" y="5"/>
                        <a:pt x="3" y="3"/>
                      </a:cubicBezTo>
                      <a:cubicBezTo>
                        <a:pt x="3" y="2"/>
                        <a:pt x="9" y="3"/>
                        <a:pt x="9" y="3"/>
                      </a:cubicBezTo>
                      <a:cubicBezTo>
                        <a:pt x="13" y="4"/>
                        <a:pt x="16" y="6"/>
                        <a:pt x="19" y="9"/>
                      </a:cubicBezTo>
                      <a:cubicBezTo>
                        <a:pt x="22" y="11"/>
                        <a:pt x="24" y="14"/>
                        <a:pt x="26" y="17"/>
                      </a:cubicBezTo>
                      <a:cubicBezTo>
                        <a:pt x="29" y="22"/>
                        <a:pt x="26" y="23"/>
                        <a:pt x="22" y="26"/>
                      </a:cubicBezTo>
                      <a:cubicBezTo>
                        <a:pt x="23" y="26"/>
                        <a:pt x="24" y="26"/>
                        <a:pt x="24" y="26"/>
                      </a:cubicBezTo>
                      <a:cubicBezTo>
                        <a:pt x="23" y="21"/>
                        <a:pt x="21" y="16"/>
                        <a:pt x="17" y="12"/>
                      </a:cubicBezTo>
                      <a:cubicBezTo>
                        <a:pt x="13" y="8"/>
                        <a:pt x="8" y="8"/>
                        <a:pt x="2" y="7"/>
                      </a:cubicBezTo>
                      <a:cubicBezTo>
                        <a:pt x="1" y="7"/>
                        <a:pt x="1" y="10"/>
                        <a:pt x="2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301"/>
                <p:cNvSpPr/>
                <p:nvPr/>
              </p:nvSpPr>
              <p:spPr bwMode="auto">
                <a:xfrm>
                  <a:off x="893" y="1671"/>
                  <a:ext cx="36" cy="29"/>
                </a:xfrm>
                <a:custGeom>
                  <a:avLst/>
                  <a:gdLst>
                    <a:gd name="T0" fmla="*/ 5 w 53"/>
                    <a:gd name="T1" fmla="*/ 12 h 44"/>
                    <a:gd name="T2" fmla="*/ 10 w 53"/>
                    <a:gd name="T3" fmla="*/ 3 h 44"/>
                    <a:gd name="T4" fmla="*/ 33 w 53"/>
                    <a:gd name="T5" fmla="*/ 13 h 44"/>
                    <a:gd name="T6" fmla="*/ 45 w 53"/>
                    <a:gd name="T7" fmla="*/ 28 h 44"/>
                    <a:gd name="T8" fmla="*/ 49 w 53"/>
                    <a:gd name="T9" fmla="*/ 37 h 44"/>
                    <a:gd name="T10" fmla="*/ 44 w 53"/>
                    <a:gd name="T11" fmla="*/ 41 h 44"/>
                    <a:gd name="T12" fmla="*/ 38 w 53"/>
                    <a:gd name="T13" fmla="*/ 30 h 44"/>
                    <a:gd name="T14" fmla="*/ 27 w 53"/>
                    <a:gd name="T15" fmla="*/ 17 h 44"/>
                    <a:gd name="T16" fmla="*/ 3 w 53"/>
                    <a:gd name="T17" fmla="*/ 10 h 44"/>
                    <a:gd name="T18" fmla="*/ 4 w 53"/>
                    <a:gd name="T19" fmla="*/ 12 h 44"/>
                    <a:gd name="T20" fmla="*/ 42 w 53"/>
                    <a:gd name="T21" fmla="*/ 43 h 44"/>
                    <a:gd name="T22" fmla="*/ 43 w 53"/>
                    <a:gd name="T23" fmla="*/ 44 h 44"/>
                    <a:gd name="T24" fmla="*/ 52 w 53"/>
                    <a:gd name="T25" fmla="*/ 40 h 44"/>
                    <a:gd name="T26" fmla="*/ 35 w 53"/>
                    <a:gd name="T27" fmla="*/ 11 h 44"/>
                    <a:gd name="T28" fmla="*/ 8 w 53"/>
                    <a:gd name="T29" fmla="*/ 1 h 44"/>
                    <a:gd name="T30" fmla="*/ 3 w 53"/>
                    <a:gd name="T31" fmla="*/ 12 h 44"/>
                    <a:gd name="T32" fmla="*/ 5 w 53"/>
                    <a:gd name="T33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3" h="44">
                      <a:moveTo>
                        <a:pt x="5" y="12"/>
                      </a:moveTo>
                      <a:cubicBezTo>
                        <a:pt x="5" y="8"/>
                        <a:pt x="3" y="3"/>
                        <a:pt x="10" y="3"/>
                      </a:cubicBezTo>
                      <a:cubicBezTo>
                        <a:pt x="19" y="3"/>
                        <a:pt x="27" y="8"/>
                        <a:pt x="33" y="13"/>
                      </a:cubicBezTo>
                      <a:cubicBezTo>
                        <a:pt x="38" y="17"/>
                        <a:pt x="42" y="22"/>
                        <a:pt x="45" y="28"/>
                      </a:cubicBezTo>
                      <a:cubicBezTo>
                        <a:pt x="47" y="31"/>
                        <a:pt x="48" y="34"/>
                        <a:pt x="49" y="37"/>
                      </a:cubicBezTo>
                      <a:cubicBezTo>
                        <a:pt x="50" y="41"/>
                        <a:pt x="47" y="41"/>
                        <a:pt x="44" y="41"/>
                      </a:cubicBezTo>
                      <a:cubicBezTo>
                        <a:pt x="45" y="41"/>
                        <a:pt x="38" y="30"/>
                        <a:pt x="38" y="30"/>
                      </a:cubicBezTo>
                      <a:cubicBezTo>
                        <a:pt x="35" y="25"/>
                        <a:pt x="31" y="21"/>
                        <a:pt x="27" y="17"/>
                      </a:cubicBezTo>
                      <a:cubicBezTo>
                        <a:pt x="21" y="12"/>
                        <a:pt x="11" y="8"/>
                        <a:pt x="3" y="10"/>
                      </a:cubicBezTo>
                      <a:cubicBezTo>
                        <a:pt x="2" y="11"/>
                        <a:pt x="2" y="13"/>
                        <a:pt x="4" y="12"/>
                      </a:cubicBezTo>
                      <a:cubicBezTo>
                        <a:pt x="20" y="8"/>
                        <a:pt x="39" y="28"/>
                        <a:pt x="42" y="43"/>
                      </a:cubicBezTo>
                      <a:cubicBezTo>
                        <a:pt x="42" y="43"/>
                        <a:pt x="42" y="44"/>
                        <a:pt x="43" y="44"/>
                      </a:cubicBezTo>
                      <a:cubicBezTo>
                        <a:pt x="45" y="43"/>
                        <a:pt x="53" y="44"/>
                        <a:pt x="52" y="40"/>
                      </a:cubicBezTo>
                      <a:cubicBezTo>
                        <a:pt x="49" y="29"/>
                        <a:pt x="43" y="19"/>
                        <a:pt x="35" y="11"/>
                      </a:cubicBezTo>
                      <a:cubicBezTo>
                        <a:pt x="27" y="5"/>
                        <a:pt x="18" y="1"/>
                        <a:pt x="8" y="1"/>
                      </a:cubicBezTo>
                      <a:cubicBezTo>
                        <a:pt x="0" y="0"/>
                        <a:pt x="3" y="7"/>
                        <a:pt x="3" y="12"/>
                      </a:cubicBezTo>
                      <a:cubicBezTo>
                        <a:pt x="3" y="14"/>
                        <a:pt x="5" y="14"/>
                        <a:pt x="5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302"/>
                <p:cNvSpPr/>
                <p:nvPr/>
              </p:nvSpPr>
              <p:spPr bwMode="auto">
                <a:xfrm>
                  <a:off x="895" y="1672"/>
                  <a:ext cx="24" cy="17"/>
                </a:xfrm>
                <a:custGeom>
                  <a:avLst/>
                  <a:gdLst>
                    <a:gd name="T0" fmla="*/ 4 w 35"/>
                    <a:gd name="T1" fmla="*/ 4 h 25"/>
                    <a:gd name="T2" fmla="*/ 3 w 35"/>
                    <a:gd name="T3" fmla="*/ 3 h 25"/>
                    <a:gd name="T4" fmla="*/ 4 w 35"/>
                    <a:gd name="T5" fmla="*/ 2 h 25"/>
                    <a:gd name="T6" fmla="*/ 5 w 35"/>
                    <a:gd name="T7" fmla="*/ 2 h 25"/>
                    <a:gd name="T8" fmla="*/ 5 w 35"/>
                    <a:gd name="T9" fmla="*/ 6 h 25"/>
                    <a:gd name="T10" fmla="*/ 6 w 35"/>
                    <a:gd name="T11" fmla="*/ 6 h 25"/>
                    <a:gd name="T12" fmla="*/ 11 w 35"/>
                    <a:gd name="T13" fmla="*/ 7 h 25"/>
                    <a:gd name="T14" fmla="*/ 12 w 35"/>
                    <a:gd name="T15" fmla="*/ 9 h 25"/>
                    <a:gd name="T16" fmla="*/ 14 w 35"/>
                    <a:gd name="T17" fmla="*/ 9 h 25"/>
                    <a:gd name="T18" fmla="*/ 15 w 35"/>
                    <a:gd name="T19" fmla="*/ 11 h 25"/>
                    <a:gd name="T20" fmla="*/ 15 w 35"/>
                    <a:gd name="T21" fmla="*/ 9 h 25"/>
                    <a:gd name="T22" fmla="*/ 15 w 35"/>
                    <a:gd name="T23" fmla="*/ 8 h 25"/>
                    <a:gd name="T24" fmla="*/ 15 w 35"/>
                    <a:gd name="T25" fmla="*/ 6 h 25"/>
                    <a:gd name="T26" fmla="*/ 16 w 35"/>
                    <a:gd name="T27" fmla="*/ 5 h 25"/>
                    <a:gd name="T28" fmla="*/ 15 w 35"/>
                    <a:gd name="T29" fmla="*/ 5 h 25"/>
                    <a:gd name="T30" fmla="*/ 14 w 35"/>
                    <a:gd name="T31" fmla="*/ 2 h 25"/>
                    <a:gd name="T32" fmla="*/ 19 w 35"/>
                    <a:gd name="T33" fmla="*/ 5 h 25"/>
                    <a:gd name="T34" fmla="*/ 18 w 35"/>
                    <a:gd name="T35" fmla="*/ 7 h 25"/>
                    <a:gd name="T36" fmla="*/ 22 w 35"/>
                    <a:gd name="T37" fmla="*/ 13 h 25"/>
                    <a:gd name="T38" fmla="*/ 22 w 35"/>
                    <a:gd name="T39" fmla="*/ 14 h 25"/>
                    <a:gd name="T40" fmla="*/ 24 w 35"/>
                    <a:gd name="T41" fmla="*/ 15 h 25"/>
                    <a:gd name="T42" fmla="*/ 25 w 35"/>
                    <a:gd name="T43" fmla="*/ 17 h 25"/>
                    <a:gd name="T44" fmla="*/ 26 w 35"/>
                    <a:gd name="T45" fmla="*/ 15 h 25"/>
                    <a:gd name="T46" fmla="*/ 28 w 35"/>
                    <a:gd name="T47" fmla="*/ 18 h 25"/>
                    <a:gd name="T48" fmla="*/ 29 w 35"/>
                    <a:gd name="T49" fmla="*/ 13 h 25"/>
                    <a:gd name="T50" fmla="*/ 30 w 35"/>
                    <a:gd name="T51" fmla="*/ 16 h 25"/>
                    <a:gd name="T52" fmla="*/ 33 w 35"/>
                    <a:gd name="T53" fmla="*/ 24 h 25"/>
                    <a:gd name="T54" fmla="*/ 20 w 35"/>
                    <a:gd name="T55" fmla="*/ 6 h 25"/>
                    <a:gd name="T56" fmla="*/ 24 w 35"/>
                    <a:gd name="T57" fmla="*/ 9 h 25"/>
                    <a:gd name="T58" fmla="*/ 29 w 35"/>
                    <a:gd name="T59" fmla="*/ 19 h 25"/>
                    <a:gd name="T60" fmla="*/ 27 w 35"/>
                    <a:gd name="T61" fmla="*/ 16 h 25"/>
                    <a:gd name="T62" fmla="*/ 25 w 35"/>
                    <a:gd name="T63" fmla="*/ 18 h 25"/>
                    <a:gd name="T64" fmla="*/ 24 w 35"/>
                    <a:gd name="T65" fmla="*/ 15 h 25"/>
                    <a:gd name="T66" fmla="*/ 23 w 35"/>
                    <a:gd name="T67" fmla="*/ 14 h 25"/>
                    <a:gd name="T68" fmla="*/ 23 w 35"/>
                    <a:gd name="T69" fmla="*/ 13 h 25"/>
                    <a:gd name="T70" fmla="*/ 23 w 35"/>
                    <a:gd name="T71" fmla="*/ 11 h 25"/>
                    <a:gd name="T72" fmla="*/ 20 w 35"/>
                    <a:gd name="T73" fmla="*/ 6 h 25"/>
                    <a:gd name="T74" fmla="*/ 14 w 35"/>
                    <a:gd name="T75" fmla="*/ 2 h 25"/>
                    <a:gd name="T76" fmla="*/ 15 w 35"/>
                    <a:gd name="T77" fmla="*/ 5 h 25"/>
                    <a:gd name="T78" fmla="*/ 16 w 35"/>
                    <a:gd name="T79" fmla="*/ 5 h 25"/>
                    <a:gd name="T80" fmla="*/ 15 w 35"/>
                    <a:gd name="T81" fmla="*/ 7 h 25"/>
                    <a:gd name="T82" fmla="*/ 16 w 35"/>
                    <a:gd name="T83" fmla="*/ 8 h 25"/>
                    <a:gd name="T84" fmla="*/ 15 w 35"/>
                    <a:gd name="T85" fmla="*/ 8 h 25"/>
                    <a:gd name="T86" fmla="*/ 15 w 35"/>
                    <a:gd name="T87" fmla="*/ 11 h 25"/>
                    <a:gd name="T88" fmla="*/ 15 w 35"/>
                    <a:gd name="T89" fmla="*/ 9 h 25"/>
                    <a:gd name="T90" fmla="*/ 12 w 35"/>
                    <a:gd name="T91" fmla="*/ 9 h 25"/>
                    <a:gd name="T92" fmla="*/ 11 w 35"/>
                    <a:gd name="T93" fmla="*/ 7 h 25"/>
                    <a:gd name="T94" fmla="*/ 7 w 35"/>
                    <a:gd name="T95" fmla="*/ 5 h 25"/>
                    <a:gd name="T96" fmla="*/ 6 w 35"/>
                    <a:gd name="T97" fmla="*/ 8 h 25"/>
                    <a:gd name="T98" fmla="*/ 6 w 35"/>
                    <a:gd name="T99" fmla="*/ 8 h 25"/>
                    <a:gd name="T100" fmla="*/ 5 w 35"/>
                    <a:gd name="T101" fmla="*/ 1 h 25"/>
                    <a:gd name="T102" fmla="*/ 4 w 35"/>
                    <a:gd name="T103" fmla="*/ 1 h 25"/>
                    <a:gd name="T104" fmla="*/ 3 w 35"/>
                    <a:gd name="T105" fmla="*/ 3 h 25"/>
                    <a:gd name="T106" fmla="*/ 4 w 35"/>
                    <a:gd name="T107" fmla="*/ 4 h 25"/>
                    <a:gd name="T108" fmla="*/ 4 w 35"/>
                    <a:gd name="T109" fmla="*/ 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35" h="25">
                      <a:moveTo>
                        <a:pt x="2" y="4"/>
                      </a:move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5"/>
                        <a:pt x="3" y="5"/>
                        <a:pt x="4" y="5"/>
                      </a:cubicBezTo>
                      <a:cubicBezTo>
                        <a:pt x="4" y="5"/>
                        <a:pt x="4" y="4"/>
                        <a:pt x="4" y="4"/>
                      </a:cubicBezTo>
                      <a:cubicBezTo>
                        <a:pt x="4" y="2"/>
                        <a:pt x="2" y="2"/>
                        <a:pt x="2" y="4"/>
                      </a:cubicBezTo>
                      <a:cubicBezTo>
                        <a:pt x="1" y="5"/>
                        <a:pt x="1" y="6"/>
                        <a:pt x="1" y="7"/>
                      </a:cubicBezTo>
                      <a:cubicBezTo>
                        <a:pt x="2" y="7"/>
                        <a:pt x="3" y="7"/>
                        <a:pt x="3" y="7"/>
                      </a:cubicBezTo>
                      <a:cubicBezTo>
                        <a:pt x="3" y="6"/>
                        <a:pt x="3" y="4"/>
                        <a:pt x="3" y="3"/>
                      </a:cubicBezTo>
                      <a:cubicBezTo>
                        <a:pt x="3" y="2"/>
                        <a:pt x="1" y="1"/>
                        <a:pt x="1" y="2"/>
                      </a:cubicBezTo>
                      <a:cubicBezTo>
                        <a:pt x="1" y="3"/>
                        <a:pt x="1" y="4"/>
                        <a:pt x="1" y="5"/>
                      </a:cubicBezTo>
                      <a:cubicBezTo>
                        <a:pt x="1" y="5"/>
                        <a:pt x="2" y="6"/>
                        <a:pt x="3" y="6"/>
                      </a:cubicBezTo>
                      <a:cubicBezTo>
                        <a:pt x="3" y="4"/>
                        <a:pt x="3" y="3"/>
                        <a:pt x="4" y="2"/>
                      </a:cubicBezTo>
                      <a:cubicBezTo>
                        <a:pt x="4" y="2"/>
                        <a:pt x="3" y="2"/>
                        <a:pt x="2" y="2"/>
                      </a:cubicBezTo>
                      <a:cubicBezTo>
                        <a:pt x="3" y="3"/>
                        <a:pt x="3" y="4"/>
                        <a:pt x="3" y="5"/>
                      </a:cubicBezTo>
                      <a:cubicBezTo>
                        <a:pt x="3" y="5"/>
                        <a:pt x="4" y="5"/>
                        <a:pt x="5" y="5"/>
                      </a:cubicBezTo>
                      <a:cubicBezTo>
                        <a:pt x="5" y="4"/>
                        <a:pt x="5" y="3"/>
                        <a:pt x="5" y="2"/>
                      </a:cubicBezTo>
                      <a:cubicBezTo>
                        <a:pt x="5" y="2"/>
                        <a:pt x="4" y="2"/>
                        <a:pt x="4" y="2"/>
                      </a:cubicBezTo>
                      <a:cubicBezTo>
                        <a:pt x="4" y="4"/>
                        <a:pt x="3" y="5"/>
                        <a:pt x="3" y="6"/>
                      </a:cubicBezTo>
                      <a:cubicBezTo>
                        <a:pt x="4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6" y="6"/>
                        <a:pt x="7" y="7"/>
                      </a:cubicBezTo>
                      <a:cubicBezTo>
                        <a:pt x="6" y="6"/>
                        <a:pt x="5" y="6"/>
                        <a:pt x="5" y="6"/>
                      </a:cubicBezTo>
                      <a:cubicBezTo>
                        <a:pt x="5" y="6"/>
                        <a:pt x="6" y="6"/>
                        <a:pt x="7" y="7"/>
                      </a:cubicBezTo>
                      <a:cubicBezTo>
                        <a:pt x="6" y="6"/>
                        <a:pt x="6" y="6"/>
                        <a:pt x="6" y="6"/>
                      </a:cubicBezTo>
                      <a:cubicBezTo>
                        <a:pt x="6" y="5"/>
                        <a:pt x="5" y="5"/>
                        <a:pt x="5" y="4"/>
                      </a:cubicBezTo>
                      <a:cubicBezTo>
                        <a:pt x="4" y="5"/>
                        <a:pt x="4" y="5"/>
                        <a:pt x="3" y="6"/>
                      </a:cubicBezTo>
                      <a:cubicBezTo>
                        <a:pt x="2" y="6"/>
                        <a:pt x="2" y="8"/>
                        <a:pt x="4" y="8"/>
                      </a:cubicBezTo>
                      <a:cubicBezTo>
                        <a:pt x="6" y="8"/>
                        <a:pt x="8" y="7"/>
                        <a:pt x="11" y="7"/>
                      </a:cubicBezTo>
                      <a:cubicBezTo>
                        <a:pt x="12" y="7"/>
                        <a:pt x="12" y="5"/>
                        <a:pt x="10" y="5"/>
                      </a:cubicBezTo>
                      <a:cubicBezTo>
                        <a:pt x="9" y="5"/>
                        <a:pt x="9" y="5"/>
                        <a:pt x="8" y="6"/>
                      </a:cubicBezTo>
                      <a:cubicBezTo>
                        <a:pt x="7" y="6"/>
                        <a:pt x="7" y="7"/>
                        <a:pt x="8" y="8"/>
                      </a:cubicBezTo>
                      <a:cubicBezTo>
                        <a:pt x="10" y="9"/>
                        <a:pt x="9" y="8"/>
                        <a:pt x="12" y="9"/>
                      </a:cubicBezTo>
                      <a:cubicBezTo>
                        <a:pt x="12" y="8"/>
                        <a:pt x="12" y="7"/>
                        <a:pt x="12" y="7"/>
                      </a:cubicBezTo>
                      <a:cubicBezTo>
                        <a:pt x="11" y="7"/>
                        <a:pt x="9" y="6"/>
                        <a:pt x="8" y="6"/>
                      </a:cubicBezTo>
                      <a:cubicBezTo>
                        <a:pt x="8" y="7"/>
                        <a:pt x="7" y="7"/>
                        <a:pt x="7" y="8"/>
                      </a:cubicBezTo>
                      <a:cubicBezTo>
                        <a:pt x="10" y="8"/>
                        <a:pt x="12" y="9"/>
                        <a:pt x="14" y="9"/>
                      </a:cubicBezTo>
                      <a:cubicBezTo>
                        <a:pt x="14" y="9"/>
                        <a:pt x="14" y="8"/>
                        <a:pt x="14" y="7"/>
                      </a:cubicBezTo>
                      <a:cubicBezTo>
                        <a:pt x="12" y="8"/>
                        <a:pt x="10" y="8"/>
                        <a:pt x="9" y="7"/>
                      </a:cubicBezTo>
                      <a:cubicBezTo>
                        <a:pt x="7" y="7"/>
                        <a:pt x="7" y="9"/>
                        <a:pt x="8" y="9"/>
                      </a:cubicBezTo>
                      <a:cubicBezTo>
                        <a:pt x="10" y="10"/>
                        <a:pt x="13" y="11"/>
                        <a:pt x="15" y="11"/>
                      </a:cubicBezTo>
                      <a:cubicBezTo>
                        <a:pt x="16" y="12"/>
                        <a:pt x="17" y="10"/>
                        <a:pt x="16" y="9"/>
                      </a:cubicBezTo>
                      <a:cubicBezTo>
                        <a:pt x="13" y="9"/>
                        <a:pt x="11" y="8"/>
                        <a:pt x="10" y="6"/>
                      </a:cubicBezTo>
                      <a:cubicBezTo>
                        <a:pt x="10" y="6"/>
                        <a:pt x="10" y="7"/>
                        <a:pt x="9" y="7"/>
                      </a:cubicBezTo>
                      <a:cubicBezTo>
                        <a:pt x="11" y="7"/>
                        <a:pt x="13" y="8"/>
                        <a:pt x="15" y="9"/>
                      </a:cubicBezTo>
                      <a:cubicBezTo>
                        <a:pt x="16" y="9"/>
                        <a:pt x="17" y="8"/>
                        <a:pt x="16" y="7"/>
                      </a:cubicBezTo>
                      <a:cubicBezTo>
                        <a:pt x="15" y="6"/>
                        <a:pt x="13" y="4"/>
                        <a:pt x="12" y="3"/>
                      </a:cubicBezTo>
                      <a:cubicBezTo>
                        <a:pt x="12" y="3"/>
                        <a:pt x="11" y="4"/>
                        <a:pt x="11" y="4"/>
                      </a:cubicBezTo>
                      <a:cubicBezTo>
                        <a:pt x="12" y="5"/>
                        <a:pt x="14" y="7"/>
                        <a:pt x="15" y="8"/>
                      </a:cubicBezTo>
                      <a:cubicBezTo>
                        <a:pt x="16" y="7"/>
                        <a:pt x="16" y="7"/>
                        <a:pt x="16" y="6"/>
                      </a:cubicBezTo>
                      <a:cubicBezTo>
                        <a:pt x="14" y="6"/>
                        <a:pt x="12" y="4"/>
                        <a:pt x="10" y="3"/>
                      </a:cubicBezTo>
                      <a:cubicBezTo>
                        <a:pt x="9" y="4"/>
                        <a:pt x="9" y="4"/>
                        <a:pt x="9" y="5"/>
                      </a:cubicBezTo>
                      <a:cubicBezTo>
                        <a:pt x="11" y="5"/>
                        <a:pt x="13" y="6"/>
                        <a:pt x="15" y="6"/>
                      </a:cubicBezTo>
                      <a:cubicBezTo>
                        <a:pt x="15" y="6"/>
                        <a:pt x="15" y="5"/>
                        <a:pt x="15" y="4"/>
                      </a:cubicBezTo>
                      <a:cubicBezTo>
                        <a:pt x="13" y="5"/>
                        <a:pt x="11" y="4"/>
                        <a:pt x="9" y="2"/>
                      </a:cubicBezTo>
                      <a:cubicBezTo>
                        <a:pt x="9" y="3"/>
                        <a:pt x="9" y="4"/>
                        <a:pt x="8" y="4"/>
                      </a:cubicBezTo>
                      <a:cubicBezTo>
                        <a:pt x="11" y="4"/>
                        <a:pt x="13" y="4"/>
                        <a:pt x="16" y="5"/>
                      </a:cubicBezTo>
                      <a:cubicBezTo>
                        <a:pt x="16" y="5"/>
                        <a:pt x="16" y="4"/>
                        <a:pt x="16" y="3"/>
                      </a:cubicBezTo>
                      <a:cubicBezTo>
                        <a:pt x="13" y="3"/>
                        <a:pt x="11" y="3"/>
                        <a:pt x="9" y="3"/>
                      </a:cubicBezTo>
                      <a:cubicBezTo>
                        <a:pt x="9" y="3"/>
                        <a:pt x="9" y="4"/>
                        <a:pt x="9" y="5"/>
                      </a:cubicBezTo>
                      <a:cubicBezTo>
                        <a:pt x="11" y="5"/>
                        <a:pt x="13" y="5"/>
                        <a:pt x="15" y="5"/>
                      </a:cubicBezTo>
                      <a:cubicBezTo>
                        <a:pt x="15" y="4"/>
                        <a:pt x="15" y="3"/>
                        <a:pt x="15" y="3"/>
                      </a:cubicBezTo>
                      <a:cubicBezTo>
                        <a:pt x="12" y="3"/>
                        <a:pt x="10" y="2"/>
                        <a:pt x="8" y="0"/>
                      </a:cubicBezTo>
                      <a:cubicBezTo>
                        <a:pt x="8" y="1"/>
                        <a:pt x="8" y="1"/>
                        <a:pt x="8" y="2"/>
                      </a:cubicBezTo>
                      <a:cubicBezTo>
                        <a:pt x="10" y="2"/>
                        <a:pt x="12" y="2"/>
                        <a:pt x="14" y="2"/>
                      </a:cubicBezTo>
                      <a:cubicBezTo>
                        <a:pt x="14" y="2"/>
                        <a:pt x="14" y="1"/>
                        <a:pt x="14" y="0"/>
                      </a:cubicBezTo>
                      <a:cubicBezTo>
                        <a:pt x="12" y="0"/>
                        <a:pt x="11" y="0"/>
                        <a:pt x="10" y="0"/>
                      </a:cubicBezTo>
                      <a:cubicBezTo>
                        <a:pt x="8" y="0"/>
                        <a:pt x="8" y="2"/>
                        <a:pt x="9" y="2"/>
                      </a:cubicBezTo>
                      <a:cubicBezTo>
                        <a:pt x="12" y="3"/>
                        <a:pt x="16" y="3"/>
                        <a:pt x="19" y="5"/>
                      </a:cubicBezTo>
                      <a:cubicBezTo>
                        <a:pt x="19" y="5"/>
                        <a:pt x="19" y="4"/>
                        <a:pt x="20" y="4"/>
                      </a:cubicBezTo>
                      <a:cubicBezTo>
                        <a:pt x="19" y="4"/>
                        <a:pt x="17" y="3"/>
                        <a:pt x="16" y="3"/>
                      </a:cubicBezTo>
                      <a:cubicBezTo>
                        <a:pt x="15" y="3"/>
                        <a:pt x="14" y="5"/>
                        <a:pt x="15" y="5"/>
                      </a:cubicBezTo>
                      <a:cubicBezTo>
                        <a:pt x="16" y="6"/>
                        <a:pt x="17" y="6"/>
                        <a:pt x="18" y="7"/>
                      </a:cubicBezTo>
                      <a:cubicBezTo>
                        <a:pt x="19" y="7"/>
                        <a:pt x="20" y="8"/>
                        <a:pt x="21" y="9"/>
                      </a:cubicBezTo>
                      <a:cubicBezTo>
                        <a:pt x="19" y="9"/>
                        <a:pt x="17" y="8"/>
                        <a:pt x="16" y="6"/>
                      </a:cubicBezTo>
                      <a:cubicBezTo>
                        <a:pt x="15" y="7"/>
                        <a:pt x="15" y="7"/>
                        <a:pt x="15" y="8"/>
                      </a:cubicBezTo>
                      <a:cubicBezTo>
                        <a:pt x="18" y="9"/>
                        <a:pt x="20" y="10"/>
                        <a:pt x="22" y="13"/>
                      </a:cubicBezTo>
                      <a:cubicBezTo>
                        <a:pt x="23" y="12"/>
                        <a:pt x="23" y="11"/>
                        <a:pt x="23" y="11"/>
                      </a:cubicBezTo>
                      <a:cubicBezTo>
                        <a:pt x="21" y="10"/>
                        <a:pt x="18" y="9"/>
                        <a:pt x="16" y="8"/>
                      </a:cubicBezTo>
                      <a:cubicBezTo>
                        <a:pt x="16" y="8"/>
                        <a:pt x="15" y="9"/>
                        <a:pt x="15" y="10"/>
                      </a:cubicBezTo>
                      <a:cubicBezTo>
                        <a:pt x="18" y="11"/>
                        <a:pt x="20" y="12"/>
                        <a:pt x="22" y="14"/>
                      </a:cubicBezTo>
                      <a:cubicBezTo>
                        <a:pt x="22" y="13"/>
                        <a:pt x="22" y="12"/>
                        <a:pt x="23" y="12"/>
                      </a:cubicBezTo>
                      <a:cubicBezTo>
                        <a:pt x="20" y="12"/>
                        <a:pt x="18" y="11"/>
                        <a:pt x="15" y="9"/>
                      </a:cubicBezTo>
                      <a:cubicBezTo>
                        <a:pt x="15" y="10"/>
                        <a:pt x="15" y="11"/>
                        <a:pt x="15" y="11"/>
                      </a:cubicBezTo>
                      <a:cubicBezTo>
                        <a:pt x="18" y="12"/>
                        <a:pt x="21" y="14"/>
                        <a:pt x="24" y="15"/>
                      </a:cubicBezTo>
                      <a:cubicBezTo>
                        <a:pt x="25" y="16"/>
                        <a:pt x="26" y="14"/>
                        <a:pt x="25" y="14"/>
                      </a:cubicBezTo>
                      <a:cubicBezTo>
                        <a:pt x="23" y="12"/>
                        <a:pt x="21" y="11"/>
                        <a:pt x="19" y="9"/>
                      </a:cubicBezTo>
                      <a:cubicBezTo>
                        <a:pt x="19" y="10"/>
                        <a:pt x="18" y="10"/>
                        <a:pt x="18" y="11"/>
                      </a:cubicBezTo>
                      <a:cubicBezTo>
                        <a:pt x="21" y="12"/>
                        <a:pt x="23" y="14"/>
                        <a:pt x="25" y="17"/>
                      </a:cubicBezTo>
                      <a:cubicBezTo>
                        <a:pt x="26" y="17"/>
                        <a:pt x="26" y="16"/>
                        <a:pt x="27" y="16"/>
                      </a:cubicBezTo>
                      <a:cubicBezTo>
                        <a:pt x="24" y="14"/>
                        <a:pt x="21" y="11"/>
                        <a:pt x="20" y="7"/>
                      </a:cubicBezTo>
                      <a:cubicBezTo>
                        <a:pt x="20" y="8"/>
                        <a:pt x="19" y="8"/>
                        <a:pt x="19" y="9"/>
                      </a:cubicBezTo>
                      <a:cubicBezTo>
                        <a:pt x="23" y="9"/>
                        <a:pt x="25" y="12"/>
                        <a:pt x="26" y="15"/>
                      </a:cubicBezTo>
                      <a:cubicBezTo>
                        <a:pt x="27" y="15"/>
                        <a:pt x="27" y="14"/>
                        <a:pt x="28" y="14"/>
                      </a:cubicBezTo>
                      <a:cubicBezTo>
                        <a:pt x="25" y="13"/>
                        <a:pt x="21" y="9"/>
                        <a:pt x="21" y="6"/>
                      </a:cubicBezTo>
                      <a:cubicBezTo>
                        <a:pt x="21" y="7"/>
                        <a:pt x="20" y="7"/>
                        <a:pt x="20" y="7"/>
                      </a:cubicBezTo>
                      <a:cubicBezTo>
                        <a:pt x="24" y="9"/>
                        <a:pt x="28" y="13"/>
                        <a:pt x="28" y="18"/>
                      </a:cubicBezTo>
                      <a:cubicBezTo>
                        <a:pt x="29" y="18"/>
                        <a:pt x="29" y="17"/>
                        <a:pt x="30" y="17"/>
                      </a:cubicBezTo>
                      <a:cubicBezTo>
                        <a:pt x="28" y="16"/>
                        <a:pt x="26" y="14"/>
                        <a:pt x="25" y="12"/>
                      </a:cubicBezTo>
                      <a:cubicBezTo>
                        <a:pt x="26" y="11"/>
                        <a:pt x="26" y="11"/>
                        <a:pt x="27" y="10"/>
                      </a:cubicBezTo>
                      <a:cubicBezTo>
                        <a:pt x="28" y="11"/>
                        <a:pt x="29" y="12"/>
                        <a:pt x="29" y="13"/>
                      </a:cubicBezTo>
                      <a:cubicBezTo>
                        <a:pt x="30" y="14"/>
                        <a:pt x="31" y="16"/>
                        <a:pt x="31" y="18"/>
                      </a:cubicBezTo>
                      <a:cubicBezTo>
                        <a:pt x="31" y="17"/>
                        <a:pt x="32" y="17"/>
                        <a:pt x="32" y="17"/>
                      </a:cubicBezTo>
                      <a:cubicBezTo>
                        <a:pt x="31" y="16"/>
                        <a:pt x="29" y="15"/>
                        <a:pt x="28" y="14"/>
                      </a:cubicBezTo>
                      <a:cubicBezTo>
                        <a:pt x="25" y="11"/>
                        <a:pt x="30" y="10"/>
                        <a:pt x="30" y="16"/>
                      </a:cubicBezTo>
                      <a:cubicBezTo>
                        <a:pt x="30" y="15"/>
                        <a:pt x="31" y="15"/>
                        <a:pt x="31" y="15"/>
                      </a:cubicBezTo>
                      <a:cubicBezTo>
                        <a:pt x="27" y="13"/>
                        <a:pt x="23" y="9"/>
                        <a:pt x="22" y="5"/>
                      </a:cubicBezTo>
                      <a:cubicBezTo>
                        <a:pt x="21" y="6"/>
                        <a:pt x="21" y="6"/>
                        <a:pt x="20" y="7"/>
                      </a:cubicBezTo>
                      <a:cubicBezTo>
                        <a:pt x="29" y="9"/>
                        <a:pt x="28" y="18"/>
                        <a:pt x="33" y="24"/>
                      </a:cubicBezTo>
                      <a:cubicBezTo>
                        <a:pt x="34" y="25"/>
                        <a:pt x="35" y="23"/>
                        <a:pt x="34" y="22"/>
                      </a:cubicBezTo>
                      <a:cubicBezTo>
                        <a:pt x="32" y="19"/>
                        <a:pt x="31" y="14"/>
                        <a:pt x="29" y="10"/>
                      </a:cubicBezTo>
                      <a:cubicBezTo>
                        <a:pt x="27" y="7"/>
                        <a:pt x="24" y="6"/>
                        <a:pt x="21" y="5"/>
                      </a:cubicBezTo>
                      <a:cubicBezTo>
                        <a:pt x="20" y="4"/>
                        <a:pt x="19" y="5"/>
                        <a:pt x="20" y="6"/>
                      </a:cubicBezTo>
                      <a:cubicBezTo>
                        <a:pt x="22" y="11"/>
                        <a:pt x="26" y="15"/>
                        <a:pt x="30" y="17"/>
                      </a:cubicBezTo>
                      <a:cubicBezTo>
                        <a:pt x="31" y="17"/>
                        <a:pt x="32" y="16"/>
                        <a:pt x="32" y="16"/>
                      </a:cubicBezTo>
                      <a:cubicBezTo>
                        <a:pt x="32" y="12"/>
                        <a:pt x="29" y="9"/>
                        <a:pt x="25" y="8"/>
                      </a:cubicBezTo>
                      <a:cubicBezTo>
                        <a:pt x="25" y="8"/>
                        <a:pt x="24" y="9"/>
                        <a:pt x="24" y="9"/>
                      </a:cubicBezTo>
                      <a:cubicBezTo>
                        <a:pt x="23" y="14"/>
                        <a:pt x="27" y="17"/>
                        <a:pt x="32" y="19"/>
                      </a:cubicBezTo>
                      <a:cubicBezTo>
                        <a:pt x="32" y="19"/>
                        <a:pt x="33" y="18"/>
                        <a:pt x="33" y="18"/>
                      </a:cubicBezTo>
                      <a:cubicBezTo>
                        <a:pt x="33" y="15"/>
                        <a:pt x="28" y="5"/>
                        <a:pt x="24" y="7"/>
                      </a:cubicBezTo>
                      <a:cubicBezTo>
                        <a:pt x="19" y="10"/>
                        <a:pt x="26" y="17"/>
                        <a:pt x="29" y="19"/>
                      </a:cubicBezTo>
                      <a:cubicBezTo>
                        <a:pt x="29" y="19"/>
                        <a:pt x="30" y="19"/>
                        <a:pt x="30" y="18"/>
                      </a:cubicBezTo>
                      <a:cubicBezTo>
                        <a:pt x="30" y="12"/>
                        <a:pt x="25" y="7"/>
                        <a:pt x="20" y="5"/>
                      </a:cubicBezTo>
                      <a:cubicBezTo>
                        <a:pt x="19" y="5"/>
                        <a:pt x="19" y="6"/>
                        <a:pt x="19" y="6"/>
                      </a:cubicBezTo>
                      <a:cubicBezTo>
                        <a:pt x="19" y="11"/>
                        <a:pt x="24" y="14"/>
                        <a:pt x="27" y="16"/>
                      </a:cubicBezTo>
                      <a:cubicBezTo>
                        <a:pt x="28" y="16"/>
                        <a:pt x="29" y="15"/>
                        <a:pt x="28" y="14"/>
                      </a:cubicBezTo>
                      <a:cubicBezTo>
                        <a:pt x="26" y="11"/>
                        <a:pt x="24" y="7"/>
                        <a:pt x="20" y="6"/>
                      </a:cubicBezTo>
                      <a:cubicBezTo>
                        <a:pt x="19" y="6"/>
                        <a:pt x="18" y="7"/>
                        <a:pt x="18" y="8"/>
                      </a:cubicBezTo>
                      <a:cubicBezTo>
                        <a:pt x="19" y="12"/>
                        <a:pt x="22" y="15"/>
                        <a:pt x="25" y="18"/>
                      </a:cubicBezTo>
                      <a:cubicBezTo>
                        <a:pt x="26" y="18"/>
                        <a:pt x="28" y="17"/>
                        <a:pt x="27" y="16"/>
                      </a:cubicBezTo>
                      <a:cubicBezTo>
                        <a:pt x="25" y="13"/>
                        <a:pt x="22" y="10"/>
                        <a:pt x="18" y="9"/>
                      </a:cubicBezTo>
                      <a:cubicBezTo>
                        <a:pt x="17" y="9"/>
                        <a:pt x="17" y="10"/>
                        <a:pt x="17" y="11"/>
                      </a:cubicBezTo>
                      <a:cubicBezTo>
                        <a:pt x="19" y="13"/>
                        <a:pt x="21" y="14"/>
                        <a:pt x="24" y="15"/>
                      </a:cubicBezTo>
                      <a:cubicBezTo>
                        <a:pt x="24" y="15"/>
                        <a:pt x="24" y="14"/>
                        <a:pt x="25" y="14"/>
                      </a:cubicBezTo>
                      <a:cubicBezTo>
                        <a:pt x="22" y="12"/>
                        <a:pt x="19" y="10"/>
                        <a:pt x="15" y="9"/>
                      </a:cubicBezTo>
                      <a:cubicBezTo>
                        <a:pt x="14" y="9"/>
                        <a:pt x="13" y="11"/>
                        <a:pt x="14" y="11"/>
                      </a:cubicBezTo>
                      <a:cubicBezTo>
                        <a:pt x="17" y="13"/>
                        <a:pt x="19" y="14"/>
                        <a:pt x="23" y="14"/>
                      </a:cubicBezTo>
                      <a:cubicBezTo>
                        <a:pt x="24" y="14"/>
                        <a:pt x="24" y="13"/>
                        <a:pt x="23" y="12"/>
                      </a:cubicBezTo>
                      <a:cubicBezTo>
                        <a:pt x="21" y="10"/>
                        <a:pt x="19" y="9"/>
                        <a:pt x="16" y="8"/>
                      </a:cubicBezTo>
                      <a:cubicBezTo>
                        <a:pt x="15" y="7"/>
                        <a:pt x="14" y="9"/>
                        <a:pt x="15" y="10"/>
                      </a:cubicBezTo>
                      <a:cubicBezTo>
                        <a:pt x="18" y="11"/>
                        <a:pt x="20" y="12"/>
                        <a:pt x="23" y="13"/>
                      </a:cubicBezTo>
                      <a:cubicBezTo>
                        <a:pt x="24" y="13"/>
                        <a:pt x="25" y="12"/>
                        <a:pt x="24" y="11"/>
                      </a:cubicBezTo>
                      <a:cubicBezTo>
                        <a:pt x="21" y="9"/>
                        <a:pt x="19" y="7"/>
                        <a:pt x="15" y="6"/>
                      </a:cubicBezTo>
                      <a:cubicBezTo>
                        <a:pt x="14" y="6"/>
                        <a:pt x="13" y="7"/>
                        <a:pt x="14" y="8"/>
                      </a:cubicBezTo>
                      <a:cubicBezTo>
                        <a:pt x="17" y="10"/>
                        <a:pt x="19" y="11"/>
                        <a:pt x="23" y="11"/>
                      </a:cubicBezTo>
                      <a:cubicBezTo>
                        <a:pt x="23" y="11"/>
                        <a:pt x="24" y="11"/>
                        <a:pt x="24" y="10"/>
                      </a:cubicBezTo>
                      <a:cubicBezTo>
                        <a:pt x="24" y="7"/>
                        <a:pt x="19" y="5"/>
                        <a:pt x="16" y="3"/>
                      </a:cubicBezTo>
                      <a:cubicBezTo>
                        <a:pt x="16" y="4"/>
                        <a:pt x="16" y="5"/>
                        <a:pt x="15" y="5"/>
                      </a:cubicBezTo>
                      <a:cubicBezTo>
                        <a:pt x="18" y="6"/>
                        <a:pt x="18" y="6"/>
                        <a:pt x="20" y="6"/>
                      </a:cubicBezTo>
                      <a:cubicBezTo>
                        <a:pt x="21" y="6"/>
                        <a:pt x="21" y="5"/>
                        <a:pt x="21" y="4"/>
                      </a:cubicBezTo>
                      <a:cubicBezTo>
                        <a:pt x="18" y="1"/>
                        <a:pt x="13" y="1"/>
                        <a:pt x="10" y="0"/>
                      </a:cubicBezTo>
                      <a:cubicBezTo>
                        <a:pt x="9" y="1"/>
                        <a:pt x="9" y="2"/>
                        <a:pt x="9" y="2"/>
                      </a:cubicBezTo>
                      <a:cubicBezTo>
                        <a:pt x="12" y="3"/>
                        <a:pt x="11" y="3"/>
                        <a:pt x="14" y="2"/>
                      </a:cubicBezTo>
                      <a:cubicBezTo>
                        <a:pt x="15" y="2"/>
                        <a:pt x="15" y="0"/>
                        <a:pt x="14" y="0"/>
                      </a:cubicBezTo>
                      <a:cubicBezTo>
                        <a:pt x="12" y="0"/>
                        <a:pt x="10" y="0"/>
                        <a:pt x="8" y="0"/>
                      </a:cubicBezTo>
                      <a:cubicBezTo>
                        <a:pt x="7" y="0"/>
                        <a:pt x="6" y="1"/>
                        <a:pt x="7" y="2"/>
                      </a:cubicBezTo>
                      <a:cubicBezTo>
                        <a:pt x="9" y="4"/>
                        <a:pt x="12" y="4"/>
                        <a:pt x="15" y="5"/>
                      </a:cubicBezTo>
                      <a:cubicBezTo>
                        <a:pt x="16" y="5"/>
                        <a:pt x="16" y="3"/>
                        <a:pt x="15" y="3"/>
                      </a:cubicBezTo>
                      <a:cubicBezTo>
                        <a:pt x="13" y="2"/>
                        <a:pt x="11" y="2"/>
                        <a:pt x="9" y="3"/>
                      </a:cubicBezTo>
                      <a:cubicBezTo>
                        <a:pt x="8" y="3"/>
                        <a:pt x="8" y="5"/>
                        <a:pt x="9" y="5"/>
                      </a:cubicBezTo>
                      <a:cubicBezTo>
                        <a:pt x="11" y="5"/>
                        <a:pt x="14" y="6"/>
                        <a:pt x="16" y="5"/>
                      </a:cubicBezTo>
                      <a:cubicBezTo>
                        <a:pt x="17" y="5"/>
                        <a:pt x="17" y="4"/>
                        <a:pt x="16" y="3"/>
                      </a:cubicBezTo>
                      <a:cubicBezTo>
                        <a:pt x="14" y="2"/>
                        <a:pt x="11" y="2"/>
                        <a:pt x="8" y="2"/>
                      </a:cubicBezTo>
                      <a:cubicBezTo>
                        <a:pt x="7" y="2"/>
                        <a:pt x="7" y="3"/>
                        <a:pt x="8" y="4"/>
                      </a:cubicBezTo>
                      <a:cubicBezTo>
                        <a:pt x="10" y="6"/>
                        <a:pt x="12" y="7"/>
                        <a:pt x="15" y="7"/>
                      </a:cubicBezTo>
                      <a:cubicBezTo>
                        <a:pt x="16" y="6"/>
                        <a:pt x="17" y="5"/>
                        <a:pt x="15" y="4"/>
                      </a:cubicBezTo>
                      <a:cubicBezTo>
                        <a:pt x="13" y="4"/>
                        <a:pt x="11" y="3"/>
                        <a:pt x="10" y="3"/>
                      </a:cubicBezTo>
                      <a:cubicBezTo>
                        <a:pt x="8" y="2"/>
                        <a:pt x="8" y="4"/>
                        <a:pt x="9" y="5"/>
                      </a:cubicBezTo>
                      <a:cubicBezTo>
                        <a:pt x="11" y="6"/>
                        <a:pt x="13" y="8"/>
                        <a:pt x="16" y="8"/>
                      </a:cubicBezTo>
                      <a:cubicBezTo>
                        <a:pt x="17" y="8"/>
                        <a:pt x="18" y="7"/>
                        <a:pt x="17" y="6"/>
                      </a:cubicBezTo>
                      <a:cubicBezTo>
                        <a:pt x="15" y="5"/>
                        <a:pt x="14" y="4"/>
                        <a:pt x="12" y="3"/>
                      </a:cubicBezTo>
                      <a:cubicBezTo>
                        <a:pt x="11" y="2"/>
                        <a:pt x="10" y="3"/>
                        <a:pt x="10" y="4"/>
                      </a:cubicBezTo>
                      <a:cubicBezTo>
                        <a:pt x="12" y="6"/>
                        <a:pt x="13" y="7"/>
                        <a:pt x="15" y="8"/>
                      </a:cubicBezTo>
                      <a:cubicBezTo>
                        <a:pt x="15" y="8"/>
                        <a:pt x="15" y="7"/>
                        <a:pt x="16" y="7"/>
                      </a:cubicBezTo>
                      <a:cubicBezTo>
                        <a:pt x="14" y="6"/>
                        <a:pt x="12" y="5"/>
                        <a:pt x="9" y="5"/>
                      </a:cubicBezTo>
                      <a:cubicBezTo>
                        <a:pt x="8" y="5"/>
                        <a:pt x="8" y="6"/>
                        <a:pt x="8" y="7"/>
                      </a:cubicBezTo>
                      <a:cubicBezTo>
                        <a:pt x="10" y="9"/>
                        <a:pt x="12" y="10"/>
                        <a:pt x="15" y="11"/>
                      </a:cubicBezTo>
                      <a:cubicBezTo>
                        <a:pt x="15" y="11"/>
                        <a:pt x="15" y="10"/>
                        <a:pt x="16" y="9"/>
                      </a:cubicBezTo>
                      <a:cubicBezTo>
                        <a:pt x="13" y="9"/>
                        <a:pt x="11" y="8"/>
                        <a:pt x="9" y="7"/>
                      </a:cubicBezTo>
                      <a:cubicBezTo>
                        <a:pt x="9" y="8"/>
                        <a:pt x="8" y="9"/>
                        <a:pt x="8" y="9"/>
                      </a:cubicBezTo>
                      <a:cubicBezTo>
                        <a:pt x="11" y="10"/>
                        <a:pt x="12" y="10"/>
                        <a:pt x="15" y="9"/>
                      </a:cubicBezTo>
                      <a:cubicBezTo>
                        <a:pt x="16" y="9"/>
                        <a:pt x="15" y="8"/>
                        <a:pt x="15" y="7"/>
                      </a:cubicBezTo>
                      <a:cubicBezTo>
                        <a:pt x="12" y="7"/>
                        <a:pt x="10" y="6"/>
                        <a:pt x="7" y="6"/>
                      </a:cubicBezTo>
                      <a:cubicBezTo>
                        <a:pt x="6" y="6"/>
                        <a:pt x="6" y="8"/>
                        <a:pt x="7" y="8"/>
                      </a:cubicBezTo>
                      <a:cubicBezTo>
                        <a:pt x="10" y="9"/>
                        <a:pt x="9" y="9"/>
                        <a:pt x="12" y="9"/>
                      </a:cubicBezTo>
                      <a:cubicBezTo>
                        <a:pt x="13" y="9"/>
                        <a:pt x="14" y="7"/>
                        <a:pt x="12" y="7"/>
                      </a:cubicBezTo>
                      <a:cubicBezTo>
                        <a:pt x="11" y="6"/>
                        <a:pt x="10" y="6"/>
                        <a:pt x="9" y="6"/>
                      </a:cubicBezTo>
                      <a:cubicBezTo>
                        <a:pt x="9" y="6"/>
                        <a:pt x="9" y="7"/>
                        <a:pt x="9" y="8"/>
                      </a:cubicBezTo>
                      <a:cubicBezTo>
                        <a:pt x="10" y="7"/>
                        <a:pt x="10" y="7"/>
                        <a:pt x="11" y="7"/>
                      </a:cubicBezTo>
                      <a:cubicBezTo>
                        <a:pt x="11" y="6"/>
                        <a:pt x="10" y="6"/>
                        <a:pt x="10" y="5"/>
                      </a:cubicBezTo>
                      <a:cubicBezTo>
                        <a:pt x="8" y="5"/>
                        <a:pt x="6" y="5"/>
                        <a:pt x="4" y="6"/>
                      </a:cubicBezTo>
                      <a:cubicBezTo>
                        <a:pt x="4" y="6"/>
                        <a:pt x="4" y="7"/>
                        <a:pt x="4" y="8"/>
                      </a:cubicBezTo>
                      <a:cubicBezTo>
                        <a:pt x="6" y="7"/>
                        <a:pt x="6" y="7"/>
                        <a:pt x="7" y="5"/>
                      </a:cubicBezTo>
                      <a:cubicBezTo>
                        <a:pt x="7" y="5"/>
                        <a:pt x="6" y="4"/>
                        <a:pt x="6" y="4"/>
                      </a:cubicBezTo>
                      <a:cubicBezTo>
                        <a:pt x="0" y="5"/>
                        <a:pt x="7" y="11"/>
                        <a:pt x="9" y="6"/>
                      </a:cubicBezTo>
                      <a:cubicBezTo>
                        <a:pt x="11" y="1"/>
                        <a:pt x="2" y="1"/>
                        <a:pt x="4" y="7"/>
                      </a:cubicBezTo>
                      <a:cubicBezTo>
                        <a:pt x="5" y="8"/>
                        <a:pt x="6" y="8"/>
                        <a:pt x="6" y="8"/>
                      </a:cubicBezTo>
                      <a:cubicBezTo>
                        <a:pt x="9" y="6"/>
                        <a:pt x="9" y="3"/>
                        <a:pt x="7" y="1"/>
                      </a:cubicBezTo>
                      <a:cubicBezTo>
                        <a:pt x="7" y="1"/>
                        <a:pt x="6" y="0"/>
                        <a:pt x="6" y="1"/>
                      </a:cubicBezTo>
                      <a:cubicBezTo>
                        <a:pt x="4" y="3"/>
                        <a:pt x="4" y="5"/>
                        <a:pt x="4" y="7"/>
                      </a:cubicBezTo>
                      <a:cubicBezTo>
                        <a:pt x="5" y="8"/>
                        <a:pt x="6" y="8"/>
                        <a:pt x="6" y="8"/>
                      </a:cubicBezTo>
                      <a:cubicBezTo>
                        <a:pt x="8" y="6"/>
                        <a:pt x="9" y="2"/>
                        <a:pt x="6" y="2"/>
                      </a:cubicBezTo>
                      <a:cubicBezTo>
                        <a:pt x="3" y="1"/>
                        <a:pt x="2" y="5"/>
                        <a:pt x="3" y="7"/>
                      </a:cubicBezTo>
                      <a:cubicBezTo>
                        <a:pt x="4" y="8"/>
                        <a:pt x="5" y="8"/>
                        <a:pt x="5" y="7"/>
                      </a:cubicBezTo>
                      <a:cubicBezTo>
                        <a:pt x="7" y="5"/>
                        <a:pt x="7" y="3"/>
                        <a:pt x="5" y="1"/>
                      </a:cubicBez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3"/>
                        <a:pt x="2" y="4"/>
                        <a:pt x="3" y="6"/>
                      </a:cubicBezTo>
                      <a:cubicBezTo>
                        <a:pt x="3" y="7"/>
                        <a:pt x="4" y="7"/>
                        <a:pt x="5" y="6"/>
                      </a:cubicBezTo>
                      <a:cubicBezTo>
                        <a:pt x="5" y="4"/>
                        <a:pt x="5" y="2"/>
                        <a:pt x="4" y="1"/>
                      </a:cubicBezTo>
                      <a:cubicBezTo>
                        <a:pt x="4" y="0"/>
                        <a:pt x="3" y="0"/>
                        <a:pt x="2" y="1"/>
                      </a:cubicBezTo>
                      <a:cubicBezTo>
                        <a:pt x="1" y="2"/>
                        <a:pt x="1" y="3"/>
                        <a:pt x="1" y="5"/>
                      </a:cubicBezTo>
                      <a:cubicBezTo>
                        <a:pt x="1" y="6"/>
                        <a:pt x="3" y="7"/>
                        <a:pt x="3" y="6"/>
                      </a:cubicBezTo>
                      <a:cubicBezTo>
                        <a:pt x="3" y="5"/>
                        <a:pt x="3" y="4"/>
                        <a:pt x="3" y="3"/>
                      </a:cubicBezTo>
                      <a:cubicBezTo>
                        <a:pt x="3" y="3"/>
                        <a:pt x="2" y="3"/>
                        <a:pt x="1" y="3"/>
                      </a:cubicBezTo>
                      <a:cubicBezTo>
                        <a:pt x="1" y="4"/>
                        <a:pt x="1" y="6"/>
                        <a:pt x="1" y="7"/>
                      </a:cubicBezTo>
                      <a:cubicBezTo>
                        <a:pt x="1" y="8"/>
                        <a:pt x="3" y="8"/>
                        <a:pt x="3" y="7"/>
                      </a:cubicBezTo>
                      <a:cubicBezTo>
                        <a:pt x="4" y="6"/>
                        <a:pt x="4" y="5"/>
                        <a:pt x="4" y="4"/>
                      </a:cubicBezTo>
                      <a:cubicBezTo>
                        <a:pt x="3" y="4"/>
                        <a:pt x="2" y="4"/>
                        <a:pt x="2" y="4"/>
                      </a:cubicBezTo>
                      <a:cubicBezTo>
                        <a:pt x="2" y="4"/>
                        <a:pt x="2" y="5"/>
                        <a:pt x="2" y="5"/>
                      </a:cubicBezTo>
                      <a:cubicBezTo>
                        <a:pt x="2" y="6"/>
                        <a:pt x="3" y="7"/>
                        <a:pt x="3" y="6"/>
                      </a:cubicBezTo>
                      <a:cubicBezTo>
                        <a:pt x="4" y="6"/>
                        <a:pt x="4" y="6"/>
                        <a:pt x="4" y="5"/>
                      </a:cubicBezTo>
                      <a:cubicBezTo>
                        <a:pt x="5" y="4"/>
                        <a:pt x="3" y="3"/>
                        <a:pt x="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303"/>
                <p:cNvSpPr/>
                <p:nvPr/>
              </p:nvSpPr>
              <p:spPr bwMode="auto">
                <a:xfrm>
                  <a:off x="913" y="1677"/>
                  <a:ext cx="14" cy="22"/>
                </a:xfrm>
                <a:custGeom>
                  <a:avLst/>
                  <a:gdLst>
                    <a:gd name="T0" fmla="*/ 5 w 21"/>
                    <a:gd name="T1" fmla="*/ 13 h 34"/>
                    <a:gd name="T2" fmla="*/ 6 w 21"/>
                    <a:gd name="T3" fmla="*/ 13 h 34"/>
                    <a:gd name="T4" fmla="*/ 12 w 21"/>
                    <a:gd name="T5" fmla="*/ 21 h 34"/>
                    <a:gd name="T6" fmla="*/ 3 w 21"/>
                    <a:gd name="T7" fmla="*/ 15 h 34"/>
                    <a:gd name="T8" fmla="*/ 1 w 21"/>
                    <a:gd name="T9" fmla="*/ 12 h 34"/>
                    <a:gd name="T10" fmla="*/ 10 w 21"/>
                    <a:gd name="T11" fmla="*/ 17 h 34"/>
                    <a:gd name="T12" fmla="*/ 14 w 21"/>
                    <a:gd name="T13" fmla="*/ 26 h 34"/>
                    <a:gd name="T14" fmla="*/ 13 w 21"/>
                    <a:gd name="T15" fmla="*/ 28 h 34"/>
                    <a:gd name="T16" fmla="*/ 10 w 21"/>
                    <a:gd name="T17" fmla="*/ 23 h 34"/>
                    <a:gd name="T18" fmla="*/ 12 w 21"/>
                    <a:gd name="T19" fmla="*/ 25 h 34"/>
                    <a:gd name="T20" fmla="*/ 13 w 21"/>
                    <a:gd name="T21" fmla="*/ 32 h 34"/>
                    <a:gd name="T22" fmla="*/ 15 w 21"/>
                    <a:gd name="T23" fmla="*/ 24 h 34"/>
                    <a:gd name="T24" fmla="*/ 16 w 21"/>
                    <a:gd name="T25" fmla="*/ 32 h 34"/>
                    <a:gd name="T26" fmla="*/ 15 w 21"/>
                    <a:gd name="T27" fmla="*/ 24 h 34"/>
                    <a:gd name="T28" fmla="*/ 19 w 21"/>
                    <a:gd name="T29" fmla="*/ 31 h 34"/>
                    <a:gd name="T30" fmla="*/ 19 w 21"/>
                    <a:gd name="T31" fmla="*/ 30 h 34"/>
                    <a:gd name="T32" fmla="*/ 14 w 21"/>
                    <a:gd name="T33" fmla="*/ 21 h 34"/>
                    <a:gd name="T34" fmla="*/ 15 w 21"/>
                    <a:gd name="T35" fmla="*/ 18 h 34"/>
                    <a:gd name="T36" fmla="*/ 19 w 21"/>
                    <a:gd name="T37" fmla="*/ 26 h 34"/>
                    <a:gd name="T38" fmla="*/ 14 w 21"/>
                    <a:gd name="T39" fmla="*/ 23 h 34"/>
                    <a:gd name="T40" fmla="*/ 7 w 21"/>
                    <a:gd name="T41" fmla="*/ 13 h 34"/>
                    <a:gd name="T42" fmla="*/ 8 w 21"/>
                    <a:gd name="T43" fmla="*/ 8 h 34"/>
                    <a:gd name="T44" fmla="*/ 16 w 21"/>
                    <a:gd name="T45" fmla="*/ 18 h 34"/>
                    <a:gd name="T46" fmla="*/ 14 w 21"/>
                    <a:gd name="T47" fmla="*/ 19 h 34"/>
                    <a:gd name="T48" fmla="*/ 3 w 21"/>
                    <a:gd name="T49" fmla="*/ 6 h 34"/>
                    <a:gd name="T50" fmla="*/ 10 w 21"/>
                    <a:gd name="T51" fmla="*/ 13 h 34"/>
                    <a:gd name="T52" fmla="*/ 6 w 21"/>
                    <a:gd name="T53" fmla="*/ 8 h 34"/>
                    <a:gd name="T54" fmla="*/ 17 w 21"/>
                    <a:gd name="T55" fmla="*/ 26 h 34"/>
                    <a:gd name="T56" fmla="*/ 15 w 21"/>
                    <a:gd name="T57" fmla="*/ 26 h 34"/>
                    <a:gd name="T58" fmla="*/ 8 w 21"/>
                    <a:gd name="T59" fmla="*/ 6 h 34"/>
                    <a:gd name="T60" fmla="*/ 12 w 21"/>
                    <a:gd name="T61" fmla="*/ 11 h 34"/>
                    <a:gd name="T62" fmla="*/ 14 w 21"/>
                    <a:gd name="T63" fmla="*/ 20 h 34"/>
                    <a:gd name="T64" fmla="*/ 8 w 21"/>
                    <a:gd name="T65" fmla="*/ 9 h 34"/>
                    <a:gd name="T66" fmla="*/ 7 w 21"/>
                    <a:gd name="T67" fmla="*/ 8 h 34"/>
                    <a:gd name="T68" fmla="*/ 15 w 21"/>
                    <a:gd name="T69" fmla="*/ 19 h 34"/>
                    <a:gd name="T70" fmla="*/ 14 w 21"/>
                    <a:gd name="T71" fmla="*/ 23 h 34"/>
                    <a:gd name="T72" fmla="*/ 9 w 21"/>
                    <a:gd name="T73" fmla="*/ 15 h 34"/>
                    <a:gd name="T74" fmla="*/ 15 w 21"/>
                    <a:gd name="T75" fmla="*/ 18 h 34"/>
                    <a:gd name="T76" fmla="*/ 20 w 21"/>
                    <a:gd name="T77" fmla="*/ 28 h 34"/>
                    <a:gd name="T78" fmla="*/ 19 w 21"/>
                    <a:gd name="T79" fmla="*/ 30 h 34"/>
                    <a:gd name="T80" fmla="*/ 14 w 21"/>
                    <a:gd name="T81" fmla="*/ 23 h 34"/>
                    <a:gd name="T82" fmla="*/ 15 w 21"/>
                    <a:gd name="T83" fmla="*/ 24 h 34"/>
                    <a:gd name="T84" fmla="*/ 18 w 21"/>
                    <a:gd name="T85" fmla="*/ 28 h 34"/>
                    <a:gd name="T86" fmla="*/ 14 w 21"/>
                    <a:gd name="T87" fmla="*/ 33 h 34"/>
                    <a:gd name="T88" fmla="*/ 13 w 21"/>
                    <a:gd name="T89" fmla="*/ 25 h 34"/>
                    <a:gd name="T90" fmla="*/ 12 w 21"/>
                    <a:gd name="T91" fmla="*/ 25 h 34"/>
                    <a:gd name="T92" fmla="*/ 15 w 21"/>
                    <a:gd name="T93" fmla="*/ 31 h 34"/>
                    <a:gd name="T94" fmla="*/ 14 w 21"/>
                    <a:gd name="T95" fmla="*/ 29 h 34"/>
                    <a:gd name="T96" fmla="*/ 10 w 21"/>
                    <a:gd name="T97" fmla="*/ 20 h 34"/>
                    <a:gd name="T98" fmla="*/ 10 w 21"/>
                    <a:gd name="T99" fmla="*/ 17 h 34"/>
                    <a:gd name="T100" fmla="*/ 10 w 21"/>
                    <a:gd name="T101" fmla="*/ 17 h 34"/>
                    <a:gd name="T102" fmla="*/ 3 w 21"/>
                    <a:gd name="T103" fmla="*/ 15 h 34"/>
                    <a:gd name="T104" fmla="*/ 2 w 21"/>
                    <a:gd name="T105" fmla="*/ 12 h 34"/>
                    <a:gd name="T106" fmla="*/ 6 w 21"/>
                    <a:gd name="T107" fmla="*/ 13 h 34"/>
                    <a:gd name="T108" fmla="*/ 12 w 21"/>
                    <a:gd name="T109" fmla="*/ 22 h 34"/>
                    <a:gd name="T110" fmla="*/ 6 w 21"/>
                    <a:gd name="T111" fmla="*/ 15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1" h="34">
                      <a:moveTo>
                        <a:pt x="8" y="14"/>
                      </a:moveTo>
                      <a:cubicBezTo>
                        <a:pt x="7" y="13"/>
                        <a:pt x="7" y="13"/>
                        <a:pt x="6" y="12"/>
                      </a:cubicBezTo>
                      <a:cubicBezTo>
                        <a:pt x="6" y="12"/>
                        <a:pt x="5" y="13"/>
                        <a:pt x="5" y="13"/>
                      </a:cubicBezTo>
                      <a:cubicBezTo>
                        <a:pt x="8" y="15"/>
                        <a:pt x="9" y="18"/>
                        <a:pt x="10" y="22"/>
                      </a:cubicBezTo>
                      <a:cubicBezTo>
                        <a:pt x="10" y="22"/>
                        <a:pt x="11" y="21"/>
                        <a:pt x="12" y="21"/>
                      </a:cubicBezTo>
                      <a:cubicBezTo>
                        <a:pt x="9" y="19"/>
                        <a:pt x="8" y="16"/>
                        <a:pt x="6" y="13"/>
                      </a:cubicBezTo>
                      <a:cubicBezTo>
                        <a:pt x="6" y="13"/>
                        <a:pt x="5" y="14"/>
                        <a:pt x="5" y="14"/>
                      </a:cubicBezTo>
                      <a:cubicBezTo>
                        <a:pt x="7" y="17"/>
                        <a:pt x="9" y="19"/>
                        <a:pt x="10" y="22"/>
                      </a:cubicBezTo>
                      <a:cubicBezTo>
                        <a:pt x="11" y="22"/>
                        <a:pt x="12" y="22"/>
                        <a:pt x="12" y="21"/>
                      </a:cubicBezTo>
                      <a:cubicBezTo>
                        <a:pt x="9" y="18"/>
                        <a:pt x="6" y="15"/>
                        <a:pt x="4" y="11"/>
                      </a:cubicBezTo>
                      <a:cubicBezTo>
                        <a:pt x="3" y="10"/>
                        <a:pt x="2" y="11"/>
                        <a:pt x="2" y="12"/>
                      </a:cubicBezTo>
                      <a:cubicBezTo>
                        <a:pt x="2" y="13"/>
                        <a:pt x="2" y="14"/>
                        <a:pt x="3" y="15"/>
                      </a:cubicBezTo>
                      <a:cubicBezTo>
                        <a:pt x="3" y="15"/>
                        <a:pt x="4" y="14"/>
                        <a:pt x="5" y="14"/>
                      </a:cubicBezTo>
                      <a:cubicBezTo>
                        <a:pt x="4" y="13"/>
                        <a:pt x="3" y="12"/>
                        <a:pt x="2" y="11"/>
                      </a:cubicBezTo>
                      <a:cubicBezTo>
                        <a:pt x="2" y="11"/>
                        <a:pt x="1" y="12"/>
                        <a:pt x="1" y="12"/>
                      </a:cubicBezTo>
                      <a:cubicBezTo>
                        <a:pt x="4" y="14"/>
                        <a:pt x="6" y="16"/>
                        <a:pt x="9" y="19"/>
                      </a:cubicBezTo>
                      <a:cubicBezTo>
                        <a:pt x="9" y="18"/>
                        <a:pt x="10" y="18"/>
                        <a:pt x="10" y="17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9" y="16"/>
                        <a:pt x="7" y="17"/>
                        <a:pt x="8" y="18"/>
                      </a:cubicBezTo>
                      <a:cubicBezTo>
                        <a:pt x="9" y="21"/>
                        <a:pt x="11" y="24"/>
                        <a:pt x="12" y="27"/>
                      </a:cubicBezTo>
                      <a:cubicBezTo>
                        <a:pt x="13" y="28"/>
                        <a:pt x="15" y="28"/>
                        <a:pt x="14" y="26"/>
                      </a:cubicBezTo>
                      <a:cubicBezTo>
                        <a:pt x="13" y="24"/>
                        <a:pt x="13" y="22"/>
                        <a:pt x="13" y="20"/>
                      </a:cubicBezTo>
                      <a:cubicBezTo>
                        <a:pt x="12" y="20"/>
                        <a:pt x="11" y="20"/>
                        <a:pt x="11" y="21"/>
                      </a:cubicBezTo>
                      <a:cubicBezTo>
                        <a:pt x="13" y="23"/>
                        <a:pt x="13" y="26"/>
                        <a:pt x="13" y="28"/>
                      </a:cubicBezTo>
                      <a:cubicBezTo>
                        <a:pt x="14" y="28"/>
                        <a:pt x="15" y="28"/>
                        <a:pt x="15" y="28"/>
                      </a:cubicBezTo>
                      <a:cubicBezTo>
                        <a:pt x="14" y="26"/>
                        <a:pt x="13" y="24"/>
                        <a:pt x="12" y="22"/>
                      </a:cubicBezTo>
                      <a:cubicBezTo>
                        <a:pt x="11" y="23"/>
                        <a:pt x="11" y="23"/>
                        <a:pt x="10" y="23"/>
                      </a:cubicBezTo>
                      <a:cubicBezTo>
                        <a:pt x="12" y="26"/>
                        <a:pt x="13" y="28"/>
                        <a:pt x="13" y="31"/>
                      </a:cubicBezTo>
                      <a:cubicBezTo>
                        <a:pt x="14" y="31"/>
                        <a:pt x="15" y="31"/>
                        <a:pt x="15" y="30"/>
                      </a:cubicBezTo>
                      <a:cubicBezTo>
                        <a:pt x="14" y="29"/>
                        <a:pt x="13" y="27"/>
                        <a:pt x="12" y="25"/>
                      </a:cubicBezTo>
                      <a:cubicBezTo>
                        <a:pt x="12" y="26"/>
                        <a:pt x="11" y="26"/>
                        <a:pt x="11" y="27"/>
                      </a:cubicBezTo>
                      <a:cubicBezTo>
                        <a:pt x="11" y="28"/>
                        <a:pt x="12" y="29"/>
                        <a:pt x="13" y="31"/>
                      </a:cubicBezTo>
                      <a:cubicBezTo>
                        <a:pt x="13" y="31"/>
                        <a:pt x="13" y="32"/>
                        <a:pt x="13" y="32"/>
                      </a:cubicBezTo>
                      <a:cubicBezTo>
                        <a:pt x="16" y="32"/>
                        <a:pt x="15" y="32"/>
                        <a:pt x="18" y="32"/>
                      </a:cubicBezTo>
                      <a:cubicBezTo>
                        <a:pt x="18" y="32"/>
                        <a:pt x="19" y="32"/>
                        <a:pt x="19" y="31"/>
                      </a:cubicBezTo>
                      <a:cubicBezTo>
                        <a:pt x="18" y="28"/>
                        <a:pt x="16" y="26"/>
                        <a:pt x="15" y="24"/>
                      </a:cubicBezTo>
                      <a:cubicBezTo>
                        <a:pt x="14" y="22"/>
                        <a:pt x="12" y="24"/>
                        <a:pt x="13" y="25"/>
                      </a:cubicBezTo>
                      <a:cubicBezTo>
                        <a:pt x="14" y="27"/>
                        <a:pt x="14" y="29"/>
                        <a:pt x="14" y="32"/>
                      </a:cubicBezTo>
                      <a:cubicBezTo>
                        <a:pt x="15" y="32"/>
                        <a:pt x="16" y="32"/>
                        <a:pt x="16" y="32"/>
                      </a:cubicBezTo>
                      <a:cubicBezTo>
                        <a:pt x="17" y="31"/>
                        <a:pt x="17" y="31"/>
                        <a:pt x="17" y="30"/>
                      </a:cubicBezTo>
                      <a:cubicBezTo>
                        <a:pt x="18" y="31"/>
                        <a:pt x="19" y="30"/>
                        <a:pt x="19" y="29"/>
                      </a:cubicBezTo>
                      <a:cubicBezTo>
                        <a:pt x="18" y="27"/>
                        <a:pt x="17" y="25"/>
                        <a:pt x="15" y="24"/>
                      </a:cubicBezTo>
                      <a:cubicBezTo>
                        <a:pt x="14" y="22"/>
                        <a:pt x="13" y="23"/>
                        <a:pt x="13" y="25"/>
                      </a:cubicBezTo>
                      <a:cubicBezTo>
                        <a:pt x="15" y="27"/>
                        <a:pt x="16" y="30"/>
                        <a:pt x="17" y="32"/>
                      </a:cubicBezTo>
                      <a:cubicBezTo>
                        <a:pt x="18" y="33"/>
                        <a:pt x="20" y="32"/>
                        <a:pt x="19" y="31"/>
                      </a:cubicBezTo>
                      <a:cubicBezTo>
                        <a:pt x="18" y="28"/>
                        <a:pt x="17" y="26"/>
                        <a:pt x="16" y="23"/>
                      </a:cubicBezTo>
                      <a:cubicBezTo>
                        <a:pt x="16" y="23"/>
                        <a:pt x="15" y="24"/>
                        <a:pt x="14" y="24"/>
                      </a:cubicBezTo>
                      <a:cubicBezTo>
                        <a:pt x="16" y="26"/>
                        <a:pt x="17" y="28"/>
                        <a:pt x="19" y="30"/>
                      </a:cubicBezTo>
                      <a:cubicBezTo>
                        <a:pt x="19" y="30"/>
                        <a:pt x="20" y="30"/>
                        <a:pt x="20" y="29"/>
                      </a:cubicBezTo>
                      <a:cubicBezTo>
                        <a:pt x="19" y="26"/>
                        <a:pt x="17" y="23"/>
                        <a:pt x="16" y="20"/>
                      </a:cubicBezTo>
                      <a:cubicBezTo>
                        <a:pt x="16" y="21"/>
                        <a:pt x="15" y="21"/>
                        <a:pt x="14" y="21"/>
                      </a:cubicBezTo>
                      <a:cubicBezTo>
                        <a:pt x="16" y="24"/>
                        <a:pt x="17" y="26"/>
                        <a:pt x="18" y="29"/>
                      </a:cubicBezTo>
                      <a:cubicBezTo>
                        <a:pt x="18" y="29"/>
                        <a:pt x="19" y="28"/>
                        <a:pt x="20" y="28"/>
                      </a:cubicBezTo>
                      <a:cubicBezTo>
                        <a:pt x="18" y="25"/>
                        <a:pt x="16" y="21"/>
                        <a:pt x="15" y="18"/>
                      </a:cubicBezTo>
                      <a:cubicBezTo>
                        <a:pt x="14" y="18"/>
                        <a:pt x="13" y="19"/>
                        <a:pt x="13" y="19"/>
                      </a:cubicBezTo>
                      <a:cubicBezTo>
                        <a:pt x="14" y="22"/>
                        <a:pt x="16" y="25"/>
                        <a:pt x="17" y="27"/>
                      </a:cubicBezTo>
                      <a:cubicBezTo>
                        <a:pt x="18" y="27"/>
                        <a:pt x="18" y="27"/>
                        <a:pt x="19" y="26"/>
                      </a:cubicBezTo>
                      <a:cubicBezTo>
                        <a:pt x="16" y="22"/>
                        <a:pt x="13" y="19"/>
                        <a:pt x="11" y="14"/>
                      </a:cubicBezTo>
                      <a:cubicBezTo>
                        <a:pt x="10" y="15"/>
                        <a:pt x="9" y="15"/>
                        <a:pt x="9" y="15"/>
                      </a:cubicBezTo>
                      <a:cubicBezTo>
                        <a:pt x="11" y="18"/>
                        <a:pt x="13" y="21"/>
                        <a:pt x="14" y="23"/>
                      </a:cubicBezTo>
                      <a:cubicBezTo>
                        <a:pt x="15" y="24"/>
                        <a:pt x="17" y="23"/>
                        <a:pt x="16" y="22"/>
                      </a:cubicBezTo>
                      <a:cubicBezTo>
                        <a:pt x="14" y="18"/>
                        <a:pt x="11" y="15"/>
                        <a:pt x="9" y="12"/>
                      </a:cubicBezTo>
                      <a:cubicBezTo>
                        <a:pt x="8" y="12"/>
                        <a:pt x="7" y="13"/>
                        <a:pt x="7" y="13"/>
                      </a:cubicBezTo>
                      <a:cubicBezTo>
                        <a:pt x="9" y="15"/>
                        <a:pt x="11" y="18"/>
                        <a:pt x="13" y="20"/>
                      </a:cubicBezTo>
                      <a:cubicBezTo>
                        <a:pt x="14" y="20"/>
                        <a:pt x="14" y="19"/>
                        <a:pt x="15" y="19"/>
                      </a:cubicBezTo>
                      <a:cubicBezTo>
                        <a:pt x="12" y="16"/>
                        <a:pt x="9" y="12"/>
                        <a:pt x="8" y="8"/>
                      </a:cubicBezTo>
                      <a:cubicBezTo>
                        <a:pt x="7" y="9"/>
                        <a:pt x="7" y="9"/>
                        <a:pt x="6" y="10"/>
                      </a:cubicBezTo>
                      <a:cubicBezTo>
                        <a:pt x="10" y="12"/>
                        <a:pt x="12" y="16"/>
                        <a:pt x="14" y="19"/>
                      </a:cubicBezTo>
                      <a:cubicBezTo>
                        <a:pt x="15" y="19"/>
                        <a:pt x="16" y="18"/>
                        <a:pt x="16" y="18"/>
                      </a:cubicBezTo>
                      <a:cubicBezTo>
                        <a:pt x="14" y="15"/>
                        <a:pt x="11" y="12"/>
                        <a:pt x="10" y="8"/>
                      </a:cubicBezTo>
                      <a:cubicBezTo>
                        <a:pt x="9" y="8"/>
                        <a:pt x="9" y="9"/>
                        <a:pt x="8" y="9"/>
                      </a:cubicBezTo>
                      <a:cubicBezTo>
                        <a:pt x="11" y="12"/>
                        <a:pt x="13" y="15"/>
                        <a:pt x="14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2" y="16"/>
                        <a:pt x="10" y="13"/>
                        <a:pt x="8" y="10"/>
                      </a:cubicBezTo>
                      <a:cubicBezTo>
                        <a:pt x="7" y="9"/>
                        <a:pt x="5" y="7"/>
                        <a:pt x="3" y="6"/>
                      </a:cubicBezTo>
                      <a:cubicBezTo>
                        <a:pt x="2" y="4"/>
                        <a:pt x="5" y="7"/>
                        <a:pt x="5" y="7"/>
                      </a:cubicBezTo>
                      <a:cubicBezTo>
                        <a:pt x="6" y="8"/>
                        <a:pt x="6" y="8"/>
                        <a:pt x="7" y="9"/>
                      </a:cubicBezTo>
                      <a:cubicBezTo>
                        <a:pt x="8" y="10"/>
                        <a:pt x="9" y="12"/>
                        <a:pt x="10" y="13"/>
                      </a:cubicBezTo>
                      <a:cubicBezTo>
                        <a:pt x="11" y="14"/>
                        <a:pt x="13" y="12"/>
                        <a:pt x="12" y="11"/>
                      </a:cubicBezTo>
                      <a:cubicBezTo>
                        <a:pt x="10" y="10"/>
                        <a:pt x="9" y="8"/>
                        <a:pt x="8" y="6"/>
                      </a:cubicBezTo>
                      <a:cubicBezTo>
                        <a:pt x="8" y="7"/>
                        <a:pt x="7" y="7"/>
                        <a:pt x="6" y="8"/>
                      </a:cubicBezTo>
                      <a:cubicBezTo>
                        <a:pt x="8" y="10"/>
                        <a:pt x="10" y="14"/>
                        <a:pt x="12" y="17"/>
                      </a:cubicBezTo>
                      <a:cubicBezTo>
                        <a:pt x="13" y="20"/>
                        <a:pt x="14" y="23"/>
                        <a:pt x="16" y="27"/>
                      </a:cubicBezTo>
                      <a:cubicBezTo>
                        <a:pt x="16" y="28"/>
                        <a:pt x="18" y="27"/>
                        <a:pt x="17" y="26"/>
                      </a:cubicBezTo>
                      <a:cubicBezTo>
                        <a:pt x="17" y="25"/>
                        <a:pt x="17" y="25"/>
                        <a:pt x="17" y="24"/>
                      </a:cubicBezTo>
                      <a:cubicBezTo>
                        <a:pt x="16" y="23"/>
                        <a:pt x="14" y="25"/>
                        <a:pt x="15" y="2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6" y="26"/>
                        <a:pt x="17" y="26"/>
                        <a:pt x="17" y="26"/>
                      </a:cubicBezTo>
                      <a:cubicBezTo>
                        <a:pt x="16" y="23"/>
                        <a:pt x="16" y="20"/>
                        <a:pt x="15" y="17"/>
                      </a:cubicBezTo>
                      <a:cubicBezTo>
                        <a:pt x="13" y="14"/>
                        <a:pt x="11" y="10"/>
                        <a:pt x="8" y="6"/>
                      </a:cubicBezTo>
                      <a:cubicBezTo>
                        <a:pt x="8" y="5"/>
                        <a:pt x="6" y="6"/>
                        <a:pt x="6" y="8"/>
                      </a:cubicBezTo>
                      <a:cubicBezTo>
                        <a:pt x="8" y="9"/>
                        <a:pt x="9" y="11"/>
                        <a:pt x="10" y="13"/>
                      </a:cubicBezTo>
                      <a:cubicBezTo>
                        <a:pt x="11" y="12"/>
                        <a:pt x="11" y="12"/>
                        <a:pt x="12" y="11"/>
                      </a:cubicBezTo>
                      <a:cubicBezTo>
                        <a:pt x="10" y="10"/>
                        <a:pt x="3" y="0"/>
                        <a:pt x="1" y="4"/>
                      </a:cubicBezTo>
                      <a:cubicBezTo>
                        <a:pt x="0" y="6"/>
                        <a:pt x="3" y="8"/>
                        <a:pt x="4" y="10"/>
                      </a:cubicBezTo>
                      <a:cubicBezTo>
                        <a:pt x="8" y="13"/>
                        <a:pt x="10" y="17"/>
                        <a:pt x="14" y="20"/>
                      </a:cubicBezTo>
                      <a:cubicBezTo>
                        <a:pt x="15" y="21"/>
                        <a:pt x="16" y="20"/>
                        <a:pt x="16" y="19"/>
                      </a:cubicBezTo>
                      <a:cubicBezTo>
                        <a:pt x="15" y="15"/>
                        <a:pt x="13" y="10"/>
                        <a:pt x="10" y="8"/>
                      </a:cubicBezTo>
                      <a:cubicBezTo>
                        <a:pt x="9" y="7"/>
                        <a:pt x="7" y="8"/>
                        <a:pt x="8" y="9"/>
                      </a:cubicBezTo>
                      <a:cubicBezTo>
                        <a:pt x="9" y="13"/>
                        <a:pt x="12" y="16"/>
                        <a:pt x="14" y="19"/>
                      </a:cubicBezTo>
                      <a:cubicBezTo>
                        <a:pt x="15" y="20"/>
                        <a:pt x="17" y="19"/>
                        <a:pt x="16" y="18"/>
                      </a:cubicBezTo>
                      <a:cubicBezTo>
                        <a:pt x="14" y="14"/>
                        <a:pt x="12" y="10"/>
                        <a:pt x="7" y="8"/>
                      </a:cubicBezTo>
                      <a:cubicBezTo>
                        <a:pt x="7" y="7"/>
                        <a:pt x="5" y="8"/>
                        <a:pt x="6" y="9"/>
                      </a:cubicBezTo>
                      <a:cubicBezTo>
                        <a:pt x="7" y="13"/>
                        <a:pt x="10" y="17"/>
                        <a:pt x="13" y="20"/>
                      </a:cubicBezTo>
                      <a:cubicBezTo>
                        <a:pt x="14" y="21"/>
                        <a:pt x="16" y="20"/>
                        <a:pt x="15" y="19"/>
                      </a:cubicBezTo>
                      <a:cubicBezTo>
                        <a:pt x="13" y="16"/>
                        <a:pt x="11" y="14"/>
                        <a:pt x="9" y="12"/>
                      </a:cubicBezTo>
                      <a:cubicBezTo>
                        <a:pt x="7" y="11"/>
                        <a:pt x="6" y="12"/>
                        <a:pt x="7" y="13"/>
                      </a:cubicBezTo>
                      <a:cubicBezTo>
                        <a:pt x="10" y="16"/>
                        <a:pt x="12" y="19"/>
                        <a:pt x="14" y="23"/>
                      </a:cubicBezTo>
                      <a:cubicBezTo>
                        <a:pt x="15" y="23"/>
                        <a:pt x="16" y="23"/>
                        <a:pt x="16" y="22"/>
                      </a:cubicBezTo>
                      <a:cubicBezTo>
                        <a:pt x="14" y="20"/>
                        <a:pt x="13" y="17"/>
                        <a:pt x="11" y="14"/>
                      </a:cubicBezTo>
                      <a:cubicBezTo>
                        <a:pt x="10" y="13"/>
                        <a:pt x="8" y="14"/>
                        <a:pt x="9" y="15"/>
                      </a:cubicBezTo>
                      <a:cubicBezTo>
                        <a:pt x="11" y="20"/>
                        <a:pt x="14" y="24"/>
                        <a:pt x="17" y="27"/>
                      </a:cubicBezTo>
                      <a:cubicBezTo>
                        <a:pt x="18" y="28"/>
                        <a:pt x="20" y="28"/>
                        <a:pt x="19" y="26"/>
                      </a:cubicBezTo>
                      <a:cubicBezTo>
                        <a:pt x="17" y="24"/>
                        <a:pt x="16" y="21"/>
                        <a:pt x="15" y="18"/>
                      </a:cubicBezTo>
                      <a:cubicBezTo>
                        <a:pt x="14" y="17"/>
                        <a:pt x="12" y="18"/>
                        <a:pt x="13" y="19"/>
                      </a:cubicBezTo>
                      <a:cubicBezTo>
                        <a:pt x="14" y="23"/>
                        <a:pt x="16" y="26"/>
                        <a:pt x="18" y="29"/>
                      </a:cubicBezTo>
                      <a:cubicBezTo>
                        <a:pt x="18" y="30"/>
                        <a:pt x="20" y="30"/>
                        <a:pt x="20" y="28"/>
                      </a:cubicBezTo>
                      <a:cubicBezTo>
                        <a:pt x="19" y="25"/>
                        <a:pt x="18" y="23"/>
                        <a:pt x="16" y="20"/>
                      </a:cubicBezTo>
                      <a:cubicBezTo>
                        <a:pt x="16" y="19"/>
                        <a:pt x="14" y="20"/>
                        <a:pt x="14" y="21"/>
                      </a:cubicBezTo>
                      <a:cubicBezTo>
                        <a:pt x="15" y="24"/>
                        <a:pt x="17" y="27"/>
                        <a:pt x="19" y="30"/>
                      </a:cubicBezTo>
                      <a:cubicBezTo>
                        <a:pt x="19" y="32"/>
                        <a:pt x="21" y="30"/>
                        <a:pt x="20" y="29"/>
                      </a:cubicBezTo>
                      <a:cubicBezTo>
                        <a:pt x="19" y="27"/>
                        <a:pt x="18" y="25"/>
                        <a:pt x="16" y="22"/>
                      </a:cubicBezTo>
                      <a:cubicBezTo>
                        <a:pt x="15" y="22"/>
                        <a:pt x="14" y="22"/>
                        <a:pt x="14" y="23"/>
                      </a:cubicBezTo>
                      <a:cubicBezTo>
                        <a:pt x="14" y="26"/>
                        <a:pt x="16" y="29"/>
                        <a:pt x="17" y="32"/>
                      </a:cubicBezTo>
                      <a:cubicBezTo>
                        <a:pt x="18" y="32"/>
                        <a:pt x="18" y="31"/>
                        <a:pt x="19" y="31"/>
                      </a:cubicBezTo>
                      <a:cubicBezTo>
                        <a:pt x="17" y="29"/>
                        <a:pt x="17" y="26"/>
                        <a:pt x="15" y="24"/>
                      </a:cubicBezTo>
                      <a:cubicBezTo>
                        <a:pt x="15" y="24"/>
                        <a:pt x="14" y="24"/>
                        <a:pt x="13" y="25"/>
                      </a:cubicBezTo>
                      <a:cubicBezTo>
                        <a:pt x="15" y="26"/>
                        <a:pt x="16" y="28"/>
                        <a:pt x="17" y="30"/>
                      </a:cubicBezTo>
                      <a:cubicBezTo>
                        <a:pt x="17" y="29"/>
                        <a:pt x="18" y="29"/>
                        <a:pt x="18" y="28"/>
                      </a:cubicBezTo>
                      <a:cubicBezTo>
                        <a:pt x="17" y="27"/>
                        <a:pt x="15" y="27"/>
                        <a:pt x="14" y="27"/>
                      </a:cubicBezTo>
                      <a:cubicBezTo>
                        <a:pt x="13" y="27"/>
                        <a:pt x="12" y="27"/>
                        <a:pt x="13" y="28"/>
                      </a:cubicBezTo>
                      <a:cubicBezTo>
                        <a:pt x="13" y="30"/>
                        <a:pt x="13" y="31"/>
                        <a:pt x="14" y="33"/>
                      </a:cubicBezTo>
                      <a:cubicBezTo>
                        <a:pt x="15" y="34"/>
                        <a:pt x="16" y="33"/>
                        <a:pt x="16" y="32"/>
                      </a:cubicBezTo>
                      <a:cubicBezTo>
                        <a:pt x="17" y="29"/>
                        <a:pt x="16" y="26"/>
                        <a:pt x="15" y="24"/>
                      </a:cubicBezTo>
                      <a:cubicBezTo>
                        <a:pt x="14" y="24"/>
                        <a:pt x="14" y="24"/>
                        <a:pt x="13" y="25"/>
                      </a:cubicBezTo>
                      <a:cubicBezTo>
                        <a:pt x="14" y="27"/>
                        <a:pt x="16" y="29"/>
                        <a:pt x="16" y="31"/>
                      </a:cubicBezTo>
                      <a:cubicBezTo>
                        <a:pt x="17" y="31"/>
                        <a:pt x="17" y="31"/>
                        <a:pt x="18" y="30"/>
                      </a:cubicBezTo>
                      <a:cubicBezTo>
                        <a:pt x="14" y="30"/>
                        <a:pt x="14" y="27"/>
                        <a:pt x="12" y="25"/>
                      </a:cubicBezTo>
                      <a:cubicBezTo>
                        <a:pt x="11" y="24"/>
                        <a:pt x="10" y="25"/>
                        <a:pt x="10" y="26"/>
                      </a:cubicBezTo>
                      <a:cubicBezTo>
                        <a:pt x="11" y="28"/>
                        <a:pt x="12" y="30"/>
                        <a:pt x="13" y="31"/>
                      </a:cubicBezTo>
                      <a:cubicBezTo>
                        <a:pt x="14" y="32"/>
                        <a:pt x="16" y="32"/>
                        <a:pt x="15" y="31"/>
                      </a:cubicBezTo>
                      <a:cubicBezTo>
                        <a:pt x="15" y="27"/>
                        <a:pt x="14" y="25"/>
                        <a:pt x="12" y="22"/>
                      </a:cubicBezTo>
                      <a:cubicBezTo>
                        <a:pt x="11" y="21"/>
                        <a:pt x="9" y="22"/>
                        <a:pt x="10" y="23"/>
                      </a:cubicBezTo>
                      <a:cubicBezTo>
                        <a:pt x="11" y="25"/>
                        <a:pt x="12" y="27"/>
                        <a:pt x="14" y="29"/>
                      </a:cubicBezTo>
                      <a:cubicBezTo>
                        <a:pt x="14" y="30"/>
                        <a:pt x="16" y="29"/>
                        <a:pt x="15" y="28"/>
                      </a:cubicBezTo>
                      <a:cubicBezTo>
                        <a:pt x="15" y="25"/>
                        <a:pt x="15" y="22"/>
                        <a:pt x="12" y="19"/>
                      </a:cubicBezTo>
                      <a:cubicBezTo>
                        <a:pt x="12" y="19"/>
                        <a:pt x="10" y="19"/>
                        <a:pt x="10" y="20"/>
                      </a:cubicBezTo>
                      <a:cubicBezTo>
                        <a:pt x="11" y="22"/>
                        <a:pt x="11" y="25"/>
                        <a:pt x="12" y="27"/>
                      </a:cubicBezTo>
                      <a:cubicBezTo>
                        <a:pt x="13" y="27"/>
                        <a:pt x="13" y="26"/>
                        <a:pt x="14" y="26"/>
                      </a:cubicBezTo>
                      <a:cubicBezTo>
                        <a:pt x="13" y="23"/>
                        <a:pt x="11" y="20"/>
                        <a:pt x="10" y="17"/>
                      </a:cubicBezTo>
                      <a:cubicBezTo>
                        <a:pt x="9" y="17"/>
                        <a:pt x="9" y="18"/>
                        <a:pt x="8" y="18"/>
                      </a:cubicBezTo>
                      <a:cubicBezTo>
                        <a:pt x="8" y="18"/>
                        <a:pt x="9" y="19"/>
                        <a:pt x="9" y="19"/>
                      </a:cubicBezTo>
                      <a:cubicBezTo>
                        <a:pt x="10" y="20"/>
                        <a:pt x="11" y="18"/>
                        <a:pt x="10" y="17"/>
                      </a:cubicBezTo>
                      <a:cubicBezTo>
                        <a:pt x="8" y="15"/>
                        <a:pt x="5" y="12"/>
                        <a:pt x="2" y="11"/>
                      </a:cubicBezTo>
                      <a:cubicBezTo>
                        <a:pt x="1" y="10"/>
                        <a:pt x="0" y="11"/>
                        <a:pt x="0" y="12"/>
                      </a:cubicBezTo>
                      <a:cubicBezTo>
                        <a:pt x="1" y="13"/>
                        <a:pt x="2" y="14"/>
                        <a:pt x="3" y="15"/>
                      </a:cubicBezTo>
                      <a:cubicBezTo>
                        <a:pt x="4" y="16"/>
                        <a:pt x="5" y="15"/>
                        <a:pt x="5" y="14"/>
                      </a:cubicBezTo>
                      <a:cubicBezTo>
                        <a:pt x="4" y="13"/>
                        <a:pt x="4" y="13"/>
                        <a:pt x="4" y="12"/>
                      </a:cubicBezTo>
                      <a:cubicBezTo>
                        <a:pt x="3" y="12"/>
                        <a:pt x="3" y="12"/>
                        <a:pt x="2" y="12"/>
                      </a:cubicBezTo>
                      <a:cubicBezTo>
                        <a:pt x="4" y="16"/>
                        <a:pt x="7" y="20"/>
                        <a:pt x="11" y="23"/>
                      </a:cubicBezTo>
                      <a:cubicBezTo>
                        <a:pt x="11" y="23"/>
                        <a:pt x="13" y="23"/>
                        <a:pt x="13" y="22"/>
                      </a:cubicBezTo>
                      <a:cubicBezTo>
                        <a:pt x="11" y="18"/>
                        <a:pt x="9" y="15"/>
                        <a:pt x="6" y="13"/>
                      </a:cubicBezTo>
                      <a:cubicBezTo>
                        <a:pt x="5" y="12"/>
                        <a:pt x="4" y="13"/>
                        <a:pt x="4" y="14"/>
                      </a:cubicBezTo>
                      <a:cubicBezTo>
                        <a:pt x="6" y="17"/>
                        <a:pt x="7" y="20"/>
                        <a:pt x="10" y="23"/>
                      </a:cubicBezTo>
                      <a:cubicBezTo>
                        <a:pt x="11" y="23"/>
                        <a:pt x="12" y="23"/>
                        <a:pt x="12" y="22"/>
                      </a:cubicBezTo>
                      <a:cubicBezTo>
                        <a:pt x="11" y="18"/>
                        <a:pt x="10" y="14"/>
                        <a:pt x="6" y="12"/>
                      </a:cubicBezTo>
                      <a:cubicBezTo>
                        <a:pt x="5" y="11"/>
                        <a:pt x="4" y="12"/>
                        <a:pt x="5" y="13"/>
                      </a:cubicBezTo>
                      <a:cubicBezTo>
                        <a:pt x="5" y="14"/>
                        <a:pt x="6" y="14"/>
                        <a:pt x="6" y="15"/>
                      </a:cubicBezTo>
                      <a:cubicBezTo>
                        <a:pt x="7" y="16"/>
                        <a:pt x="9" y="15"/>
                        <a:pt x="8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304"/>
                <p:cNvSpPr/>
                <p:nvPr/>
              </p:nvSpPr>
              <p:spPr bwMode="auto">
                <a:xfrm>
                  <a:off x="949" y="1598"/>
                  <a:ext cx="31" cy="30"/>
                </a:xfrm>
                <a:custGeom>
                  <a:avLst/>
                  <a:gdLst>
                    <a:gd name="T0" fmla="*/ 3 w 47"/>
                    <a:gd name="T1" fmla="*/ 30 h 45"/>
                    <a:gd name="T2" fmla="*/ 3 w 47"/>
                    <a:gd name="T3" fmla="*/ 30 h 45"/>
                    <a:gd name="T4" fmla="*/ 4 w 47"/>
                    <a:gd name="T5" fmla="*/ 32 h 45"/>
                    <a:gd name="T6" fmla="*/ 10 w 47"/>
                    <a:gd name="T7" fmla="*/ 23 h 45"/>
                    <a:gd name="T8" fmla="*/ 18 w 47"/>
                    <a:gd name="T9" fmla="*/ 30 h 45"/>
                    <a:gd name="T10" fmla="*/ 20 w 47"/>
                    <a:gd name="T11" fmla="*/ 30 h 45"/>
                    <a:gd name="T12" fmla="*/ 32 w 47"/>
                    <a:gd name="T13" fmla="*/ 10 h 45"/>
                    <a:gd name="T14" fmla="*/ 39 w 47"/>
                    <a:gd name="T15" fmla="*/ 5 h 45"/>
                    <a:gd name="T16" fmla="*/ 39 w 47"/>
                    <a:gd name="T17" fmla="*/ 18 h 45"/>
                    <a:gd name="T18" fmla="*/ 28 w 47"/>
                    <a:gd name="T19" fmla="*/ 41 h 45"/>
                    <a:gd name="T20" fmla="*/ 15 w 47"/>
                    <a:gd name="T21" fmla="*/ 36 h 45"/>
                    <a:gd name="T22" fmla="*/ 3 w 47"/>
                    <a:gd name="T23" fmla="*/ 31 h 45"/>
                    <a:gd name="T24" fmla="*/ 2 w 47"/>
                    <a:gd name="T25" fmla="*/ 33 h 45"/>
                    <a:gd name="T26" fmla="*/ 12 w 47"/>
                    <a:gd name="T27" fmla="*/ 38 h 45"/>
                    <a:gd name="T28" fmla="*/ 30 w 47"/>
                    <a:gd name="T29" fmla="*/ 45 h 45"/>
                    <a:gd name="T30" fmla="*/ 32 w 47"/>
                    <a:gd name="T31" fmla="*/ 44 h 45"/>
                    <a:gd name="T32" fmla="*/ 45 w 47"/>
                    <a:gd name="T33" fmla="*/ 11 h 45"/>
                    <a:gd name="T34" fmla="*/ 34 w 47"/>
                    <a:gd name="T35" fmla="*/ 0 h 45"/>
                    <a:gd name="T36" fmla="*/ 33 w 47"/>
                    <a:gd name="T37" fmla="*/ 1 h 45"/>
                    <a:gd name="T38" fmla="*/ 18 w 47"/>
                    <a:gd name="T39" fmla="*/ 29 h 45"/>
                    <a:gd name="T40" fmla="*/ 20 w 47"/>
                    <a:gd name="T41" fmla="*/ 28 h 45"/>
                    <a:gd name="T42" fmla="*/ 8 w 47"/>
                    <a:gd name="T43" fmla="*/ 20 h 45"/>
                    <a:gd name="T44" fmla="*/ 2 w 47"/>
                    <a:gd name="T45" fmla="*/ 31 h 45"/>
                    <a:gd name="T46" fmla="*/ 3 w 47"/>
                    <a:gd name="T47" fmla="*/ 33 h 45"/>
                    <a:gd name="T48" fmla="*/ 5 w 47"/>
                    <a:gd name="T49" fmla="*/ 32 h 45"/>
                    <a:gd name="T50" fmla="*/ 3 w 47"/>
                    <a:gd name="T51" fmla="*/ 3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7" h="45">
                      <a:moveTo>
                        <a:pt x="3" y="30"/>
                      </a:move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1"/>
                        <a:pt x="4" y="31"/>
                        <a:pt x="4" y="32"/>
                      </a:cubicBezTo>
                      <a:cubicBezTo>
                        <a:pt x="5" y="30"/>
                        <a:pt x="7" y="22"/>
                        <a:pt x="10" y="23"/>
                      </a:cubicBezTo>
                      <a:cubicBezTo>
                        <a:pt x="13" y="25"/>
                        <a:pt x="15" y="28"/>
                        <a:pt x="18" y="30"/>
                      </a:cubicBezTo>
                      <a:cubicBezTo>
                        <a:pt x="19" y="31"/>
                        <a:pt x="20" y="31"/>
                        <a:pt x="20" y="30"/>
                      </a:cubicBezTo>
                      <a:cubicBezTo>
                        <a:pt x="25" y="24"/>
                        <a:pt x="29" y="17"/>
                        <a:pt x="32" y="10"/>
                      </a:cubicBezTo>
                      <a:cubicBezTo>
                        <a:pt x="34" y="5"/>
                        <a:pt x="34" y="3"/>
                        <a:pt x="39" y="5"/>
                      </a:cubicBezTo>
                      <a:cubicBezTo>
                        <a:pt x="45" y="8"/>
                        <a:pt x="40" y="15"/>
                        <a:pt x="39" y="18"/>
                      </a:cubicBezTo>
                      <a:cubicBezTo>
                        <a:pt x="38" y="21"/>
                        <a:pt x="31" y="42"/>
                        <a:pt x="28" y="41"/>
                      </a:cubicBezTo>
                      <a:cubicBezTo>
                        <a:pt x="24" y="40"/>
                        <a:pt x="20" y="37"/>
                        <a:pt x="15" y="36"/>
                      </a:cubicBezTo>
                      <a:cubicBezTo>
                        <a:pt x="11" y="34"/>
                        <a:pt x="7" y="33"/>
                        <a:pt x="3" y="31"/>
                      </a:cubicBezTo>
                      <a:cubicBezTo>
                        <a:pt x="2" y="30"/>
                        <a:pt x="0" y="32"/>
                        <a:pt x="2" y="33"/>
                      </a:cubicBezTo>
                      <a:cubicBezTo>
                        <a:pt x="5" y="35"/>
                        <a:pt x="8" y="37"/>
                        <a:pt x="12" y="38"/>
                      </a:cubicBezTo>
                      <a:cubicBezTo>
                        <a:pt x="18" y="40"/>
                        <a:pt x="24" y="43"/>
                        <a:pt x="30" y="45"/>
                      </a:cubicBezTo>
                      <a:cubicBezTo>
                        <a:pt x="31" y="45"/>
                        <a:pt x="32" y="44"/>
                        <a:pt x="32" y="44"/>
                      </a:cubicBezTo>
                      <a:cubicBezTo>
                        <a:pt x="36" y="33"/>
                        <a:pt x="42" y="22"/>
                        <a:pt x="45" y="11"/>
                      </a:cubicBezTo>
                      <a:cubicBezTo>
                        <a:pt x="47" y="4"/>
                        <a:pt x="40" y="2"/>
                        <a:pt x="34" y="0"/>
                      </a:cubicBezTo>
                      <a:cubicBezTo>
                        <a:pt x="34" y="0"/>
                        <a:pt x="33" y="1"/>
                        <a:pt x="33" y="1"/>
                      </a:cubicBezTo>
                      <a:cubicBezTo>
                        <a:pt x="28" y="11"/>
                        <a:pt x="24" y="20"/>
                        <a:pt x="18" y="29"/>
                      </a:cubicBezTo>
                      <a:cubicBezTo>
                        <a:pt x="19" y="28"/>
                        <a:pt x="19" y="28"/>
                        <a:pt x="20" y="28"/>
                      </a:cubicBezTo>
                      <a:cubicBezTo>
                        <a:pt x="18" y="26"/>
                        <a:pt x="12" y="19"/>
                        <a:pt x="8" y="20"/>
                      </a:cubicBezTo>
                      <a:cubicBezTo>
                        <a:pt x="4" y="21"/>
                        <a:pt x="3" y="28"/>
                        <a:pt x="2" y="31"/>
                      </a:cubicBezTo>
                      <a:cubicBezTo>
                        <a:pt x="1" y="32"/>
                        <a:pt x="2" y="33"/>
                        <a:pt x="3" y="33"/>
                      </a:cubicBezTo>
                      <a:cubicBezTo>
                        <a:pt x="4" y="33"/>
                        <a:pt x="5" y="32"/>
                        <a:pt x="5" y="32"/>
                      </a:cubicBezTo>
                      <a:cubicBezTo>
                        <a:pt x="6" y="31"/>
                        <a:pt x="4" y="29"/>
                        <a:pt x="3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305"/>
                <p:cNvSpPr/>
                <p:nvPr/>
              </p:nvSpPr>
              <p:spPr bwMode="auto">
                <a:xfrm>
                  <a:off x="951" y="1598"/>
                  <a:ext cx="28" cy="28"/>
                </a:xfrm>
                <a:custGeom>
                  <a:avLst/>
                  <a:gdLst>
                    <a:gd name="T0" fmla="*/ 4 w 43"/>
                    <a:gd name="T1" fmla="*/ 31 h 42"/>
                    <a:gd name="T2" fmla="*/ 6 w 43"/>
                    <a:gd name="T3" fmla="*/ 25 h 42"/>
                    <a:gd name="T4" fmla="*/ 4 w 43"/>
                    <a:gd name="T5" fmla="*/ 26 h 42"/>
                    <a:gd name="T6" fmla="*/ 3 w 43"/>
                    <a:gd name="T7" fmla="*/ 26 h 42"/>
                    <a:gd name="T8" fmla="*/ 8 w 43"/>
                    <a:gd name="T9" fmla="*/ 34 h 42"/>
                    <a:gd name="T10" fmla="*/ 9 w 43"/>
                    <a:gd name="T11" fmla="*/ 27 h 42"/>
                    <a:gd name="T12" fmla="*/ 7 w 43"/>
                    <a:gd name="T13" fmla="*/ 27 h 42"/>
                    <a:gd name="T14" fmla="*/ 12 w 43"/>
                    <a:gd name="T15" fmla="*/ 35 h 42"/>
                    <a:gd name="T16" fmla="*/ 12 w 43"/>
                    <a:gd name="T17" fmla="*/ 37 h 42"/>
                    <a:gd name="T18" fmla="*/ 13 w 43"/>
                    <a:gd name="T19" fmla="*/ 31 h 42"/>
                    <a:gd name="T20" fmla="*/ 14 w 43"/>
                    <a:gd name="T21" fmla="*/ 34 h 42"/>
                    <a:gd name="T22" fmla="*/ 16 w 43"/>
                    <a:gd name="T23" fmla="*/ 32 h 42"/>
                    <a:gd name="T24" fmla="*/ 23 w 43"/>
                    <a:gd name="T25" fmla="*/ 31 h 42"/>
                    <a:gd name="T26" fmla="*/ 22 w 43"/>
                    <a:gd name="T27" fmla="*/ 23 h 42"/>
                    <a:gd name="T28" fmla="*/ 16 w 43"/>
                    <a:gd name="T29" fmla="*/ 32 h 42"/>
                    <a:gd name="T30" fmla="*/ 21 w 43"/>
                    <a:gd name="T31" fmla="*/ 29 h 42"/>
                    <a:gd name="T32" fmla="*/ 31 w 43"/>
                    <a:gd name="T33" fmla="*/ 10 h 42"/>
                    <a:gd name="T34" fmla="*/ 29 w 43"/>
                    <a:gd name="T35" fmla="*/ 12 h 42"/>
                    <a:gd name="T36" fmla="*/ 23 w 43"/>
                    <a:gd name="T37" fmla="*/ 34 h 42"/>
                    <a:gd name="T38" fmla="*/ 25 w 43"/>
                    <a:gd name="T39" fmla="*/ 39 h 42"/>
                    <a:gd name="T40" fmla="*/ 28 w 43"/>
                    <a:gd name="T41" fmla="*/ 31 h 42"/>
                    <a:gd name="T42" fmla="*/ 29 w 43"/>
                    <a:gd name="T43" fmla="*/ 19 h 42"/>
                    <a:gd name="T44" fmla="*/ 25 w 43"/>
                    <a:gd name="T45" fmla="*/ 35 h 42"/>
                    <a:gd name="T46" fmla="*/ 32 w 43"/>
                    <a:gd name="T47" fmla="*/ 34 h 42"/>
                    <a:gd name="T48" fmla="*/ 38 w 43"/>
                    <a:gd name="T49" fmla="*/ 10 h 42"/>
                    <a:gd name="T50" fmla="*/ 34 w 43"/>
                    <a:gd name="T51" fmla="*/ 10 h 42"/>
                    <a:gd name="T52" fmla="*/ 36 w 43"/>
                    <a:gd name="T53" fmla="*/ 12 h 42"/>
                    <a:gd name="T54" fmla="*/ 32 w 43"/>
                    <a:gd name="T55" fmla="*/ 11 h 42"/>
                    <a:gd name="T56" fmla="*/ 34 w 43"/>
                    <a:gd name="T57" fmla="*/ 16 h 42"/>
                    <a:gd name="T58" fmla="*/ 32 w 43"/>
                    <a:gd name="T59" fmla="*/ 14 h 42"/>
                    <a:gd name="T60" fmla="*/ 35 w 43"/>
                    <a:gd name="T61" fmla="*/ 10 h 42"/>
                    <a:gd name="T62" fmla="*/ 30 w 43"/>
                    <a:gd name="T63" fmla="*/ 33 h 42"/>
                    <a:gd name="T64" fmla="*/ 28 w 43"/>
                    <a:gd name="T65" fmla="*/ 36 h 42"/>
                    <a:gd name="T66" fmla="*/ 32 w 43"/>
                    <a:gd name="T67" fmla="*/ 20 h 42"/>
                    <a:gd name="T68" fmla="*/ 25 w 43"/>
                    <a:gd name="T69" fmla="*/ 30 h 42"/>
                    <a:gd name="T70" fmla="*/ 22 w 43"/>
                    <a:gd name="T71" fmla="*/ 39 h 42"/>
                    <a:gd name="T72" fmla="*/ 26 w 43"/>
                    <a:gd name="T73" fmla="*/ 35 h 42"/>
                    <a:gd name="T74" fmla="*/ 31 w 43"/>
                    <a:gd name="T75" fmla="*/ 12 h 42"/>
                    <a:gd name="T76" fmla="*/ 28 w 43"/>
                    <a:gd name="T77" fmla="*/ 9 h 42"/>
                    <a:gd name="T78" fmla="*/ 19 w 43"/>
                    <a:gd name="T79" fmla="*/ 27 h 42"/>
                    <a:gd name="T80" fmla="*/ 19 w 43"/>
                    <a:gd name="T81" fmla="*/ 33 h 42"/>
                    <a:gd name="T82" fmla="*/ 25 w 43"/>
                    <a:gd name="T83" fmla="*/ 24 h 42"/>
                    <a:gd name="T84" fmla="*/ 20 w 43"/>
                    <a:gd name="T85" fmla="*/ 32 h 42"/>
                    <a:gd name="T86" fmla="*/ 20 w 43"/>
                    <a:gd name="T87" fmla="*/ 40 h 42"/>
                    <a:gd name="T88" fmla="*/ 23 w 43"/>
                    <a:gd name="T89" fmla="*/ 39 h 42"/>
                    <a:gd name="T90" fmla="*/ 12 w 43"/>
                    <a:gd name="T91" fmla="*/ 30 h 42"/>
                    <a:gd name="T92" fmla="*/ 7 w 43"/>
                    <a:gd name="T93" fmla="*/ 31 h 42"/>
                    <a:gd name="T94" fmla="*/ 12 w 43"/>
                    <a:gd name="T95" fmla="*/ 35 h 42"/>
                    <a:gd name="T96" fmla="*/ 9 w 43"/>
                    <a:gd name="T97" fmla="*/ 33 h 42"/>
                    <a:gd name="T98" fmla="*/ 9 w 43"/>
                    <a:gd name="T99" fmla="*/ 26 h 42"/>
                    <a:gd name="T100" fmla="*/ 5 w 43"/>
                    <a:gd name="T101" fmla="*/ 26 h 42"/>
                    <a:gd name="T102" fmla="*/ 3 w 43"/>
                    <a:gd name="T103" fmla="*/ 28 h 42"/>
                    <a:gd name="T104" fmla="*/ 6 w 43"/>
                    <a:gd name="T105" fmla="*/ 34 h 42"/>
                    <a:gd name="T106" fmla="*/ 6 w 43"/>
                    <a:gd name="T107" fmla="*/ 24 h 42"/>
                    <a:gd name="T108" fmla="*/ 2 w 43"/>
                    <a:gd name="T109" fmla="*/ 26 h 42"/>
                    <a:gd name="T110" fmla="*/ 4 w 43"/>
                    <a:gd name="T111" fmla="*/ 3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43" h="42">
                      <a:moveTo>
                        <a:pt x="7" y="30"/>
                      </a:moveTo>
                      <a:cubicBezTo>
                        <a:pt x="7" y="28"/>
                        <a:pt x="7" y="27"/>
                        <a:pt x="7" y="26"/>
                      </a:cubicBezTo>
                      <a:cubicBezTo>
                        <a:pt x="7" y="24"/>
                        <a:pt x="5" y="23"/>
                        <a:pt x="4" y="25"/>
                      </a:cubicBezTo>
                      <a:cubicBezTo>
                        <a:pt x="3" y="27"/>
                        <a:pt x="2" y="29"/>
                        <a:pt x="1" y="31"/>
                      </a:cubicBezTo>
                      <a:cubicBezTo>
                        <a:pt x="2" y="31"/>
                        <a:pt x="3" y="31"/>
                        <a:pt x="4" y="31"/>
                      </a:cubicBezTo>
                      <a:cubicBezTo>
                        <a:pt x="4" y="30"/>
                        <a:pt x="4" y="28"/>
                        <a:pt x="5" y="26"/>
                      </a:cubicBezTo>
                      <a:cubicBezTo>
                        <a:pt x="5" y="25"/>
                        <a:pt x="3" y="24"/>
                        <a:pt x="2" y="26"/>
                      </a:cubicBezTo>
                      <a:cubicBezTo>
                        <a:pt x="1" y="27"/>
                        <a:pt x="1" y="29"/>
                        <a:pt x="0" y="31"/>
                      </a:cubicBezTo>
                      <a:cubicBezTo>
                        <a:pt x="0" y="33"/>
                        <a:pt x="2" y="34"/>
                        <a:pt x="3" y="32"/>
                      </a:cubicBezTo>
                      <a:cubicBezTo>
                        <a:pt x="4" y="30"/>
                        <a:pt x="5" y="27"/>
                        <a:pt x="6" y="25"/>
                      </a:cubicBezTo>
                      <a:cubicBezTo>
                        <a:pt x="5" y="25"/>
                        <a:pt x="4" y="25"/>
                        <a:pt x="3" y="24"/>
                      </a:cubicBezTo>
                      <a:cubicBezTo>
                        <a:pt x="3" y="28"/>
                        <a:pt x="2" y="31"/>
                        <a:pt x="2" y="34"/>
                      </a:cubicBezTo>
                      <a:cubicBezTo>
                        <a:pt x="2" y="35"/>
                        <a:pt x="5" y="36"/>
                        <a:pt x="5" y="34"/>
                      </a:cubicBezTo>
                      <a:cubicBezTo>
                        <a:pt x="6" y="32"/>
                        <a:pt x="6" y="29"/>
                        <a:pt x="7" y="26"/>
                      </a:cubicBezTo>
                      <a:cubicBezTo>
                        <a:pt x="6" y="26"/>
                        <a:pt x="5" y="26"/>
                        <a:pt x="4" y="26"/>
                      </a:cubicBezTo>
                      <a:cubicBezTo>
                        <a:pt x="4" y="29"/>
                        <a:pt x="4" y="32"/>
                        <a:pt x="3" y="34"/>
                      </a:cubicBezTo>
                      <a:cubicBezTo>
                        <a:pt x="4" y="34"/>
                        <a:pt x="5" y="34"/>
                        <a:pt x="6" y="34"/>
                      </a:cubicBezTo>
                      <a:cubicBezTo>
                        <a:pt x="7" y="31"/>
                        <a:pt x="7" y="28"/>
                        <a:pt x="7" y="25"/>
                      </a:cubicBezTo>
                      <a:cubicBezTo>
                        <a:pt x="7" y="23"/>
                        <a:pt x="5" y="23"/>
                        <a:pt x="4" y="24"/>
                      </a:cubicBezTo>
                      <a:cubicBezTo>
                        <a:pt x="4" y="25"/>
                        <a:pt x="3" y="26"/>
                        <a:pt x="3" y="26"/>
                      </a:cubicBezTo>
                      <a:cubicBezTo>
                        <a:pt x="4" y="27"/>
                        <a:pt x="5" y="27"/>
                        <a:pt x="6" y="27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5" y="25"/>
                        <a:pt x="5" y="25"/>
                        <a:pt x="4" y="25"/>
                      </a:cubicBezTo>
                      <a:cubicBezTo>
                        <a:pt x="5" y="28"/>
                        <a:pt x="5" y="31"/>
                        <a:pt x="5" y="34"/>
                      </a:cubicBezTo>
                      <a:cubicBezTo>
                        <a:pt x="5" y="36"/>
                        <a:pt x="8" y="36"/>
                        <a:pt x="8" y="34"/>
                      </a:cubicBezTo>
                      <a:cubicBezTo>
                        <a:pt x="8" y="31"/>
                        <a:pt x="8" y="29"/>
                        <a:pt x="8" y="26"/>
                      </a:cubicBezTo>
                      <a:cubicBezTo>
                        <a:pt x="7" y="26"/>
                        <a:pt x="6" y="26"/>
                        <a:pt x="5" y="26"/>
                      </a:cubicBezTo>
                      <a:cubicBezTo>
                        <a:pt x="6" y="29"/>
                        <a:pt x="6" y="31"/>
                        <a:pt x="6" y="34"/>
                      </a:cubicBezTo>
                      <a:cubicBezTo>
                        <a:pt x="7" y="34"/>
                        <a:pt x="8" y="34"/>
                        <a:pt x="8" y="34"/>
                      </a:cubicBezTo>
                      <a:cubicBezTo>
                        <a:pt x="8" y="31"/>
                        <a:pt x="9" y="29"/>
                        <a:pt x="9" y="27"/>
                      </a:cubicBezTo>
                      <a:cubicBezTo>
                        <a:pt x="8" y="27"/>
                        <a:pt x="7" y="27"/>
                        <a:pt x="7" y="27"/>
                      </a:cubicBezTo>
                      <a:cubicBezTo>
                        <a:pt x="7" y="30"/>
                        <a:pt x="7" y="32"/>
                        <a:pt x="7" y="35"/>
                      </a:cubicBezTo>
                      <a:cubicBezTo>
                        <a:pt x="8" y="35"/>
                        <a:pt x="9" y="35"/>
                        <a:pt x="10" y="35"/>
                      </a:cubicBezTo>
                      <a:cubicBezTo>
                        <a:pt x="9" y="32"/>
                        <a:pt x="9" y="30"/>
                        <a:pt x="10" y="27"/>
                      </a:cubicBezTo>
                      <a:cubicBezTo>
                        <a:pt x="9" y="27"/>
                        <a:pt x="8" y="27"/>
                        <a:pt x="7" y="27"/>
                      </a:cubicBezTo>
                      <a:cubicBezTo>
                        <a:pt x="7" y="28"/>
                        <a:pt x="7" y="30"/>
                        <a:pt x="7" y="31"/>
                      </a:cubicBezTo>
                      <a:cubicBezTo>
                        <a:pt x="7" y="31"/>
                        <a:pt x="8" y="31"/>
                        <a:pt x="9" y="32"/>
                      </a:cubicBezTo>
                      <a:cubicBezTo>
                        <a:pt x="8" y="29"/>
                        <a:pt x="8" y="26"/>
                        <a:pt x="7" y="23"/>
                      </a:cubicBezTo>
                      <a:cubicBezTo>
                        <a:pt x="6" y="23"/>
                        <a:pt x="6" y="24"/>
                        <a:pt x="5" y="24"/>
                      </a:cubicBezTo>
                      <a:cubicBezTo>
                        <a:pt x="9" y="26"/>
                        <a:pt x="11" y="30"/>
                        <a:pt x="12" y="35"/>
                      </a:cubicBezTo>
                      <a:cubicBezTo>
                        <a:pt x="13" y="34"/>
                        <a:pt x="14" y="34"/>
                        <a:pt x="15" y="34"/>
                      </a:cubicBezTo>
                      <a:cubicBezTo>
                        <a:pt x="14" y="33"/>
                        <a:pt x="13" y="31"/>
                        <a:pt x="12" y="30"/>
                      </a:cubicBezTo>
                      <a:cubicBezTo>
                        <a:pt x="12" y="29"/>
                        <a:pt x="10" y="29"/>
                        <a:pt x="10" y="31"/>
                      </a:cubicBezTo>
                      <a:cubicBezTo>
                        <a:pt x="10" y="33"/>
                        <a:pt x="10" y="35"/>
                        <a:pt x="10" y="38"/>
                      </a:cubicBezTo>
                      <a:cubicBezTo>
                        <a:pt x="11" y="37"/>
                        <a:pt x="12" y="37"/>
                        <a:pt x="12" y="37"/>
                      </a:cubicBezTo>
                      <a:cubicBezTo>
                        <a:pt x="11" y="35"/>
                        <a:pt x="10" y="33"/>
                        <a:pt x="9" y="30"/>
                      </a:cubicBezTo>
                      <a:cubicBezTo>
                        <a:pt x="9" y="31"/>
                        <a:pt x="8" y="31"/>
                        <a:pt x="8" y="32"/>
                      </a:cubicBezTo>
                      <a:cubicBezTo>
                        <a:pt x="11" y="32"/>
                        <a:pt x="13" y="34"/>
                        <a:pt x="14" y="36"/>
                      </a:cubicBezTo>
                      <a:cubicBezTo>
                        <a:pt x="14" y="35"/>
                        <a:pt x="15" y="35"/>
                        <a:pt x="16" y="34"/>
                      </a:cubicBezTo>
                      <a:cubicBezTo>
                        <a:pt x="15" y="33"/>
                        <a:pt x="14" y="32"/>
                        <a:pt x="13" y="31"/>
                      </a:cubicBezTo>
                      <a:cubicBezTo>
                        <a:pt x="12" y="31"/>
                        <a:pt x="12" y="32"/>
                        <a:pt x="11" y="33"/>
                      </a:cubicBezTo>
                      <a:cubicBezTo>
                        <a:pt x="14" y="34"/>
                        <a:pt x="16" y="36"/>
                        <a:pt x="17" y="38"/>
                      </a:cubicBezTo>
                      <a:cubicBezTo>
                        <a:pt x="18" y="38"/>
                        <a:pt x="18" y="37"/>
                        <a:pt x="19" y="36"/>
                      </a:cubicBezTo>
                      <a:cubicBezTo>
                        <a:pt x="18" y="35"/>
                        <a:pt x="16" y="33"/>
                        <a:pt x="16" y="32"/>
                      </a:cubicBezTo>
                      <a:cubicBezTo>
                        <a:pt x="15" y="32"/>
                        <a:pt x="15" y="33"/>
                        <a:pt x="14" y="34"/>
                      </a:cubicBezTo>
                      <a:cubicBezTo>
                        <a:pt x="17" y="35"/>
                        <a:pt x="19" y="37"/>
                        <a:pt x="20" y="40"/>
                      </a:cubicBezTo>
                      <a:cubicBezTo>
                        <a:pt x="21" y="40"/>
                        <a:pt x="22" y="39"/>
                        <a:pt x="22" y="39"/>
                      </a:cubicBezTo>
                      <a:cubicBezTo>
                        <a:pt x="21" y="37"/>
                        <a:pt x="20" y="34"/>
                        <a:pt x="19" y="32"/>
                      </a:cubicBezTo>
                      <a:cubicBezTo>
                        <a:pt x="19" y="32"/>
                        <a:pt x="18" y="33"/>
                        <a:pt x="17" y="33"/>
                      </a:cubicBezTo>
                      <a:cubicBezTo>
                        <a:pt x="17" y="35"/>
                        <a:pt x="17" y="34"/>
                        <a:pt x="16" y="32"/>
                      </a:cubicBezTo>
                      <a:cubicBezTo>
                        <a:pt x="16" y="31"/>
                        <a:pt x="15" y="30"/>
                        <a:pt x="15" y="28"/>
                      </a:cubicBezTo>
                      <a:cubicBezTo>
                        <a:pt x="14" y="29"/>
                        <a:pt x="14" y="30"/>
                        <a:pt x="13" y="30"/>
                      </a:cubicBezTo>
                      <a:cubicBezTo>
                        <a:pt x="16" y="32"/>
                        <a:pt x="18" y="35"/>
                        <a:pt x="21" y="37"/>
                      </a:cubicBezTo>
                      <a:cubicBezTo>
                        <a:pt x="22" y="37"/>
                        <a:pt x="23" y="37"/>
                        <a:pt x="24" y="37"/>
                      </a:cubicBezTo>
                      <a:cubicBezTo>
                        <a:pt x="23" y="34"/>
                        <a:pt x="23" y="33"/>
                        <a:pt x="23" y="31"/>
                      </a:cubicBezTo>
                      <a:cubicBezTo>
                        <a:pt x="22" y="29"/>
                        <a:pt x="20" y="30"/>
                        <a:pt x="20" y="31"/>
                      </a:cubicBezTo>
                      <a:cubicBezTo>
                        <a:pt x="19" y="32"/>
                        <a:pt x="19" y="33"/>
                        <a:pt x="19" y="35"/>
                      </a:cubicBezTo>
                      <a:cubicBezTo>
                        <a:pt x="19" y="36"/>
                        <a:pt x="22" y="37"/>
                        <a:pt x="22" y="35"/>
                      </a:cubicBezTo>
                      <a:cubicBezTo>
                        <a:pt x="23" y="31"/>
                        <a:pt x="23" y="27"/>
                        <a:pt x="25" y="24"/>
                      </a:cubicBezTo>
                      <a:cubicBezTo>
                        <a:pt x="24" y="23"/>
                        <a:pt x="23" y="23"/>
                        <a:pt x="22" y="23"/>
                      </a:cubicBezTo>
                      <a:cubicBezTo>
                        <a:pt x="21" y="26"/>
                        <a:pt x="20" y="30"/>
                        <a:pt x="18" y="33"/>
                      </a:cubicBezTo>
                      <a:cubicBezTo>
                        <a:pt x="18" y="35"/>
                        <a:pt x="21" y="36"/>
                        <a:pt x="21" y="34"/>
                      </a:cubicBezTo>
                      <a:cubicBezTo>
                        <a:pt x="23" y="29"/>
                        <a:pt x="24" y="25"/>
                        <a:pt x="26" y="20"/>
                      </a:cubicBezTo>
                      <a:cubicBezTo>
                        <a:pt x="27" y="18"/>
                        <a:pt x="25" y="17"/>
                        <a:pt x="24" y="19"/>
                      </a:cubicBezTo>
                      <a:cubicBezTo>
                        <a:pt x="21" y="23"/>
                        <a:pt x="19" y="27"/>
                        <a:pt x="16" y="32"/>
                      </a:cubicBezTo>
                      <a:cubicBezTo>
                        <a:pt x="15" y="33"/>
                        <a:pt x="18" y="35"/>
                        <a:pt x="19" y="33"/>
                      </a:cubicBezTo>
                      <a:cubicBezTo>
                        <a:pt x="22" y="28"/>
                        <a:pt x="24" y="22"/>
                        <a:pt x="27" y="16"/>
                      </a:cubicBezTo>
                      <a:cubicBezTo>
                        <a:pt x="26" y="16"/>
                        <a:pt x="26" y="15"/>
                        <a:pt x="25" y="15"/>
                      </a:cubicBezTo>
                      <a:cubicBezTo>
                        <a:pt x="22" y="19"/>
                        <a:pt x="20" y="23"/>
                        <a:pt x="18" y="28"/>
                      </a:cubicBezTo>
                      <a:cubicBezTo>
                        <a:pt x="18" y="29"/>
                        <a:pt x="20" y="30"/>
                        <a:pt x="21" y="29"/>
                      </a:cubicBezTo>
                      <a:cubicBezTo>
                        <a:pt x="26" y="24"/>
                        <a:pt x="27" y="17"/>
                        <a:pt x="31" y="11"/>
                      </a:cubicBezTo>
                      <a:cubicBezTo>
                        <a:pt x="30" y="11"/>
                        <a:pt x="29" y="10"/>
                        <a:pt x="28" y="10"/>
                      </a:cubicBezTo>
                      <a:cubicBezTo>
                        <a:pt x="26" y="14"/>
                        <a:pt x="24" y="19"/>
                        <a:pt x="23" y="23"/>
                      </a:cubicBezTo>
                      <a:cubicBezTo>
                        <a:pt x="24" y="24"/>
                        <a:pt x="25" y="24"/>
                        <a:pt x="26" y="24"/>
                      </a:cubicBezTo>
                      <a:cubicBezTo>
                        <a:pt x="27" y="19"/>
                        <a:pt x="28" y="14"/>
                        <a:pt x="31" y="10"/>
                      </a:cubicBezTo>
                      <a:cubicBezTo>
                        <a:pt x="30" y="10"/>
                        <a:pt x="29" y="9"/>
                        <a:pt x="28" y="9"/>
                      </a:cubicBezTo>
                      <a:cubicBezTo>
                        <a:pt x="27" y="17"/>
                        <a:pt x="23" y="24"/>
                        <a:pt x="20" y="32"/>
                      </a:cubicBezTo>
                      <a:cubicBezTo>
                        <a:pt x="20" y="34"/>
                        <a:pt x="23" y="35"/>
                        <a:pt x="23" y="33"/>
                      </a:cubicBezTo>
                      <a:cubicBezTo>
                        <a:pt x="26" y="26"/>
                        <a:pt x="26" y="18"/>
                        <a:pt x="31" y="13"/>
                      </a:cubicBezTo>
                      <a:cubicBezTo>
                        <a:pt x="30" y="12"/>
                        <a:pt x="29" y="12"/>
                        <a:pt x="29" y="12"/>
                      </a:cubicBezTo>
                      <a:cubicBezTo>
                        <a:pt x="27" y="19"/>
                        <a:pt x="24" y="25"/>
                        <a:pt x="23" y="32"/>
                      </a:cubicBezTo>
                      <a:cubicBezTo>
                        <a:pt x="23" y="34"/>
                        <a:pt x="25" y="34"/>
                        <a:pt x="26" y="33"/>
                      </a:cubicBezTo>
                      <a:cubicBezTo>
                        <a:pt x="28" y="27"/>
                        <a:pt x="30" y="21"/>
                        <a:pt x="32" y="16"/>
                      </a:cubicBezTo>
                      <a:cubicBezTo>
                        <a:pt x="32" y="15"/>
                        <a:pt x="31" y="15"/>
                        <a:pt x="30" y="15"/>
                      </a:cubicBezTo>
                      <a:cubicBezTo>
                        <a:pt x="27" y="21"/>
                        <a:pt x="24" y="27"/>
                        <a:pt x="23" y="34"/>
                      </a:cubicBezTo>
                      <a:cubicBezTo>
                        <a:pt x="23" y="36"/>
                        <a:pt x="25" y="36"/>
                        <a:pt x="26" y="35"/>
                      </a:cubicBezTo>
                      <a:cubicBezTo>
                        <a:pt x="27" y="32"/>
                        <a:pt x="27" y="29"/>
                        <a:pt x="28" y="27"/>
                      </a:cubicBezTo>
                      <a:cubicBezTo>
                        <a:pt x="27" y="26"/>
                        <a:pt x="26" y="26"/>
                        <a:pt x="25" y="26"/>
                      </a:cubicBezTo>
                      <a:cubicBezTo>
                        <a:pt x="25" y="30"/>
                        <a:pt x="24" y="35"/>
                        <a:pt x="22" y="39"/>
                      </a:cubicBezTo>
                      <a:cubicBezTo>
                        <a:pt x="23" y="39"/>
                        <a:pt x="24" y="39"/>
                        <a:pt x="25" y="39"/>
                      </a:cubicBezTo>
                      <a:cubicBezTo>
                        <a:pt x="25" y="38"/>
                        <a:pt x="25" y="36"/>
                        <a:pt x="25" y="35"/>
                      </a:cubicBezTo>
                      <a:cubicBezTo>
                        <a:pt x="24" y="35"/>
                        <a:pt x="23" y="35"/>
                        <a:pt x="22" y="35"/>
                      </a:cubicBezTo>
                      <a:cubicBezTo>
                        <a:pt x="22" y="38"/>
                        <a:pt x="22" y="37"/>
                        <a:pt x="22" y="40"/>
                      </a:cubicBezTo>
                      <a:cubicBezTo>
                        <a:pt x="23" y="41"/>
                        <a:pt x="25" y="41"/>
                        <a:pt x="25" y="40"/>
                      </a:cubicBezTo>
                      <a:cubicBezTo>
                        <a:pt x="27" y="37"/>
                        <a:pt x="27" y="34"/>
                        <a:pt x="28" y="31"/>
                      </a:cubicBezTo>
                      <a:cubicBezTo>
                        <a:pt x="27" y="30"/>
                        <a:pt x="26" y="30"/>
                        <a:pt x="25" y="30"/>
                      </a:cubicBezTo>
                      <a:cubicBezTo>
                        <a:pt x="26" y="33"/>
                        <a:pt x="25" y="36"/>
                        <a:pt x="25" y="38"/>
                      </a:cubicBezTo>
                      <a:cubicBezTo>
                        <a:pt x="26" y="39"/>
                        <a:pt x="27" y="39"/>
                        <a:pt x="28" y="39"/>
                      </a:cubicBezTo>
                      <a:cubicBezTo>
                        <a:pt x="28" y="32"/>
                        <a:pt x="30" y="26"/>
                        <a:pt x="32" y="20"/>
                      </a:cubicBezTo>
                      <a:cubicBezTo>
                        <a:pt x="31" y="20"/>
                        <a:pt x="30" y="20"/>
                        <a:pt x="29" y="19"/>
                      </a:cubicBezTo>
                      <a:cubicBezTo>
                        <a:pt x="28" y="24"/>
                        <a:pt x="26" y="30"/>
                        <a:pt x="25" y="35"/>
                      </a:cubicBezTo>
                      <a:cubicBezTo>
                        <a:pt x="25" y="36"/>
                        <a:pt x="27" y="37"/>
                        <a:pt x="28" y="36"/>
                      </a:cubicBezTo>
                      <a:cubicBezTo>
                        <a:pt x="31" y="30"/>
                        <a:pt x="33" y="24"/>
                        <a:pt x="35" y="17"/>
                      </a:cubicBezTo>
                      <a:cubicBezTo>
                        <a:pt x="35" y="16"/>
                        <a:pt x="33" y="15"/>
                        <a:pt x="32" y="16"/>
                      </a:cubicBezTo>
                      <a:cubicBezTo>
                        <a:pt x="29" y="22"/>
                        <a:pt x="26" y="29"/>
                        <a:pt x="25" y="35"/>
                      </a:cubicBezTo>
                      <a:cubicBezTo>
                        <a:pt x="24" y="37"/>
                        <a:pt x="26" y="38"/>
                        <a:pt x="27" y="37"/>
                      </a:cubicBezTo>
                      <a:cubicBezTo>
                        <a:pt x="34" y="32"/>
                        <a:pt x="35" y="21"/>
                        <a:pt x="38" y="14"/>
                      </a:cubicBezTo>
                      <a:cubicBezTo>
                        <a:pt x="37" y="14"/>
                        <a:pt x="36" y="14"/>
                        <a:pt x="36" y="13"/>
                      </a:cubicBezTo>
                      <a:cubicBezTo>
                        <a:pt x="36" y="20"/>
                        <a:pt x="31" y="26"/>
                        <a:pt x="29" y="33"/>
                      </a:cubicBezTo>
                      <a:cubicBezTo>
                        <a:pt x="29" y="35"/>
                        <a:pt x="31" y="36"/>
                        <a:pt x="32" y="34"/>
                      </a:cubicBezTo>
                      <a:cubicBezTo>
                        <a:pt x="35" y="28"/>
                        <a:pt x="37" y="21"/>
                        <a:pt x="40" y="14"/>
                      </a:cubicBezTo>
                      <a:cubicBezTo>
                        <a:pt x="39" y="14"/>
                        <a:pt x="38" y="14"/>
                        <a:pt x="37" y="13"/>
                      </a:cubicBezTo>
                      <a:cubicBezTo>
                        <a:pt x="36" y="18"/>
                        <a:pt x="34" y="23"/>
                        <a:pt x="31" y="27"/>
                      </a:cubicBezTo>
                      <a:cubicBezTo>
                        <a:pt x="31" y="28"/>
                        <a:pt x="32" y="28"/>
                        <a:pt x="33" y="29"/>
                      </a:cubicBezTo>
                      <a:cubicBezTo>
                        <a:pt x="35" y="22"/>
                        <a:pt x="39" y="17"/>
                        <a:pt x="38" y="10"/>
                      </a:cubicBezTo>
                      <a:cubicBezTo>
                        <a:pt x="38" y="9"/>
                        <a:pt x="37" y="8"/>
                        <a:pt x="36" y="9"/>
                      </a:cubicBezTo>
                      <a:cubicBezTo>
                        <a:pt x="35" y="9"/>
                        <a:pt x="35" y="10"/>
                        <a:pt x="34" y="11"/>
                      </a:cubicBezTo>
                      <a:cubicBezTo>
                        <a:pt x="33" y="13"/>
                        <a:pt x="31" y="13"/>
                        <a:pt x="30" y="12"/>
                      </a:cubicBezTo>
                      <a:cubicBezTo>
                        <a:pt x="30" y="12"/>
                        <a:pt x="34" y="12"/>
                        <a:pt x="34" y="12"/>
                      </a:cubicBezTo>
                      <a:cubicBezTo>
                        <a:pt x="33" y="11"/>
                        <a:pt x="33" y="10"/>
                        <a:pt x="34" y="10"/>
                      </a:cubicBezTo>
                      <a:cubicBezTo>
                        <a:pt x="34" y="14"/>
                        <a:pt x="33" y="15"/>
                        <a:pt x="33" y="13"/>
                      </a:cubicBezTo>
                      <a:cubicBezTo>
                        <a:pt x="31" y="8"/>
                        <a:pt x="36" y="11"/>
                        <a:pt x="32" y="14"/>
                      </a:cubicBezTo>
                      <a:cubicBezTo>
                        <a:pt x="33" y="14"/>
                        <a:pt x="33" y="14"/>
                        <a:pt x="34" y="15"/>
                      </a:cubicBezTo>
                      <a:cubicBezTo>
                        <a:pt x="33" y="13"/>
                        <a:pt x="34" y="11"/>
                        <a:pt x="35" y="9"/>
                      </a:cubicBezTo>
                      <a:cubicBezTo>
                        <a:pt x="37" y="10"/>
                        <a:pt x="37" y="10"/>
                        <a:pt x="36" y="12"/>
                      </a:cubicBezTo>
                      <a:cubicBezTo>
                        <a:pt x="35" y="14"/>
                        <a:pt x="33" y="15"/>
                        <a:pt x="31" y="14"/>
                      </a:cubicBezTo>
                      <a:cubicBezTo>
                        <a:pt x="30" y="6"/>
                        <a:pt x="31" y="6"/>
                        <a:pt x="34" y="11"/>
                      </a:cubicBezTo>
                      <a:cubicBezTo>
                        <a:pt x="36" y="12"/>
                        <a:pt x="37" y="9"/>
                        <a:pt x="35" y="9"/>
                      </a:cubicBezTo>
                      <a:cubicBezTo>
                        <a:pt x="34" y="8"/>
                        <a:pt x="33" y="8"/>
                        <a:pt x="32" y="9"/>
                      </a:cubicBezTo>
                      <a:cubicBezTo>
                        <a:pt x="31" y="10"/>
                        <a:pt x="31" y="10"/>
                        <a:pt x="32" y="11"/>
                      </a:cubicBezTo>
                      <a:cubicBezTo>
                        <a:pt x="36" y="18"/>
                        <a:pt x="43" y="8"/>
                        <a:pt x="36" y="4"/>
                      </a:cubicBezTo>
                      <a:cubicBezTo>
                        <a:pt x="29" y="0"/>
                        <a:pt x="25" y="12"/>
                        <a:pt x="30" y="16"/>
                      </a:cubicBezTo>
                      <a:cubicBezTo>
                        <a:pt x="34" y="21"/>
                        <a:pt x="41" y="13"/>
                        <a:pt x="39" y="9"/>
                      </a:cubicBezTo>
                      <a:cubicBezTo>
                        <a:pt x="37" y="1"/>
                        <a:pt x="29" y="10"/>
                        <a:pt x="32" y="15"/>
                      </a:cubicBezTo>
                      <a:cubicBezTo>
                        <a:pt x="32" y="16"/>
                        <a:pt x="33" y="17"/>
                        <a:pt x="34" y="16"/>
                      </a:cubicBezTo>
                      <a:cubicBezTo>
                        <a:pt x="37" y="14"/>
                        <a:pt x="39" y="7"/>
                        <a:pt x="34" y="5"/>
                      </a:cubicBezTo>
                      <a:cubicBezTo>
                        <a:pt x="28" y="4"/>
                        <a:pt x="29" y="12"/>
                        <a:pt x="30" y="15"/>
                      </a:cubicBezTo>
                      <a:cubicBezTo>
                        <a:pt x="31" y="16"/>
                        <a:pt x="31" y="17"/>
                        <a:pt x="32" y="16"/>
                      </a:cubicBezTo>
                      <a:cubicBezTo>
                        <a:pt x="36" y="15"/>
                        <a:pt x="40" y="8"/>
                        <a:pt x="35" y="6"/>
                      </a:cubicBezTo>
                      <a:cubicBezTo>
                        <a:pt x="29" y="2"/>
                        <a:pt x="30" y="12"/>
                        <a:pt x="32" y="14"/>
                      </a:cubicBezTo>
                      <a:cubicBezTo>
                        <a:pt x="32" y="15"/>
                        <a:pt x="33" y="15"/>
                        <a:pt x="34" y="15"/>
                      </a:cubicBezTo>
                      <a:cubicBezTo>
                        <a:pt x="43" y="10"/>
                        <a:pt x="19" y="6"/>
                        <a:pt x="30" y="16"/>
                      </a:cubicBezTo>
                      <a:cubicBezTo>
                        <a:pt x="31" y="16"/>
                        <a:pt x="31" y="16"/>
                        <a:pt x="32" y="16"/>
                      </a:cubicBezTo>
                      <a:cubicBezTo>
                        <a:pt x="34" y="14"/>
                        <a:pt x="36" y="13"/>
                        <a:pt x="38" y="11"/>
                      </a:cubicBezTo>
                      <a:cubicBezTo>
                        <a:pt x="37" y="11"/>
                        <a:pt x="36" y="10"/>
                        <a:pt x="35" y="10"/>
                      </a:cubicBezTo>
                      <a:cubicBezTo>
                        <a:pt x="36" y="16"/>
                        <a:pt x="32" y="22"/>
                        <a:pt x="30" y="28"/>
                      </a:cubicBezTo>
                      <a:cubicBezTo>
                        <a:pt x="30" y="29"/>
                        <a:pt x="32" y="30"/>
                        <a:pt x="33" y="29"/>
                      </a:cubicBezTo>
                      <a:cubicBezTo>
                        <a:pt x="36" y="24"/>
                        <a:pt x="38" y="19"/>
                        <a:pt x="40" y="14"/>
                      </a:cubicBezTo>
                      <a:cubicBezTo>
                        <a:pt x="40" y="13"/>
                        <a:pt x="38" y="12"/>
                        <a:pt x="37" y="13"/>
                      </a:cubicBezTo>
                      <a:cubicBezTo>
                        <a:pt x="34" y="19"/>
                        <a:pt x="33" y="27"/>
                        <a:pt x="30" y="33"/>
                      </a:cubicBezTo>
                      <a:cubicBezTo>
                        <a:pt x="31" y="33"/>
                        <a:pt x="31" y="34"/>
                        <a:pt x="32" y="34"/>
                      </a:cubicBezTo>
                      <a:cubicBezTo>
                        <a:pt x="33" y="27"/>
                        <a:pt x="38" y="21"/>
                        <a:pt x="38" y="13"/>
                      </a:cubicBezTo>
                      <a:cubicBezTo>
                        <a:pt x="38" y="12"/>
                        <a:pt x="36" y="11"/>
                        <a:pt x="36" y="13"/>
                      </a:cubicBezTo>
                      <a:cubicBezTo>
                        <a:pt x="32" y="20"/>
                        <a:pt x="32" y="30"/>
                        <a:pt x="25" y="35"/>
                      </a:cubicBezTo>
                      <a:cubicBezTo>
                        <a:pt x="26" y="35"/>
                        <a:pt x="27" y="36"/>
                        <a:pt x="28" y="36"/>
                      </a:cubicBezTo>
                      <a:cubicBezTo>
                        <a:pt x="29" y="30"/>
                        <a:pt x="31" y="24"/>
                        <a:pt x="34" y="18"/>
                      </a:cubicBezTo>
                      <a:cubicBezTo>
                        <a:pt x="34" y="17"/>
                        <a:pt x="33" y="17"/>
                        <a:pt x="32" y="17"/>
                      </a:cubicBezTo>
                      <a:cubicBezTo>
                        <a:pt x="31" y="23"/>
                        <a:pt x="28" y="29"/>
                        <a:pt x="25" y="34"/>
                      </a:cubicBezTo>
                      <a:cubicBezTo>
                        <a:pt x="26" y="35"/>
                        <a:pt x="27" y="35"/>
                        <a:pt x="28" y="35"/>
                      </a:cubicBezTo>
                      <a:cubicBezTo>
                        <a:pt x="29" y="30"/>
                        <a:pt x="31" y="25"/>
                        <a:pt x="32" y="20"/>
                      </a:cubicBezTo>
                      <a:cubicBezTo>
                        <a:pt x="33" y="18"/>
                        <a:pt x="30" y="18"/>
                        <a:pt x="29" y="19"/>
                      </a:cubicBezTo>
                      <a:cubicBezTo>
                        <a:pt x="27" y="26"/>
                        <a:pt x="26" y="32"/>
                        <a:pt x="25" y="39"/>
                      </a:cubicBezTo>
                      <a:cubicBezTo>
                        <a:pt x="25" y="40"/>
                        <a:pt x="28" y="41"/>
                        <a:pt x="28" y="39"/>
                      </a:cubicBezTo>
                      <a:cubicBezTo>
                        <a:pt x="28" y="36"/>
                        <a:pt x="28" y="33"/>
                        <a:pt x="28" y="30"/>
                      </a:cubicBezTo>
                      <a:cubicBezTo>
                        <a:pt x="28" y="29"/>
                        <a:pt x="26" y="28"/>
                        <a:pt x="25" y="30"/>
                      </a:cubicBezTo>
                      <a:cubicBezTo>
                        <a:pt x="24" y="33"/>
                        <a:pt x="24" y="36"/>
                        <a:pt x="23" y="39"/>
                      </a:cubicBezTo>
                      <a:cubicBezTo>
                        <a:pt x="24" y="39"/>
                        <a:pt x="24" y="39"/>
                        <a:pt x="25" y="39"/>
                      </a:cubicBezTo>
                      <a:cubicBezTo>
                        <a:pt x="25" y="38"/>
                        <a:pt x="25" y="36"/>
                        <a:pt x="25" y="35"/>
                      </a:cubicBezTo>
                      <a:cubicBezTo>
                        <a:pt x="25" y="33"/>
                        <a:pt x="22" y="33"/>
                        <a:pt x="22" y="35"/>
                      </a:cubicBezTo>
                      <a:cubicBezTo>
                        <a:pt x="22" y="36"/>
                        <a:pt x="22" y="38"/>
                        <a:pt x="22" y="39"/>
                      </a:cubicBezTo>
                      <a:cubicBezTo>
                        <a:pt x="22" y="41"/>
                        <a:pt x="24" y="41"/>
                        <a:pt x="25" y="40"/>
                      </a:cubicBezTo>
                      <a:cubicBezTo>
                        <a:pt x="27" y="35"/>
                        <a:pt x="28" y="31"/>
                        <a:pt x="28" y="27"/>
                      </a:cubicBezTo>
                      <a:cubicBezTo>
                        <a:pt x="28" y="25"/>
                        <a:pt x="26" y="24"/>
                        <a:pt x="25" y="26"/>
                      </a:cubicBezTo>
                      <a:cubicBezTo>
                        <a:pt x="25" y="29"/>
                        <a:pt x="24" y="31"/>
                        <a:pt x="23" y="34"/>
                      </a:cubicBezTo>
                      <a:cubicBezTo>
                        <a:pt x="24" y="34"/>
                        <a:pt x="25" y="34"/>
                        <a:pt x="26" y="35"/>
                      </a:cubicBezTo>
                      <a:cubicBezTo>
                        <a:pt x="27" y="28"/>
                        <a:pt x="30" y="22"/>
                        <a:pt x="32" y="16"/>
                      </a:cubicBezTo>
                      <a:cubicBezTo>
                        <a:pt x="33" y="14"/>
                        <a:pt x="30" y="13"/>
                        <a:pt x="30" y="15"/>
                      </a:cubicBezTo>
                      <a:cubicBezTo>
                        <a:pt x="27" y="20"/>
                        <a:pt x="25" y="26"/>
                        <a:pt x="23" y="32"/>
                      </a:cubicBezTo>
                      <a:cubicBezTo>
                        <a:pt x="24" y="32"/>
                        <a:pt x="25" y="32"/>
                        <a:pt x="26" y="32"/>
                      </a:cubicBezTo>
                      <a:cubicBezTo>
                        <a:pt x="27" y="25"/>
                        <a:pt x="30" y="19"/>
                        <a:pt x="31" y="12"/>
                      </a:cubicBezTo>
                      <a:cubicBezTo>
                        <a:pt x="32" y="11"/>
                        <a:pt x="30" y="10"/>
                        <a:pt x="29" y="11"/>
                      </a:cubicBezTo>
                      <a:cubicBezTo>
                        <a:pt x="23" y="16"/>
                        <a:pt x="23" y="25"/>
                        <a:pt x="20" y="32"/>
                      </a:cubicBezTo>
                      <a:cubicBezTo>
                        <a:pt x="21" y="32"/>
                        <a:pt x="22" y="33"/>
                        <a:pt x="23" y="33"/>
                      </a:cubicBezTo>
                      <a:cubicBezTo>
                        <a:pt x="26" y="25"/>
                        <a:pt x="30" y="18"/>
                        <a:pt x="31" y="10"/>
                      </a:cubicBezTo>
                      <a:cubicBezTo>
                        <a:pt x="31" y="8"/>
                        <a:pt x="29" y="7"/>
                        <a:pt x="28" y="9"/>
                      </a:cubicBezTo>
                      <a:cubicBezTo>
                        <a:pt x="25" y="13"/>
                        <a:pt x="24" y="18"/>
                        <a:pt x="23" y="23"/>
                      </a:cubicBezTo>
                      <a:cubicBezTo>
                        <a:pt x="22" y="25"/>
                        <a:pt x="25" y="26"/>
                        <a:pt x="26" y="24"/>
                      </a:cubicBezTo>
                      <a:cubicBezTo>
                        <a:pt x="27" y="20"/>
                        <a:pt x="29" y="15"/>
                        <a:pt x="31" y="11"/>
                      </a:cubicBezTo>
                      <a:cubicBezTo>
                        <a:pt x="31" y="9"/>
                        <a:pt x="29" y="8"/>
                        <a:pt x="28" y="10"/>
                      </a:cubicBezTo>
                      <a:cubicBezTo>
                        <a:pt x="25" y="15"/>
                        <a:pt x="24" y="22"/>
                        <a:pt x="19" y="27"/>
                      </a:cubicBezTo>
                      <a:cubicBezTo>
                        <a:pt x="20" y="27"/>
                        <a:pt x="20" y="28"/>
                        <a:pt x="21" y="28"/>
                      </a:cubicBezTo>
                      <a:cubicBezTo>
                        <a:pt x="22" y="24"/>
                        <a:pt x="25" y="20"/>
                        <a:pt x="27" y="16"/>
                      </a:cubicBezTo>
                      <a:cubicBezTo>
                        <a:pt x="28" y="15"/>
                        <a:pt x="26" y="13"/>
                        <a:pt x="25" y="15"/>
                      </a:cubicBezTo>
                      <a:cubicBezTo>
                        <a:pt x="21" y="20"/>
                        <a:pt x="20" y="26"/>
                        <a:pt x="16" y="32"/>
                      </a:cubicBezTo>
                      <a:cubicBezTo>
                        <a:pt x="17" y="32"/>
                        <a:pt x="18" y="33"/>
                        <a:pt x="19" y="33"/>
                      </a:cubicBezTo>
                      <a:cubicBezTo>
                        <a:pt x="21" y="29"/>
                        <a:pt x="24" y="24"/>
                        <a:pt x="26" y="20"/>
                      </a:cubicBezTo>
                      <a:cubicBezTo>
                        <a:pt x="25" y="20"/>
                        <a:pt x="25" y="19"/>
                        <a:pt x="24" y="19"/>
                      </a:cubicBezTo>
                      <a:cubicBezTo>
                        <a:pt x="22" y="23"/>
                        <a:pt x="20" y="28"/>
                        <a:pt x="18" y="33"/>
                      </a:cubicBezTo>
                      <a:cubicBezTo>
                        <a:pt x="19" y="34"/>
                        <a:pt x="20" y="34"/>
                        <a:pt x="21" y="34"/>
                      </a:cubicBezTo>
                      <a:cubicBezTo>
                        <a:pt x="22" y="31"/>
                        <a:pt x="23" y="27"/>
                        <a:pt x="25" y="24"/>
                      </a:cubicBezTo>
                      <a:cubicBezTo>
                        <a:pt x="25" y="22"/>
                        <a:pt x="23" y="21"/>
                        <a:pt x="22" y="23"/>
                      </a:cubicBezTo>
                      <a:cubicBezTo>
                        <a:pt x="21" y="27"/>
                        <a:pt x="20" y="31"/>
                        <a:pt x="19" y="35"/>
                      </a:cubicBezTo>
                      <a:cubicBezTo>
                        <a:pt x="20" y="35"/>
                        <a:pt x="21" y="35"/>
                        <a:pt x="22" y="35"/>
                      </a:cubicBezTo>
                      <a:cubicBezTo>
                        <a:pt x="22" y="34"/>
                        <a:pt x="22" y="33"/>
                        <a:pt x="23" y="32"/>
                      </a:cubicBezTo>
                      <a:cubicBezTo>
                        <a:pt x="22" y="32"/>
                        <a:pt x="21" y="32"/>
                        <a:pt x="20" y="32"/>
                      </a:cubicBezTo>
                      <a:cubicBezTo>
                        <a:pt x="20" y="33"/>
                        <a:pt x="20" y="36"/>
                        <a:pt x="21" y="37"/>
                      </a:cubicBezTo>
                      <a:cubicBezTo>
                        <a:pt x="21" y="39"/>
                        <a:pt x="24" y="39"/>
                        <a:pt x="24" y="37"/>
                      </a:cubicBezTo>
                      <a:cubicBezTo>
                        <a:pt x="23" y="31"/>
                        <a:pt x="19" y="27"/>
                        <a:pt x="13" y="27"/>
                      </a:cubicBezTo>
                      <a:cubicBezTo>
                        <a:pt x="12" y="27"/>
                        <a:pt x="12" y="28"/>
                        <a:pt x="12" y="29"/>
                      </a:cubicBezTo>
                      <a:cubicBezTo>
                        <a:pt x="13" y="34"/>
                        <a:pt x="16" y="38"/>
                        <a:pt x="20" y="40"/>
                      </a:cubicBezTo>
                      <a:cubicBezTo>
                        <a:pt x="21" y="40"/>
                        <a:pt x="22" y="40"/>
                        <a:pt x="22" y="39"/>
                      </a:cubicBezTo>
                      <a:cubicBezTo>
                        <a:pt x="23" y="35"/>
                        <a:pt x="22" y="33"/>
                        <a:pt x="19" y="31"/>
                      </a:cubicBezTo>
                      <a:cubicBezTo>
                        <a:pt x="18" y="30"/>
                        <a:pt x="16" y="31"/>
                        <a:pt x="16" y="32"/>
                      </a:cubicBezTo>
                      <a:cubicBezTo>
                        <a:pt x="17" y="35"/>
                        <a:pt x="18" y="38"/>
                        <a:pt x="20" y="41"/>
                      </a:cubicBezTo>
                      <a:cubicBezTo>
                        <a:pt x="21" y="42"/>
                        <a:pt x="23" y="41"/>
                        <a:pt x="23" y="39"/>
                      </a:cubicBezTo>
                      <a:cubicBezTo>
                        <a:pt x="22" y="35"/>
                        <a:pt x="19" y="32"/>
                        <a:pt x="15" y="31"/>
                      </a:cubicBezTo>
                      <a:cubicBezTo>
                        <a:pt x="14" y="30"/>
                        <a:pt x="13" y="32"/>
                        <a:pt x="13" y="33"/>
                      </a:cubicBezTo>
                      <a:cubicBezTo>
                        <a:pt x="14" y="35"/>
                        <a:pt x="15" y="37"/>
                        <a:pt x="17" y="38"/>
                      </a:cubicBezTo>
                      <a:cubicBezTo>
                        <a:pt x="18" y="40"/>
                        <a:pt x="20" y="38"/>
                        <a:pt x="19" y="37"/>
                      </a:cubicBezTo>
                      <a:cubicBezTo>
                        <a:pt x="18" y="33"/>
                        <a:pt x="15" y="31"/>
                        <a:pt x="12" y="30"/>
                      </a:cubicBezTo>
                      <a:cubicBezTo>
                        <a:pt x="11" y="29"/>
                        <a:pt x="10" y="31"/>
                        <a:pt x="10" y="32"/>
                      </a:cubicBezTo>
                      <a:cubicBezTo>
                        <a:pt x="11" y="34"/>
                        <a:pt x="12" y="35"/>
                        <a:pt x="14" y="36"/>
                      </a:cubicBezTo>
                      <a:cubicBezTo>
                        <a:pt x="15" y="37"/>
                        <a:pt x="17" y="36"/>
                        <a:pt x="16" y="34"/>
                      </a:cubicBezTo>
                      <a:cubicBezTo>
                        <a:pt x="14" y="32"/>
                        <a:pt x="12" y="29"/>
                        <a:pt x="8" y="29"/>
                      </a:cubicBezTo>
                      <a:cubicBezTo>
                        <a:pt x="7" y="29"/>
                        <a:pt x="6" y="30"/>
                        <a:pt x="7" y="31"/>
                      </a:cubicBezTo>
                      <a:cubicBezTo>
                        <a:pt x="7" y="34"/>
                        <a:pt x="8" y="36"/>
                        <a:pt x="10" y="39"/>
                      </a:cubicBezTo>
                      <a:cubicBezTo>
                        <a:pt x="11" y="40"/>
                        <a:pt x="13" y="39"/>
                        <a:pt x="13" y="38"/>
                      </a:cubicBezTo>
                      <a:cubicBezTo>
                        <a:pt x="13" y="35"/>
                        <a:pt x="13" y="33"/>
                        <a:pt x="13" y="31"/>
                      </a:cubicBezTo>
                      <a:cubicBezTo>
                        <a:pt x="12" y="31"/>
                        <a:pt x="11" y="31"/>
                        <a:pt x="10" y="31"/>
                      </a:cubicBezTo>
                      <a:cubicBezTo>
                        <a:pt x="11" y="33"/>
                        <a:pt x="11" y="34"/>
                        <a:pt x="12" y="35"/>
                      </a:cubicBezTo>
                      <a:cubicBezTo>
                        <a:pt x="13" y="36"/>
                        <a:pt x="15" y="36"/>
                        <a:pt x="15" y="35"/>
                      </a:cubicBezTo>
                      <a:cubicBezTo>
                        <a:pt x="14" y="29"/>
                        <a:pt x="12" y="24"/>
                        <a:pt x="6" y="22"/>
                      </a:cubicBezTo>
                      <a:cubicBezTo>
                        <a:pt x="5" y="21"/>
                        <a:pt x="4" y="22"/>
                        <a:pt x="4" y="23"/>
                      </a:cubicBezTo>
                      <a:cubicBezTo>
                        <a:pt x="5" y="26"/>
                        <a:pt x="6" y="29"/>
                        <a:pt x="6" y="32"/>
                      </a:cubicBezTo>
                      <a:cubicBezTo>
                        <a:pt x="7" y="33"/>
                        <a:pt x="9" y="34"/>
                        <a:pt x="9" y="33"/>
                      </a:cubicBezTo>
                      <a:cubicBezTo>
                        <a:pt x="10" y="30"/>
                        <a:pt x="10" y="29"/>
                        <a:pt x="10" y="26"/>
                      </a:cubicBezTo>
                      <a:cubicBezTo>
                        <a:pt x="10" y="24"/>
                        <a:pt x="8" y="25"/>
                        <a:pt x="7" y="26"/>
                      </a:cubicBezTo>
                      <a:cubicBezTo>
                        <a:pt x="6" y="29"/>
                        <a:pt x="7" y="32"/>
                        <a:pt x="7" y="35"/>
                      </a:cubicBezTo>
                      <a:cubicBezTo>
                        <a:pt x="7" y="37"/>
                        <a:pt x="10" y="37"/>
                        <a:pt x="10" y="35"/>
                      </a:cubicBezTo>
                      <a:cubicBezTo>
                        <a:pt x="10" y="32"/>
                        <a:pt x="10" y="29"/>
                        <a:pt x="9" y="26"/>
                      </a:cubicBezTo>
                      <a:cubicBezTo>
                        <a:pt x="9" y="24"/>
                        <a:pt x="7" y="25"/>
                        <a:pt x="7" y="26"/>
                      </a:cubicBezTo>
                      <a:cubicBezTo>
                        <a:pt x="6" y="29"/>
                        <a:pt x="6" y="31"/>
                        <a:pt x="6" y="34"/>
                      </a:cubicBezTo>
                      <a:cubicBezTo>
                        <a:pt x="6" y="36"/>
                        <a:pt x="8" y="36"/>
                        <a:pt x="8" y="34"/>
                      </a:cubicBezTo>
                      <a:cubicBezTo>
                        <a:pt x="9" y="31"/>
                        <a:pt x="9" y="29"/>
                        <a:pt x="8" y="26"/>
                      </a:cubicBezTo>
                      <a:cubicBezTo>
                        <a:pt x="8" y="24"/>
                        <a:pt x="6" y="24"/>
                        <a:pt x="5" y="26"/>
                      </a:cubicBezTo>
                      <a:cubicBezTo>
                        <a:pt x="5" y="29"/>
                        <a:pt x="5" y="31"/>
                        <a:pt x="5" y="34"/>
                      </a:cubicBezTo>
                      <a:cubicBezTo>
                        <a:pt x="6" y="34"/>
                        <a:pt x="7" y="34"/>
                        <a:pt x="8" y="34"/>
                      </a:cubicBezTo>
                      <a:cubicBezTo>
                        <a:pt x="8" y="30"/>
                        <a:pt x="8" y="27"/>
                        <a:pt x="7" y="24"/>
                      </a:cubicBezTo>
                      <a:cubicBezTo>
                        <a:pt x="7" y="23"/>
                        <a:pt x="5" y="23"/>
                        <a:pt x="5" y="23"/>
                      </a:cubicBezTo>
                      <a:cubicBezTo>
                        <a:pt x="3" y="24"/>
                        <a:pt x="2" y="25"/>
                        <a:pt x="3" y="28"/>
                      </a:cubicBezTo>
                      <a:cubicBezTo>
                        <a:pt x="3" y="29"/>
                        <a:pt x="5" y="29"/>
                        <a:pt x="5" y="28"/>
                      </a:cubicBezTo>
                      <a:cubicBezTo>
                        <a:pt x="6" y="27"/>
                        <a:pt x="6" y="26"/>
                        <a:pt x="7" y="26"/>
                      </a:cubicBezTo>
                      <a:cubicBezTo>
                        <a:pt x="6" y="25"/>
                        <a:pt x="5" y="25"/>
                        <a:pt x="4" y="25"/>
                      </a:cubicBezTo>
                      <a:cubicBezTo>
                        <a:pt x="4" y="28"/>
                        <a:pt x="4" y="31"/>
                        <a:pt x="3" y="34"/>
                      </a:cubicBezTo>
                      <a:cubicBezTo>
                        <a:pt x="3" y="36"/>
                        <a:pt x="6" y="36"/>
                        <a:pt x="6" y="34"/>
                      </a:cubicBezTo>
                      <a:cubicBezTo>
                        <a:pt x="7" y="32"/>
                        <a:pt x="7" y="29"/>
                        <a:pt x="7" y="26"/>
                      </a:cubicBezTo>
                      <a:cubicBezTo>
                        <a:pt x="7" y="24"/>
                        <a:pt x="5" y="24"/>
                        <a:pt x="4" y="26"/>
                      </a:cubicBezTo>
                      <a:cubicBezTo>
                        <a:pt x="3" y="28"/>
                        <a:pt x="3" y="31"/>
                        <a:pt x="2" y="34"/>
                      </a:cubicBezTo>
                      <a:cubicBezTo>
                        <a:pt x="3" y="34"/>
                        <a:pt x="4" y="34"/>
                        <a:pt x="5" y="34"/>
                      </a:cubicBezTo>
                      <a:cubicBezTo>
                        <a:pt x="5" y="31"/>
                        <a:pt x="6" y="28"/>
                        <a:pt x="6" y="24"/>
                      </a:cubicBezTo>
                      <a:cubicBezTo>
                        <a:pt x="6" y="23"/>
                        <a:pt x="3" y="23"/>
                        <a:pt x="3" y="24"/>
                      </a:cubicBezTo>
                      <a:cubicBezTo>
                        <a:pt x="2" y="26"/>
                        <a:pt x="1" y="29"/>
                        <a:pt x="0" y="31"/>
                      </a:cubicBezTo>
                      <a:cubicBezTo>
                        <a:pt x="1" y="31"/>
                        <a:pt x="2" y="32"/>
                        <a:pt x="3" y="32"/>
                      </a:cubicBezTo>
                      <a:cubicBezTo>
                        <a:pt x="3" y="30"/>
                        <a:pt x="4" y="28"/>
                        <a:pt x="5" y="26"/>
                      </a:cubicBezTo>
                      <a:cubicBezTo>
                        <a:pt x="4" y="26"/>
                        <a:pt x="3" y="26"/>
                        <a:pt x="2" y="26"/>
                      </a:cubicBezTo>
                      <a:cubicBezTo>
                        <a:pt x="1" y="28"/>
                        <a:pt x="1" y="29"/>
                        <a:pt x="1" y="31"/>
                      </a:cubicBezTo>
                      <a:cubicBezTo>
                        <a:pt x="1" y="33"/>
                        <a:pt x="3" y="33"/>
                        <a:pt x="4" y="32"/>
                      </a:cubicBezTo>
                      <a:cubicBezTo>
                        <a:pt x="5" y="30"/>
                        <a:pt x="5" y="29"/>
                        <a:pt x="7" y="26"/>
                      </a:cubicBezTo>
                      <a:cubicBezTo>
                        <a:pt x="6" y="26"/>
                        <a:pt x="5" y="25"/>
                        <a:pt x="4" y="25"/>
                      </a:cubicBezTo>
                      <a:cubicBezTo>
                        <a:pt x="4" y="27"/>
                        <a:pt x="4" y="28"/>
                        <a:pt x="4" y="30"/>
                      </a:cubicBezTo>
                      <a:cubicBezTo>
                        <a:pt x="4" y="31"/>
                        <a:pt x="6" y="31"/>
                        <a:pt x="7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306"/>
                <p:cNvSpPr/>
                <p:nvPr/>
              </p:nvSpPr>
              <p:spPr bwMode="auto">
                <a:xfrm>
                  <a:off x="933" y="1668"/>
                  <a:ext cx="30" cy="17"/>
                </a:xfrm>
                <a:custGeom>
                  <a:avLst/>
                  <a:gdLst>
                    <a:gd name="T0" fmla="*/ 3 w 44"/>
                    <a:gd name="T1" fmla="*/ 22 h 25"/>
                    <a:gd name="T2" fmla="*/ 19 w 44"/>
                    <a:gd name="T3" fmla="*/ 5 h 25"/>
                    <a:gd name="T4" fmla="*/ 32 w 44"/>
                    <a:gd name="T5" fmla="*/ 12 h 25"/>
                    <a:gd name="T6" fmla="*/ 41 w 44"/>
                    <a:gd name="T7" fmla="*/ 21 h 25"/>
                    <a:gd name="T8" fmla="*/ 42 w 44"/>
                    <a:gd name="T9" fmla="*/ 19 h 25"/>
                    <a:gd name="T10" fmla="*/ 41 w 44"/>
                    <a:gd name="T11" fmla="*/ 19 h 25"/>
                    <a:gd name="T12" fmla="*/ 42 w 44"/>
                    <a:gd name="T13" fmla="*/ 22 h 25"/>
                    <a:gd name="T14" fmla="*/ 43 w 44"/>
                    <a:gd name="T15" fmla="*/ 22 h 25"/>
                    <a:gd name="T16" fmla="*/ 44 w 44"/>
                    <a:gd name="T17" fmla="*/ 20 h 25"/>
                    <a:gd name="T18" fmla="*/ 33 w 44"/>
                    <a:gd name="T19" fmla="*/ 9 h 25"/>
                    <a:gd name="T20" fmla="*/ 22 w 44"/>
                    <a:gd name="T21" fmla="*/ 0 h 25"/>
                    <a:gd name="T22" fmla="*/ 14 w 44"/>
                    <a:gd name="T23" fmla="*/ 8 h 25"/>
                    <a:gd name="T24" fmla="*/ 0 w 44"/>
                    <a:gd name="T25" fmla="*/ 22 h 25"/>
                    <a:gd name="T26" fmla="*/ 0 w 44"/>
                    <a:gd name="T27" fmla="*/ 23 h 25"/>
                    <a:gd name="T28" fmla="*/ 0 w 44"/>
                    <a:gd name="T29" fmla="*/ 23 h 25"/>
                    <a:gd name="T30" fmla="*/ 3 w 44"/>
                    <a:gd name="T31" fmla="*/ 22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4" h="25">
                      <a:moveTo>
                        <a:pt x="3" y="22"/>
                      </a:moveTo>
                      <a:cubicBezTo>
                        <a:pt x="4" y="23"/>
                        <a:pt x="18" y="7"/>
                        <a:pt x="19" y="5"/>
                      </a:cubicBezTo>
                      <a:cubicBezTo>
                        <a:pt x="23" y="0"/>
                        <a:pt x="30" y="9"/>
                        <a:pt x="32" y="12"/>
                      </a:cubicBezTo>
                      <a:cubicBezTo>
                        <a:pt x="35" y="15"/>
                        <a:pt x="39" y="17"/>
                        <a:pt x="41" y="21"/>
                      </a:cubicBezTo>
                      <a:cubicBezTo>
                        <a:pt x="42" y="20"/>
                        <a:pt x="42" y="20"/>
                        <a:pt x="42" y="19"/>
                      </a:cubicBezTo>
                      <a:cubicBezTo>
                        <a:pt x="42" y="19"/>
                        <a:pt x="42" y="19"/>
                        <a:pt x="41" y="19"/>
                      </a:cubicBezTo>
                      <a:cubicBezTo>
                        <a:pt x="39" y="20"/>
                        <a:pt x="40" y="22"/>
                        <a:pt x="42" y="22"/>
                      </a:cubicBezTo>
                      <a:cubicBezTo>
                        <a:pt x="42" y="22"/>
                        <a:pt x="43" y="22"/>
                        <a:pt x="43" y="22"/>
                      </a:cubicBezTo>
                      <a:cubicBezTo>
                        <a:pt x="44" y="22"/>
                        <a:pt x="44" y="20"/>
                        <a:pt x="44" y="20"/>
                      </a:cubicBezTo>
                      <a:cubicBezTo>
                        <a:pt x="42" y="15"/>
                        <a:pt x="36" y="12"/>
                        <a:pt x="33" y="9"/>
                      </a:cubicBezTo>
                      <a:cubicBezTo>
                        <a:pt x="30" y="6"/>
                        <a:pt x="26" y="0"/>
                        <a:pt x="22" y="0"/>
                      </a:cubicBezTo>
                      <a:cubicBezTo>
                        <a:pt x="18" y="0"/>
                        <a:pt x="15" y="5"/>
                        <a:pt x="14" y="8"/>
                      </a:cubicBezTo>
                      <a:cubicBezTo>
                        <a:pt x="10" y="13"/>
                        <a:pt x="4" y="16"/>
                        <a:pt x="0" y="22"/>
                      </a:cubicBezTo>
                      <a:cubicBezTo>
                        <a:pt x="0" y="22"/>
                        <a:pt x="0" y="23"/>
                        <a:pt x="0" y="23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1" y="25"/>
                        <a:pt x="4" y="23"/>
                        <a:pt x="3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307"/>
                <p:cNvSpPr/>
                <p:nvPr/>
              </p:nvSpPr>
              <p:spPr bwMode="auto">
                <a:xfrm>
                  <a:off x="936" y="1677"/>
                  <a:ext cx="25" cy="22"/>
                </a:xfrm>
                <a:custGeom>
                  <a:avLst/>
                  <a:gdLst>
                    <a:gd name="T0" fmla="*/ 1 w 37"/>
                    <a:gd name="T1" fmla="*/ 6 h 33"/>
                    <a:gd name="T2" fmla="*/ 2 w 37"/>
                    <a:gd name="T3" fmla="*/ 31 h 33"/>
                    <a:gd name="T4" fmla="*/ 4 w 37"/>
                    <a:gd name="T5" fmla="*/ 33 h 33"/>
                    <a:gd name="T6" fmla="*/ 24 w 37"/>
                    <a:gd name="T7" fmla="*/ 32 h 33"/>
                    <a:gd name="T8" fmla="*/ 35 w 37"/>
                    <a:gd name="T9" fmla="*/ 30 h 33"/>
                    <a:gd name="T10" fmla="*/ 36 w 37"/>
                    <a:gd name="T11" fmla="*/ 19 h 33"/>
                    <a:gd name="T12" fmla="*/ 34 w 37"/>
                    <a:gd name="T13" fmla="*/ 2 h 33"/>
                    <a:gd name="T14" fmla="*/ 31 w 37"/>
                    <a:gd name="T15" fmla="*/ 3 h 33"/>
                    <a:gd name="T16" fmla="*/ 33 w 37"/>
                    <a:gd name="T17" fmla="*/ 27 h 33"/>
                    <a:gd name="T18" fmla="*/ 20 w 37"/>
                    <a:gd name="T19" fmla="*/ 29 h 33"/>
                    <a:gd name="T20" fmla="*/ 4 w 37"/>
                    <a:gd name="T21" fmla="*/ 30 h 33"/>
                    <a:gd name="T22" fmla="*/ 5 w 37"/>
                    <a:gd name="T23" fmla="*/ 31 h 33"/>
                    <a:gd name="T24" fmla="*/ 3 w 37"/>
                    <a:gd name="T25" fmla="*/ 5 h 33"/>
                    <a:gd name="T26" fmla="*/ 1 w 37"/>
                    <a:gd name="T27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7" h="33">
                      <a:moveTo>
                        <a:pt x="1" y="6"/>
                      </a:moveTo>
                      <a:cubicBezTo>
                        <a:pt x="2" y="14"/>
                        <a:pt x="2" y="23"/>
                        <a:pt x="2" y="31"/>
                      </a:cubicBezTo>
                      <a:cubicBezTo>
                        <a:pt x="3" y="32"/>
                        <a:pt x="3" y="33"/>
                        <a:pt x="4" y="33"/>
                      </a:cubicBezTo>
                      <a:cubicBezTo>
                        <a:pt x="11" y="33"/>
                        <a:pt x="17" y="32"/>
                        <a:pt x="24" y="32"/>
                      </a:cubicBezTo>
                      <a:cubicBezTo>
                        <a:pt x="27" y="32"/>
                        <a:pt x="32" y="33"/>
                        <a:pt x="35" y="30"/>
                      </a:cubicBezTo>
                      <a:cubicBezTo>
                        <a:pt x="37" y="27"/>
                        <a:pt x="36" y="22"/>
                        <a:pt x="36" y="19"/>
                      </a:cubicBezTo>
                      <a:cubicBezTo>
                        <a:pt x="36" y="13"/>
                        <a:pt x="36" y="8"/>
                        <a:pt x="34" y="2"/>
                      </a:cubicBezTo>
                      <a:cubicBezTo>
                        <a:pt x="33" y="0"/>
                        <a:pt x="30" y="1"/>
                        <a:pt x="31" y="3"/>
                      </a:cubicBezTo>
                      <a:cubicBezTo>
                        <a:pt x="33" y="10"/>
                        <a:pt x="35" y="20"/>
                        <a:pt x="33" y="27"/>
                      </a:cubicBezTo>
                      <a:cubicBezTo>
                        <a:pt x="32" y="31"/>
                        <a:pt x="22" y="29"/>
                        <a:pt x="20" y="29"/>
                      </a:cubicBezTo>
                      <a:cubicBezTo>
                        <a:pt x="14" y="29"/>
                        <a:pt x="9" y="30"/>
                        <a:pt x="4" y="30"/>
                      </a:cubicBezTo>
                      <a:cubicBezTo>
                        <a:pt x="4" y="30"/>
                        <a:pt x="5" y="31"/>
                        <a:pt x="5" y="31"/>
                      </a:cubicBezTo>
                      <a:cubicBezTo>
                        <a:pt x="5" y="22"/>
                        <a:pt x="5" y="14"/>
                        <a:pt x="3" y="5"/>
                      </a:cubicBezTo>
                      <a:cubicBezTo>
                        <a:pt x="3" y="3"/>
                        <a:pt x="0" y="4"/>
                        <a:pt x="1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308"/>
                <p:cNvSpPr/>
                <p:nvPr/>
              </p:nvSpPr>
              <p:spPr bwMode="auto">
                <a:xfrm>
                  <a:off x="943" y="1681"/>
                  <a:ext cx="12" cy="17"/>
                </a:xfrm>
                <a:custGeom>
                  <a:avLst/>
                  <a:gdLst>
                    <a:gd name="T0" fmla="*/ 2 w 19"/>
                    <a:gd name="T1" fmla="*/ 24 h 26"/>
                    <a:gd name="T2" fmla="*/ 2 w 19"/>
                    <a:gd name="T3" fmla="*/ 24 h 26"/>
                    <a:gd name="T4" fmla="*/ 5 w 19"/>
                    <a:gd name="T5" fmla="*/ 24 h 26"/>
                    <a:gd name="T6" fmla="*/ 5 w 19"/>
                    <a:gd name="T7" fmla="*/ 14 h 26"/>
                    <a:gd name="T8" fmla="*/ 12 w 19"/>
                    <a:gd name="T9" fmla="*/ 7 h 26"/>
                    <a:gd name="T10" fmla="*/ 15 w 19"/>
                    <a:gd name="T11" fmla="*/ 24 h 26"/>
                    <a:gd name="T12" fmla="*/ 18 w 19"/>
                    <a:gd name="T13" fmla="*/ 24 h 26"/>
                    <a:gd name="T14" fmla="*/ 11 w 19"/>
                    <a:gd name="T15" fmla="*/ 3 h 26"/>
                    <a:gd name="T16" fmla="*/ 2 w 19"/>
                    <a:gd name="T17" fmla="*/ 24 h 26"/>
                    <a:gd name="T18" fmla="*/ 5 w 19"/>
                    <a:gd name="T19" fmla="*/ 24 h 26"/>
                    <a:gd name="T20" fmla="*/ 5 w 19"/>
                    <a:gd name="T21" fmla="*/ 24 h 26"/>
                    <a:gd name="T22" fmla="*/ 2 w 19"/>
                    <a:gd name="T23" fmla="*/ 2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9" h="26">
                      <a:moveTo>
                        <a:pt x="2" y="24"/>
                      </a:moveTo>
                      <a:cubicBezTo>
                        <a:pt x="2" y="24"/>
                        <a:pt x="2" y="24"/>
                        <a:pt x="2" y="24"/>
                      </a:cubicBezTo>
                      <a:cubicBezTo>
                        <a:pt x="2" y="26"/>
                        <a:pt x="5" y="26"/>
                        <a:pt x="5" y="24"/>
                      </a:cubicBezTo>
                      <a:cubicBezTo>
                        <a:pt x="5" y="21"/>
                        <a:pt x="5" y="17"/>
                        <a:pt x="5" y="14"/>
                      </a:cubicBezTo>
                      <a:cubicBezTo>
                        <a:pt x="5" y="10"/>
                        <a:pt x="7" y="2"/>
                        <a:pt x="12" y="7"/>
                      </a:cubicBezTo>
                      <a:cubicBezTo>
                        <a:pt x="16" y="11"/>
                        <a:pt x="15" y="19"/>
                        <a:pt x="15" y="24"/>
                      </a:cubicBezTo>
                      <a:cubicBezTo>
                        <a:pt x="15" y="26"/>
                        <a:pt x="18" y="26"/>
                        <a:pt x="18" y="24"/>
                      </a:cubicBezTo>
                      <a:cubicBezTo>
                        <a:pt x="18" y="19"/>
                        <a:pt x="19" y="5"/>
                        <a:pt x="11" y="3"/>
                      </a:cubicBezTo>
                      <a:cubicBezTo>
                        <a:pt x="0" y="0"/>
                        <a:pt x="2" y="19"/>
                        <a:pt x="2" y="24"/>
                      </a:cubicBezTo>
                      <a:cubicBezTo>
                        <a:pt x="2" y="26"/>
                        <a:pt x="5" y="26"/>
                        <a:pt x="5" y="24"/>
                      </a:cubicBezTo>
                      <a:cubicBezTo>
                        <a:pt x="5" y="24"/>
                        <a:pt x="5" y="24"/>
                        <a:pt x="5" y="24"/>
                      </a:cubicBezTo>
                      <a:cubicBezTo>
                        <a:pt x="5" y="22"/>
                        <a:pt x="2" y="22"/>
                        <a:pt x="2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309"/>
                <p:cNvSpPr/>
                <p:nvPr/>
              </p:nvSpPr>
              <p:spPr bwMode="auto">
                <a:xfrm>
                  <a:off x="945" y="1689"/>
                  <a:ext cx="4" cy="3"/>
                </a:xfrm>
                <a:custGeom>
                  <a:avLst/>
                  <a:gdLst>
                    <a:gd name="T0" fmla="*/ 4 w 5"/>
                    <a:gd name="T1" fmla="*/ 4 h 5"/>
                    <a:gd name="T2" fmla="*/ 4 w 5"/>
                    <a:gd name="T3" fmla="*/ 3 h 5"/>
                    <a:gd name="T4" fmla="*/ 2 w 5"/>
                    <a:gd name="T5" fmla="*/ 1 h 5"/>
                    <a:gd name="T6" fmla="*/ 2 w 5"/>
                    <a:gd name="T7" fmla="*/ 2 h 5"/>
                    <a:gd name="T8" fmla="*/ 4 w 5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5">
                      <a:moveTo>
                        <a:pt x="4" y="4"/>
                      </a:moveTo>
                      <a:cubicBezTo>
                        <a:pt x="4" y="4"/>
                        <a:pt x="4" y="3"/>
                        <a:pt x="4" y="3"/>
                      </a:cubicBezTo>
                      <a:cubicBezTo>
                        <a:pt x="5" y="2"/>
                        <a:pt x="3" y="0"/>
                        <a:pt x="2" y="1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0" y="3"/>
                        <a:pt x="2" y="5"/>
                        <a:pt x="4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310"/>
                <p:cNvSpPr/>
                <p:nvPr/>
              </p:nvSpPr>
              <p:spPr bwMode="auto">
                <a:xfrm>
                  <a:off x="937" y="1676"/>
                  <a:ext cx="6" cy="7"/>
                </a:xfrm>
                <a:custGeom>
                  <a:avLst/>
                  <a:gdLst>
                    <a:gd name="T0" fmla="*/ 3 w 9"/>
                    <a:gd name="T1" fmla="*/ 10 h 11"/>
                    <a:gd name="T2" fmla="*/ 7 w 9"/>
                    <a:gd name="T3" fmla="*/ 3 h 11"/>
                    <a:gd name="T4" fmla="*/ 5 w 9"/>
                    <a:gd name="T5" fmla="*/ 2 h 11"/>
                    <a:gd name="T6" fmla="*/ 1 w 9"/>
                    <a:gd name="T7" fmla="*/ 8 h 11"/>
                    <a:gd name="T8" fmla="*/ 3 w 9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3" y="10"/>
                      </a:moveTo>
                      <a:cubicBezTo>
                        <a:pt x="4" y="7"/>
                        <a:pt x="6" y="5"/>
                        <a:pt x="7" y="3"/>
                      </a:cubicBezTo>
                      <a:cubicBezTo>
                        <a:pt x="9" y="2"/>
                        <a:pt x="6" y="0"/>
                        <a:pt x="5" y="2"/>
                      </a:cubicBezTo>
                      <a:cubicBezTo>
                        <a:pt x="3" y="4"/>
                        <a:pt x="2" y="6"/>
                        <a:pt x="1" y="8"/>
                      </a:cubicBezTo>
                      <a:cubicBezTo>
                        <a:pt x="0" y="10"/>
                        <a:pt x="2" y="11"/>
                        <a:pt x="3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311"/>
                <p:cNvSpPr/>
                <p:nvPr/>
              </p:nvSpPr>
              <p:spPr bwMode="auto">
                <a:xfrm>
                  <a:off x="936" y="1671"/>
                  <a:ext cx="13" cy="16"/>
                </a:xfrm>
                <a:custGeom>
                  <a:avLst/>
                  <a:gdLst>
                    <a:gd name="T0" fmla="*/ 4 w 19"/>
                    <a:gd name="T1" fmla="*/ 22 h 24"/>
                    <a:gd name="T2" fmla="*/ 17 w 19"/>
                    <a:gd name="T3" fmla="*/ 3 h 24"/>
                    <a:gd name="T4" fmla="*/ 15 w 19"/>
                    <a:gd name="T5" fmla="*/ 2 h 24"/>
                    <a:gd name="T6" fmla="*/ 1 w 19"/>
                    <a:gd name="T7" fmla="*/ 21 h 24"/>
                    <a:gd name="T8" fmla="*/ 4 w 19"/>
                    <a:gd name="T9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" h="24">
                      <a:moveTo>
                        <a:pt x="4" y="22"/>
                      </a:moveTo>
                      <a:cubicBezTo>
                        <a:pt x="8" y="16"/>
                        <a:pt x="13" y="9"/>
                        <a:pt x="17" y="3"/>
                      </a:cubicBezTo>
                      <a:cubicBezTo>
                        <a:pt x="19" y="1"/>
                        <a:pt x="16" y="0"/>
                        <a:pt x="15" y="2"/>
                      </a:cubicBezTo>
                      <a:cubicBezTo>
                        <a:pt x="10" y="8"/>
                        <a:pt x="6" y="14"/>
                        <a:pt x="1" y="21"/>
                      </a:cubicBezTo>
                      <a:cubicBezTo>
                        <a:pt x="0" y="22"/>
                        <a:pt x="3" y="24"/>
                        <a:pt x="4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312"/>
                <p:cNvSpPr/>
                <p:nvPr/>
              </p:nvSpPr>
              <p:spPr bwMode="auto">
                <a:xfrm>
                  <a:off x="939" y="1671"/>
                  <a:ext cx="11" cy="16"/>
                </a:xfrm>
                <a:custGeom>
                  <a:avLst/>
                  <a:gdLst>
                    <a:gd name="T0" fmla="*/ 4 w 17"/>
                    <a:gd name="T1" fmla="*/ 22 h 24"/>
                    <a:gd name="T2" fmla="*/ 15 w 17"/>
                    <a:gd name="T3" fmla="*/ 3 h 24"/>
                    <a:gd name="T4" fmla="*/ 13 w 17"/>
                    <a:gd name="T5" fmla="*/ 1 h 24"/>
                    <a:gd name="T6" fmla="*/ 1 w 17"/>
                    <a:gd name="T7" fmla="*/ 21 h 24"/>
                    <a:gd name="T8" fmla="*/ 4 w 17"/>
                    <a:gd name="T9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4">
                      <a:moveTo>
                        <a:pt x="4" y="22"/>
                      </a:moveTo>
                      <a:cubicBezTo>
                        <a:pt x="6" y="15"/>
                        <a:pt x="11" y="9"/>
                        <a:pt x="15" y="3"/>
                      </a:cubicBezTo>
                      <a:cubicBezTo>
                        <a:pt x="17" y="1"/>
                        <a:pt x="14" y="0"/>
                        <a:pt x="13" y="1"/>
                      </a:cubicBezTo>
                      <a:cubicBezTo>
                        <a:pt x="8" y="7"/>
                        <a:pt x="3" y="14"/>
                        <a:pt x="1" y="21"/>
                      </a:cubicBezTo>
                      <a:cubicBezTo>
                        <a:pt x="0" y="23"/>
                        <a:pt x="3" y="24"/>
                        <a:pt x="4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313"/>
                <p:cNvSpPr/>
                <p:nvPr/>
              </p:nvSpPr>
              <p:spPr bwMode="auto">
                <a:xfrm>
                  <a:off x="939" y="1671"/>
                  <a:ext cx="12" cy="18"/>
                </a:xfrm>
                <a:custGeom>
                  <a:avLst/>
                  <a:gdLst>
                    <a:gd name="T0" fmla="*/ 3 w 19"/>
                    <a:gd name="T1" fmla="*/ 26 h 27"/>
                    <a:gd name="T2" fmla="*/ 8 w 19"/>
                    <a:gd name="T3" fmla="*/ 17 h 27"/>
                    <a:gd name="T4" fmla="*/ 18 w 19"/>
                    <a:gd name="T5" fmla="*/ 3 h 27"/>
                    <a:gd name="T6" fmla="*/ 16 w 19"/>
                    <a:gd name="T7" fmla="*/ 1 h 27"/>
                    <a:gd name="T8" fmla="*/ 7 w 19"/>
                    <a:gd name="T9" fmla="*/ 14 h 27"/>
                    <a:gd name="T10" fmla="*/ 1 w 19"/>
                    <a:gd name="T11" fmla="*/ 23 h 27"/>
                    <a:gd name="T12" fmla="*/ 3 w 19"/>
                    <a:gd name="T1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" h="27">
                      <a:moveTo>
                        <a:pt x="3" y="26"/>
                      </a:moveTo>
                      <a:cubicBezTo>
                        <a:pt x="6" y="24"/>
                        <a:pt x="7" y="20"/>
                        <a:pt x="8" y="17"/>
                      </a:cubicBezTo>
                      <a:cubicBezTo>
                        <a:pt x="11" y="12"/>
                        <a:pt x="15" y="7"/>
                        <a:pt x="18" y="3"/>
                      </a:cubicBezTo>
                      <a:cubicBezTo>
                        <a:pt x="19" y="1"/>
                        <a:pt x="17" y="0"/>
                        <a:pt x="16" y="1"/>
                      </a:cubicBezTo>
                      <a:cubicBezTo>
                        <a:pt x="13" y="5"/>
                        <a:pt x="10" y="10"/>
                        <a:pt x="7" y="14"/>
                      </a:cubicBezTo>
                      <a:cubicBezTo>
                        <a:pt x="5" y="17"/>
                        <a:pt x="4" y="21"/>
                        <a:pt x="1" y="23"/>
                      </a:cubicBezTo>
                      <a:cubicBezTo>
                        <a:pt x="0" y="24"/>
                        <a:pt x="1" y="27"/>
                        <a:pt x="3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314"/>
                <p:cNvSpPr/>
                <p:nvPr/>
              </p:nvSpPr>
              <p:spPr bwMode="auto">
                <a:xfrm>
                  <a:off x="941" y="1672"/>
                  <a:ext cx="12" cy="17"/>
                </a:xfrm>
                <a:custGeom>
                  <a:avLst/>
                  <a:gdLst>
                    <a:gd name="T0" fmla="*/ 4 w 17"/>
                    <a:gd name="T1" fmla="*/ 23 h 25"/>
                    <a:gd name="T2" fmla="*/ 16 w 17"/>
                    <a:gd name="T3" fmla="*/ 3 h 25"/>
                    <a:gd name="T4" fmla="*/ 13 w 17"/>
                    <a:gd name="T5" fmla="*/ 2 h 25"/>
                    <a:gd name="T6" fmla="*/ 1 w 17"/>
                    <a:gd name="T7" fmla="*/ 22 h 25"/>
                    <a:gd name="T8" fmla="*/ 4 w 17"/>
                    <a:gd name="T9" fmla="*/ 23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5">
                      <a:moveTo>
                        <a:pt x="4" y="23"/>
                      </a:moveTo>
                      <a:cubicBezTo>
                        <a:pt x="6" y="16"/>
                        <a:pt x="12" y="10"/>
                        <a:pt x="16" y="3"/>
                      </a:cubicBezTo>
                      <a:cubicBezTo>
                        <a:pt x="17" y="2"/>
                        <a:pt x="14" y="0"/>
                        <a:pt x="13" y="2"/>
                      </a:cubicBezTo>
                      <a:cubicBezTo>
                        <a:pt x="9" y="9"/>
                        <a:pt x="3" y="15"/>
                        <a:pt x="1" y="22"/>
                      </a:cubicBezTo>
                      <a:cubicBezTo>
                        <a:pt x="0" y="24"/>
                        <a:pt x="3" y="25"/>
                        <a:pt x="4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315"/>
                <p:cNvSpPr/>
                <p:nvPr/>
              </p:nvSpPr>
              <p:spPr bwMode="auto">
                <a:xfrm>
                  <a:off x="945" y="1675"/>
                  <a:ext cx="10" cy="10"/>
                </a:xfrm>
                <a:custGeom>
                  <a:avLst/>
                  <a:gdLst>
                    <a:gd name="T0" fmla="*/ 3 w 14"/>
                    <a:gd name="T1" fmla="*/ 14 h 15"/>
                    <a:gd name="T2" fmla="*/ 12 w 14"/>
                    <a:gd name="T3" fmla="*/ 3 h 15"/>
                    <a:gd name="T4" fmla="*/ 10 w 14"/>
                    <a:gd name="T5" fmla="*/ 1 h 15"/>
                    <a:gd name="T6" fmla="*/ 1 w 14"/>
                    <a:gd name="T7" fmla="*/ 12 h 15"/>
                    <a:gd name="T8" fmla="*/ 3 w 14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5">
                      <a:moveTo>
                        <a:pt x="3" y="14"/>
                      </a:moveTo>
                      <a:cubicBezTo>
                        <a:pt x="6" y="10"/>
                        <a:pt x="9" y="6"/>
                        <a:pt x="12" y="3"/>
                      </a:cubicBezTo>
                      <a:cubicBezTo>
                        <a:pt x="14" y="2"/>
                        <a:pt x="12" y="0"/>
                        <a:pt x="10" y="1"/>
                      </a:cubicBezTo>
                      <a:cubicBezTo>
                        <a:pt x="7" y="4"/>
                        <a:pt x="4" y="8"/>
                        <a:pt x="1" y="12"/>
                      </a:cubicBezTo>
                      <a:cubicBezTo>
                        <a:pt x="0" y="13"/>
                        <a:pt x="2" y="15"/>
                        <a:pt x="3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316"/>
                <p:cNvSpPr/>
                <p:nvPr/>
              </p:nvSpPr>
              <p:spPr bwMode="auto">
                <a:xfrm>
                  <a:off x="947" y="1675"/>
                  <a:ext cx="10" cy="9"/>
                </a:xfrm>
                <a:custGeom>
                  <a:avLst/>
                  <a:gdLst>
                    <a:gd name="T0" fmla="*/ 4 w 14"/>
                    <a:gd name="T1" fmla="*/ 13 h 14"/>
                    <a:gd name="T2" fmla="*/ 13 w 14"/>
                    <a:gd name="T3" fmla="*/ 3 h 14"/>
                    <a:gd name="T4" fmla="*/ 10 w 14"/>
                    <a:gd name="T5" fmla="*/ 1 h 14"/>
                    <a:gd name="T6" fmla="*/ 2 w 14"/>
                    <a:gd name="T7" fmla="*/ 11 h 14"/>
                    <a:gd name="T8" fmla="*/ 4 w 14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4">
                      <a:moveTo>
                        <a:pt x="4" y="13"/>
                      </a:moveTo>
                      <a:cubicBezTo>
                        <a:pt x="7" y="10"/>
                        <a:pt x="9" y="6"/>
                        <a:pt x="13" y="3"/>
                      </a:cubicBezTo>
                      <a:cubicBezTo>
                        <a:pt x="14" y="2"/>
                        <a:pt x="12" y="0"/>
                        <a:pt x="10" y="1"/>
                      </a:cubicBezTo>
                      <a:cubicBezTo>
                        <a:pt x="7" y="4"/>
                        <a:pt x="5" y="8"/>
                        <a:pt x="2" y="11"/>
                      </a:cubicBezTo>
                      <a:cubicBezTo>
                        <a:pt x="0" y="12"/>
                        <a:pt x="2" y="14"/>
                        <a:pt x="4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317"/>
                <p:cNvSpPr/>
                <p:nvPr/>
              </p:nvSpPr>
              <p:spPr bwMode="auto">
                <a:xfrm>
                  <a:off x="950" y="1677"/>
                  <a:ext cx="7" cy="8"/>
                </a:xfrm>
                <a:custGeom>
                  <a:avLst/>
                  <a:gdLst>
                    <a:gd name="T0" fmla="*/ 1 w 10"/>
                    <a:gd name="T1" fmla="*/ 10 h 11"/>
                    <a:gd name="T2" fmla="*/ 5 w 10"/>
                    <a:gd name="T3" fmla="*/ 8 h 11"/>
                    <a:gd name="T4" fmla="*/ 9 w 10"/>
                    <a:gd name="T5" fmla="*/ 3 h 11"/>
                    <a:gd name="T6" fmla="*/ 7 w 10"/>
                    <a:gd name="T7" fmla="*/ 2 h 11"/>
                    <a:gd name="T8" fmla="*/ 4 w 10"/>
                    <a:gd name="T9" fmla="*/ 5 h 11"/>
                    <a:gd name="T10" fmla="*/ 3 w 10"/>
                    <a:gd name="T11" fmla="*/ 6 h 11"/>
                    <a:gd name="T12" fmla="*/ 2 w 10"/>
                    <a:gd name="T13" fmla="*/ 7 h 11"/>
                    <a:gd name="T14" fmla="*/ 3 w 10"/>
                    <a:gd name="T15" fmla="*/ 7 h 11"/>
                    <a:gd name="T16" fmla="*/ 1 w 10"/>
                    <a:gd name="T17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11">
                      <a:moveTo>
                        <a:pt x="1" y="10"/>
                      </a:moveTo>
                      <a:cubicBezTo>
                        <a:pt x="3" y="11"/>
                        <a:pt x="4" y="9"/>
                        <a:pt x="5" y="8"/>
                      </a:cubicBezTo>
                      <a:cubicBezTo>
                        <a:pt x="7" y="7"/>
                        <a:pt x="8" y="5"/>
                        <a:pt x="9" y="3"/>
                      </a:cubicBezTo>
                      <a:cubicBezTo>
                        <a:pt x="10" y="2"/>
                        <a:pt x="8" y="0"/>
                        <a:pt x="7" y="2"/>
                      </a:cubicBezTo>
                      <a:cubicBezTo>
                        <a:pt x="6" y="3"/>
                        <a:pt x="5" y="4"/>
                        <a:pt x="4" y="5"/>
                      </a:cubicBezTo>
                      <a:cubicBezTo>
                        <a:pt x="4" y="5"/>
                        <a:pt x="3" y="6"/>
                        <a:pt x="3" y="6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1" y="8"/>
                        <a:pt x="2" y="7"/>
                        <a:pt x="3" y="7"/>
                      </a:cubicBezTo>
                      <a:cubicBezTo>
                        <a:pt x="1" y="6"/>
                        <a:pt x="0" y="9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318"/>
                <p:cNvSpPr/>
                <p:nvPr/>
              </p:nvSpPr>
              <p:spPr bwMode="auto">
                <a:xfrm>
                  <a:off x="950" y="1679"/>
                  <a:ext cx="8" cy="8"/>
                </a:xfrm>
                <a:custGeom>
                  <a:avLst/>
                  <a:gdLst>
                    <a:gd name="T0" fmla="*/ 4 w 12"/>
                    <a:gd name="T1" fmla="*/ 11 h 13"/>
                    <a:gd name="T2" fmla="*/ 11 w 12"/>
                    <a:gd name="T3" fmla="*/ 4 h 13"/>
                    <a:gd name="T4" fmla="*/ 8 w 12"/>
                    <a:gd name="T5" fmla="*/ 2 h 13"/>
                    <a:gd name="T6" fmla="*/ 1 w 12"/>
                    <a:gd name="T7" fmla="*/ 10 h 13"/>
                    <a:gd name="T8" fmla="*/ 4 w 12"/>
                    <a:gd name="T9" fmla="*/ 11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4" y="11"/>
                      </a:moveTo>
                      <a:cubicBezTo>
                        <a:pt x="6" y="9"/>
                        <a:pt x="8" y="6"/>
                        <a:pt x="11" y="4"/>
                      </a:cubicBezTo>
                      <a:cubicBezTo>
                        <a:pt x="12" y="2"/>
                        <a:pt x="10" y="0"/>
                        <a:pt x="8" y="2"/>
                      </a:cubicBezTo>
                      <a:cubicBezTo>
                        <a:pt x="6" y="4"/>
                        <a:pt x="4" y="7"/>
                        <a:pt x="1" y="10"/>
                      </a:cubicBezTo>
                      <a:cubicBezTo>
                        <a:pt x="0" y="12"/>
                        <a:pt x="3" y="13"/>
                        <a:pt x="4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319"/>
                <p:cNvSpPr/>
                <p:nvPr/>
              </p:nvSpPr>
              <p:spPr bwMode="auto">
                <a:xfrm>
                  <a:off x="951" y="1681"/>
                  <a:ext cx="8" cy="8"/>
                </a:xfrm>
                <a:custGeom>
                  <a:avLst/>
                  <a:gdLst>
                    <a:gd name="T0" fmla="*/ 2 w 11"/>
                    <a:gd name="T1" fmla="*/ 10 h 11"/>
                    <a:gd name="T2" fmla="*/ 10 w 11"/>
                    <a:gd name="T3" fmla="*/ 3 h 11"/>
                    <a:gd name="T4" fmla="*/ 8 w 11"/>
                    <a:gd name="T5" fmla="*/ 1 h 11"/>
                    <a:gd name="T6" fmla="*/ 2 w 11"/>
                    <a:gd name="T7" fmla="*/ 7 h 11"/>
                    <a:gd name="T8" fmla="*/ 2 w 11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2" y="10"/>
                      </a:moveTo>
                      <a:cubicBezTo>
                        <a:pt x="6" y="9"/>
                        <a:pt x="8" y="6"/>
                        <a:pt x="10" y="3"/>
                      </a:cubicBezTo>
                      <a:cubicBezTo>
                        <a:pt x="11" y="2"/>
                        <a:pt x="9" y="0"/>
                        <a:pt x="8" y="1"/>
                      </a:cubicBezTo>
                      <a:cubicBezTo>
                        <a:pt x="6" y="3"/>
                        <a:pt x="4" y="6"/>
                        <a:pt x="2" y="7"/>
                      </a:cubicBezTo>
                      <a:cubicBezTo>
                        <a:pt x="0" y="8"/>
                        <a:pt x="1" y="11"/>
                        <a:pt x="2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320"/>
                <p:cNvSpPr/>
                <p:nvPr/>
              </p:nvSpPr>
              <p:spPr bwMode="auto">
                <a:xfrm>
                  <a:off x="953" y="1684"/>
                  <a:ext cx="6" cy="6"/>
                </a:xfrm>
                <a:custGeom>
                  <a:avLst/>
                  <a:gdLst>
                    <a:gd name="T0" fmla="*/ 3 w 8"/>
                    <a:gd name="T1" fmla="*/ 8 h 9"/>
                    <a:gd name="T2" fmla="*/ 7 w 8"/>
                    <a:gd name="T3" fmla="*/ 3 h 9"/>
                    <a:gd name="T4" fmla="*/ 5 w 8"/>
                    <a:gd name="T5" fmla="*/ 2 h 9"/>
                    <a:gd name="T6" fmla="*/ 1 w 8"/>
                    <a:gd name="T7" fmla="*/ 6 h 9"/>
                    <a:gd name="T8" fmla="*/ 3 w 8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3" y="8"/>
                      </a:moveTo>
                      <a:cubicBezTo>
                        <a:pt x="5" y="6"/>
                        <a:pt x="6" y="5"/>
                        <a:pt x="7" y="3"/>
                      </a:cubicBezTo>
                      <a:cubicBezTo>
                        <a:pt x="8" y="2"/>
                        <a:pt x="6" y="0"/>
                        <a:pt x="5" y="2"/>
                      </a:cubicBezTo>
                      <a:cubicBezTo>
                        <a:pt x="4" y="3"/>
                        <a:pt x="2" y="4"/>
                        <a:pt x="1" y="6"/>
                      </a:cubicBezTo>
                      <a:cubicBezTo>
                        <a:pt x="0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321"/>
                <p:cNvSpPr/>
                <p:nvPr/>
              </p:nvSpPr>
              <p:spPr bwMode="auto">
                <a:xfrm>
                  <a:off x="953" y="1687"/>
                  <a:ext cx="6" cy="6"/>
                </a:xfrm>
                <a:custGeom>
                  <a:avLst/>
                  <a:gdLst>
                    <a:gd name="T0" fmla="*/ 3 w 9"/>
                    <a:gd name="T1" fmla="*/ 8 h 9"/>
                    <a:gd name="T2" fmla="*/ 7 w 9"/>
                    <a:gd name="T3" fmla="*/ 3 h 9"/>
                    <a:gd name="T4" fmla="*/ 5 w 9"/>
                    <a:gd name="T5" fmla="*/ 1 h 9"/>
                    <a:gd name="T6" fmla="*/ 1 w 9"/>
                    <a:gd name="T7" fmla="*/ 5 h 9"/>
                    <a:gd name="T8" fmla="*/ 3 w 9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9">
                      <a:moveTo>
                        <a:pt x="3" y="8"/>
                      </a:moveTo>
                      <a:cubicBezTo>
                        <a:pt x="5" y="7"/>
                        <a:pt x="6" y="5"/>
                        <a:pt x="7" y="3"/>
                      </a:cubicBezTo>
                      <a:cubicBezTo>
                        <a:pt x="9" y="2"/>
                        <a:pt x="6" y="0"/>
                        <a:pt x="5" y="1"/>
                      </a:cubicBezTo>
                      <a:cubicBezTo>
                        <a:pt x="4" y="3"/>
                        <a:pt x="3" y="4"/>
                        <a:pt x="1" y="5"/>
                      </a:cubicBezTo>
                      <a:cubicBezTo>
                        <a:pt x="0" y="6"/>
                        <a:pt x="1" y="9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322"/>
                <p:cNvSpPr/>
                <p:nvPr/>
              </p:nvSpPr>
              <p:spPr bwMode="auto">
                <a:xfrm>
                  <a:off x="953" y="1689"/>
                  <a:ext cx="6" cy="6"/>
                </a:xfrm>
                <a:custGeom>
                  <a:avLst/>
                  <a:gdLst>
                    <a:gd name="T0" fmla="*/ 4 w 10"/>
                    <a:gd name="T1" fmla="*/ 8 h 9"/>
                    <a:gd name="T2" fmla="*/ 8 w 10"/>
                    <a:gd name="T3" fmla="*/ 3 h 9"/>
                    <a:gd name="T4" fmla="*/ 6 w 10"/>
                    <a:gd name="T5" fmla="*/ 1 h 9"/>
                    <a:gd name="T6" fmla="*/ 2 w 10"/>
                    <a:gd name="T7" fmla="*/ 6 h 9"/>
                    <a:gd name="T8" fmla="*/ 4 w 10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9">
                      <a:moveTo>
                        <a:pt x="4" y="8"/>
                      </a:moveTo>
                      <a:cubicBezTo>
                        <a:pt x="5" y="7"/>
                        <a:pt x="7" y="5"/>
                        <a:pt x="8" y="3"/>
                      </a:cubicBezTo>
                      <a:cubicBezTo>
                        <a:pt x="10" y="2"/>
                        <a:pt x="8" y="0"/>
                        <a:pt x="6" y="1"/>
                      </a:cubicBezTo>
                      <a:cubicBezTo>
                        <a:pt x="5" y="3"/>
                        <a:pt x="3" y="5"/>
                        <a:pt x="2" y="6"/>
                      </a:cubicBezTo>
                      <a:cubicBezTo>
                        <a:pt x="0" y="7"/>
                        <a:pt x="2" y="9"/>
                        <a:pt x="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323"/>
                <p:cNvSpPr/>
                <p:nvPr/>
              </p:nvSpPr>
              <p:spPr bwMode="auto">
                <a:xfrm>
                  <a:off x="953" y="1693"/>
                  <a:ext cx="4" cy="5"/>
                </a:xfrm>
                <a:custGeom>
                  <a:avLst/>
                  <a:gdLst>
                    <a:gd name="T0" fmla="*/ 4 w 7"/>
                    <a:gd name="T1" fmla="*/ 6 h 8"/>
                    <a:gd name="T2" fmla="*/ 6 w 7"/>
                    <a:gd name="T3" fmla="*/ 3 h 8"/>
                    <a:gd name="T4" fmla="*/ 4 w 7"/>
                    <a:gd name="T5" fmla="*/ 2 h 8"/>
                    <a:gd name="T6" fmla="*/ 2 w 7"/>
                    <a:gd name="T7" fmla="*/ 4 h 8"/>
                    <a:gd name="T8" fmla="*/ 4 w 7"/>
                    <a:gd name="T9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8">
                      <a:moveTo>
                        <a:pt x="4" y="6"/>
                      </a:moveTo>
                      <a:cubicBezTo>
                        <a:pt x="5" y="5"/>
                        <a:pt x="6" y="4"/>
                        <a:pt x="6" y="3"/>
                      </a:cubicBezTo>
                      <a:cubicBezTo>
                        <a:pt x="7" y="2"/>
                        <a:pt x="5" y="0"/>
                        <a:pt x="4" y="2"/>
                      </a:cubicBezTo>
                      <a:cubicBezTo>
                        <a:pt x="3" y="3"/>
                        <a:pt x="2" y="4"/>
                        <a:pt x="2" y="4"/>
                      </a:cubicBezTo>
                      <a:cubicBezTo>
                        <a:pt x="0" y="6"/>
                        <a:pt x="2" y="8"/>
                        <a:pt x="4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324"/>
                <p:cNvSpPr/>
                <p:nvPr/>
              </p:nvSpPr>
              <p:spPr bwMode="auto">
                <a:xfrm>
                  <a:off x="937" y="1687"/>
                  <a:ext cx="6" cy="6"/>
                </a:xfrm>
                <a:custGeom>
                  <a:avLst/>
                  <a:gdLst>
                    <a:gd name="T0" fmla="*/ 4 w 8"/>
                    <a:gd name="T1" fmla="*/ 6 h 8"/>
                    <a:gd name="T2" fmla="*/ 7 w 8"/>
                    <a:gd name="T3" fmla="*/ 3 h 8"/>
                    <a:gd name="T4" fmla="*/ 5 w 8"/>
                    <a:gd name="T5" fmla="*/ 1 h 8"/>
                    <a:gd name="T6" fmla="*/ 2 w 8"/>
                    <a:gd name="T7" fmla="*/ 4 h 8"/>
                    <a:gd name="T8" fmla="*/ 4 w 8"/>
                    <a:gd name="T9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8">
                      <a:moveTo>
                        <a:pt x="4" y="6"/>
                      </a:moveTo>
                      <a:cubicBezTo>
                        <a:pt x="5" y="5"/>
                        <a:pt x="6" y="4"/>
                        <a:pt x="7" y="3"/>
                      </a:cubicBezTo>
                      <a:cubicBezTo>
                        <a:pt x="8" y="2"/>
                        <a:pt x="6" y="0"/>
                        <a:pt x="5" y="1"/>
                      </a:cubicBezTo>
                      <a:cubicBezTo>
                        <a:pt x="4" y="2"/>
                        <a:pt x="3" y="3"/>
                        <a:pt x="2" y="4"/>
                      </a:cubicBezTo>
                      <a:cubicBezTo>
                        <a:pt x="0" y="6"/>
                        <a:pt x="3" y="8"/>
                        <a:pt x="4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325"/>
                <p:cNvSpPr/>
                <p:nvPr/>
              </p:nvSpPr>
              <p:spPr bwMode="auto">
                <a:xfrm>
                  <a:off x="937" y="1689"/>
                  <a:ext cx="6" cy="8"/>
                </a:xfrm>
                <a:custGeom>
                  <a:avLst/>
                  <a:gdLst>
                    <a:gd name="T0" fmla="*/ 3 w 9"/>
                    <a:gd name="T1" fmla="*/ 9 h 11"/>
                    <a:gd name="T2" fmla="*/ 8 w 9"/>
                    <a:gd name="T3" fmla="*/ 3 h 11"/>
                    <a:gd name="T4" fmla="*/ 6 w 9"/>
                    <a:gd name="T5" fmla="*/ 1 h 11"/>
                    <a:gd name="T6" fmla="*/ 1 w 9"/>
                    <a:gd name="T7" fmla="*/ 8 h 11"/>
                    <a:gd name="T8" fmla="*/ 3 w 9"/>
                    <a:gd name="T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3" y="9"/>
                      </a:moveTo>
                      <a:cubicBezTo>
                        <a:pt x="5" y="7"/>
                        <a:pt x="7" y="5"/>
                        <a:pt x="8" y="3"/>
                      </a:cubicBezTo>
                      <a:cubicBezTo>
                        <a:pt x="9" y="1"/>
                        <a:pt x="7" y="0"/>
                        <a:pt x="6" y="1"/>
                      </a:cubicBezTo>
                      <a:cubicBezTo>
                        <a:pt x="4" y="4"/>
                        <a:pt x="2" y="5"/>
                        <a:pt x="1" y="8"/>
                      </a:cubicBezTo>
                      <a:cubicBezTo>
                        <a:pt x="0" y="9"/>
                        <a:pt x="2" y="11"/>
                        <a:pt x="3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326"/>
                <p:cNvSpPr/>
                <p:nvPr/>
              </p:nvSpPr>
              <p:spPr bwMode="auto">
                <a:xfrm>
                  <a:off x="937" y="1689"/>
                  <a:ext cx="8" cy="9"/>
                </a:xfrm>
                <a:custGeom>
                  <a:avLst/>
                  <a:gdLst>
                    <a:gd name="T0" fmla="*/ 3 w 11"/>
                    <a:gd name="T1" fmla="*/ 11 h 13"/>
                    <a:gd name="T2" fmla="*/ 10 w 11"/>
                    <a:gd name="T3" fmla="*/ 3 h 13"/>
                    <a:gd name="T4" fmla="*/ 7 w 11"/>
                    <a:gd name="T5" fmla="*/ 2 h 13"/>
                    <a:gd name="T6" fmla="*/ 1 w 11"/>
                    <a:gd name="T7" fmla="*/ 9 h 13"/>
                    <a:gd name="T8" fmla="*/ 3 w 11"/>
                    <a:gd name="T9" fmla="*/ 11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3">
                      <a:moveTo>
                        <a:pt x="3" y="11"/>
                      </a:moveTo>
                      <a:cubicBezTo>
                        <a:pt x="6" y="9"/>
                        <a:pt x="8" y="6"/>
                        <a:pt x="10" y="3"/>
                      </a:cubicBezTo>
                      <a:cubicBezTo>
                        <a:pt x="11" y="2"/>
                        <a:pt x="8" y="0"/>
                        <a:pt x="7" y="2"/>
                      </a:cubicBezTo>
                      <a:cubicBezTo>
                        <a:pt x="6" y="5"/>
                        <a:pt x="3" y="7"/>
                        <a:pt x="1" y="9"/>
                      </a:cubicBezTo>
                      <a:cubicBezTo>
                        <a:pt x="0" y="11"/>
                        <a:pt x="2" y="13"/>
                        <a:pt x="3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327"/>
                <p:cNvSpPr/>
                <p:nvPr/>
              </p:nvSpPr>
              <p:spPr bwMode="auto">
                <a:xfrm>
                  <a:off x="938" y="1693"/>
                  <a:ext cx="5" cy="6"/>
                </a:xfrm>
                <a:custGeom>
                  <a:avLst/>
                  <a:gdLst>
                    <a:gd name="T0" fmla="*/ 4 w 7"/>
                    <a:gd name="T1" fmla="*/ 7 h 8"/>
                    <a:gd name="T2" fmla="*/ 6 w 7"/>
                    <a:gd name="T3" fmla="*/ 3 h 8"/>
                    <a:gd name="T4" fmla="*/ 4 w 7"/>
                    <a:gd name="T5" fmla="*/ 1 h 8"/>
                    <a:gd name="T6" fmla="*/ 1 w 7"/>
                    <a:gd name="T7" fmla="*/ 5 h 8"/>
                    <a:gd name="T8" fmla="*/ 4 w 7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8">
                      <a:moveTo>
                        <a:pt x="4" y="7"/>
                      </a:moveTo>
                      <a:cubicBezTo>
                        <a:pt x="4" y="5"/>
                        <a:pt x="5" y="4"/>
                        <a:pt x="6" y="3"/>
                      </a:cubicBezTo>
                      <a:cubicBezTo>
                        <a:pt x="7" y="2"/>
                        <a:pt x="5" y="0"/>
                        <a:pt x="4" y="1"/>
                      </a:cubicBezTo>
                      <a:cubicBezTo>
                        <a:pt x="3" y="3"/>
                        <a:pt x="2" y="4"/>
                        <a:pt x="1" y="5"/>
                      </a:cubicBezTo>
                      <a:cubicBezTo>
                        <a:pt x="0" y="7"/>
                        <a:pt x="3" y="8"/>
                        <a:pt x="4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328"/>
                <p:cNvSpPr/>
                <p:nvPr/>
              </p:nvSpPr>
              <p:spPr bwMode="auto">
                <a:xfrm>
                  <a:off x="940" y="1685"/>
                  <a:ext cx="4" cy="5"/>
                </a:xfrm>
                <a:custGeom>
                  <a:avLst/>
                  <a:gdLst>
                    <a:gd name="T0" fmla="*/ 3 w 6"/>
                    <a:gd name="T1" fmla="*/ 5 h 7"/>
                    <a:gd name="T2" fmla="*/ 4 w 6"/>
                    <a:gd name="T3" fmla="*/ 4 h 7"/>
                    <a:gd name="T4" fmla="*/ 2 w 6"/>
                    <a:gd name="T5" fmla="*/ 2 h 7"/>
                    <a:gd name="T6" fmla="*/ 1 w 6"/>
                    <a:gd name="T7" fmla="*/ 4 h 7"/>
                    <a:gd name="T8" fmla="*/ 3 w 6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7">
                      <a:moveTo>
                        <a:pt x="3" y="5"/>
                      </a:moveTo>
                      <a:cubicBezTo>
                        <a:pt x="4" y="5"/>
                        <a:pt x="4" y="4"/>
                        <a:pt x="4" y="4"/>
                      </a:cubicBezTo>
                      <a:cubicBezTo>
                        <a:pt x="6" y="2"/>
                        <a:pt x="4" y="0"/>
                        <a:pt x="2" y="2"/>
                      </a:cubicBezTo>
                      <a:cubicBezTo>
                        <a:pt x="2" y="2"/>
                        <a:pt x="1" y="3"/>
                        <a:pt x="1" y="4"/>
                      </a:cubicBezTo>
                      <a:cubicBezTo>
                        <a:pt x="0" y="5"/>
                        <a:pt x="2" y="7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329"/>
                <p:cNvSpPr/>
                <p:nvPr/>
              </p:nvSpPr>
              <p:spPr bwMode="auto">
                <a:xfrm>
                  <a:off x="940" y="1691"/>
                  <a:ext cx="5" cy="5"/>
                </a:xfrm>
                <a:custGeom>
                  <a:avLst/>
                  <a:gdLst>
                    <a:gd name="T0" fmla="*/ 2 w 8"/>
                    <a:gd name="T1" fmla="*/ 6 h 7"/>
                    <a:gd name="T2" fmla="*/ 7 w 8"/>
                    <a:gd name="T3" fmla="*/ 3 h 7"/>
                    <a:gd name="T4" fmla="*/ 4 w 8"/>
                    <a:gd name="T5" fmla="*/ 2 h 7"/>
                    <a:gd name="T6" fmla="*/ 1 w 8"/>
                    <a:gd name="T7" fmla="*/ 4 h 7"/>
                    <a:gd name="T8" fmla="*/ 2 w 8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4" y="6"/>
                        <a:pt x="6" y="5"/>
                        <a:pt x="7" y="3"/>
                      </a:cubicBezTo>
                      <a:cubicBezTo>
                        <a:pt x="8" y="2"/>
                        <a:pt x="5" y="0"/>
                        <a:pt x="4" y="2"/>
                      </a:cubicBezTo>
                      <a:cubicBezTo>
                        <a:pt x="3" y="3"/>
                        <a:pt x="3" y="3"/>
                        <a:pt x="1" y="4"/>
                      </a:cubicBezTo>
                      <a:cubicBezTo>
                        <a:pt x="0" y="4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330"/>
                <p:cNvSpPr/>
                <p:nvPr/>
              </p:nvSpPr>
              <p:spPr bwMode="auto">
                <a:xfrm>
                  <a:off x="941" y="1693"/>
                  <a:ext cx="4" cy="5"/>
                </a:xfrm>
                <a:custGeom>
                  <a:avLst/>
                  <a:gdLst>
                    <a:gd name="T0" fmla="*/ 4 w 7"/>
                    <a:gd name="T1" fmla="*/ 7 h 8"/>
                    <a:gd name="T2" fmla="*/ 6 w 7"/>
                    <a:gd name="T3" fmla="*/ 3 h 8"/>
                    <a:gd name="T4" fmla="*/ 4 w 7"/>
                    <a:gd name="T5" fmla="*/ 1 h 8"/>
                    <a:gd name="T6" fmla="*/ 1 w 7"/>
                    <a:gd name="T7" fmla="*/ 5 h 8"/>
                    <a:gd name="T8" fmla="*/ 4 w 7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8">
                      <a:moveTo>
                        <a:pt x="4" y="7"/>
                      </a:moveTo>
                      <a:cubicBezTo>
                        <a:pt x="5" y="5"/>
                        <a:pt x="6" y="4"/>
                        <a:pt x="6" y="3"/>
                      </a:cubicBezTo>
                      <a:cubicBezTo>
                        <a:pt x="7" y="1"/>
                        <a:pt x="5" y="0"/>
                        <a:pt x="4" y="1"/>
                      </a:cubicBezTo>
                      <a:cubicBezTo>
                        <a:pt x="3" y="3"/>
                        <a:pt x="2" y="4"/>
                        <a:pt x="1" y="5"/>
                      </a:cubicBezTo>
                      <a:cubicBezTo>
                        <a:pt x="0" y="7"/>
                        <a:pt x="3" y="8"/>
                        <a:pt x="4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331"/>
                <p:cNvSpPr/>
                <p:nvPr/>
              </p:nvSpPr>
              <p:spPr bwMode="auto">
                <a:xfrm>
                  <a:off x="787" y="1279"/>
                  <a:ext cx="41" cy="39"/>
                </a:xfrm>
                <a:custGeom>
                  <a:avLst/>
                  <a:gdLst>
                    <a:gd name="T0" fmla="*/ 39 w 61"/>
                    <a:gd name="T1" fmla="*/ 8 h 58"/>
                    <a:gd name="T2" fmla="*/ 5 w 61"/>
                    <a:gd name="T3" fmla="*/ 20 h 58"/>
                    <a:gd name="T4" fmla="*/ 22 w 61"/>
                    <a:gd name="T5" fmla="*/ 53 h 58"/>
                    <a:gd name="T6" fmla="*/ 33 w 61"/>
                    <a:gd name="T7" fmla="*/ 8 h 58"/>
                    <a:gd name="T8" fmla="*/ 33 w 61"/>
                    <a:gd name="T9" fmla="*/ 11 h 58"/>
                    <a:gd name="T10" fmla="*/ 46 w 61"/>
                    <a:gd name="T11" fmla="*/ 29 h 58"/>
                    <a:gd name="T12" fmla="*/ 25 w 61"/>
                    <a:gd name="T13" fmla="*/ 50 h 58"/>
                    <a:gd name="T14" fmla="*/ 7 w 61"/>
                    <a:gd name="T15" fmla="*/ 23 h 58"/>
                    <a:gd name="T16" fmla="*/ 38 w 61"/>
                    <a:gd name="T17" fmla="*/ 10 h 58"/>
                    <a:gd name="T18" fmla="*/ 39 w 61"/>
                    <a:gd name="T19" fmla="*/ 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1" h="58">
                      <a:moveTo>
                        <a:pt x="39" y="8"/>
                      </a:moveTo>
                      <a:cubicBezTo>
                        <a:pt x="27" y="0"/>
                        <a:pt x="10" y="7"/>
                        <a:pt x="5" y="20"/>
                      </a:cubicBezTo>
                      <a:cubicBezTo>
                        <a:pt x="0" y="34"/>
                        <a:pt x="8" y="50"/>
                        <a:pt x="22" y="53"/>
                      </a:cubicBezTo>
                      <a:cubicBezTo>
                        <a:pt x="48" y="58"/>
                        <a:pt x="61" y="9"/>
                        <a:pt x="33" y="8"/>
                      </a:cubicBezTo>
                      <a:cubicBezTo>
                        <a:pt x="31" y="8"/>
                        <a:pt x="31" y="11"/>
                        <a:pt x="33" y="11"/>
                      </a:cubicBezTo>
                      <a:cubicBezTo>
                        <a:pt x="43" y="11"/>
                        <a:pt x="46" y="20"/>
                        <a:pt x="46" y="29"/>
                      </a:cubicBezTo>
                      <a:cubicBezTo>
                        <a:pt x="46" y="40"/>
                        <a:pt x="36" y="50"/>
                        <a:pt x="25" y="50"/>
                      </a:cubicBezTo>
                      <a:cubicBezTo>
                        <a:pt x="11" y="51"/>
                        <a:pt x="4" y="34"/>
                        <a:pt x="7" y="23"/>
                      </a:cubicBezTo>
                      <a:cubicBezTo>
                        <a:pt x="11" y="11"/>
                        <a:pt x="27" y="3"/>
                        <a:pt x="38" y="10"/>
                      </a:cubicBezTo>
                      <a:cubicBezTo>
                        <a:pt x="39" y="11"/>
                        <a:pt x="41" y="9"/>
                        <a:pt x="39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332"/>
                <p:cNvSpPr/>
                <p:nvPr/>
              </p:nvSpPr>
              <p:spPr bwMode="auto">
                <a:xfrm>
                  <a:off x="803" y="1286"/>
                  <a:ext cx="12" cy="14"/>
                </a:xfrm>
                <a:custGeom>
                  <a:avLst/>
                  <a:gdLst>
                    <a:gd name="T0" fmla="*/ 4 w 18"/>
                    <a:gd name="T1" fmla="*/ 3 h 21"/>
                    <a:gd name="T2" fmla="*/ 4 w 18"/>
                    <a:gd name="T3" fmla="*/ 2 h 21"/>
                    <a:gd name="T4" fmla="*/ 1 w 18"/>
                    <a:gd name="T5" fmla="*/ 2 h 21"/>
                    <a:gd name="T6" fmla="*/ 0 w 18"/>
                    <a:gd name="T7" fmla="*/ 20 h 21"/>
                    <a:gd name="T8" fmla="*/ 2 w 18"/>
                    <a:gd name="T9" fmla="*/ 21 h 21"/>
                    <a:gd name="T10" fmla="*/ 16 w 18"/>
                    <a:gd name="T11" fmla="*/ 20 h 21"/>
                    <a:gd name="T12" fmla="*/ 16 w 18"/>
                    <a:gd name="T13" fmla="*/ 17 h 21"/>
                    <a:gd name="T14" fmla="*/ 1 w 18"/>
                    <a:gd name="T15" fmla="*/ 19 h 21"/>
                    <a:gd name="T16" fmla="*/ 3 w 18"/>
                    <a:gd name="T17" fmla="*/ 20 h 21"/>
                    <a:gd name="T18" fmla="*/ 4 w 18"/>
                    <a:gd name="T19" fmla="*/ 2 h 21"/>
                    <a:gd name="T20" fmla="*/ 1 w 18"/>
                    <a:gd name="T21" fmla="*/ 2 h 21"/>
                    <a:gd name="T22" fmla="*/ 1 w 18"/>
                    <a:gd name="T23" fmla="*/ 3 h 21"/>
                    <a:gd name="T24" fmla="*/ 4 w 18"/>
                    <a:gd name="T25" fmla="*/ 3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8" h="21">
                      <a:moveTo>
                        <a:pt x="4" y="3"/>
                      </a:moveTo>
                      <a:cubicBezTo>
                        <a:pt x="4" y="3"/>
                        <a:pt x="4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1" y="8"/>
                        <a:pt x="0" y="14"/>
                        <a:pt x="0" y="20"/>
                      </a:cubicBezTo>
                      <a:cubicBezTo>
                        <a:pt x="0" y="21"/>
                        <a:pt x="1" y="21"/>
                        <a:pt x="2" y="21"/>
                      </a:cubicBezTo>
                      <a:cubicBezTo>
                        <a:pt x="6" y="20"/>
                        <a:pt x="11" y="20"/>
                        <a:pt x="16" y="20"/>
                      </a:cubicBezTo>
                      <a:cubicBezTo>
                        <a:pt x="18" y="20"/>
                        <a:pt x="18" y="17"/>
                        <a:pt x="16" y="17"/>
                      </a:cubicBezTo>
                      <a:cubicBezTo>
                        <a:pt x="11" y="17"/>
                        <a:pt x="6" y="17"/>
                        <a:pt x="1" y="19"/>
                      </a:cubicBezTo>
                      <a:cubicBezTo>
                        <a:pt x="2" y="19"/>
                        <a:pt x="2" y="19"/>
                        <a:pt x="3" y="20"/>
                      </a:cubicBezTo>
                      <a:cubicBezTo>
                        <a:pt x="3" y="14"/>
                        <a:pt x="4" y="8"/>
                        <a:pt x="4" y="2"/>
                      </a:cubicBezTo>
                      <a:cubicBezTo>
                        <a:pt x="4" y="0"/>
                        <a:pt x="1" y="0"/>
                        <a:pt x="1" y="2"/>
                      </a:cubicBezTo>
                      <a:cubicBezTo>
                        <a:pt x="1" y="2"/>
                        <a:pt x="1" y="3"/>
                        <a:pt x="1" y="3"/>
                      </a:cubicBezTo>
                      <a:cubicBezTo>
                        <a:pt x="1" y="5"/>
                        <a:pt x="4" y="5"/>
                        <a:pt x="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333"/>
                <p:cNvSpPr/>
                <p:nvPr/>
              </p:nvSpPr>
              <p:spPr bwMode="auto">
                <a:xfrm>
                  <a:off x="515" y="1470"/>
                  <a:ext cx="28" cy="40"/>
                </a:xfrm>
                <a:custGeom>
                  <a:avLst/>
                  <a:gdLst>
                    <a:gd name="T0" fmla="*/ 6 w 42"/>
                    <a:gd name="T1" fmla="*/ 7 h 60"/>
                    <a:gd name="T2" fmla="*/ 6 w 42"/>
                    <a:gd name="T3" fmla="*/ 5 h 60"/>
                    <a:gd name="T4" fmla="*/ 3 w 42"/>
                    <a:gd name="T5" fmla="*/ 4 h 60"/>
                    <a:gd name="T6" fmla="*/ 4 w 42"/>
                    <a:gd name="T7" fmla="*/ 58 h 60"/>
                    <a:gd name="T8" fmla="*/ 6 w 42"/>
                    <a:gd name="T9" fmla="*/ 59 h 60"/>
                    <a:gd name="T10" fmla="*/ 36 w 42"/>
                    <a:gd name="T11" fmla="*/ 60 h 60"/>
                    <a:gd name="T12" fmla="*/ 38 w 42"/>
                    <a:gd name="T13" fmla="*/ 59 h 60"/>
                    <a:gd name="T14" fmla="*/ 38 w 42"/>
                    <a:gd name="T15" fmla="*/ 5 h 60"/>
                    <a:gd name="T16" fmla="*/ 34 w 42"/>
                    <a:gd name="T17" fmla="*/ 0 h 60"/>
                    <a:gd name="T18" fmla="*/ 3 w 42"/>
                    <a:gd name="T19" fmla="*/ 3 h 60"/>
                    <a:gd name="T20" fmla="*/ 2 w 42"/>
                    <a:gd name="T21" fmla="*/ 6 h 60"/>
                    <a:gd name="T22" fmla="*/ 32 w 42"/>
                    <a:gd name="T23" fmla="*/ 3 h 60"/>
                    <a:gd name="T24" fmla="*/ 36 w 42"/>
                    <a:gd name="T25" fmla="*/ 43 h 60"/>
                    <a:gd name="T26" fmla="*/ 28 w 42"/>
                    <a:gd name="T27" fmla="*/ 57 h 60"/>
                    <a:gd name="T28" fmla="*/ 7 w 42"/>
                    <a:gd name="T29" fmla="*/ 49 h 60"/>
                    <a:gd name="T30" fmla="*/ 6 w 42"/>
                    <a:gd name="T31" fmla="*/ 4 h 60"/>
                    <a:gd name="T32" fmla="*/ 3 w 42"/>
                    <a:gd name="T33" fmla="*/ 4 h 60"/>
                    <a:gd name="T34" fmla="*/ 3 w 42"/>
                    <a:gd name="T35" fmla="*/ 6 h 60"/>
                    <a:gd name="T36" fmla="*/ 6 w 42"/>
                    <a:gd name="T37" fmla="*/ 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2" h="60">
                      <a:moveTo>
                        <a:pt x="6" y="7"/>
                      </a:moveTo>
                      <a:cubicBezTo>
                        <a:pt x="6" y="6"/>
                        <a:pt x="6" y="5"/>
                        <a:pt x="6" y="5"/>
                      </a:cubicBezTo>
                      <a:cubicBezTo>
                        <a:pt x="5" y="4"/>
                        <a:pt x="4" y="4"/>
                        <a:pt x="3" y="4"/>
                      </a:cubicBezTo>
                      <a:cubicBezTo>
                        <a:pt x="3" y="22"/>
                        <a:pt x="4" y="40"/>
                        <a:pt x="4" y="58"/>
                      </a:cubicBezTo>
                      <a:cubicBezTo>
                        <a:pt x="4" y="59"/>
                        <a:pt x="5" y="59"/>
                        <a:pt x="6" y="59"/>
                      </a:cubicBezTo>
                      <a:cubicBezTo>
                        <a:pt x="16" y="60"/>
                        <a:pt x="26" y="60"/>
                        <a:pt x="36" y="60"/>
                      </a:cubicBezTo>
                      <a:cubicBezTo>
                        <a:pt x="37" y="60"/>
                        <a:pt x="38" y="59"/>
                        <a:pt x="38" y="59"/>
                      </a:cubicBezTo>
                      <a:cubicBezTo>
                        <a:pt x="38" y="41"/>
                        <a:pt x="42" y="22"/>
                        <a:pt x="38" y="5"/>
                      </a:cubicBezTo>
                      <a:cubicBezTo>
                        <a:pt x="38" y="3"/>
                        <a:pt x="36" y="0"/>
                        <a:pt x="34" y="0"/>
                      </a:cubicBezTo>
                      <a:cubicBezTo>
                        <a:pt x="24" y="0"/>
                        <a:pt x="13" y="5"/>
                        <a:pt x="3" y="3"/>
                      </a:cubicBezTo>
                      <a:cubicBezTo>
                        <a:pt x="1" y="3"/>
                        <a:pt x="0" y="5"/>
                        <a:pt x="2" y="6"/>
                      </a:cubicBezTo>
                      <a:cubicBezTo>
                        <a:pt x="11" y="8"/>
                        <a:pt x="23" y="5"/>
                        <a:pt x="32" y="3"/>
                      </a:cubicBezTo>
                      <a:cubicBezTo>
                        <a:pt x="39" y="2"/>
                        <a:pt x="36" y="38"/>
                        <a:pt x="36" y="43"/>
                      </a:cubicBezTo>
                      <a:cubicBezTo>
                        <a:pt x="35" y="50"/>
                        <a:pt x="37" y="57"/>
                        <a:pt x="28" y="57"/>
                      </a:cubicBezTo>
                      <a:cubicBezTo>
                        <a:pt x="20" y="57"/>
                        <a:pt x="7" y="60"/>
                        <a:pt x="7" y="49"/>
                      </a:cubicBezTo>
                      <a:cubicBezTo>
                        <a:pt x="7" y="34"/>
                        <a:pt x="6" y="19"/>
                        <a:pt x="6" y="4"/>
                      </a:cubicBezTo>
                      <a:cubicBezTo>
                        <a:pt x="6" y="3"/>
                        <a:pt x="3" y="2"/>
                        <a:pt x="3" y="4"/>
                      </a:cubicBezTo>
                      <a:cubicBezTo>
                        <a:pt x="3" y="5"/>
                        <a:pt x="3" y="5"/>
                        <a:pt x="3" y="6"/>
                      </a:cubicBezTo>
                      <a:cubicBezTo>
                        <a:pt x="2" y="8"/>
                        <a:pt x="5" y="9"/>
                        <a:pt x="6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334"/>
                <p:cNvSpPr/>
                <p:nvPr/>
              </p:nvSpPr>
              <p:spPr bwMode="auto">
                <a:xfrm>
                  <a:off x="518" y="1473"/>
                  <a:ext cx="22" cy="32"/>
                </a:xfrm>
                <a:custGeom>
                  <a:avLst/>
                  <a:gdLst>
                    <a:gd name="T0" fmla="*/ 4 w 33"/>
                    <a:gd name="T1" fmla="*/ 3 h 48"/>
                    <a:gd name="T2" fmla="*/ 4 w 33"/>
                    <a:gd name="T3" fmla="*/ 2 h 48"/>
                    <a:gd name="T4" fmla="*/ 1 w 33"/>
                    <a:gd name="T5" fmla="*/ 2 h 48"/>
                    <a:gd name="T6" fmla="*/ 1 w 33"/>
                    <a:gd name="T7" fmla="*/ 46 h 48"/>
                    <a:gd name="T8" fmla="*/ 2 w 33"/>
                    <a:gd name="T9" fmla="*/ 48 h 48"/>
                    <a:gd name="T10" fmla="*/ 31 w 33"/>
                    <a:gd name="T11" fmla="*/ 47 h 48"/>
                    <a:gd name="T12" fmla="*/ 31 w 33"/>
                    <a:gd name="T13" fmla="*/ 44 h 48"/>
                    <a:gd name="T14" fmla="*/ 15 w 33"/>
                    <a:gd name="T15" fmla="*/ 45 h 48"/>
                    <a:gd name="T16" fmla="*/ 5 w 33"/>
                    <a:gd name="T17" fmla="*/ 45 h 48"/>
                    <a:gd name="T18" fmla="*/ 3 w 33"/>
                    <a:gd name="T19" fmla="*/ 38 h 48"/>
                    <a:gd name="T20" fmla="*/ 4 w 33"/>
                    <a:gd name="T21" fmla="*/ 2 h 48"/>
                    <a:gd name="T22" fmla="*/ 1 w 33"/>
                    <a:gd name="T23" fmla="*/ 2 h 48"/>
                    <a:gd name="T24" fmla="*/ 1 w 33"/>
                    <a:gd name="T25" fmla="*/ 3 h 48"/>
                    <a:gd name="T26" fmla="*/ 4 w 33"/>
                    <a:gd name="T27" fmla="*/ 3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3" h="48">
                      <a:moveTo>
                        <a:pt x="4" y="3"/>
                      </a:moveTo>
                      <a:cubicBezTo>
                        <a:pt x="4" y="3"/>
                        <a:pt x="4" y="2"/>
                        <a:pt x="4" y="2"/>
                      </a:cubicBezTo>
                      <a:cubicBezTo>
                        <a:pt x="4" y="0"/>
                        <a:pt x="1" y="0"/>
                        <a:pt x="1" y="2"/>
                      </a:cubicBezTo>
                      <a:cubicBezTo>
                        <a:pt x="1" y="17"/>
                        <a:pt x="0" y="32"/>
                        <a:pt x="1" y="46"/>
                      </a:cubicBezTo>
                      <a:cubicBezTo>
                        <a:pt x="1" y="47"/>
                        <a:pt x="1" y="48"/>
                        <a:pt x="2" y="48"/>
                      </a:cubicBezTo>
                      <a:cubicBezTo>
                        <a:pt x="12" y="48"/>
                        <a:pt x="21" y="48"/>
                        <a:pt x="31" y="47"/>
                      </a:cubicBezTo>
                      <a:cubicBezTo>
                        <a:pt x="33" y="46"/>
                        <a:pt x="33" y="43"/>
                        <a:pt x="31" y="44"/>
                      </a:cubicBezTo>
                      <a:cubicBezTo>
                        <a:pt x="25" y="44"/>
                        <a:pt x="20" y="45"/>
                        <a:pt x="15" y="45"/>
                      </a:cubicBezTo>
                      <a:cubicBezTo>
                        <a:pt x="12" y="45"/>
                        <a:pt x="9" y="45"/>
                        <a:pt x="5" y="45"/>
                      </a:cubicBezTo>
                      <a:cubicBezTo>
                        <a:pt x="2" y="45"/>
                        <a:pt x="3" y="39"/>
                        <a:pt x="3" y="38"/>
                      </a:cubicBezTo>
                      <a:cubicBezTo>
                        <a:pt x="4" y="26"/>
                        <a:pt x="4" y="14"/>
                        <a:pt x="4" y="2"/>
                      </a:cubicBezTo>
                      <a:cubicBezTo>
                        <a:pt x="4" y="0"/>
                        <a:pt x="1" y="0"/>
                        <a:pt x="1" y="2"/>
                      </a:cubicBezTo>
                      <a:cubicBezTo>
                        <a:pt x="1" y="2"/>
                        <a:pt x="1" y="3"/>
                        <a:pt x="1" y="3"/>
                      </a:cubicBezTo>
                      <a:cubicBezTo>
                        <a:pt x="1" y="5"/>
                        <a:pt x="4" y="5"/>
                        <a:pt x="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335"/>
                <p:cNvSpPr/>
                <p:nvPr/>
              </p:nvSpPr>
              <p:spPr bwMode="auto">
                <a:xfrm>
                  <a:off x="522" y="1502"/>
                  <a:ext cx="12" cy="8"/>
                </a:xfrm>
                <a:custGeom>
                  <a:avLst/>
                  <a:gdLst>
                    <a:gd name="T0" fmla="*/ 12 w 17"/>
                    <a:gd name="T1" fmla="*/ 0 h 11"/>
                    <a:gd name="T2" fmla="*/ 3 w 17"/>
                    <a:gd name="T3" fmla="*/ 4 h 11"/>
                    <a:gd name="T4" fmla="*/ 7 w 17"/>
                    <a:gd name="T5" fmla="*/ 11 h 11"/>
                    <a:gd name="T6" fmla="*/ 15 w 17"/>
                    <a:gd name="T7" fmla="*/ 7 h 11"/>
                    <a:gd name="T8" fmla="*/ 11 w 17"/>
                    <a:gd name="T9" fmla="*/ 1 h 11"/>
                    <a:gd name="T10" fmla="*/ 11 w 17"/>
                    <a:gd name="T11" fmla="*/ 4 h 11"/>
                    <a:gd name="T12" fmla="*/ 12 w 17"/>
                    <a:gd name="T13" fmla="*/ 6 h 11"/>
                    <a:gd name="T14" fmla="*/ 7 w 17"/>
                    <a:gd name="T15" fmla="*/ 8 h 11"/>
                    <a:gd name="T16" fmla="*/ 5 w 17"/>
                    <a:gd name="T17" fmla="*/ 6 h 11"/>
                    <a:gd name="T18" fmla="*/ 7 w 17"/>
                    <a:gd name="T19" fmla="*/ 5 h 11"/>
                    <a:gd name="T20" fmla="*/ 12 w 17"/>
                    <a:gd name="T21" fmla="*/ 3 h 11"/>
                    <a:gd name="T22" fmla="*/ 12 w 17"/>
                    <a:gd name="T23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7" h="11">
                      <a:moveTo>
                        <a:pt x="12" y="0"/>
                      </a:moveTo>
                      <a:cubicBezTo>
                        <a:pt x="9" y="0"/>
                        <a:pt x="5" y="2"/>
                        <a:pt x="3" y="4"/>
                      </a:cubicBezTo>
                      <a:cubicBezTo>
                        <a:pt x="0" y="7"/>
                        <a:pt x="4" y="10"/>
                        <a:pt x="7" y="11"/>
                      </a:cubicBezTo>
                      <a:cubicBezTo>
                        <a:pt x="10" y="11"/>
                        <a:pt x="14" y="9"/>
                        <a:pt x="15" y="7"/>
                      </a:cubicBezTo>
                      <a:cubicBezTo>
                        <a:pt x="17" y="4"/>
                        <a:pt x="15" y="1"/>
                        <a:pt x="11" y="1"/>
                      </a:cubicBezTo>
                      <a:cubicBezTo>
                        <a:pt x="10" y="1"/>
                        <a:pt x="10" y="4"/>
                        <a:pt x="11" y="4"/>
                      </a:cubicBezTo>
                      <a:cubicBezTo>
                        <a:pt x="13" y="4"/>
                        <a:pt x="13" y="5"/>
                        <a:pt x="12" y="6"/>
                      </a:cubicBezTo>
                      <a:cubicBezTo>
                        <a:pt x="11" y="7"/>
                        <a:pt x="9" y="8"/>
                        <a:pt x="7" y="8"/>
                      </a:cubicBezTo>
                      <a:cubicBezTo>
                        <a:pt x="7" y="7"/>
                        <a:pt x="5" y="7"/>
                        <a:pt x="5" y="6"/>
                      </a:cubicBezTo>
                      <a:cubicBezTo>
                        <a:pt x="5" y="6"/>
                        <a:pt x="6" y="5"/>
                        <a:pt x="7" y="5"/>
                      </a:cubicBezTo>
                      <a:cubicBezTo>
                        <a:pt x="8" y="4"/>
                        <a:pt x="10" y="3"/>
                        <a:pt x="12" y="3"/>
                      </a:cubicBezTo>
                      <a:cubicBezTo>
                        <a:pt x="14" y="3"/>
                        <a:pt x="14" y="0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336"/>
                <p:cNvSpPr/>
                <p:nvPr/>
              </p:nvSpPr>
              <p:spPr bwMode="auto">
                <a:xfrm>
                  <a:off x="532" y="1503"/>
                  <a:ext cx="7" cy="6"/>
                </a:xfrm>
                <a:custGeom>
                  <a:avLst/>
                  <a:gdLst>
                    <a:gd name="T0" fmla="*/ 0 w 11"/>
                    <a:gd name="T1" fmla="*/ 4 h 9"/>
                    <a:gd name="T2" fmla="*/ 0 w 11"/>
                    <a:gd name="T3" fmla="*/ 7 h 9"/>
                    <a:gd name="T4" fmla="*/ 3 w 11"/>
                    <a:gd name="T5" fmla="*/ 7 h 9"/>
                    <a:gd name="T6" fmla="*/ 3 w 11"/>
                    <a:gd name="T7" fmla="*/ 4 h 9"/>
                    <a:gd name="T8" fmla="*/ 0 w 11"/>
                    <a:gd name="T9" fmla="*/ 4 h 9"/>
                    <a:gd name="T10" fmla="*/ 1 w 11"/>
                    <a:gd name="T11" fmla="*/ 7 h 9"/>
                    <a:gd name="T12" fmla="*/ 4 w 11"/>
                    <a:gd name="T13" fmla="*/ 6 h 9"/>
                    <a:gd name="T14" fmla="*/ 4 w 11"/>
                    <a:gd name="T15" fmla="*/ 3 h 9"/>
                    <a:gd name="T16" fmla="*/ 1 w 11"/>
                    <a:gd name="T17" fmla="*/ 2 h 9"/>
                    <a:gd name="T18" fmla="*/ 1 w 11"/>
                    <a:gd name="T19" fmla="*/ 7 h 9"/>
                    <a:gd name="T20" fmla="*/ 4 w 11"/>
                    <a:gd name="T21" fmla="*/ 8 h 9"/>
                    <a:gd name="T22" fmla="*/ 6 w 11"/>
                    <a:gd name="T23" fmla="*/ 3 h 9"/>
                    <a:gd name="T24" fmla="*/ 3 w 11"/>
                    <a:gd name="T25" fmla="*/ 3 h 9"/>
                    <a:gd name="T26" fmla="*/ 3 w 11"/>
                    <a:gd name="T27" fmla="*/ 5 h 9"/>
                    <a:gd name="T28" fmla="*/ 6 w 11"/>
                    <a:gd name="T29" fmla="*/ 5 h 9"/>
                    <a:gd name="T30" fmla="*/ 7 w 11"/>
                    <a:gd name="T31" fmla="*/ 3 h 9"/>
                    <a:gd name="T32" fmla="*/ 5 w 11"/>
                    <a:gd name="T33" fmla="*/ 3 h 9"/>
                    <a:gd name="T34" fmla="*/ 5 w 11"/>
                    <a:gd name="T35" fmla="*/ 5 h 9"/>
                    <a:gd name="T36" fmla="*/ 8 w 11"/>
                    <a:gd name="T37" fmla="*/ 5 h 9"/>
                    <a:gd name="T38" fmla="*/ 9 w 11"/>
                    <a:gd name="T39" fmla="*/ 2 h 9"/>
                    <a:gd name="T40" fmla="*/ 6 w 11"/>
                    <a:gd name="T41" fmla="*/ 3 h 9"/>
                    <a:gd name="T42" fmla="*/ 7 w 11"/>
                    <a:gd name="T43" fmla="*/ 5 h 9"/>
                    <a:gd name="T44" fmla="*/ 10 w 11"/>
                    <a:gd name="T45" fmla="*/ 5 h 9"/>
                    <a:gd name="T46" fmla="*/ 10 w 11"/>
                    <a:gd name="T47" fmla="*/ 2 h 9"/>
                    <a:gd name="T48" fmla="*/ 8 w 11"/>
                    <a:gd name="T49" fmla="*/ 2 h 9"/>
                    <a:gd name="T50" fmla="*/ 7 w 11"/>
                    <a:gd name="T51" fmla="*/ 3 h 9"/>
                    <a:gd name="T52" fmla="*/ 10 w 11"/>
                    <a:gd name="T53" fmla="*/ 4 h 9"/>
                    <a:gd name="T54" fmla="*/ 10 w 11"/>
                    <a:gd name="T55" fmla="*/ 1 h 9"/>
                    <a:gd name="T56" fmla="*/ 7 w 11"/>
                    <a:gd name="T57" fmla="*/ 1 h 9"/>
                    <a:gd name="T58" fmla="*/ 7 w 11"/>
                    <a:gd name="T59" fmla="*/ 5 h 9"/>
                    <a:gd name="T60" fmla="*/ 10 w 11"/>
                    <a:gd name="T61" fmla="*/ 5 h 9"/>
                    <a:gd name="T62" fmla="*/ 9 w 11"/>
                    <a:gd name="T63" fmla="*/ 1 h 9"/>
                    <a:gd name="T64" fmla="*/ 6 w 11"/>
                    <a:gd name="T65" fmla="*/ 2 h 9"/>
                    <a:gd name="T66" fmla="*/ 5 w 11"/>
                    <a:gd name="T67" fmla="*/ 5 h 9"/>
                    <a:gd name="T68" fmla="*/ 8 w 11"/>
                    <a:gd name="T69" fmla="*/ 5 h 9"/>
                    <a:gd name="T70" fmla="*/ 8 w 11"/>
                    <a:gd name="T71" fmla="*/ 2 h 9"/>
                    <a:gd name="T72" fmla="*/ 5 w 11"/>
                    <a:gd name="T73" fmla="*/ 2 h 9"/>
                    <a:gd name="T74" fmla="*/ 3 w 11"/>
                    <a:gd name="T75" fmla="*/ 5 h 9"/>
                    <a:gd name="T76" fmla="*/ 6 w 11"/>
                    <a:gd name="T77" fmla="*/ 5 h 9"/>
                    <a:gd name="T78" fmla="*/ 6 w 11"/>
                    <a:gd name="T79" fmla="*/ 2 h 9"/>
                    <a:gd name="T80" fmla="*/ 3 w 11"/>
                    <a:gd name="T81" fmla="*/ 2 h 9"/>
                    <a:gd name="T82" fmla="*/ 2 w 11"/>
                    <a:gd name="T83" fmla="*/ 7 h 9"/>
                    <a:gd name="T84" fmla="*/ 4 w 11"/>
                    <a:gd name="T85" fmla="*/ 7 h 9"/>
                    <a:gd name="T86" fmla="*/ 4 w 11"/>
                    <a:gd name="T87" fmla="*/ 2 h 9"/>
                    <a:gd name="T88" fmla="*/ 1 w 11"/>
                    <a:gd name="T89" fmla="*/ 2 h 9"/>
                    <a:gd name="T90" fmla="*/ 1 w 11"/>
                    <a:gd name="T91" fmla="*/ 6 h 9"/>
                    <a:gd name="T92" fmla="*/ 4 w 11"/>
                    <a:gd name="T93" fmla="*/ 6 h 9"/>
                    <a:gd name="T94" fmla="*/ 3 w 11"/>
                    <a:gd name="T95" fmla="*/ 4 h 9"/>
                    <a:gd name="T96" fmla="*/ 0 w 11"/>
                    <a:gd name="T97" fmla="*/ 4 h 9"/>
                    <a:gd name="T98" fmla="*/ 0 w 11"/>
                    <a:gd name="T99" fmla="*/ 7 h 9"/>
                    <a:gd name="T100" fmla="*/ 3 w 11"/>
                    <a:gd name="T101" fmla="*/ 7 h 9"/>
                    <a:gd name="T102" fmla="*/ 3 w 11"/>
                    <a:gd name="T103" fmla="*/ 4 h 9"/>
                    <a:gd name="T104" fmla="*/ 0 w 11"/>
                    <a:gd name="T105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" h="9">
                      <a:moveTo>
                        <a:pt x="0" y="4"/>
                      </a:moveTo>
                      <a:cubicBezTo>
                        <a:pt x="0" y="5"/>
                        <a:pt x="0" y="6"/>
                        <a:pt x="0" y="7"/>
                      </a:cubicBezTo>
                      <a:cubicBezTo>
                        <a:pt x="1" y="7"/>
                        <a:pt x="2" y="7"/>
                        <a:pt x="3" y="7"/>
                      </a:cubicBezTo>
                      <a:cubicBezTo>
                        <a:pt x="3" y="6"/>
                        <a:pt x="3" y="5"/>
                        <a:pt x="3" y="4"/>
                      </a:cubicBezTo>
                      <a:cubicBezTo>
                        <a:pt x="2" y="4"/>
                        <a:pt x="1" y="4"/>
                        <a:pt x="0" y="4"/>
                      </a:cubicBezTo>
                      <a:cubicBezTo>
                        <a:pt x="0" y="5"/>
                        <a:pt x="1" y="6"/>
                        <a:pt x="1" y="7"/>
                      </a:cubicBezTo>
                      <a:cubicBezTo>
                        <a:pt x="1" y="8"/>
                        <a:pt x="4" y="8"/>
                        <a:pt x="4" y="6"/>
                      </a:cubicBezTo>
                      <a:cubicBezTo>
                        <a:pt x="4" y="5"/>
                        <a:pt x="4" y="4"/>
                        <a:pt x="4" y="3"/>
                      </a:cubicBezTo>
                      <a:cubicBezTo>
                        <a:pt x="3" y="3"/>
                        <a:pt x="2" y="3"/>
                        <a:pt x="1" y="2"/>
                      </a:cubicBezTo>
                      <a:cubicBezTo>
                        <a:pt x="2" y="4"/>
                        <a:pt x="1" y="6"/>
                        <a:pt x="1" y="7"/>
                      </a:cubicBezTo>
                      <a:cubicBezTo>
                        <a:pt x="1" y="9"/>
                        <a:pt x="4" y="9"/>
                        <a:pt x="4" y="8"/>
                      </a:cubicBezTo>
                      <a:cubicBezTo>
                        <a:pt x="5" y="6"/>
                        <a:pt x="5" y="5"/>
                        <a:pt x="6" y="3"/>
                      </a:cubicBezTo>
                      <a:cubicBezTo>
                        <a:pt x="5" y="3"/>
                        <a:pt x="4" y="3"/>
                        <a:pt x="3" y="3"/>
                      </a:cubicBezTo>
                      <a:cubicBezTo>
                        <a:pt x="3" y="4"/>
                        <a:pt x="3" y="5"/>
                        <a:pt x="3" y="5"/>
                      </a:cubicBezTo>
                      <a:cubicBezTo>
                        <a:pt x="4" y="7"/>
                        <a:pt x="6" y="7"/>
                        <a:pt x="6" y="5"/>
                      </a:cubicBezTo>
                      <a:cubicBezTo>
                        <a:pt x="6" y="5"/>
                        <a:pt x="7" y="4"/>
                        <a:pt x="7" y="3"/>
                      </a:cubicBezTo>
                      <a:cubicBezTo>
                        <a:pt x="7" y="3"/>
                        <a:pt x="6" y="3"/>
                        <a:pt x="5" y="3"/>
                      </a:cubicBezTo>
                      <a:cubicBezTo>
                        <a:pt x="5" y="4"/>
                        <a:pt x="5" y="4"/>
                        <a:pt x="5" y="5"/>
                      </a:cubicBezTo>
                      <a:cubicBezTo>
                        <a:pt x="5" y="7"/>
                        <a:pt x="8" y="7"/>
                        <a:pt x="8" y="5"/>
                      </a:cubicBezTo>
                      <a:cubicBezTo>
                        <a:pt x="8" y="4"/>
                        <a:pt x="8" y="3"/>
                        <a:pt x="9" y="2"/>
                      </a:cubicBezTo>
                      <a:cubicBezTo>
                        <a:pt x="8" y="2"/>
                        <a:pt x="7" y="3"/>
                        <a:pt x="6" y="3"/>
                      </a:cubicBezTo>
                      <a:cubicBezTo>
                        <a:pt x="7" y="4"/>
                        <a:pt x="7" y="4"/>
                        <a:pt x="7" y="5"/>
                      </a:cubicBezTo>
                      <a:cubicBezTo>
                        <a:pt x="7" y="7"/>
                        <a:pt x="10" y="7"/>
                        <a:pt x="10" y="5"/>
                      </a:cubicBezTo>
                      <a:cubicBezTo>
                        <a:pt x="10" y="4"/>
                        <a:pt x="10" y="3"/>
                        <a:pt x="10" y="2"/>
                      </a:cubicBezTo>
                      <a:cubicBezTo>
                        <a:pt x="9" y="2"/>
                        <a:pt x="8" y="2"/>
                        <a:pt x="8" y="2"/>
                      </a:cubicBezTo>
                      <a:cubicBezTo>
                        <a:pt x="8" y="2"/>
                        <a:pt x="8" y="2"/>
                        <a:pt x="7" y="3"/>
                      </a:cubicBezTo>
                      <a:cubicBezTo>
                        <a:pt x="7" y="5"/>
                        <a:pt x="10" y="5"/>
                        <a:pt x="10" y="4"/>
                      </a:cubicBezTo>
                      <a:cubicBezTo>
                        <a:pt x="11" y="2"/>
                        <a:pt x="11" y="2"/>
                        <a:pt x="10" y="1"/>
                      </a:cubicBezTo>
                      <a:cubicBezTo>
                        <a:pt x="9" y="0"/>
                        <a:pt x="8" y="0"/>
                        <a:pt x="7" y="1"/>
                      </a:cubicBezTo>
                      <a:cubicBezTo>
                        <a:pt x="7" y="2"/>
                        <a:pt x="7" y="4"/>
                        <a:pt x="7" y="5"/>
                      </a:cubicBezTo>
                      <a:cubicBezTo>
                        <a:pt x="8" y="5"/>
                        <a:pt x="9" y="5"/>
                        <a:pt x="10" y="5"/>
                      </a:cubicBezTo>
                      <a:cubicBezTo>
                        <a:pt x="10" y="3"/>
                        <a:pt x="9" y="2"/>
                        <a:pt x="9" y="1"/>
                      </a:cubicBezTo>
                      <a:cubicBezTo>
                        <a:pt x="8" y="0"/>
                        <a:pt x="6" y="1"/>
                        <a:pt x="6" y="2"/>
                      </a:cubicBezTo>
                      <a:cubicBezTo>
                        <a:pt x="5" y="3"/>
                        <a:pt x="5" y="4"/>
                        <a:pt x="5" y="5"/>
                      </a:cubicBezTo>
                      <a:cubicBezTo>
                        <a:pt x="6" y="5"/>
                        <a:pt x="7" y="5"/>
                        <a:pt x="8" y="5"/>
                      </a:cubicBezTo>
                      <a:cubicBezTo>
                        <a:pt x="8" y="4"/>
                        <a:pt x="8" y="3"/>
                        <a:pt x="8" y="2"/>
                      </a:cubicBezTo>
                      <a:cubicBezTo>
                        <a:pt x="7" y="1"/>
                        <a:pt x="6" y="1"/>
                        <a:pt x="5" y="2"/>
                      </a:cubicBezTo>
                      <a:cubicBezTo>
                        <a:pt x="4" y="3"/>
                        <a:pt x="4" y="4"/>
                        <a:pt x="3" y="5"/>
                      </a:cubicBezTo>
                      <a:cubicBezTo>
                        <a:pt x="4" y="5"/>
                        <a:pt x="5" y="5"/>
                        <a:pt x="6" y="5"/>
                      </a:cubicBezTo>
                      <a:cubicBezTo>
                        <a:pt x="6" y="4"/>
                        <a:pt x="6" y="3"/>
                        <a:pt x="6" y="2"/>
                      </a:cubicBezTo>
                      <a:cubicBezTo>
                        <a:pt x="6" y="1"/>
                        <a:pt x="4" y="1"/>
                        <a:pt x="3" y="2"/>
                      </a:cubicBezTo>
                      <a:cubicBezTo>
                        <a:pt x="2" y="3"/>
                        <a:pt x="2" y="5"/>
                        <a:pt x="2" y="7"/>
                      </a:cubicBezTo>
                      <a:cubicBezTo>
                        <a:pt x="2" y="7"/>
                        <a:pt x="3" y="7"/>
                        <a:pt x="4" y="7"/>
                      </a:cubicBezTo>
                      <a:cubicBezTo>
                        <a:pt x="4" y="6"/>
                        <a:pt x="4" y="4"/>
                        <a:pt x="4" y="2"/>
                      </a:cubicBezTo>
                      <a:cubicBezTo>
                        <a:pt x="4" y="1"/>
                        <a:pt x="2" y="1"/>
                        <a:pt x="1" y="2"/>
                      </a:cubicBezTo>
                      <a:cubicBezTo>
                        <a:pt x="1" y="3"/>
                        <a:pt x="1" y="5"/>
                        <a:pt x="1" y="6"/>
                      </a:cubicBezTo>
                      <a:cubicBezTo>
                        <a:pt x="2" y="6"/>
                        <a:pt x="3" y="6"/>
                        <a:pt x="4" y="6"/>
                      </a:cubicBezTo>
                      <a:cubicBezTo>
                        <a:pt x="3" y="5"/>
                        <a:pt x="3" y="4"/>
                        <a:pt x="3" y="4"/>
                      </a:cubicBezTo>
                      <a:cubicBezTo>
                        <a:pt x="3" y="2"/>
                        <a:pt x="0" y="2"/>
                        <a:pt x="0" y="4"/>
                      </a:cubicBezTo>
                      <a:cubicBezTo>
                        <a:pt x="0" y="5"/>
                        <a:pt x="0" y="6"/>
                        <a:pt x="0" y="7"/>
                      </a:cubicBezTo>
                      <a:cubicBezTo>
                        <a:pt x="0" y="9"/>
                        <a:pt x="3" y="9"/>
                        <a:pt x="3" y="7"/>
                      </a:cubicBezTo>
                      <a:cubicBezTo>
                        <a:pt x="3" y="6"/>
                        <a:pt x="3" y="5"/>
                        <a:pt x="3" y="4"/>
                      </a:cubicBezTo>
                      <a:cubicBezTo>
                        <a:pt x="3" y="2"/>
                        <a:pt x="0" y="2"/>
                        <a:pt x="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337"/>
                <p:cNvSpPr/>
                <p:nvPr/>
              </p:nvSpPr>
              <p:spPr bwMode="auto">
                <a:xfrm>
                  <a:off x="520" y="1503"/>
                  <a:ext cx="5" cy="5"/>
                </a:xfrm>
                <a:custGeom>
                  <a:avLst/>
                  <a:gdLst>
                    <a:gd name="T0" fmla="*/ 1 w 8"/>
                    <a:gd name="T1" fmla="*/ 4 h 8"/>
                    <a:gd name="T2" fmla="*/ 2 w 8"/>
                    <a:gd name="T3" fmla="*/ 6 h 8"/>
                    <a:gd name="T4" fmla="*/ 4 w 8"/>
                    <a:gd name="T5" fmla="*/ 5 h 8"/>
                    <a:gd name="T6" fmla="*/ 3 w 8"/>
                    <a:gd name="T7" fmla="*/ 2 h 8"/>
                    <a:gd name="T8" fmla="*/ 1 w 8"/>
                    <a:gd name="T9" fmla="*/ 3 h 8"/>
                    <a:gd name="T10" fmla="*/ 3 w 8"/>
                    <a:gd name="T11" fmla="*/ 6 h 8"/>
                    <a:gd name="T12" fmla="*/ 6 w 8"/>
                    <a:gd name="T13" fmla="*/ 7 h 8"/>
                    <a:gd name="T14" fmla="*/ 7 w 8"/>
                    <a:gd name="T15" fmla="*/ 3 h 8"/>
                    <a:gd name="T16" fmla="*/ 4 w 8"/>
                    <a:gd name="T17" fmla="*/ 3 h 8"/>
                    <a:gd name="T18" fmla="*/ 4 w 8"/>
                    <a:gd name="T19" fmla="*/ 5 h 8"/>
                    <a:gd name="T20" fmla="*/ 6 w 8"/>
                    <a:gd name="T21" fmla="*/ 7 h 8"/>
                    <a:gd name="T22" fmla="*/ 7 w 8"/>
                    <a:gd name="T23" fmla="*/ 2 h 8"/>
                    <a:gd name="T24" fmla="*/ 4 w 8"/>
                    <a:gd name="T25" fmla="*/ 2 h 8"/>
                    <a:gd name="T26" fmla="*/ 3 w 8"/>
                    <a:gd name="T27" fmla="*/ 6 h 8"/>
                    <a:gd name="T28" fmla="*/ 6 w 8"/>
                    <a:gd name="T29" fmla="*/ 6 h 8"/>
                    <a:gd name="T30" fmla="*/ 5 w 8"/>
                    <a:gd name="T31" fmla="*/ 4 h 8"/>
                    <a:gd name="T32" fmla="*/ 3 w 8"/>
                    <a:gd name="T33" fmla="*/ 2 h 8"/>
                    <a:gd name="T34" fmla="*/ 1 w 8"/>
                    <a:gd name="T35" fmla="*/ 3 h 8"/>
                    <a:gd name="T36" fmla="*/ 2 w 8"/>
                    <a:gd name="T37" fmla="*/ 6 h 8"/>
                    <a:gd name="T38" fmla="*/ 5 w 8"/>
                    <a:gd name="T39" fmla="*/ 6 h 8"/>
                    <a:gd name="T40" fmla="*/ 4 w 8"/>
                    <a:gd name="T41" fmla="*/ 3 h 8"/>
                    <a:gd name="T42" fmla="*/ 1 w 8"/>
                    <a:gd name="T43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8" h="8">
                      <a:moveTo>
                        <a:pt x="1" y="4"/>
                      </a:moveTo>
                      <a:cubicBezTo>
                        <a:pt x="1" y="5"/>
                        <a:pt x="2" y="5"/>
                        <a:pt x="2" y="6"/>
                      </a:cubicBezTo>
                      <a:cubicBezTo>
                        <a:pt x="3" y="6"/>
                        <a:pt x="4" y="6"/>
                        <a:pt x="4" y="5"/>
                      </a:cubicBezTo>
                      <a:cubicBezTo>
                        <a:pt x="4" y="4"/>
                        <a:pt x="4" y="3"/>
                        <a:pt x="3" y="2"/>
                      </a:cubicBezTo>
                      <a:cubicBezTo>
                        <a:pt x="2" y="0"/>
                        <a:pt x="0" y="1"/>
                        <a:pt x="1" y="3"/>
                      </a:cubicBezTo>
                      <a:cubicBezTo>
                        <a:pt x="1" y="4"/>
                        <a:pt x="3" y="5"/>
                        <a:pt x="3" y="6"/>
                      </a:cubicBezTo>
                      <a:cubicBezTo>
                        <a:pt x="3" y="8"/>
                        <a:pt x="6" y="8"/>
                        <a:pt x="6" y="7"/>
                      </a:cubicBezTo>
                      <a:cubicBezTo>
                        <a:pt x="6" y="5"/>
                        <a:pt x="7" y="4"/>
                        <a:pt x="7" y="3"/>
                      </a:cubicBezTo>
                      <a:cubicBezTo>
                        <a:pt x="6" y="3"/>
                        <a:pt x="5" y="3"/>
                        <a:pt x="4" y="3"/>
                      </a:cubicBezTo>
                      <a:cubicBezTo>
                        <a:pt x="5" y="4"/>
                        <a:pt x="5" y="4"/>
                        <a:pt x="4" y="5"/>
                      </a:cubicBezTo>
                      <a:cubicBezTo>
                        <a:pt x="3" y="6"/>
                        <a:pt x="5" y="8"/>
                        <a:pt x="6" y="7"/>
                      </a:cubicBezTo>
                      <a:cubicBezTo>
                        <a:pt x="7" y="6"/>
                        <a:pt x="8" y="4"/>
                        <a:pt x="7" y="2"/>
                      </a:cubicBezTo>
                      <a:cubicBezTo>
                        <a:pt x="7" y="1"/>
                        <a:pt x="5" y="1"/>
                        <a:pt x="4" y="2"/>
                      </a:cubicBezTo>
                      <a:cubicBezTo>
                        <a:pt x="4" y="4"/>
                        <a:pt x="4" y="5"/>
                        <a:pt x="3" y="6"/>
                      </a:cubicBezTo>
                      <a:cubicBezTo>
                        <a:pt x="4" y="6"/>
                        <a:pt x="5" y="6"/>
                        <a:pt x="6" y="6"/>
                      </a:cubicBezTo>
                      <a:cubicBezTo>
                        <a:pt x="6" y="5"/>
                        <a:pt x="6" y="4"/>
                        <a:pt x="5" y="4"/>
                      </a:cubicBezTo>
                      <a:cubicBezTo>
                        <a:pt x="5" y="3"/>
                        <a:pt x="4" y="2"/>
                        <a:pt x="3" y="2"/>
                      </a:cubicBezTo>
                      <a:cubicBezTo>
                        <a:pt x="2" y="2"/>
                        <a:pt x="2" y="2"/>
                        <a:pt x="1" y="3"/>
                      </a:cubicBezTo>
                      <a:cubicBezTo>
                        <a:pt x="1" y="4"/>
                        <a:pt x="2" y="5"/>
                        <a:pt x="2" y="6"/>
                      </a:cubicBezTo>
                      <a:cubicBezTo>
                        <a:pt x="2" y="8"/>
                        <a:pt x="5" y="7"/>
                        <a:pt x="5" y="6"/>
                      </a:cubicBezTo>
                      <a:cubicBezTo>
                        <a:pt x="5" y="5"/>
                        <a:pt x="4" y="4"/>
                        <a:pt x="4" y="3"/>
                      </a:cubicBezTo>
                      <a:cubicBezTo>
                        <a:pt x="3" y="1"/>
                        <a:pt x="1" y="2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338"/>
                <p:cNvSpPr/>
                <p:nvPr/>
              </p:nvSpPr>
              <p:spPr bwMode="auto">
                <a:xfrm>
                  <a:off x="536" y="1469"/>
                  <a:ext cx="4" cy="35"/>
                </a:xfrm>
                <a:custGeom>
                  <a:avLst/>
                  <a:gdLst>
                    <a:gd name="T0" fmla="*/ 5 w 7"/>
                    <a:gd name="T1" fmla="*/ 51 h 53"/>
                    <a:gd name="T2" fmla="*/ 6 w 7"/>
                    <a:gd name="T3" fmla="*/ 20 h 53"/>
                    <a:gd name="T4" fmla="*/ 4 w 7"/>
                    <a:gd name="T5" fmla="*/ 2 h 53"/>
                    <a:gd name="T6" fmla="*/ 1 w 7"/>
                    <a:gd name="T7" fmla="*/ 3 h 53"/>
                    <a:gd name="T8" fmla="*/ 3 w 7"/>
                    <a:gd name="T9" fmla="*/ 22 h 53"/>
                    <a:gd name="T10" fmla="*/ 2 w 7"/>
                    <a:gd name="T11" fmla="*/ 51 h 53"/>
                    <a:gd name="T12" fmla="*/ 5 w 7"/>
                    <a:gd name="T13" fmla="*/ 5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53">
                      <a:moveTo>
                        <a:pt x="5" y="51"/>
                      </a:moveTo>
                      <a:cubicBezTo>
                        <a:pt x="5" y="41"/>
                        <a:pt x="5" y="30"/>
                        <a:pt x="6" y="20"/>
                      </a:cubicBezTo>
                      <a:cubicBezTo>
                        <a:pt x="6" y="14"/>
                        <a:pt x="7" y="7"/>
                        <a:pt x="4" y="2"/>
                      </a:cubicBezTo>
                      <a:cubicBezTo>
                        <a:pt x="3" y="0"/>
                        <a:pt x="0" y="2"/>
                        <a:pt x="1" y="3"/>
                      </a:cubicBezTo>
                      <a:cubicBezTo>
                        <a:pt x="4" y="9"/>
                        <a:pt x="3" y="16"/>
                        <a:pt x="3" y="22"/>
                      </a:cubicBezTo>
                      <a:cubicBezTo>
                        <a:pt x="2" y="32"/>
                        <a:pt x="2" y="42"/>
                        <a:pt x="2" y="51"/>
                      </a:cubicBezTo>
                      <a:cubicBezTo>
                        <a:pt x="2" y="53"/>
                        <a:pt x="5" y="53"/>
                        <a:pt x="5" y="5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339"/>
                <p:cNvSpPr/>
                <p:nvPr/>
              </p:nvSpPr>
              <p:spPr bwMode="auto">
                <a:xfrm>
                  <a:off x="517" y="1470"/>
                  <a:ext cx="21" cy="6"/>
                </a:xfrm>
                <a:custGeom>
                  <a:avLst/>
                  <a:gdLst>
                    <a:gd name="T0" fmla="*/ 4 w 32"/>
                    <a:gd name="T1" fmla="*/ 6 h 10"/>
                    <a:gd name="T2" fmla="*/ 3 w 32"/>
                    <a:gd name="T3" fmla="*/ 3 h 10"/>
                    <a:gd name="T4" fmla="*/ 0 w 32"/>
                    <a:gd name="T5" fmla="*/ 3 h 10"/>
                    <a:gd name="T6" fmla="*/ 0 w 32"/>
                    <a:gd name="T7" fmla="*/ 7 h 10"/>
                    <a:gd name="T8" fmla="*/ 3 w 32"/>
                    <a:gd name="T9" fmla="*/ 8 h 10"/>
                    <a:gd name="T10" fmla="*/ 13 w 32"/>
                    <a:gd name="T11" fmla="*/ 4 h 10"/>
                    <a:gd name="T12" fmla="*/ 30 w 32"/>
                    <a:gd name="T13" fmla="*/ 5 h 10"/>
                    <a:gd name="T14" fmla="*/ 29 w 32"/>
                    <a:gd name="T15" fmla="*/ 2 h 10"/>
                    <a:gd name="T16" fmla="*/ 28 w 32"/>
                    <a:gd name="T17" fmla="*/ 3 h 10"/>
                    <a:gd name="T18" fmla="*/ 30 w 32"/>
                    <a:gd name="T19" fmla="*/ 5 h 10"/>
                    <a:gd name="T20" fmla="*/ 31 w 32"/>
                    <a:gd name="T21" fmla="*/ 4 h 10"/>
                    <a:gd name="T22" fmla="*/ 30 w 32"/>
                    <a:gd name="T23" fmla="*/ 2 h 10"/>
                    <a:gd name="T24" fmla="*/ 17 w 32"/>
                    <a:gd name="T25" fmla="*/ 1 h 10"/>
                    <a:gd name="T26" fmla="*/ 6 w 32"/>
                    <a:gd name="T27" fmla="*/ 0 h 10"/>
                    <a:gd name="T28" fmla="*/ 0 w 32"/>
                    <a:gd name="T29" fmla="*/ 8 h 10"/>
                    <a:gd name="T30" fmla="*/ 3 w 32"/>
                    <a:gd name="T31" fmla="*/ 8 h 10"/>
                    <a:gd name="T32" fmla="*/ 3 w 32"/>
                    <a:gd name="T33" fmla="*/ 3 h 10"/>
                    <a:gd name="T34" fmla="*/ 0 w 32"/>
                    <a:gd name="T35" fmla="*/ 3 h 10"/>
                    <a:gd name="T36" fmla="*/ 1 w 32"/>
                    <a:gd name="T37" fmla="*/ 6 h 10"/>
                    <a:gd name="T38" fmla="*/ 4 w 32"/>
                    <a:gd name="T3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2" h="10">
                      <a:moveTo>
                        <a:pt x="4" y="6"/>
                      </a:moveTo>
                      <a:cubicBezTo>
                        <a:pt x="4" y="5"/>
                        <a:pt x="3" y="4"/>
                        <a:pt x="3" y="3"/>
                      </a:cubicBezTo>
                      <a:cubicBezTo>
                        <a:pt x="3" y="1"/>
                        <a:pt x="0" y="1"/>
                        <a:pt x="0" y="3"/>
                      </a:cubicBezTo>
                      <a:cubicBezTo>
                        <a:pt x="1" y="4"/>
                        <a:pt x="0" y="6"/>
                        <a:pt x="0" y="7"/>
                      </a:cubicBezTo>
                      <a:cubicBezTo>
                        <a:pt x="1" y="8"/>
                        <a:pt x="2" y="8"/>
                        <a:pt x="3" y="8"/>
                      </a:cubicBezTo>
                      <a:cubicBezTo>
                        <a:pt x="3" y="2"/>
                        <a:pt x="9" y="3"/>
                        <a:pt x="13" y="4"/>
                      </a:cubicBezTo>
                      <a:cubicBezTo>
                        <a:pt x="19" y="5"/>
                        <a:pt x="24" y="4"/>
                        <a:pt x="30" y="5"/>
                      </a:cubicBezTo>
                      <a:cubicBezTo>
                        <a:pt x="30" y="4"/>
                        <a:pt x="30" y="3"/>
                        <a:pt x="29" y="2"/>
                      </a:cubicBezTo>
                      <a:cubicBezTo>
                        <a:pt x="29" y="3"/>
                        <a:pt x="29" y="3"/>
                        <a:pt x="28" y="3"/>
                      </a:cubicBezTo>
                      <a:cubicBezTo>
                        <a:pt x="27" y="4"/>
                        <a:pt x="29" y="6"/>
                        <a:pt x="30" y="5"/>
                      </a:cubicBezTo>
                      <a:cubicBezTo>
                        <a:pt x="31" y="5"/>
                        <a:pt x="31" y="5"/>
                        <a:pt x="31" y="4"/>
                      </a:cubicBezTo>
                      <a:cubicBezTo>
                        <a:pt x="32" y="3"/>
                        <a:pt x="31" y="2"/>
                        <a:pt x="30" y="2"/>
                      </a:cubicBezTo>
                      <a:cubicBezTo>
                        <a:pt x="26" y="2"/>
                        <a:pt x="22" y="2"/>
                        <a:pt x="17" y="1"/>
                      </a:cubicBezTo>
                      <a:cubicBezTo>
                        <a:pt x="13" y="1"/>
                        <a:pt x="10" y="0"/>
                        <a:pt x="6" y="0"/>
                      </a:cubicBezTo>
                      <a:cubicBezTo>
                        <a:pt x="1" y="1"/>
                        <a:pt x="0" y="4"/>
                        <a:pt x="0" y="8"/>
                      </a:cubicBezTo>
                      <a:cubicBezTo>
                        <a:pt x="0" y="9"/>
                        <a:pt x="3" y="10"/>
                        <a:pt x="3" y="8"/>
                      </a:cubicBezTo>
                      <a:cubicBezTo>
                        <a:pt x="3" y="6"/>
                        <a:pt x="3" y="5"/>
                        <a:pt x="3" y="3"/>
                      </a:cubicBezTo>
                      <a:cubicBezTo>
                        <a:pt x="2" y="3"/>
                        <a:pt x="1" y="3"/>
                        <a:pt x="0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8"/>
                        <a:pt x="4" y="8"/>
                        <a:pt x="4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340"/>
                <p:cNvSpPr/>
                <p:nvPr/>
              </p:nvSpPr>
              <p:spPr bwMode="auto">
                <a:xfrm>
                  <a:off x="519" y="1469"/>
                  <a:ext cx="21" cy="6"/>
                </a:xfrm>
                <a:custGeom>
                  <a:avLst/>
                  <a:gdLst>
                    <a:gd name="T0" fmla="*/ 3 w 31"/>
                    <a:gd name="T1" fmla="*/ 6 h 9"/>
                    <a:gd name="T2" fmla="*/ 5 w 31"/>
                    <a:gd name="T3" fmla="*/ 7 h 9"/>
                    <a:gd name="T4" fmla="*/ 10 w 31"/>
                    <a:gd name="T5" fmla="*/ 6 h 9"/>
                    <a:gd name="T6" fmla="*/ 10 w 31"/>
                    <a:gd name="T7" fmla="*/ 3 h 9"/>
                    <a:gd name="T8" fmla="*/ 2 w 31"/>
                    <a:gd name="T9" fmla="*/ 4 h 9"/>
                    <a:gd name="T10" fmla="*/ 2 w 31"/>
                    <a:gd name="T11" fmla="*/ 7 h 9"/>
                    <a:gd name="T12" fmla="*/ 9 w 31"/>
                    <a:gd name="T13" fmla="*/ 6 h 9"/>
                    <a:gd name="T14" fmla="*/ 8 w 31"/>
                    <a:gd name="T15" fmla="*/ 3 h 9"/>
                    <a:gd name="T16" fmla="*/ 4 w 31"/>
                    <a:gd name="T17" fmla="*/ 3 h 9"/>
                    <a:gd name="T18" fmla="*/ 4 w 31"/>
                    <a:gd name="T19" fmla="*/ 6 h 9"/>
                    <a:gd name="T20" fmla="*/ 16 w 31"/>
                    <a:gd name="T21" fmla="*/ 5 h 9"/>
                    <a:gd name="T22" fmla="*/ 16 w 31"/>
                    <a:gd name="T23" fmla="*/ 2 h 9"/>
                    <a:gd name="T24" fmla="*/ 10 w 31"/>
                    <a:gd name="T25" fmla="*/ 3 h 9"/>
                    <a:gd name="T26" fmla="*/ 11 w 31"/>
                    <a:gd name="T27" fmla="*/ 6 h 9"/>
                    <a:gd name="T28" fmla="*/ 21 w 31"/>
                    <a:gd name="T29" fmla="*/ 5 h 9"/>
                    <a:gd name="T30" fmla="*/ 21 w 31"/>
                    <a:gd name="T31" fmla="*/ 2 h 9"/>
                    <a:gd name="T32" fmla="*/ 8 w 31"/>
                    <a:gd name="T33" fmla="*/ 3 h 9"/>
                    <a:gd name="T34" fmla="*/ 9 w 31"/>
                    <a:gd name="T35" fmla="*/ 5 h 9"/>
                    <a:gd name="T36" fmla="*/ 21 w 31"/>
                    <a:gd name="T37" fmla="*/ 4 h 9"/>
                    <a:gd name="T38" fmla="*/ 21 w 31"/>
                    <a:gd name="T39" fmla="*/ 1 h 9"/>
                    <a:gd name="T40" fmla="*/ 15 w 31"/>
                    <a:gd name="T41" fmla="*/ 1 h 9"/>
                    <a:gd name="T42" fmla="*/ 15 w 31"/>
                    <a:gd name="T43" fmla="*/ 4 h 9"/>
                    <a:gd name="T44" fmla="*/ 28 w 31"/>
                    <a:gd name="T45" fmla="*/ 2 h 9"/>
                    <a:gd name="T46" fmla="*/ 30 w 31"/>
                    <a:gd name="T47" fmla="*/ 5 h 9"/>
                    <a:gd name="T48" fmla="*/ 30 w 31"/>
                    <a:gd name="T49" fmla="*/ 4 h 9"/>
                    <a:gd name="T50" fmla="*/ 31 w 31"/>
                    <a:gd name="T51" fmla="*/ 3 h 9"/>
                    <a:gd name="T52" fmla="*/ 31 w 31"/>
                    <a:gd name="T53" fmla="*/ 3 h 9"/>
                    <a:gd name="T54" fmla="*/ 30 w 31"/>
                    <a:gd name="T55" fmla="*/ 1 h 9"/>
                    <a:gd name="T56" fmla="*/ 15 w 31"/>
                    <a:gd name="T57" fmla="*/ 1 h 9"/>
                    <a:gd name="T58" fmla="*/ 16 w 31"/>
                    <a:gd name="T59" fmla="*/ 4 h 9"/>
                    <a:gd name="T60" fmla="*/ 21 w 31"/>
                    <a:gd name="T61" fmla="*/ 4 h 9"/>
                    <a:gd name="T62" fmla="*/ 21 w 31"/>
                    <a:gd name="T63" fmla="*/ 1 h 9"/>
                    <a:gd name="T64" fmla="*/ 7 w 31"/>
                    <a:gd name="T65" fmla="*/ 3 h 9"/>
                    <a:gd name="T66" fmla="*/ 8 w 31"/>
                    <a:gd name="T67" fmla="*/ 6 h 9"/>
                    <a:gd name="T68" fmla="*/ 21 w 31"/>
                    <a:gd name="T69" fmla="*/ 5 h 9"/>
                    <a:gd name="T70" fmla="*/ 21 w 31"/>
                    <a:gd name="T71" fmla="*/ 2 h 9"/>
                    <a:gd name="T72" fmla="*/ 10 w 31"/>
                    <a:gd name="T73" fmla="*/ 3 h 9"/>
                    <a:gd name="T74" fmla="*/ 11 w 31"/>
                    <a:gd name="T75" fmla="*/ 6 h 9"/>
                    <a:gd name="T76" fmla="*/ 16 w 31"/>
                    <a:gd name="T77" fmla="*/ 5 h 9"/>
                    <a:gd name="T78" fmla="*/ 16 w 31"/>
                    <a:gd name="T79" fmla="*/ 2 h 9"/>
                    <a:gd name="T80" fmla="*/ 3 w 31"/>
                    <a:gd name="T81" fmla="*/ 4 h 9"/>
                    <a:gd name="T82" fmla="*/ 4 w 31"/>
                    <a:gd name="T83" fmla="*/ 6 h 9"/>
                    <a:gd name="T84" fmla="*/ 9 w 31"/>
                    <a:gd name="T85" fmla="*/ 6 h 9"/>
                    <a:gd name="T86" fmla="*/ 8 w 31"/>
                    <a:gd name="T87" fmla="*/ 3 h 9"/>
                    <a:gd name="T88" fmla="*/ 2 w 31"/>
                    <a:gd name="T89" fmla="*/ 4 h 9"/>
                    <a:gd name="T90" fmla="*/ 2 w 31"/>
                    <a:gd name="T91" fmla="*/ 7 h 9"/>
                    <a:gd name="T92" fmla="*/ 11 w 31"/>
                    <a:gd name="T93" fmla="*/ 6 h 9"/>
                    <a:gd name="T94" fmla="*/ 10 w 31"/>
                    <a:gd name="T95" fmla="*/ 3 h 9"/>
                    <a:gd name="T96" fmla="*/ 1 w 31"/>
                    <a:gd name="T97" fmla="*/ 5 h 9"/>
                    <a:gd name="T98" fmla="*/ 0 w 31"/>
                    <a:gd name="T99" fmla="*/ 6 h 9"/>
                    <a:gd name="T100" fmla="*/ 1 w 31"/>
                    <a:gd name="T101" fmla="*/ 8 h 9"/>
                    <a:gd name="T102" fmla="*/ 3 w 31"/>
                    <a:gd name="T103" fmla="*/ 6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1" h="9">
                      <a:moveTo>
                        <a:pt x="3" y="6"/>
                      </a:moveTo>
                      <a:cubicBezTo>
                        <a:pt x="3" y="7"/>
                        <a:pt x="4" y="8"/>
                        <a:pt x="5" y="7"/>
                      </a:cubicBezTo>
                      <a:cubicBezTo>
                        <a:pt x="7" y="6"/>
                        <a:pt x="9" y="6"/>
                        <a:pt x="10" y="6"/>
                      </a:cubicBezTo>
                      <a:cubicBezTo>
                        <a:pt x="10" y="5"/>
                        <a:pt x="10" y="4"/>
                        <a:pt x="10" y="3"/>
                      </a:cubicBezTo>
                      <a:cubicBezTo>
                        <a:pt x="7" y="4"/>
                        <a:pt x="5" y="4"/>
                        <a:pt x="2" y="4"/>
                      </a:cubicBezTo>
                      <a:cubicBezTo>
                        <a:pt x="2" y="5"/>
                        <a:pt x="2" y="6"/>
                        <a:pt x="2" y="7"/>
                      </a:cubicBezTo>
                      <a:cubicBezTo>
                        <a:pt x="5" y="7"/>
                        <a:pt x="7" y="6"/>
                        <a:pt x="9" y="6"/>
                      </a:cubicBezTo>
                      <a:cubicBezTo>
                        <a:pt x="11" y="5"/>
                        <a:pt x="10" y="3"/>
                        <a:pt x="8" y="3"/>
                      </a:cubicBezTo>
                      <a:cubicBezTo>
                        <a:pt x="7" y="3"/>
                        <a:pt x="5" y="3"/>
                        <a:pt x="4" y="3"/>
                      </a:cubicBezTo>
                      <a:cubicBezTo>
                        <a:pt x="4" y="4"/>
                        <a:pt x="4" y="5"/>
                        <a:pt x="4" y="6"/>
                      </a:cubicBezTo>
                      <a:cubicBezTo>
                        <a:pt x="8" y="5"/>
                        <a:pt x="12" y="5"/>
                        <a:pt x="16" y="5"/>
                      </a:cubicBezTo>
                      <a:cubicBezTo>
                        <a:pt x="18" y="5"/>
                        <a:pt x="18" y="3"/>
                        <a:pt x="16" y="2"/>
                      </a:cubicBezTo>
                      <a:cubicBezTo>
                        <a:pt x="14" y="2"/>
                        <a:pt x="12" y="3"/>
                        <a:pt x="10" y="3"/>
                      </a:cubicBezTo>
                      <a:cubicBezTo>
                        <a:pt x="8" y="3"/>
                        <a:pt x="9" y="6"/>
                        <a:pt x="11" y="6"/>
                      </a:cubicBezTo>
                      <a:cubicBezTo>
                        <a:pt x="14" y="5"/>
                        <a:pt x="17" y="5"/>
                        <a:pt x="21" y="5"/>
                      </a:cubicBezTo>
                      <a:cubicBezTo>
                        <a:pt x="21" y="4"/>
                        <a:pt x="21" y="3"/>
                        <a:pt x="21" y="2"/>
                      </a:cubicBezTo>
                      <a:cubicBezTo>
                        <a:pt x="16" y="2"/>
                        <a:pt x="12" y="3"/>
                        <a:pt x="8" y="3"/>
                      </a:cubicBezTo>
                      <a:cubicBezTo>
                        <a:pt x="8" y="4"/>
                        <a:pt x="9" y="4"/>
                        <a:pt x="9" y="5"/>
                      </a:cubicBezTo>
                      <a:cubicBezTo>
                        <a:pt x="12" y="2"/>
                        <a:pt x="17" y="3"/>
                        <a:pt x="21" y="4"/>
                      </a:cubicBezTo>
                      <a:cubicBezTo>
                        <a:pt x="23" y="4"/>
                        <a:pt x="23" y="1"/>
                        <a:pt x="21" y="1"/>
                      </a:cubicBezTo>
                      <a:cubicBezTo>
                        <a:pt x="19" y="1"/>
                        <a:pt x="17" y="1"/>
                        <a:pt x="15" y="1"/>
                      </a:cubicBezTo>
                      <a:cubicBezTo>
                        <a:pt x="13" y="2"/>
                        <a:pt x="14" y="4"/>
                        <a:pt x="15" y="4"/>
                      </a:cubicBezTo>
                      <a:cubicBezTo>
                        <a:pt x="20" y="4"/>
                        <a:pt x="24" y="4"/>
                        <a:pt x="28" y="2"/>
                      </a:cubicBezTo>
                      <a:cubicBezTo>
                        <a:pt x="27" y="3"/>
                        <a:pt x="28" y="6"/>
                        <a:pt x="30" y="5"/>
                      </a:cubicBezTo>
                      <a:cubicBezTo>
                        <a:pt x="30" y="5"/>
                        <a:pt x="30" y="5"/>
                        <a:pt x="30" y="4"/>
                      </a:cubicBezTo>
                      <a:cubicBezTo>
                        <a:pt x="31" y="4"/>
                        <a:pt x="31" y="4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2"/>
                        <a:pt x="31" y="2"/>
                        <a:pt x="30" y="1"/>
                      </a:cubicBezTo>
                      <a:cubicBezTo>
                        <a:pt x="25" y="1"/>
                        <a:pt x="20" y="1"/>
                        <a:pt x="15" y="1"/>
                      </a:cubicBezTo>
                      <a:cubicBezTo>
                        <a:pt x="15" y="2"/>
                        <a:pt x="16" y="3"/>
                        <a:pt x="16" y="4"/>
                      </a:cubicBezTo>
                      <a:cubicBezTo>
                        <a:pt x="17" y="4"/>
                        <a:pt x="19" y="3"/>
                        <a:pt x="21" y="4"/>
                      </a:cubicBezTo>
                      <a:cubicBezTo>
                        <a:pt x="21" y="3"/>
                        <a:pt x="21" y="2"/>
                        <a:pt x="21" y="1"/>
                      </a:cubicBezTo>
                      <a:cubicBezTo>
                        <a:pt x="16" y="1"/>
                        <a:pt x="11" y="0"/>
                        <a:pt x="7" y="3"/>
                      </a:cubicBezTo>
                      <a:cubicBezTo>
                        <a:pt x="6" y="4"/>
                        <a:pt x="7" y="5"/>
                        <a:pt x="8" y="6"/>
                      </a:cubicBezTo>
                      <a:cubicBezTo>
                        <a:pt x="12" y="6"/>
                        <a:pt x="16" y="5"/>
                        <a:pt x="21" y="5"/>
                      </a:cubicBezTo>
                      <a:cubicBezTo>
                        <a:pt x="22" y="5"/>
                        <a:pt x="22" y="2"/>
                        <a:pt x="21" y="2"/>
                      </a:cubicBezTo>
                      <a:cubicBezTo>
                        <a:pt x="17" y="2"/>
                        <a:pt x="14" y="2"/>
                        <a:pt x="10" y="3"/>
                      </a:cubicBezTo>
                      <a:cubicBezTo>
                        <a:pt x="10" y="4"/>
                        <a:pt x="11" y="5"/>
                        <a:pt x="11" y="6"/>
                      </a:cubicBezTo>
                      <a:cubicBezTo>
                        <a:pt x="13" y="5"/>
                        <a:pt x="14" y="5"/>
                        <a:pt x="16" y="5"/>
                      </a:cubicBezTo>
                      <a:cubicBezTo>
                        <a:pt x="16" y="4"/>
                        <a:pt x="16" y="3"/>
                        <a:pt x="16" y="2"/>
                      </a:cubicBezTo>
                      <a:cubicBezTo>
                        <a:pt x="11" y="2"/>
                        <a:pt x="7" y="2"/>
                        <a:pt x="3" y="4"/>
                      </a:cubicBezTo>
                      <a:cubicBezTo>
                        <a:pt x="2" y="4"/>
                        <a:pt x="2" y="6"/>
                        <a:pt x="4" y="6"/>
                      </a:cubicBezTo>
                      <a:cubicBezTo>
                        <a:pt x="5" y="6"/>
                        <a:pt x="7" y="6"/>
                        <a:pt x="9" y="6"/>
                      </a:cubicBezTo>
                      <a:cubicBezTo>
                        <a:pt x="9" y="5"/>
                        <a:pt x="9" y="4"/>
                        <a:pt x="8" y="3"/>
                      </a:cubicBezTo>
                      <a:cubicBezTo>
                        <a:pt x="6" y="3"/>
                        <a:pt x="4" y="4"/>
                        <a:pt x="2" y="4"/>
                      </a:cubicBezTo>
                      <a:cubicBezTo>
                        <a:pt x="0" y="4"/>
                        <a:pt x="0" y="7"/>
                        <a:pt x="2" y="7"/>
                      </a:cubicBezTo>
                      <a:cubicBezTo>
                        <a:pt x="5" y="7"/>
                        <a:pt x="8" y="7"/>
                        <a:pt x="11" y="6"/>
                      </a:cubicBezTo>
                      <a:cubicBezTo>
                        <a:pt x="12" y="6"/>
                        <a:pt x="12" y="3"/>
                        <a:pt x="10" y="3"/>
                      </a:cubicBezTo>
                      <a:cubicBezTo>
                        <a:pt x="7" y="4"/>
                        <a:pt x="4" y="4"/>
                        <a:pt x="1" y="5"/>
                      </a:cubicBezTo>
                      <a:cubicBezTo>
                        <a:pt x="1" y="5"/>
                        <a:pt x="0" y="6"/>
                        <a:pt x="0" y="6"/>
                      </a:cubicBezTo>
                      <a:cubicBezTo>
                        <a:pt x="0" y="7"/>
                        <a:pt x="1" y="8"/>
                        <a:pt x="1" y="8"/>
                      </a:cubicBezTo>
                      <a:cubicBezTo>
                        <a:pt x="3" y="9"/>
                        <a:pt x="4" y="7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341"/>
                <p:cNvSpPr/>
                <p:nvPr/>
              </p:nvSpPr>
              <p:spPr bwMode="auto">
                <a:xfrm>
                  <a:off x="546" y="1469"/>
                  <a:ext cx="9" cy="12"/>
                </a:xfrm>
                <a:custGeom>
                  <a:avLst/>
                  <a:gdLst>
                    <a:gd name="T0" fmla="*/ 5 w 14"/>
                    <a:gd name="T1" fmla="*/ 15 h 18"/>
                    <a:gd name="T2" fmla="*/ 5 w 14"/>
                    <a:gd name="T3" fmla="*/ 2 h 18"/>
                    <a:gd name="T4" fmla="*/ 4 w 14"/>
                    <a:gd name="T5" fmla="*/ 3 h 18"/>
                    <a:gd name="T6" fmla="*/ 10 w 14"/>
                    <a:gd name="T7" fmla="*/ 4 h 18"/>
                    <a:gd name="T8" fmla="*/ 10 w 14"/>
                    <a:gd name="T9" fmla="*/ 8 h 18"/>
                    <a:gd name="T10" fmla="*/ 10 w 14"/>
                    <a:gd name="T11" fmla="*/ 16 h 18"/>
                    <a:gd name="T12" fmla="*/ 11 w 14"/>
                    <a:gd name="T13" fmla="*/ 15 h 18"/>
                    <a:gd name="T14" fmla="*/ 3 w 14"/>
                    <a:gd name="T15" fmla="*/ 15 h 18"/>
                    <a:gd name="T16" fmla="*/ 2 w 14"/>
                    <a:gd name="T17" fmla="*/ 17 h 18"/>
                    <a:gd name="T18" fmla="*/ 11 w 14"/>
                    <a:gd name="T19" fmla="*/ 18 h 18"/>
                    <a:gd name="T20" fmla="*/ 13 w 14"/>
                    <a:gd name="T21" fmla="*/ 16 h 18"/>
                    <a:gd name="T22" fmla="*/ 13 w 14"/>
                    <a:gd name="T23" fmla="*/ 4 h 18"/>
                    <a:gd name="T24" fmla="*/ 4 w 14"/>
                    <a:gd name="T25" fmla="*/ 1 h 18"/>
                    <a:gd name="T26" fmla="*/ 3 w 14"/>
                    <a:gd name="T27" fmla="*/ 2 h 18"/>
                    <a:gd name="T28" fmla="*/ 2 w 14"/>
                    <a:gd name="T29" fmla="*/ 15 h 18"/>
                    <a:gd name="T30" fmla="*/ 5 w 14"/>
                    <a:gd name="T31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4" h="18">
                      <a:moveTo>
                        <a:pt x="5" y="15"/>
                      </a:moveTo>
                      <a:cubicBezTo>
                        <a:pt x="5" y="11"/>
                        <a:pt x="5" y="6"/>
                        <a:pt x="5" y="2"/>
                      </a:cubicBezTo>
                      <a:cubicBezTo>
                        <a:pt x="5" y="2"/>
                        <a:pt x="4" y="3"/>
                        <a:pt x="4" y="3"/>
                      </a:cubicBezTo>
                      <a:cubicBezTo>
                        <a:pt x="6" y="3"/>
                        <a:pt x="9" y="3"/>
                        <a:pt x="10" y="4"/>
                      </a:cubicBezTo>
                      <a:cubicBezTo>
                        <a:pt x="11" y="5"/>
                        <a:pt x="10" y="7"/>
                        <a:pt x="10" y="8"/>
                      </a:cubicBezTo>
                      <a:cubicBezTo>
                        <a:pt x="10" y="11"/>
                        <a:pt x="10" y="13"/>
                        <a:pt x="10" y="16"/>
                      </a:cubicBezTo>
                      <a:cubicBezTo>
                        <a:pt x="10" y="16"/>
                        <a:pt x="10" y="15"/>
                        <a:pt x="11" y="15"/>
                      </a:cubicBezTo>
                      <a:cubicBezTo>
                        <a:pt x="8" y="16"/>
                        <a:pt x="5" y="15"/>
                        <a:pt x="3" y="15"/>
                      </a:cubicBezTo>
                      <a:cubicBezTo>
                        <a:pt x="1" y="14"/>
                        <a:pt x="0" y="17"/>
                        <a:pt x="2" y="17"/>
                      </a:cubicBezTo>
                      <a:cubicBezTo>
                        <a:pt x="5" y="18"/>
                        <a:pt x="8" y="18"/>
                        <a:pt x="11" y="18"/>
                      </a:cubicBezTo>
                      <a:cubicBezTo>
                        <a:pt x="12" y="17"/>
                        <a:pt x="12" y="17"/>
                        <a:pt x="13" y="16"/>
                      </a:cubicBezTo>
                      <a:cubicBezTo>
                        <a:pt x="13" y="12"/>
                        <a:pt x="14" y="8"/>
                        <a:pt x="13" y="4"/>
                      </a:cubicBezTo>
                      <a:cubicBezTo>
                        <a:pt x="12" y="0"/>
                        <a:pt x="7" y="0"/>
                        <a:pt x="4" y="1"/>
                      </a:cubicBezTo>
                      <a:cubicBezTo>
                        <a:pt x="3" y="1"/>
                        <a:pt x="3" y="1"/>
                        <a:pt x="3" y="2"/>
                      </a:cubicBezTo>
                      <a:cubicBezTo>
                        <a:pt x="2" y="6"/>
                        <a:pt x="2" y="11"/>
                        <a:pt x="2" y="15"/>
                      </a:cubicBezTo>
                      <a:cubicBezTo>
                        <a:pt x="2" y="17"/>
                        <a:pt x="5" y="17"/>
                        <a:pt x="5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342"/>
                <p:cNvSpPr/>
                <p:nvPr/>
              </p:nvSpPr>
              <p:spPr bwMode="auto">
                <a:xfrm>
                  <a:off x="552" y="1466"/>
                  <a:ext cx="9" cy="16"/>
                </a:xfrm>
                <a:custGeom>
                  <a:avLst/>
                  <a:gdLst>
                    <a:gd name="T0" fmla="*/ 5 w 14"/>
                    <a:gd name="T1" fmla="*/ 21 h 24"/>
                    <a:gd name="T2" fmla="*/ 5 w 14"/>
                    <a:gd name="T3" fmla="*/ 10 h 24"/>
                    <a:gd name="T4" fmla="*/ 5 w 14"/>
                    <a:gd name="T5" fmla="*/ 6 h 24"/>
                    <a:gd name="T6" fmla="*/ 8 w 14"/>
                    <a:gd name="T7" fmla="*/ 3 h 24"/>
                    <a:gd name="T8" fmla="*/ 11 w 14"/>
                    <a:gd name="T9" fmla="*/ 9 h 24"/>
                    <a:gd name="T10" fmla="*/ 11 w 14"/>
                    <a:gd name="T11" fmla="*/ 21 h 24"/>
                    <a:gd name="T12" fmla="*/ 12 w 14"/>
                    <a:gd name="T13" fmla="*/ 20 h 24"/>
                    <a:gd name="T14" fmla="*/ 3 w 14"/>
                    <a:gd name="T15" fmla="*/ 20 h 24"/>
                    <a:gd name="T16" fmla="*/ 2 w 14"/>
                    <a:gd name="T17" fmla="*/ 22 h 24"/>
                    <a:gd name="T18" fmla="*/ 13 w 14"/>
                    <a:gd name="T19" fmla="*/ 23 h 24"/>
                    <a:gd name="T20" fmla="*/ 14 w 14"/>
                    <a:gd name="T21" fmla="*/ 21 h 24"/>
                    <a:gd name="T22" fmla="*/ 14 w 14"/>
                    <a:gd name="T23" fmla="*/ 5 h 24"/>
                    <a:gd name="T24" fmla="*/ 9 w 14"/>
                    <a:gd name="T25" fmla="*/ 1 h 24"/>
                    <a:gd name="T26" fmla="*/ 2 w 14"/>
                    <a:gd name="T27" fmla="*/ 4 h 24"/>
                    <a:gd name="T28" fmla="*/ 2 w 14"/>
                    <a:gd name="T29" fmla="*/ 10 h 24"/>
                    <a:gd name="T30" fmla="*/ 2 w 14"/>
                    <a:gd name="T31" fmla="*/ 21 h 24"/>
                    <a:gd name="T32" fmla="*/ 5 w 14"/>
                    <a:gd name="T33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4" h="24">
                      <a:moveTo>
                        <a:pt x="5" y="21"/>
                      </a:moveTo>
                      <a:cubicBezTo>
                        <a:pt x="5" y="18"/>
                        <a:pt x="5" y="14"/>
                        <a:pt x="5" y="10"/>
                      </a:cubicBezTo>
                      <a:cubicBezTo>
                        <a:pt x="5" y="9"/>
                        <a:pt x="5" y="7"/>
                        <a:pt x="5" y="6"/>
                      </a:cubicBezTo>
                      <a:cubicBezTo>
                        <a:pt x="5" y="3"/>
                        <a:pt x="6" y="3"/>
                        <a:pt x="8" y="3"/>
                      </a:cubicBezTo>
                      <a:cubicBezTo>
                        <a:pt x="12" y="3"/>
                        <a:pt x="11" y="6"/>
                        <a:pt x="11" y="9"/>
                      </a:cubicBezTo>
                      <a:cubicBezTo>
                        <a:pt x="11" y="13"/>
                        <a:pt x="11" y="17"/>
                        <a:pt x="11" y="21"/>
                      </a:cubicBezTo>
                      <a:cubicBezTo>
                        <a:pt x="11" y="21"/>
                        <a:pt x="12" y="20"/>
                        <a:pt x="12" y="20"/>
                      </a:cubicBezTo>
                      <a:cubicBezTo>
                        <a:pt x="9" y="21"/>
                        <a:pt x="6" y="20"/>
                        <a:pt x="3" y="20"/>
                      </a:cubicBezTo>
                      <a:cubicBezTo>
                        <a:pt x="1" y="19"/>
                        <a:pt x="0" y="22"/>
                        <a:pt x="2" y="22"/>
                      </a:cubicBezTo>
                      <a:cubicBezTo>
                        <a:pt x="6" y="23"/>
                        <a:pt x="9" y="24"/>
                        <a:pt x="13" y="23"/>
                      </a:cubicBezTo>
                      <a:cubicBezTo>
                        <a:pt x="13" y="22"/>
                        <a:pt x="14" y="22"/>
                        <a:pt x="14" y="21"/>
                      </a:cubicBezTo>
                      <a:cubicBezTo>
                        <a:pt x="14" y="16"/>
                        <a:pt x="14" y="10"/>
                        <a:pt x="14" y="5"/>
                      </a:cubicBezTo>
                      <a:cubicBezTo>
                        <a:pt x="14" y="2"/>
                        <a:pt x="12" y="1"/>
                        <a:pt x="9" y="1"/>
                      </a:cubicBezTo>
                      <a:cubicBezTo>
                        <a:pt x="6" y="0"/>
                        <a:pt x="3" y="1"/>
                        <a:pt x="2" y="4"/>
                      </a:cubicBezTo>
                      <a:cubicBezTo>
                        <a:pt x="2" y="6"/>
                        <a:pt x="2" y="8"/>
                        <a:pt x="2" y="10"/>
                      </a:cubicBezTo>
                      <a:cubicBezTo>
                        <a:pt x="2" y="14"/>
                        <a:pt x="2" y="18"/>
                        <a:pt x="2" y="21"/>
                      </a:cubicBezTo>
                      <a:cubicBezTo>
                        <a:pt x="2" y="23"/>
                        <a:pt x="5" y="23"/>
                        <a:pt x="5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343"/>
                <p:cNvSpPr/>
                <p:nvPr/>
              </p:nvSpPr>
              <p:spPr bwMode="auto">
                <a:xfrm>
                  <a:off x="557" y="1462"/>
                  <a:ext cx="11" cy="20"/>
                </a:xfrm>
                <a:custGeom>
                  <a:avLst/>
                  <a:gdLst>
                    <a:gd name="T0" fmla="*/ 2 w 16"/>
                    <a:gd name="T1" fmla="*/ 27 h 30"/>
                    <a:gd name="T2" fmla="*/ 2 w 16"/>
                    <a:gd name="T3" fmla="*/ 28 h 30"/>
                    <a:gd name="T4" fmla="*/ 5 w 16"/>
                    <a:gd name="T5" fmla="*/ 28 h 30"/>
                    <a:gd name="T6" fmla="*/ 6 w 16"/>
                    <a:gd name="T7" fmla="*/ 12 h 30"/>
                    <a:gd name="T8" fmla="*/ 7 w 16"/>
                    <a:gd name="T9" fmla="*/ 4 h 30"/>
                    <a:gd name="T10" fmla="*/ 13 w 16"/>
                    <a:gd name="T11" fmla="*/ 4 h 30"/>
                    <a:gd name="T12" fmla="*/ 12 w 16"/>
                    <a:gd name="T13" fmla="*/ 3 h 30"/>
                    <a:gd name="T14" fmla="*/ 12 w 16"/>
                    <a:gd name="T15" fmla="*/ 27 h 30"/>
                    <a:gd name="T16" fmla="*/ 14 w 16"/>
                    <a:gd name="T17" fmla="*/ 26 h 30"/>
                    <a:gd name="T18" fmla="*/ 2 w 16"/>
                    <a:gd name="T19" fmla="*/ 25 h 30"/>
                    <a:gd name="T20" fmla="*/ 2 w 16"/>
                    <a:gd name="T21" fmla="*/ 28 h 30"/>
                    <a:gd name="T22" fmla="*/ 14 w 16"/>
                    <a:gd name="T23" fmla="*/ 29 h 30"/>
                    <a:gd name="T24" fmla="*/ 15 w 16"/>
                    <a:gd name="T25" fmla="*/ 27 h 30"/>
                    <a:gd name="T26" fmla="*/ 15 w 16"/>
                    <a:gd name="T27" fmla="*/ 3 h 30"/>
                    <a:gd name="T28" fmla="*/ 13 w 16"/>
                    <a:gd name="T29" fmla="*/ 2 h 30"/>
                    <a:gd name="T30" fmla="*/ 3 w 16"/>
                    <a:gd name="T31" fmla="*/ 5 h 30"/>
                    <a:gd name="T32" fmla="*/ 2 w 16"/>
                    <a:gd name="T33" fmla="*/ 28 h 30"/>
                    <a:gd name="T34" fmla="*/ 5 w 16"/>
                    <a:gd name="T35" fmla="*/ 28 h 30"/>
                    <a:gd name="T36" fmla="*/ 5 w 16"/>
                    <a:gd name="T37" fmla="*/ 27 h 30"/>
                    <a:gd name="T38" fmla="*/ 2 w 16"/>
                    <a:gd name="T39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6" h="30">
                      <a:moveTo>
                        <a:pt x="2" y="27"/>
                      </a:moveTo>
                      <a:cubicBezTo>
                        <a:pt x="2" y="27"/>
                        <a:pt x="2" y="28"/>
                        <a:pt x="2" y="28"/>
                      </a:cubicBezTo>
                      <a:cubicBezTo>
                        <a:pt x="2" y="30"/>
                        <a:pt x="4" y="30"/>
                        <a:pt x="5" y="28"/>
                      </a:cubicBezTo>
                      <a:cubicBezTo>
                        <a:pt x="7" y="23"/>
                        <a:pt x="7" y="18"/>
                        <a:pt x="6" y="12"/>
                      </a:cubicBezTo>
                      <a:cubicBezTo>
                        <a:pt x="6" y="11"/>
                        <a:pt x="5" y="4"/>
                        <a:pt x="7" y="4"/>
                      </a:cubicBezTo>
                      <a:cubicBezTo>
                        <a:pt x="9" y="4"/>
                        <a:pt x="11" y="4"/>
                        <a:pt x="13" y="4"/>
                      </a:cubicBezTo>
                      <a:cubicBezTo>
                        <a:pt x="13" y="4"/>
                        <a:pt x="13" y="3"/>
                        <a:pt x="12" y="3"/>
                      </a:cubicBezTo>
                      <a:cubicBezTo>
                        <a:pt x="12" y="11"/>
                        <a:pt x="13" y="19"/>
                        <a:pt x="12" y="27"/>
                      </a:cubicBezTo>
                      <a:cubicBezTo>
                        <a:pt x="13" y="27"/>
                        <a:pt x="13" y="26"/>
                        <a:pt x="14" y="26"/>
                      </a:cubicBezTo>
                      <a:cubicBezTo>
                        <a:pt x="10" y="26"/>
                        <a:pt x="6" y="25"/>
                        <a:pt x="2" y="25"/>
                      </a:cubicBezTo>
                      <a:cubicBezTo>
                        <a:pt x="0" y="25"/>
                        <a:pt x="0" y="28"/>
                        <a:pt x="2" y="28"/>
                      </a:cubicBezTo>
                      <a:cubicBezTo>
                        <a:pt x="6" y="28"/>
                        <a:pt x="10" y="29"/>
                        <a:pt x="14" y="29"/>
                      </a:cubicBezTo>
                      <a:cubicBezTo>
                        <a:pt x="15" y="29"/>
                        <a:pt x="15" y="28"/>
                        <a:pt x="15" y="27"/>
                      </a:cubicBezTo>
                      <a:cubicBezTo>
                        <a:pt x="16" y="19"/>
                        <a:pt x="15" y="11"/>
                        <a:pt x="15" y="3"/>
                      </a:cubicBezTo>
                      <a:cubicBezTo>
                        <a:pt x="15" y="2"/>
                        <a:pt x="14" y="2"/>
                        <a:pt x="13" y="2"/>
                      </a:cubicBezTo>
                      <a:cubicBezTo>
                        <a:pt x="11" y="1"/>
                        <a:pt x="3" y="0"/>
                        <a:pt x="3" y="5"/>
                      </a:cubicBezTo>
                      <a:cubicBezTo>
                        <a:pt x="3" y="12"/>
                        <a:pt x="5" y="20"/>
                        <a:pt x="2" y="28"/>
                      </a:cubicBezTo>
                      <a:cubicBezTo>
                        <a:pt x="3" y="28"/>
                        <a:pt x="4" y="28"/>
                        <a:pt x="5" y="28"/>
                      </a:cubicBezTo>
                      <a:cubicBezTo>
                        <a:pt x="5" y="28"/>
                        <a:pt x="5" y="27"/>
                        <a:pt x="5" y="27"/>
                      </a:cubicBezTo>
                      <a:cubicBezTo>
                        <a:pt x="5" y="25"/>
                        <a:pt x="2" y="25"/>
                        <a:pt x="2" y="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344"/>
                <p:cNvSpPr/>
                <p:nvPr/>
              </p:nvSpPr>
              <p:spPr bwMode="auto">
                <a:xfrm>
                  <a:off x="564" y="1458"/>
                  <a:ext cx="8" cy="24"/>
                </a:xfrm>
                <a:custGeom>
                  <a:avLst/>
                  <a:gdLst>
                    <a:gd name="T0" fmla="*/ 4 w 13"/>
                    <a:gd name="T1" fmla="*/ 33 h 35"/>
                    <a:gd name="T2" fmla="*/ 6 w 13"/>
                    <a:gd name="T3" fmla="*/ 22 h 35"/>
                    <a:gd name="T4" fmla="*/ 4 w 13"/>
                    <a:gd name="T5" fmla="*/ 3 h 35"/>
                    <a:gd name="T6" fmla="*/ 2 w 13"/>
                    <a:gd name="T7" fmla="*/ 4 h 35"/>
                    <a:gd name="T8" fmla="*/ 10 w 13"/>
                    <a:gd name="T9" fmla="*/ 7 h 35"/>
                    <a:gd name="T10" fmla="*/ 10 w 13"/>
                    <a:gd name="T11" fmla="*/ 14 h 35"/>
                    <a:gd name="T12" fmla="*/ 10 w 13"/>
                    <a:gd name="T13" fmla="*/ 33 h 35"/>
                    <a:gd name="T14" fmla="*/ 12 w 13"/>
                    <a:gd name="T15" fmla="*/ 32 h 35"/>
                    <a:gd name="T16" fmla="*/ 3 w 13"/>
                    <a:gd name="T17" fmla="*/ 31 h 35"/>
                    <a:gd name="T18" fmla="*/ 2 w 13"/>
                    <a:gd name="T19" fmla="*/ 34 h 35"/>
                    <a:gd name="T20" fmla="*/ 12 w 13"/>
                    <a:gd name="T21" fmla="*/ 35 h 35"/>
                    <a:gd name="T22" fmla="*/ 13 w 13"/>
                    <a:gd name="T23" fmla="*/ 33 h 35"/>
                    <a:gd name="T24" fmla="*/ 12 w 13"/>
                    <a:gd name="T25" fmla="*/ 5 h 35"/>
                    <a:gd name="T26" fmla="*/ 2 w 13"/>
                    <a:gd name="T27" fmla="*/ 1 h 35"/>
                    <a:gd name="T28" fmla="*/ 1 w 13"/>
                    <a:gd name="T29" fmla="*/ 3 h 35"/>
                    <a:gd name="T30" fmla="*/ 1 w 13"/>
                    <a:gd name="T31" fmla="*/ 16 h 35"/>
                    <a:gd name="T32" fmla="*/ 2 w 13"/>
                    <a:gd name="T33" fmla="*/ 32 h 35"/>
                    <a:gd name="T34" fmla="*/ 4 w 13"/>
                    <a:gd name="T35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3" h="35">
                      <a:moveTo>
                        <a:pt x="4" y="33"/>
                      </a:moveTo>
                      <a:cubicBezTo>
                        <a:pt x="7" y="30"/>
                        <a:pt x="6" y="26"/>
                        <a:pt x="6" y="22"/>
                      </a:cubicBezTo>
                      <a:cubicBezTo>
                        <a:pt x="5" y="15"/>
                        <a:pt x="4" y="9"/>
                        <a:pt x="4" y="3"/>
                      </a:cubicBezTo>
                      <a:cubicBezTo>
                        <a:pt x="3" y="3"/>
                        <a:pt x="3" y="3"/>
                        <a:pt x="2" y="4"/>
                      </a:cubicBezTo>
                      <a:cubicBezTo>
                        <a:pt x="5" y="4"/>
                        <a:pt x="10" y="2"/>
                        <a:pt x="10" y="7"/>
                      </a:cubicBezTo>
                      <a:cubicBezTo>
                        <a:pt x="10" y="9"/>
                        <a:pt x="10" y="12"/>
                        <a:pt x="10" y="14"/>
                      </a:cubicBezTo>
                      <a:cubicBezTo>
                        <a:pt x="10" y="21"/>
                        <a:pt x="11" y="27"/>
                        <a:pt x="10" y="33"/>
                      </a:cubicBezTo>
                      <a:cubicBezTo>
                        <a:pt x="11" y="33"/>
                        <a:pt x="11" y="32"/>
                        <a:pt x="12" y="32"/>
                      </a:cubicBezTo>
                      <a:cubicBezTo>
                        <a:pt x="9" y="32"/>
                        <a:pt x="6" y="32"/>
                        <a:pt x="3" y="31"/>
                      </a:cubicBezTo>
                      <a:cubicBezTo>
                        <a:pt x="1" y="31"/>
                        <a:pt x="0" y="34"/>
                        <a:pt x="2" y="34"/>
                      </a:cubicBezTo>
                      <a:cubicBezTo>
                        <a:pt x="5" y="35"/>
                        <a:pt x="8" y="35"/>
                        <a:pt x="12" y="35"/>
                      </a:cubicBezTo>
                      <a:cubicBezTo>
                        <a:pt x="13" y="35"/>
                        <a:pt x="13" y="34"/>
                        <a:pt x="13" y="33"/>
                      </a:cubicBezTo>
                      <a:cubicBezTo>
                        <a:pt x="13" y="24"/>
                        <a:pt x="13" y="15"/>
                        <a:pt x="12" y="5"/>
                      </a:cubicBezTo>
                      <a:cubicBezTo>
                        <a:pt x="12" y="0"/>
                        <a:pt x="6" y="1"/>
                        <a:pt x="2" y="1"/>
                      </a:cubicBezTo>
                      <a:cubicBezTo>
                        <a:pt x="2" y="1"/>
                        <a:pt x="1" y="2"/>
                        <a:pt x="1" y="3"/>
                      </a:cubicBezTo>
                      <a:cubicBezTo>
                        <a:pt x="1" y="7"/>
                        <a:pt x="1" y="12"/>
                        <a:pt x="1" y="16"/>
                      </a:cubicBezTo>
                      <a:cubicBezTo>
                        <a:pt x="2" y="21"/>
                        <a:pt x="5" y="27"/>
                        <a:pt x="2" y="32"/>
                      </a:cubicBezTo>
                      <a:cubicBezTo>
                        <a:pt x="1" y="34"/>
                        <a:pt x="3" y="35"/>
                        <a:pt x="4" y="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345"/>
                <p:cNvSpPr/>
                <p:nvPr/>
              </p:nvSpPr>
              <p:spPr bwMode="auto">
                <a:xfrm>
                  <a:off x="569" y="1454"/>
                  <a:ext cx="10" cy="28"/>
                </a:xfrm>
                <a:custGeom>
                  <a:avLst/>
                  <a:gdLst>
                    <a:gd name="T0" fmla="*/ 6 w 15"/>
                    <a:gd name="T1" fmla="*/ 40 h 42"/>
                    <a:gd name="T2" fmla="*/ 4 w 15"/>
                    <a:gd name="T3" fmla="*/ 16 h 42"/>
                    <a:gd name="T4" fmla="*/ 4 w 15"/>
                    <a:gd name="T5" fmla="*/ 4 h 42"/>
                    <a:gd name="T6" fmla="*/ 5 w 15"/>
                    <a:gd name="T7" fmla="*/ 3 h 42"/>
                    <a:gd name="T8" fmla="*/ 11 w 15"/>
                    <a:gd name="T9" fmla="*/ 8 h 42"/>
                    <a:gd name="T10" fmla="*/ 11 w 15"/>
                    <a:gd name="T11" fmla="*/ 25 h 42"/>
                    <a:gd name="T12" fmla="*/ 12 w 15"/>
                    <a:gd name="T13" fmla="*/ 35 h 42"/>
                    <a:gd name="T14" fmla="*/ 2 w 15"/>
                    <a:gd name="T15" fmla="*/ 38 h 42"/>
                    <a:gd name="T16" fmla="*/ 2 w 15"/>
                    <a:gd name="T17" fmla="*/ 41 h 42"/>
                    <a:gd name="T18" fmla="*/ 13 w 15"/>
                    <a:gd name="T19" fmla="*/ 41 h 42"/>
                    <a:gd name="T20" fmla="*/ 15 w 15"/>
                    <a:gd name="T21" fmla="*/ 40 h 42"/>
                    <a:gd name="T22" fmla="*/ 14 w 15"/>
                    <a:gd name="T23" fmla="*/ 23 h 42"/>
                    <a:gd name="T24" fmla="*/ 14 w 15"/>
                    <a:gd name="T25" fmla="*/ 8 h 42"/>
                    <a:gd name="T26" fmla="*/ 2 w 15"/>
                    <a:gd name="T27" fmla="*/ 0 h 42"/>
                    <a:gd name="T28" fmla="*/ 1 w 15"/>
                    <a:gd name="T29" fmla="*/ 1 h 42"/>
                    <a:gd name="T30" fmla="*/ 3 w 15"/>
                    <a:gd name="T31" fmla="*/ 40 h 42"/>
                    <a:gd name="T32" fmla="*/ 6 w 15"/>
                    <a:gd name="T33" fmla="*/ 4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5" h="42">
                      <a:moveTo>
                        <a:pt x="6" y="40"/>
                      </a:moveTo>
                      <a:cubicBezTo>
                        <a:pt x="6" y="32"/>
                        <a:pt x="5" y="24"/>
                        <a:pt x="4" y="16"/>
                      </a:cubicBezTo>
                      <a:cubicBezTo>
                        <a:pt x="4" y="12"/>
                        <a:pt x="4" y="8"/>
                        <a:pt x="4" y="4"/>
                      </a:cubicBezTo>
                      <a:cubicBezTo>
                        <a:pt x="3" y="2"/>
                        <a:pt x="4" y="2"/>
                        <a:pt x="5" y="3"/>
                      </a:cubicBezTo>
                      <a:cubicBezTo>
                        <a:pt x="9" y="3"/>
                        <a:pt x="11" y="4"/>
                        <a:pt x="11" y="8"/>
                      </a:cubicBezTo>
                      <a:cubicBezTo>
                        <a:pt x="11" y="14"/>
                        <a:pt x="11" y="19"/>
                        <a:pt x="11" y="25"/>
                      </a:cubicBezTo>
                      <a:cubicBezTo>
                        <a:pt x="12" y="28"/>
                        <a:pt x="12" y="32"/>
                        <a:pt x="12" y="35"/>
                      </a:cubicBezTo>
                      <a:cubicBezTo>
                        <a:pt x="12" y="40"/>
                        <a:pt x="5" y="38"/>
                        <a:pt x="2" y="38"/>
                      </a:cubicBezTo>
                      <a:cubicBezTo>
                        <a:pt x="0" y="38"/>
                        <a:pt x="0" y="41"/>
                        <a:pt x="2" y="41"/>
                      </a:cubicBezTo>
                      <a:cubicBezTo>
                        <a:pt x="5" y="41"/>
                        <a:pt x="9" y="41"/>
                        <a:pt x="13" y="41"/>
                      </a:cubicBezTo>
                      <a:cubicBezTo>
                        <a:pt x="14" y="41"/>
                        <a:pt x="15" y="40"/>
                        <a:pt x="15" y="40"/>
                      </a:cubicBezTo>
                      <a:cubicBezTo>
                        <a:pt x="15" y="34"/>
                        <a:pt x="15" y="28"/>
                        <a:pt x="14" y="23"/>
                      </a:cubicBezTo>
                      <a:cubicBezTo>
                        <a:pt x="13" y="18"/>
                        <a:pt x="14" y="13"/>
                        <a:pt x="14" y="8"/>
                      </a:cubicBezTo>
                      <a:cubicBezTo>
                        <a:pt x="14" y="0"/>
                        <a:pt x="9" y="0"/>
                        <a:pt x="2" y="0"/>
                      </a:cubicBez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2" y="14"/>
                        <a:pt x="3" y="27"/>
                        <a:pt x="3" y="40"/>
                      </a:cubicBezTo>
                      <a:cubicBezTo>
                        <a:pt x="3" y="42"/>
                        <a:pt x="6" y="42"/>
                        <a:pt x="6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346"/>
                <p:cNvSpPr/>
                <p:nvPr/>
              </p:nvSpPr>
              <p:spPr bwMode="auto">
                <a:xfrm>
                  <a:off x="550" y="1471"/>
                  <a:ext cx="2" cy="3"/>
                </a:xfrm>
                <a:custGeom>
                  <a:avLst/>
                  <a:gdLst>
                    <a:gd name="T0" fmla="*/ 2 w 4"/>
                    <a:gd name="T1" fmla="*/ 3 h 4"/>
                    <a:gd name="T2" fmla="*/ 3 w 4"/>
                    <a:gd name="T3" fmla="*/ 2 h 4"/>
                    <a:gd name="T4" fmla="*/ 2 w 4"/>
                    <a:gd name="T5" fmla="*/ 1 h 4"/>
                    <a:gd name="T6" fmla="*/ 1 w 4"/>
                    <a:gd name="T7" fmla="*/ 2 h 4"/>
                    <a:gd name="T8" fmla="*/ 2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2" y="3"/>
                      </a:moveTo>
                      <a:cubicBezTo>
                        <a:pt x="3" y="3"/>
                        <a:pt x="3" y="2"/>
                        <a:pt x="3" y="2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2" y="1"/>
                        <a:pt x="1" y="1"/>
                        <a:pt x="1" y="2"/>
                      </a:cubicBezTo>
                      <a:cubicBezTo>
                        <a:pt x="0" y="3"/>
                        <a:pt x="1" y="4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347"/>
                <p:cNvSpPr/>
                <p:nvPr/>
              </p:nvSpPr>
              <p:spPr bwMode="auto">
                <a:xfrm>
                  <a:off x="550" y="1472"/>
                  <a:ext cx="2" cy="2"/>
                </a:xfrm>
                <a:custGeom>
                  <a:avLst/>
                  <a:gdLst>
                    <a:gd name="T0" fmla="*/ 2 w 4"/>
                    <a:gd name="T1" fmla="*/ 2 h 3"/>
                    <a:gd name="T2" fmla="*/ 3 w 4"/>
                    <a:gd name="T3" fmla="*/ 2 h 3"/>
                    <a:gd name="T4" fmla="*/ 2 w 4"/>
                    <a:gd name="T5" fmla="*/ 0 h 3"/>
                    <a:gd name="T6" fmla="*/ 1 w 4"/>
                    <a:gd name="T7" fmla="*/ 1 h 3"/>
                    <a:gd name="T8" fmla="*/ 2 w 4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3">
                      <a:moveTo>
                        <a:pt x="2" y="2"/>
                      </a:moveTo>
                      <a:cubicBezTo>
                        <a:pt x="2" y="2"/>
                        <a:pt x="2" y="2"/>
                        <a:pt x="3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ubicBezTo>
                        <a:pt x="2" y="0"/>
                        <a:pt x="1" y="1"/>
                        <a:pt x="1" y="1"/>
                      </a:cubicBezTo>
                      <a:cubicBezTo>
                        <a:pt x="0" y="1"/>
                        <a:pt x="1" y="3"/>
                        <a:pt x="2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348"/>
                <p:cNvSpPr/>
                <p:nvPr/>
              </p:nvSpPr>
              <p:spPr bwMode="auto">
                <a:xfrm>
                  <a:off x="547" y="1472"/>
                  <a:ext cx="7" cy="6"/>
                </a:xfrm>
                <a:custGeom>
                  <a:avLst/>
                  <a:gdLst>
                    <a:gd name="T0" fmla="*/ 2 w 10"/>
                    <a:gd name="T1" fmla="*/ 8 h 9"/>
                    <a:gd name="T2" fmla="*/ 9 w 10"/>
                    <a:gd name="T3" fmla="*/ 2 h 9"/>
                    <a:gd name="T4" fmla="*/ 8 w 10"/>
                    <a:gd name="T5" fmla="*/ 0 h 9"/>
                    <a:gd name="T6" fmla="*/ 1 w 10"/>
                    <a:gd name="T7" fmla="*/ 8 h 9"/>
                    <a:gd name="T8" fmla="*/ 2 w 10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9">
                      <a:moveTo>
                        <a:pt x="2" y="8"/>
                      </a:moveTo>
                      <a:cubicBezTo>
                        <a:pt x="3" y="5"/>
                        <a:pt x="7" y="4"/>
                        <a:pt x="9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6" y="3"/>
                        <a:pt x="2" y="4"/>
                        <a:pt x="1" y="8"/>
                      </a:cubicBezTo>
                      <a:cubicBezTo>
                        <a:pt x="0" y="9"/>
                        <a:pt x="2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349"/>
                <p:cNvSpPr/>
                <p:nvPr/>
              </p:nvSpPr>
              <p:spPr bwMode="auto">
                <a:xfrm>
                  <a:off x="547" y="1473"/>
                  <a:ext cx="7" cy="7"/>
                </a:xfrm>
                <a:custGeom>
                  <a:avLst/>
                  <a:gdLst>
                    <a:gd name="T0" fmla="*/ 2 w 10"/>
                    <a:gd name="T1" fmla="*/ 9 h 10"/>
                    <a:gd name="T2" fmla="*/ 10 w 10"/>
                    <a:gd name="T3" fmla="*/ 2 h 10"/>
                    <a:gd name="T4" fmla="*/ 9 w 10"/>
                    <a:gd name="T5" fmla="*/ 1 h 10"/>
                    <a:gd name="T6" fmla="*/ 1 w 10"/>
                    <a:gd name="T7" fmla="*/ 8 h 10"/>
                    <a:gd name="T8" fmla="*/ 2 w 10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0">
                      <a:moveTo>
                        <a:pt x="2" y="9"/>
                      </a:moveTo>
                      <a:cubicBezTo>
                        <a:pt x="4" y="6"/>
                        <a:pt x="7" y="4"/>
                        <a:pt x="10" y="2"/>
                      </a:cubicBezTo>
                      <a:cubicBezTo>
                        <a:pt x="10" y="1"/>
                        <a:pt x="10" y="0"/>
                        <a:pt x="9" y="1"/>
                      </a:cubicBezTo>
                      <a:cubicBezTo>
                        <a:pt x="6" y="3"/>
                        <a:pt x="3" y="5"/>
                        <a:pt x="1" y="8"/>
                      </a:cubicBezTo>
                      <a:cubicBezTo>
                        <a:pt x="0" y="9"/>
                        <a:pt x="1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350"/>
                <p:cNvSpPr/>
                <p:nvPr/>
              </p:nvSpPr>
              <p:spPr bwMode="auto">
                <a:xfrm>
                  <a:off x="548" y="1474"/>
                  <a:ext cx="6" cy="6"/>
                </a:xfrm>
                <a:custGeom>
                  <a:avLst/>
                  <a:gdLst>
                    <a:gd name="T0" fmla="*/ 1 w 9"/>
                    <a:gd name="T1" fmla="*/ 7 h 8"/>
                    <a:gd name="T2" fmla="*/ 9 w 9"/>
                    <a:gd name="T3" fmla="*/ 2 h 8"/>
                    <a:gd name="T4" fmla="*/ 8 w 9"/>
                    <a:gd name="T5" fmla="*/ 1 h 8"/>
                    <a:gd name="T6" fmla="*/ 1 w 9"/>
                    <a:gd name="T7" fmla="*/ 6 h 8"/>
                    <a:gd name="T8" fmla="*/ 1 w 9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8">
                      <a:moveTo>
                        <a:pt x="1" y="7"/>
                      </a:moveTo>
                      <a:cubicBezTo>
                        <a:pt x="4" y="6"/>
                        <a:pt x="6" y="4"/>
                        <a:pt x="9" y="2"/>
                      </a:cubicBezTo>
                      <a:cubicBezTo>
                        <a:pt x="9" y="2"/>
                        <a:pt x="9" y="0"/>
                        <a:pt x="8" y="1"/>
                      </a:cubicBezTo>
                      <a:cubicBezTo>
                        <a:pt x="5" y="2"/>
                        <a:pt x="3" y="5"/>
                        <a:pt x="1" y="6"/>
                      </a:cubicBezTo>
                      <a:cubicBezTo>
                        <a:pt x="0" y="6"/>
                        <a:pt x="0" y="8"/>
                        <a:pt x="1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351"/>
                <p:cNvSpPr/>
                <p:nvPr/>
              </p:nvSpPr>
              <p:spPr bwMode="auto">
                <a:xfrm>
                  <a:off x="548" y="1471"/>
                  <a:ext cx="2" cy="3"/>
                </a:xfrm>
                <a:custGeom>
                  <a:avLst/>
                  <a:gdLst>
                    <a:gd name="T0" fmla="*/ 2 w 4"/>
                    <a:gd name="T1" fmla="*/ 3 h 4"/>
                    <a:gd name="T2" fmla="*/ 4 w 4"/>
                    <a:gd name="T3" fmla="*/ 2 h 4"/>
                    <a:gd name="T4" fmla="*/ 2 w 4"/>
                    <a:gd name="T5" fmla="*/ 1 h 4"/>
                    <a:gd name="T6" fmla="*/ 2 w 4"/>
                    <a:gd name="T7" fmla="*/ 1 h 4"/>
                    <a:gd name="T8" fmla="*/ 3 w 4"/>
                    <a:gd name="T9" fmla="*/ 2 h 4"/>
                    <a:gd name="T10" fmla="*/ 4 w 4"/>
                    <a:gd name="T11" fmla="*/ 2 h 4"/>
                    <a:gd name="T12" fmla="*/ 2 w 4"/>
                    <a:gd name="T13" fmla="*/ 1 h 4"/>
                    <a:gd name="T14" fmla="*/ 1 w 4"/>
                    <a:gd name="T15" fmla="*/ 2 h 4"/>
                    <a:gd name="T16" fmla="*/ 2 w 4"/>
                    <a:gd name="T1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4">
                      <a:moveTo>
                        <a:pt x="2" y="3"/>
                      </a:moveTo>
                      <a:cubicBezTo>
                        <a:pt x="3" y="3"/>
                        <a:pt x="3" y="2"/>
                        <a:pt x="4" y="2"/>
                      </a:cubicBezTo>
                      <a:cubicBezTo>
                        <a:pt x="3" y="1"/>
                        <a:pt x="3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2"/>
                        <a:pt x="2" y="3"/>
                        <a:pt x="3" y="2"/>
                      </a:cubicBezTo>
                      <a:cubicBezTo>
                        <a:pt x="3" y="2"/>
                        <a:pt x="3" y="2"/>
                        <a:pt x="4" y="2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2" y="1"/>
                        <a:pt x="2" y="1"/>
                        <a:pt x="1" y="2"/>
                      </a:cubicBezTo>
                      <a:cubicBezTo>
                        <a:pt x="0" y="3"/>
                        <a:pt x="2" y="4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352"/>
                <p:cNvSpPr/>
                <p:nvPr/>
              </p:nvSpPr>
              <p:spPr bwMode="auto">
                <a:xfrm>
                  <a:off x="554" y="1468"/>
                  <a:ext cx="5" cy="4"/>
                </a:xfrm>
                <a:custGeom>
                  <a:avLst/>
                  <a:gdLst>
                    <a:gd name="T0" fmla="*/ 2 w 8"/>
                    <a:gd name="T1" fmla="*/ 6 h 7"/>
                    <a:gd name="T2" fmla="*/ 7 w 8"/>
                    <a:gd name="T3" fmla="*/ 2 h 7"/>
                    <a:gd name="T4" fmla="*/ 6 w 8"/>
                    <a:gd name="T5" fmla="*/ 1 h 7"/>
                    <a:gd name="T6" fmla="*/ 1 w 8"/>
                    <a:gd name="T7" fmla="*/ 5 h 7"/>
                    <a:gd name="T8" fmla="*/ 2 w 8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5" y="4"/>
                        <a:pt x="7" y="2"/>
                      </a:cubicBezTo>
                      <a:cubicBezTo>
                        <a:pt x="8" y="2"/>
                        <a:pt x="7" y="0"/>
                        <a:pt x="6" y="1"/>
                      </a:cubicBezTo>
                      <a:cubicBezTo>
                        <a:pt x="4" y="2"/>
                        <a:pt x="2" y="4"/>
                        <a:pt x="1" y="5"/>
                      </a:cubicBezTo>
                      <a:cubicBezTo>
                        <a:pt x="0" y="5"/>
                        <a:pt x="1" y="7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353"/>
                <p:cNvSpPr/>
                <p:nvPr/>
              </p:nvSpPr>
              <p:spPr bwMode="auto">
                <a:xfrm>
                  <a:off x="553" y="1470"/>
                  <a:ext cx="7" cy="5"/>
                </a:xfrm>
                <a:custGeom>
                  <a:avLst/>
                  <a:gdLst>
                    <a:gd name="T0" fmla="*/ 2 w 10"/>
                    <a:gd name="T1" fmla="*/ 7 h 8"/>
                    <a:gd name="T2" fmla="*/ 9 w 10"/>
                    <a:gd name="T3" fmla="*/ 2 h 8"/>
                    <a:gd name="T4" fmla="*/ 8 w 10"/>
                    <a:gd name="T5" fmla="*/ 0 h 8"/>
                    <a:gd name="T6" fmla="*/ 1 w 10"/>
                    <a:gd name="T7" fmla="*/ 6 h 8"/>
                    <a:gd name="T8" fmla="*/ 2 w 10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7"/>
                      </a:moveTo>
                      <a:cubicBezTo>
                        <a:pt x="4" y="5"/>
                        <a:pt x="6" y="3"/>
                        <a:pt x="9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5" y="2"/>
                        <a:pt x="3" y="4"/>
                        <a:pt x="1" y="6"/>
                      </a:cubicBezTo>
                      <a:cubicBezTo>
                        <a:pt x="0" y="7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354"/>
                <p:cNvSpPr/>
                <p:nvPr/>
              </p:nvSpPr>
              <p:spPr bwMode="auto">
                <a:xfrm>
                  <a:off x="554" y="1472"/>
                  <a:ext cx="6" cy="4"/>
                </a:xfrm>
                <a:custGeom>
                  <a:avLst/>
                  <a:gdLst>
                    <a:gd name="T0" fmla="*/ 2 w 9"/>
                    <a:gd name="T1" fmla="*/ 6 h 7"/>
                    <a:gd name="T2" fmla="*/ 8 w 9"/>
                    <a:gd name="T3" fmla="*/ 2 h 7"/>
                    <a:gd name="T4" fmla="*/ 7 w 9"/>
                    <a:gd name="T5" fmla="*/ 0 h 7"/>
                    <a:gd name="T6" fmla="*/ 0 w 9"/>
                    <a:gd name="T7" fmla="*/ 5 h 7"/>
                    <a:gd name="T8" fmla="*/ 2 w 9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7">
                      <a:moveTo>
                        <a:pt x="2" y="6"/>
                      </a:moveTo>
                      <a:cubicBezTo>
                        <a:pt x="4" y="4"/>
                        <a:pt x="6" y="3"/>
                        <a:pt x="8" y="2"/>
                      </a:cubicBezTo>
                      <a:cubicBezTo>
                        <a:pt x="9" y="1"/>
                        <a:pt x="8" y="0"/>
                        <a:pt x="7" y="0"/>
                      </a:cubicBezTo>
                      <a:cubicBezTo>
                        <a:pt x="5" y="2"/>
                        <a:pt x="2" y="3"/>
                        <a:pt x="0" y="5"/>
                      </a:cubicBezTo>
                      <a:cubicBezTo>
                        <a:pt x="0" y="6"/>
                        <a:pt x="1" y="7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355"/>
                <p:cNvSpPr/>
                <p:nvPr/>
              </p:nvSpPr>
              <p:spPr bwMode="auto">
                <a:xfrm>
                  <a:off x="553" y="1474"/>
                  <a:ext cx="6" cy="5"/>
                </a:xfrm>
                <a:custGeom>
                  <a:avLst/>
                  <a:gdLst>
                    <a:gd name="T0" fmla="*/ 2 w 9"/>
                    <a:gd name="T1" fmla="*/ 7 h 8"/>
                    <a:gd name="T2" fmla="*/ 8 w 9"/>
                    <a:gd name="T3" fmla="*/ 2 h 8"/>
                    <a:gd name="T4" fmla="*/ 7 w 9"/>
                    <a:gd name="T5" fmla="*/ 1 h 8"/>
                    <a:gd name="T6" fmla="*/ 1 w 9"/>
                    <a:gd name="T7" fmla="*/ 6 h 8"/>
                    <a:gd name="T8" fmla="*/ 2 w 9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8">
                      <a:moveTo>
                        <a:pt x="2" y="7"/>
                      </a:moveTo>
                      <a:cubicBezTo>
                        <a:pt x="4" y="5"/>
                        <a:pt x="6" y="3"/>
                        <a:pt x="8" y="2"/>
                      </a:cubicBezTo>
                      <a:cubicBezTo>
                        <a:pt x="9" y="1"/>
                        <a:pt x="8" y="0"/>
                        <a:pt x="7" y="1"/>
                      </a:cubicBezTo>
                      <a:cubicBezTo>
                        <a:pt x="5" y="2"/>
                        <a:pt x="3" y="4"/>
                        <a:pt x="1" y="6"/>
                      </a:cubicBezTo>
                      <a:cubicBezTo>
                        <a:pt x="0" y="6"/>
                        <a:pt x="2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356"/>
                <p:cNvSpPr/>
                <p:nvPr/>
              </p:nvSpPr>
              <p:spPr bwMode="auto">
                <a:xfrm>
                  <a:off x="554" y="1476"/>
                  <a:ext cx="5" cy="4"/>
                </a:xfrm>
                <a:custGeom>
                  <a:avLst/>
                  <a:gdLst>
                    <a:gd name="T0" fmla="*/ 2 w 7"/>
                    <a:gd name="T1" fmla="*/ 5 h 6"/>
                    <a:gd name="T2" fmla="*/ 6 w 7"/>
                    <a:gd name="T3" fmla="*/ 1 h 6"/>
                    <a:gd name="T4" fmla="*/ 4 w 7"/>
                    <a:gd name="T5" fmla="*/ 0 h 6"/>
                    <a:gd name="T6" fmla="*/ 1 w 7"/>
                    <a:gd name="T7" fmla="*/ 4 h 6"/>
                    <a:gd name="T8" fmla="*/ 2 w 7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6">
                      <a:moveTo>
                        <a:pt x="2" y="5"/>
                      </a:moveTo>
                      <a:cubicBezTo>
                        <a:pt x="3" y="4"/>
                        <a:pt x="5" y="3"/>
                        <a:pt x="6" y="1"/>
                      </a:cubicBezTo>
                      <a:cubicBezTo>
                        <a:pt x="7" y="0"/>
                        <a:pt x="5" y="0"/>
                        <a:pt x="4" y="0"/>
                      </a:cubicBezTo>
                      <a:cubicBezTo>
                        <a:pt x="3" y="2"/>
                        <a:pt x="2" y="3"/>
                        <a:pt x="1" y="4"/>
                      </a:cubicBezTo>
                      <a:cubicBezTo>
                        <a:pt x="0" y="5"/>
                        <a:pt x="1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357"/>
                <p:cNvSpPr/>
                <p:nvPr/>
              </p:nvSpPr>
              <p:spPr bwMode="auto">
                <a:xfrm>
                  <a:off x="559" y="1463"/>
                  <a:ext cx="5" cy="5"/>
                </a:xfrm>
                <a:custGeom>
                  <a:avLst/>
                  <a:gdLst>
                    <a:gd name="T0" fmla="*/ 2 w 8"/>
                    <a:gd name="T1" fmla="*/ 7 h 8"/>
                    <a:gd name="T2" fmla="*/ 8 w 8"/>
                    <a:gd name="T3" fmla="*/ 1 h 8"/>
                    <a:gd name="T4" fmla="*/ 6 w 8"/>
                    <a:gd name="T5" fmla="*/ 0 h 8"/>
                    <a:gd name="T6" fmla="*/ 1 w 8"/>
                    <a:gd name="T7" fmla="*/ 6 h 8"/>
                    <a:gd name="T8" fmla="*/ 2 w 8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8">
                      <a:moveTo>
                        <a:pt x="2" y="7"/>
                      </a:moveTo>
                      <a:cubicBezTo>
                        <a:pt x="5" y="6"/>
                        <a:pt x="6" y="4"/>
                        <a:pt x="8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2"/>
                        <a:pt x="3" y="4"/>
                        <a:pt x="1" y="6"/>
                      </a:cubicBezTo>
                      <a:cubicBezTo>
                        <a:pt x="0" y="6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358"/>
                <p:cNvSpPr/>
                <p:nvPr/>
              </p:nvSpPr>
              <p:spPr bwMode="auto">
                <a:xfrm>
                  <a:off x="558" y="1466"/>
                  <a:ext cx="8" cy="5"/>
                </a:xfrm>
                <a:custGeom>
                  <a:avLst/>
                  <a:gdLst>
                    <a:gd name="T0" fmla="*/ 2 w 12"/>
                    <a:gd name="T1" fmla="*/ 7 h 8"/>
                    <a:gd name="T2" fmla="*/ 11 w 12"/>
                    <a:gd name="T3" fmla="*/ 1 h 8"/>
                    <a:gd name="T4" fmla="*/ 11 w 12"/>
                    <a:gd name="T5" fmla="*/ 0 h 8"/>
                    <a:gd name="T6" fmla="*/ 1 w 12"/>
                    <a:gd name="T7" fmla="*/ 6 h 8"/>
                    <a:gd name="T8" fmla="*/ 2 w 12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8">
                      <a:moveTo>
                        <a:pt x="2" y="7"/>
                      </a:moveTo>
                      <a:cubicBezTo>
                        <a:pt x="5" y="6"/>
                        <a:pt x="8" y="3"/>
                        <a:pt x="11" y="1"/>
                      </a:cubicBezTo>
                      <a:cubicBezTo>
                        <a:pt x="12" y="1"/>
                        <a:pt x="12" y="0"/>
                        <a:pt x="11" y="0"/>
                      </a:cubicBezTo>
                      <a:cubicBezTo>
                        <a:pt x="7" y="2"/>
                        <a:pt x="5" y="4"/>
                        <a:pt x="1" y="6"/>
                      </a:cubicBezTo>
                      <a:cubicBezTo>
                        <a:pt x="0" y="6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359"/>
                <p:cNvSpPr/>
                <p:nvPr/>
              </p:nvSpPr>
              <p:spPr bwMode="auto">
                <a:xfrm>
                  <a:off x="559" y="1467"/>
                  <a:ext cx="7" cy="6"/>
                </a:xfrm>
                <a:custGeom>
                  <a:avLst/>
                  <a:gdLst>
                    <a:gd name="T0" fmla="*/ 2 w 11"/>
                    <a:gd name="T1" fmla="*/ 8 h 9"/>
                    <a:gd name="T2" fmla="*/ 10 w 11"/>
                    <a:gd name="T3" fmla="*/ 2 h 9"/>
                    <a:gd name="T4" fmla="*/ 9 w 11"/>
                    <a:gd name="T5" fmla="*/ 1 h 9"/>
                    <a:gd name="T6" fmla="*/ 1 w 11"/>
                    <a:gd name="T7" fmla="*/ 7 h 9"/>
                    <a:gd name="T8" fmla="*/ 2 w 11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2" y="8"/>
                      </a:moveTo>
                      <a:cubicBezTo>
                        <a:pt x="5" y="6"/>
                        <a:pt x="7" y="4"/>
                        <a:pt x="10" y="2"/>
                      </a:cubicBezTo>
                      <a:cubicBezTo>
                        <a:pt x="11" y="2"/>
                        <a:pt x="10" y="0"/>
                        <a:pt x="9" y="1"/>
                      </a:cubicBezTo>
                      <a:cubicBezTo>
                        <a:pt x="6" y="3"/>
                        <a:pt x="3" y="4"/>
                        <a:pt x="1" y="7"/>
                      </a:cubicBezTo>
                      <a:cubicBezTo>
                        <a:pt x="0" y="7"/>
                        <a:pt x="2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360"/>
                <p:cNvSpPr/>
                <p:nvPr/>
              </p:nvSpPr>
              <p:spPr bwMode="auto">
                <a:xfrm>
                  <a:off x="559" y="1470"/>
                  <a:ext cx="7" cy="5"/>
                </a:xfrm>
                <a:custGeom>
                  <a:avLst/>
                  <a:gdLst>
                    <a:gd name="T0" fmla="*/ 2 w 10"/>
                    <a:gd name="T1" fmla="*/ 7 h 8"/>
                    <a:gd name="T2" fmla="*/ 9 w 10"/>
                    <a:gd name="T3" fmla="*/ 2 h 8"/>
                    <a:gd name="T4" fmla="*/ 8 w 10"/>
                    <a:gd name="T5" fmla="*/ 1 h 8"/>
                    <a:gd name="T6" fmla="*/ 0 w 10"/>
                    <a:gd name="T7" fmla="*/ 6 h 8"/>
                    <a:gd name="T8" fmla="*/ 2 w 10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7"/>
                      </a:moveTo>
                      <a:cubicBezTo>
                        <a:pt x="4" y="5"/>
                        <a:pt x="6" y="3"/>
                        <a:pt x="9" y="2"/>
                      </a:cubicBezTo>
                      <a:cubicBezTo>
                        <a:pt x="10" y="2"/>
                        <a:pt x="9" y="0"/>
                        <a:pt x="8" y="1"/>
                      </a:cubicBezTo>
                      <a:cubicBezTo>
                        <a:pt x="5" y="2"/>
                        <a:pt x="3" y="4"/>
                        <a:pt x="0" y="6"/>
                      </a:cubicBezTo>
                      <a:cubicBezTo>
                        <a:pt x="0" y="7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361"/>
                <p:cNvSpPr/>
                <p:nvPr/>
              </p:nvSpPr>
              <p:spPr bwMode="auto">
                <a:xfrm>
                  <a:off x="560" y="1472"/>
                  <a:ext cx="6" cy="4"/>
                </a:xfrm>
                <a:custGeom>
                  <a:avLst/>
                  <a:gdLst>
                    <a:gd name="T0" fmla="*/ 1 w 9"/>
                    <a:gd name="T1" fmla="*/ 6 h 7"/>
                    <a:gd name="T2" fmla="*/ 8 w 9"/>
                    <a:gd name="T3" fmla="*/ 2 h 7"/>
                    <a:gd name="T4" fmla="*/ 7 w 9"/>
                    <a:gd name="T5" fmla="*/ 0 h 7"/>
                    <a:gd name="T6" fmla="*/ 1 w 9"/>
                    <a:gd name="T7" fmla="*/ 5 h 7"/>
                    <a:gd name="T8" fmla="*/ 1 w 9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7">
                      <a:moveTo>
                        <a:pt x="1" y="6"/>
                      </a:moveTo>
                      <a:cubicBezTo>
                        <a:pt x="4" y="5"/>
                        <a:pt x="6" y="3"/>
                        <a:pt x="8" y="2"/>
                      </a:cubicBezTo>
                      <a:cubicBezTo>
                        <a:pt x="9" y="1"/>
                        <a:pt x="8" y="0"/>
                        <a:pt x="7" y="0"/>
                      </a:cubicBezTo>
                      <a:cubicBezTo>
                        <a:pt x="5" y="2"/>
                        <a:pt x="3" y="3"/>
                        <a:pt x="1" y="5"/>
                      </a:cubicBezTo>
                      <a:cubicBezTo>
                        <a:pt x="0" y="5"/>
                        <a:pt x="0" y="7"/>
                        <a:pt x="1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362"/>
                <p:cNvSpPr/>
                <p:nvPr/>
              </p:nvSpPr>
              <p:spPr bwMode="auto">
                <a:xfrm>
                  <a:off x="559" y="1473"/>
                  <a:ext cx="7" cy="5"/>
                </a:xfrm>
                <a:custGeom>
                  <a:avLst/>
                  <a:gdLst>
                    <a:gd name="T0" fmla="*/ 2 w 10"/>
                    <a:gd name="T1" fmla="*/ 8 h 8"/>
                    <a:gd name="T2" fmla="*/ 9 w 10"/>
                    <a:gd name="T3" fmla="*/ 2 h 8"/>
                    <a:gd name="T4" fmla="*/ 8 w 10"/>
                    <a:gd name="T5" fmla="*/ 1 h 8"/>
                    <a:gd name="T6" fmla="*/ 1 w 10"/>
                    <a:gd name="T7" fmla="*/ 6 h 8"/>
                    <a:gd name="T8" fmla="*/ 2 w 10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8"/>
                      </a:moveTo>
                      <a:cubicBezTo>
                        <a:pt x="5" y="6"/>
                        <a:pt x="7" y="4"/>
                        <a:pt x="9" y="2"/>
                      </a:cubicBezTo>
                      <a:cubicBezTo>
                        <a:pt x="10" y="2"/>
                        <a:pt x="9" y="0"/>
                        <a:pt x="8" y="1"/>
                      </a:cubicBezTo>
                      <a:cubicBezTo>
                        <a:pt x="6" y="3"/>
                        <a:pt x="4" y="5"/>
                        <a:pt x="1" y="6"/>
                      </a:cubicBezTo>
                      <a:cubicBezTo>
                        <a:pt x="0" y="7"/>
                        <a:pt x="1" y="8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363"/>
                <p:cNvSpPr/>
                <p:nvPr/>
              </p:nvSpPr>
              <p:spPr bwMode="auto">
                <a:xfrm>
                  <a:off x="560" y="1476"/>
                  <a:ext cx="5" cy="4"/>
                </a:xfrm>
                <a:custGeom>
                  <a:avLst/>
                  <a:gdLst>
                    <a:gd name="T0" fmla="*/ 1 w 7"/>
                    <a:gd name="T1" fmla="*/ 5 h 5"/>
                    <a:gd name="T2" fmla="*/ 6 w 7"/>
                    <a:gd name="T3" fmla="*/ 2 h 5"/>
                    <a:gd name="T4" fmla="*/ 5 w 7"/>
                    <a:gd name="T5" fmla="*/ 0 h 5"/>
                    <a:gd name="T6" fmla="*/ 1 w 7"/>
                    <a:gd name="T7" fmla="*/ 3 h 5"/>
                    <a:gd name="T8" fmla="*/ 1 w 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3" y="4"/>
                        <a:pt x="5" y="3"/>
                        <a:pt x="6" y="2"/>
                      </a:cubicBezTo>
                      <a:cubicBezTo>
                        <a:pt x="7" y="1"/>
                        <a:pt x="6" y="0"/>
                        <a:pt x="5" y="0"/>
                      </a:cubicBezTo>
                      <a:cubicBezTo>
                        <a:pt x="4" y="2"/>
                        <a:pt x="3" y="3"/>
                        <a:pt x="1" y="3"/>
                      </a:cubicBezTo>
                      <a:cubicBezTo>
                        <a:pt x="0" y="3"/>
                        <a:pt x="0" y="5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364"/>
                <p:cNvSpPr/>
                <p:nvPr/>
              </p:nvSpPr>
              <p:spPr bwMode="auto">
                <a:xfrm>
                  <a:off x="564" y="1460"/>
                  <a:ext cx="6" cy="5"/>
                </a:xfrm>
                <a:custGeom>
                  <a:avLst/>
                  <a:gdLst>
                    <a:gd name="T0" fmla="*/ 3 w 9"/>
                    <a:gd name="T1" fmla="*/ 7 h 8"/>
                    <a:gd name="T2" fmla="*/ 8 w 9"/>
                    <a:gd name="T3" fmla="*/ 1 h 8"/>
                    <a:gd name="T4" fmla="*/ 7 w 9"/>
                    <a:gd name="T5" fmla="*/ 0 h 8"/>
                    <a:gd name="T6" fmla="*/ 1 w 9"/>
                    <a:gd name="T7" fmla="*/ 6 h 8"/>
                    <a:gd name="T8" fmla="*/ 3 w 9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8">
                      <a:moveTo>
                        <a:pt x="3" y="7"/>
                      </a:moveTo>
                      <a:cubicBezTo>
                        <a:pt x="4" y="5"/>
                        <a:pt x="6" y="3"/>
                        <a:pt x="8" y="1"/>
                      </a:cubicBezTo>
                      <a:cubicBezTo>
                        <a:pt x="9" y="1"/>
                        <a:pt x="8" y="0"/>
                        <a:pt x="7" y="0"/>
                      </a:cubicBezTo>
                      <a:cubicBezTo>
                        <a:pt x="4" y="2"/>
                        <a:pt x="2" y="4"/>
                        <a:pt x="1" y="6"/>
                      </a:cubicBezTo>
                      <a:cubicBezTo>
                        <a:pt x="0" y="7"/>
                        <a:pt x="2" y="8"/>
                        <a:pt x="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365"/>
                <p:cNvSpPr/>
                <p:nvPr/>
              </p:nvSpPr>
              <p:spPr bwMode="auto">
                <a:xfrm>
                  <a:off x="565" y="1461"/>
                  <a:ext cx="6" cy="6"/>
                </a:xfrm>
                <a:custGeom>
                  <a:avLst/>
                  <a:gdLst>
                    <a:gd name="T0" fmla="*/ 2 w 9"/>
                    <a:gd name="T1" fmla="*/ 8 h 9"/>
                    <a:gd name="T2" fmla="*/ 8 w 9"/>
                    <a:gd name="T3" fmla="*/ 1 h 9"/>
                    <a:gd name="T4" fmla="*/ 7 w 9"/>
                    <a:gd name="T5" fmla="*/ 0 h 9"/>
                    <a:gd name="T6" fmla="*/ 1 w 9"/>
                    <a:gd name="T7" fmla="*/ 7 h 9"/>
                    <a:gd name="T8" fmla="*/ 2 w 9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9">
                      <a:moveTo>
                        <a:pt x="2" y="8"/>
                      </a:moveTo>
                      <a:cubicBezTo>
                        <a:pt x="4" y="6"/>
                        <a:pt x="6" y="4"/>
                        <a:pt x="8" y="1"/>
                      </a:cubicBezTo>
                      <a:cubicBezTo>
                        <a:pt x="9" y="0"/>
                        <a:pt x="7" y="0"/>
                        <a:pt x="7" y="0"/>
                      </a:cubicBezTo>
                      <a:cubicBezTo>
                        <a:pt x="5" y="3"/>
                        <a:pt x="2" y="5"/>
                        <a:pt x="1" y="7"/>
                      </a:cubicBezTo>
                      <a:cubicBezTo>
                        <a:pt x="0" y="8"/>
                        <a:pt x="2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366"/>
                <p:cNvSpPr/>
                <p:nvPr/>
              </p:nvSpPr>
              <p:spPr bwMode="auto">
                <a:xfrm>
                  <a:off x="565" y="1463"/>
                  <a:ext cx="6" cy="5"/>
                </a:xfrm>
                <a:custGeom>
                  <a:avLst/>
                  <a:gdLst>
                    <a:gd name="T0" fmla="*/ 2 w 9"/>
                    <a:gd name="T1" fmla="*/ 7 h 8"/>
                    <a:gd name="T2" fmla="*/ 8 w 9"/>
                    <a:gd name="T3" fmla="*/ 2 h 8"/>
                    <a:gd name="T4" fmla="*/ 7 w 9"/>
                    <a:gd name="T5" fmla="*/ 0 h 8"/>
                    <a:gd name="T6" fmla="*/ 1 w 9"/>
                    <a:gd name="T7" fmla="*/ 6 h 8"/>
                    <a:gd name="T8" fmla="*/ 2 w 9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8">
                      <a:moveTo>
                        <a:pt x="2" y="7"/>
                      </a:moveTo>
                      <a:cubicBezTo>
                        <a:pt x="4" y="5"/>
                        <a:pt x="6" y="3"/>
                        <a:pt x="8" y="2"/>
                      </a:cubicBezTo>
                      <a:cubicBezTo>
                        <a:pt x="9" y="2"/>
                        <a:pt x="8" y="0"/>
                        <a:pt x="7" y="0"/>
                      </a:cubicBezTo>
                      <a:cubicBezTo>
                        <a:pt x="5" y="1"/>
                        <a:pt x="3" y="4"/>
                        <a:pt x="1" y="6"/>
                      </a:cubicBezTo>
                      <a:cubicBezTo>
                        <a:pt x="0" y="6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367"/>
                <p:cNvSpPr/>
                <p:nvPr/>
              </p:nvSpPr>
              <p:spPr bwMode="auto">
                <a:xfrm>
                  <a:off x="564" y="1466"/>
                  <a:ext cx="7" cy="5"/>
                </a:xfrm>
                <a:custGeom>
                  <a:avLst/>
                  <a:gdLst>
                    <a:gd name="T0" fmla="*/ 2 w 10"/>
                    <a:gd name="T1" fmla="*/ 8 h 8"/>
                    <a:gd name="T2" fmla="*/ 9 w 10"/>
                    <a:gd name="T3" fmla="*/ 2 h 8"/>
                    <a:gd name="T4" fmla="*/ 8 w 10"/>
                    <a:gd name="T5" fmla="*/ 1 h 8"/>
                    <a:gd name="T6" fmla="*/ 1 w 10"/>
                    <a:gd name="T7" fmla="*/ 6 h 8"/>
                    <a:gd name="T8" fmla="*/ 2 w 10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8"/>
                      </a:moveTo>
                      <a:cubicBezTo>
                        <a:pt x="5" y="7"/>
                        <a:pt x="7" y="4"/>
                        <a:pt x="9" y="2"/>
                      </a:cubicBezTo>
                      <a:cubicBezTo>
                        <a:pt x="10" y="1"/>
                        <a:pt x="8" y="0"/>
                        <a:pt x="8" y="1"/>
                      </a:cubicBezTo>
                      <a:cubicBezTo>
                        <a:pt x="6" y="3"/>
                        <a:pt x="4" y="5"/>
                        <a:pt x="1" y="6"/>
                      </a:cubicBezTo>
                      <a:cubicBezTo>
                        <a:pt x="0" y="7"/>
                        <a:pt x="1" y="8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368"/>
                <p:cNvSpPr/>
                <p:nvPr/>
              </p:nvSpPr>
              <p:spPr bwMode="auto">
                <a:xfrm>
                  <a:off x="565" y="1467"/>
                  <a:ext cx="6" cy="6"/>
                </a:xfrm>
                <a:custGeom>
                  <a:avLst/>
                  <a:gdLst>
                    <a:gd name="T0" fmla="*/ 2 w 9"/>
                    <a:gd name="T1" fmla="*/ 8 h 9"/>
                    <a:gd name="T2" fmla="*/ 9 w 9"/>
                    <a:gd name="T3" fmla="*/ 2 h 9"/>
                    <a:gd name="T4" fmla="*/ 7 w 9"/>
                    <a:gd name="T5" fmla="*/ 1 h 9"/>
                    <a:gd name="T6" fmla="*/ 1 w 9"/>
                    <a:gd name="T7" fmla="*/ 7 h 9"/>
                    <a:gd name="T8" fmla="*/ 2 w 9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9">
                      <a:moveTo>
                        <a:pt x="2" y="8"/>
                      </a:moveTo>
                      <a:cubicBezTo>
                        <a:pt x="4" y="6"/>
                        <a:pt x="6" y="4"/>
                        <a:pt x="9" y="2"/>
                      </a:cubicBezTo>
                      <a:cubicBezTo>
                        <a:pt x="9" y="1"/>
                        <a:pt x="8" y="0"/>
                        <a:pt x="7" y="1"/>
                      </a:cubicBezTo>
                      <a:cubicBezTo>
                        <a:pt x="5" y="3"/>
                        <a:pt x="3" y="5"/>
                        <a:pt x="1" y="7"/>
                      </a:cubicBezTo>
                      <a:cubicBezTo>
                        <a:pt x="0" y="8"/>
                        <a:pt x="1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369"/>
                <p:cNvSpPr/>
                <p:nvPr/>
              </p:nvSpPr>
              <p:spPr bwMode="auto">
                <a:xfrm>
                  <a:off x="564" y="1470"/>
                  <a:ext cx="7" cy="5"/>
                </a:xfrm>
                <a:custGeom>
                  <a:avLst/>
                  <a:gdLst>
                    <a:gd name="T0" fmla="*/ 2 w 10"/>
                    <a:gd name="T1" fmla="*/ 8 h 8"/>
                    <a:gd name="T2" fmla="*/ 9 w 10"/>
                    <a:gd name="T3" fmla="*/ 2 h 8"/>
                    <a:gd name="T4" fmla="*/ 8 w 10"/>
                    <a:gd name="T5" fmla="*/ 1 h 8"/>
                    <a:gd name="T6" fmla="*/ 1 w 10"/>
                    <a:gd name="T7" fmla="*/ 7 h 8"/>
                    <a:gd name="T8" fmla="*/ 2 w 10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8"/>
                      </a:moveTo>
                      <a:cubicBezTo>
                        <a:pt x="4" y="6"/>
                        <a:pt x="6" y="4"/>
                        <a:pt x="9" y="2"/>
                      </a:cubicBezTo>
                      <a:cubicBezTo>
                        <a:pt x="10" y="1"/>
                        <a:pt x="8" y="0"/>
                        <a:pt x="8" y="1"/>
                      </a:cubicBezTo>
                      <a:cubicBezTo>
                        <a:pt x="5" y="3"/>
                        <a:pt x="3" y="5"/>
                        <a:pt x="1" y="7"/>
                      </a:cubicBezTo>
                      <a:cubicBezTo>
                        <a:pt x="0" y="7"/>
                        <a:pt x="1" y="8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370"/>
                <p:cNvSpPr/>
                <p:nvPr/>
              </p:nvSpPr>
              <p:spPr bwMode="auto">
                <a:xfrm>
                  <a:off x="564" y="1472"/>
                  <a:ext cx="7" cy="6"/>
                </a:xfrm>
                <a:custGeom>
                  <a:avLst/>
                  <a:gdLst>
                    <a:gd name="T0" fmla="*/ 2 w 10"/>
                    <a:gd name="T1" fmla="*/ 8 h 8"/>
                    <a:gd name="T2" fmla="*/ 9 w 10"/>
                    <a:gd name="T3" fmla="*/ 2 h 8"/>
                    <a:gd name="T4" fmla="*/ 8 w 10"/>
                    <a:gd name="T5" fmla="*/ 0 h 8"/>
                    <a:gd name="T6" fmla="*/ 1 w 10"/>
                    <a:gd name="T7" fmla="*/ 6 h 8"/>
                    <a:gd name="T8" fmla="*/ 2 w 10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8"/>
                      </a:moveTo>
                      <a:cubicBezTo>
                        <a:pt x="4" y="6"/>
                        <a:pt x="7" y="4"/>
                        <a:pt x="9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6" y="2"/>
                        <a:pt x="3" y="4"/>
                        <a:pt x="1" y="6"/>
                      </a:cubicBezTo>
                      <a:cubicBezTo>
                        <a:pt x="0" y="7"/>
                        <a:pt x="1" y="8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371"/>
                <p:cNvSpPr/>
                <p:nvPr/>
              </p:nvSpPr>
              <p:spPr bwMode="auto">
                <a:xfrm>
                  <a:off x="566" y="1474"/>
                  <a:ext cx="5" cy="6"/>
                </a:xfrm>
                <a:custGeom>
                  <a:avLst/>
                  <a:gdLst>
                    <a:gd name="T0" fmla="*/ 2 w 8"/>
                    <a:gd name="T1" fmla="*/ 7 h 8"/>
                    <a:gd name="T2" fmla="*/ 7 w 8"/>
                    <a:gd name="T3" fmla="*/ 2 h 8"/>
                    <a:gd name="T4" fmla="*/ 6 w 8"/>
                    <a:gd name="T5" fmla="*/ 1 h 8"/>
                    <a:gd name="T6" fmla="*/ 0 w 8"/>
                    <a:gd name="T7" fmla="*/ 6 h 8"/>
                    <a:gd name="T8" fmla="*/ 2 w 8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8">
                      <a:moveTo>
                        <a:pt x="2" y="7"/>
                      </a:moveTo>
                      <a:cubicBezTo>
                        <a:pt x="3" y="5"/>
                        <a:pt x="5" y="4"/>
                        <a:pt x="7" y="2"/>
                      </a:cubicBezTo>
                      <a:cubicBezTo>
                        <a:pt x="8" y="1"/>
                        <a:pt x="7" y="0"/>
                        <a:pt x="6" y="1"/>
                      </a:cubicBezTo>
                      <a:cubicBezTo>
                        <a:pt x="4" y="2"/>
                        <a:pt x="2" y="4"/>
                        <a:pt x="0" y="6"/>
                      </a:cubicBezTo>
                      <a:cubicBezTo>
                        <a:pt x="0" y="7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372"/>
                <p:cNvSpPr/>
                <p:nvPr/>
              </p:nvSpPr>
              <p:spPr bwMode="auto">
                <a:xfrm>
                  <a:off x="566" y="1476"/>
                  <a:ext cx="5" cy="5"/>
                </a:xfrm>
                <a:custGeom>
                  <a:avLst/>
                  <a:gdLst>
                    <a:gd name="T0" fmla="*/ 2 w 8"/>
                    <a:gd name="T1" fmla="*/ 6 h 7"/>
                    <a:gd name="T2" fmla="*/ 8 w 8"/>
                    <a:gd name="T3" fmla="*/ 2 h 7"/>
                    <a:gd name="T4" fmla="*/ 6 w 8"/>
                    <a:gd name="T5" fmla="*/ 1 h 7"/>
                    <a:gd name="T6" fmla="*/ 1 w 8"/>
                    <a:gd name="T7" fmla="*/ 5 h 7"/>
                    <a:gd name="T8" fmla="*/ 2 w 8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4" y="5"/>
                        <a:pt x="6" y="4"/>
                        <a:pt x="8" y="2"/>
                      </a:cubicBezTo>
                      <a:cubicBezTo>
                        <a:pt x="8" y="1"/>
                        <a:pt x="7" y="0"/>
                        <a:pt x="6" y="1"/>
                      </a:cubicBezTo>
                      <a:cubicBezTo>
                        <a:pt x="5" y="2"/>
                        <a:pt x="3" y="4"/>
                        <a:pt x="1" y="5"/>
                      </a:cubicBezTo>
                      <a:cubicBezTo>
                        <a:pt x="0" y="6"/>
                        <a:pt x="1" y="7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373"/>
                <p:cNvSpPr/>
                <p:nvPr/>
              </p:nvSpPr>
              <p:spPr bwMode="auto">
                <a:xfrm>
                  <a:off x="570" y="1455"/>
                  <a:ext cx="5" cy="3"/>
                </a:xfrm>
                <a:custGeom>
                  <a:avLst/>
                  <a:gdLst>
                    <a:gd name="T0" fmla="*/ 2 w 7"/>
                    <a:gd name="T1" fmla="*/ 5 h 5"/>
                    <a:gd name="T2" fmla="*/ 6 w 7"/>
                    <a:gd name="T3" fmla="*/ 2 h 5"/>
                    <a:gd name="T4" fmla="*/ 5 w 7"/>
                    <a:gd name="T5" fmla="*/ 1 h 5"/>
                    <a:gd name="T6" fmla="*/ 1 w 7"/>
                    <a:gd name="T7" fmla="*/ 3 h 5"/>
                    <a:gd name="T8" fmla="*/ 2 w 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5">
                      <a:moveTo>
                        <a:pt x="2" y="5"/>
                      </a:moveTo>
                      <a:cubicBezTo>
                        <a:pt x="4" y="4"/>
                        <a:pt x="5" y="3"/>
                        <a:pt x="6" y="2"/>
                      </a:cubicBezTo>
                      <a:cubicBezTo>
                        <a:pt x="7" y="1"/>
                        <a:pt x="6" y="0"/>
                        <a:pt x="5" y="1"/>
                      </a:cubicBezTo>
                      <a:cubicBezTo>
                        <a:pt x="4" y="2"/>
                        <a:pt x="3" y="2"/>
                        <a:pt x="1" y="3"/>
                      </a:cubicBezTo>
                      <a:cubicBezTo>
                        <a:pt x="0" y="4"/>
                        <a:pt x="2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374"/>
                <p:cNvSpPr/>
                <p:nvPr/>
              </p:nvSpPr>
              <p:spPr bwMode="auto">
                <a:xfrm>
                  <a:off x="570" y="1456"/>
                  <a:ext cx="6" cy="6"/>
                </a:xfrm>
                <a:custGeom>
                  <a:avLst/>
                  <a:gdLst>
                    <a:gd name="T0" fmla="*/ 2 w 9"/>
                    <a:gd name="T1" fmla="*/ 7 h 8"/>
                    <a:gd name="T2" fmla="*/ 8 w 9"/>
                    <a:gd name="T3" fmla="*/ 2 h 8"/>
                    <a:gd name="T4" fmla="*/ 7 w 9"/>
                    <a:gd name="T5" fmla="*/ 1 h 8"/>
                    <a:gd name="T6" fmla="*/ 1 w 9"/>
                    <a:gd name="T7" fmla="*/ 6 h 8"/>
                    <a:gd name="T8" fmla="*/ 2 w 9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8">
                      <a:moveTo>
                        <a:pt x="2" y="7"/>
                      </a:moveTo>
                      <a:cubicBezTo>
                        <a:pt x="4" y="5"/>
                        <a:pt x="6" y="3"/>
                        <a:pt x="8" y="2"/>
                      </a:cubicBezTo>
                      <a:cubicBezTo>
                        <a:pt x="9" y="2"/>
                        <a:pt x="8" y="0"/>
                        <a:pt x="7" y="1"/>
                      </a:cubicBezTo>
                      <a:cubicBezTo>
                        <a:pt x="5" y="2"/>
                        <a:pt x="3" y="4"/>
                        <a:pt x="1" y="6"/>
                      </a:cubicBezTo>
                      <a:cubicBezTo>
                        <a:pt x="0" y="6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375"/>
                <p:cNvSpPr/>
                <p:nvPr/>
              </p:nvSpPr>
              <p:spPr bwMode="auto">
                <a:xfrm>
                  <a:off x="570" y="1458"/>
                  <a:ext cx="6" cy="5"/>
                </a:xfrm>
                <a:custGeom>
                  <a:avLst/>
                  <a:gdLst>
                    <a:gd name="T0" fmla="*/ 2 w 10"/>
                    <a:gd name="T1" fmla="*/ 7 h 7"/>
                    <a:gd name="T2" fmla="*/ 9 w 10"/>
                    <a:gd name="T3" fmla="*/ 2 h 7"/>
                    <a:gd name="T4" fmla="*/ 8 w 10"/>
                    <a:gd name="T5" fmla="*/ 1 h 7"/>
                    <a:gd name="T6" fmla="*/ 1 w 10"/>
                    <a:gd name="T7" fmla="*/ 5 h 7"/>
                    <a:gd name="T8" fmla="*/ 2 w 10"/>
                    <a:gd name="T9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2" y="7"/>
                      </a:moveTo>
                      <a:cubicBezTo>
                        <a:pt x="5" y="6"/>
                        <a:pt x="6" y="3"/>
                        <a:pt x="9" y="2"/>
                      </a:cubicBezTo>
                      <a:cubicBezTo>
                        <a:pt x="10" y="2"/>
                        <a:pt x="9" y="0"/>
                        <a:pt x="8" y="1"/>
                      </a:cubicBezTo>
                      <a:cubicBezTo>
                        <a:pt x="6" y="2"/>
                        <a:pt x="4" y="5"/>
                        <a:pt x="1" y="5"/>
                      </a:cubicBezTo>
                      <a:cubicBezTo>
                        <a:pt x="0" y="5"/>
                        <a:pt x="1" y="7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376"/>
                <p:cNvSpPr/>
                <p:nvPr/>
              </p:nvSpPr>
              <p:spPr bwMode="auto">
                <a:xfrm>
                  <a:off x="570" y="1460"/>
                  <a:ext cx="6" cy="6"/>
                </a:xfrm>
                <a:custGeom>
                  <a:avLst/>
                  <a:gdLst>
                    <a:gd name="T0" fmla="*/ 2 w 10"/>
                    <a:gd name="T1" fmla="*/ 9 h 9"/>
                    <a:gd name="T2" fmla="*/ 9 w 10"/>
                    <a:gd name="T3" fmla="*/ 2 h 9"/>
                    <a:gd name="T4" fmla="*/ 8 w 10"/>
                    <a:gd name="T5" fmla="*/ 1 h 9"/>
                    <a:gd name="T6" fmla="*/ 1 w 10"/>
                    <a:gd name="T7" fmla="*/ 7 h 9"/>
                    <a:gd name="T8" fmla="*/ 2 w 10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9">
                      <a:moveTo>
                        <a:pt x="2" y="9"/>
                      </a:moveTo>
                      <a:cubicBezTo>
                        <a:pt x="5" y="7"/>
                        <a:pt x="7" y="5"/>
                        <a:pt x="9" y="2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6" y="3"/>
                        <a:pt x="4" y="6"/>
                        <a:pt x="1" y="7"/>
                      </a:cubicBezTo>
                      <a:cubicBezTo>
                        <a:pt x="0" y="8"/>
                        <a:pt x="1" y="9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377"/>
                <p:cNvSpPr/>
                <p:nvPr/>
              </p:nvSpPr>
              <p:spPr bwMode="auto">
                <a:xfrm>
                  <a:off x="569" y="1462"/>
                  <a:ext cx="8" cy="6"/>
                </a:xfrm>
                <a:custGeom>
                  <a:avLst/>
                  <a:gdLst>
                    <a:gd name="T0" fmla="*/ 2 w 12"/>
                    <a:gd name="T1" fmla="*/ 8 h 9"/>
                    <a:gd name="T2" fmla="*/ 11 w 12"/>
                    <a:gd name="T3" fmla="*/ 2 h 9"/>
                    <a:gd name="T4" fmla="*/ 10 w 12"/>
                    <a:gd name="T5" fmla="*/ 1 h 9"/>
                    <a:gd name="T6" fmla="*/ 1 w 12"/>
                    <a:gd name="T7" fmla="*/ 7 h 9"/>
                    <a:gd name="T8" fmla="*/ 2 w 12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9">
                      <a:moveTo>
                        <a:pt x="2" y="8"/>
                      </a:moveTo>
                      <a:cubicBezTo>
                        <a:pt x="5" y="6"/>
                        <a:pt x="8" y="4"/>
                        <a:pt x="11" y="2"/>
                      </a:cubicBezTo>
                      <a:cubicBezTo>
                        <a:pt x="12" y="2"/>
                        <a:pt x="11" y="0"/>
                        <a:pt x="10" y="1"/>
                      </a:cubicBezTo>
                      <a:cubicBezTo>
                        <a:pt x="7" y="3"/>
                        <a:pt x="4" y="5"/>
                        <a:pt x="1" y="7"/>
                      </a:cubicBezTo>
                      <a:cubicBezTo>
                        <a:pt x="0" y="7"/>
                        <a:pt x="1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378"/>
                <p:cNvSpPr/>
                <p:nvPr/>
              </p:nvSpPr>
              <p:spPr bwMode="auto">
                <a:xfrm>
                  <a:off x="570" y="1465"/>
                  <a:ext cx="6" cy="6"/>
                </a:xfrm>
                <a:custGeom>
                  <a:avLst/>
                  <a:gdLst>
                    <a:gd name="T0" fmla="*/ 2 w 10"/>
                    <a:gd name="T1" fmla="*/ 8 h 9"/>
                    <a:gd name="T2" fmla="*/ 9 w 10"/>
                    <a:gd name="T3" fmla="*/ 2 h 9"/>
                    <a:gd name="T4" fmla="*/ 8 w 10"/>
                    <a:gd name="T5" fmla="*/ 1 h 9"/>
                    <a:gd name="T6" fmla="*/ 1 w 10"/>
                    <a:gd name="T7" fmla="*/ 7 h 9"/>
                    <a:gd name="T8" fmla="*/ 2 w 10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9">
                      <a:moveTo>
                        <a:pt x="2" y="8"/>
                      </a:moveTo>
                      <a:cubicBezTo>
                        <a:pt x="5" y="6"/>
                        <a:pt x="7" y="4"/>
                        <a:pt x="9" y="2"/>
                      </a:cubicBezTo>
                      <a:cubicBezTo>
                        <a:pt x="10" y="1"/>
                        <a:pt x="8" y="0"/>
                        <a:pt x="8" y="1"/>
                      </a:cubicBezTo>
                      <a:cubicBezTo>
                        <a:pt x="6" y="3"/>
                        <a:pt x="3" y="5"/>
                        <a:pt x="1" y="7"/>
                      </a:cubicBezTo>
                      <a:cubicBezTo>
                        <a:pt x="0" y="8"/>
                        <a:pt x="1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379"/>
                <p:cNvSpPr/>
                <p:nvPr/>
              </p:nvSpPr>
              <p:spPr bwMode="auto">
                <a:xfrm>
                  <a:off x="570" y="1468"/>
                  <a:ext cx="6" cy="6"/>
                </a:xfrm>
                <a:custGeom>
                  <a:avLst/>
                  <a:gdLst>
                    <a:gd name="T0" fmla="*/ 2 w 10"/>
                    <a:gd name="T1" fmla="*/ 7 h 8"/>
                    <a:gd name="T2" fmla="*/ 9 w 10"/>
                    <a:gd name="T3" fmla="*/ 2 h 8"/>
                    <a:gd name="T4" fmla="*/ 8 w 10"/>
                    <a:gd name="T5" fmla="*/ 1 h 8"/>
                    <a:gd name="T6" fmla="*/ 1 w 10"/>
                    <a:gd name="T7" fmla="*/ 6 h 8"/>
                    <a:gd name="T8" fmla="*/ 2 w 10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7"/>
                      </a:moveTo>
                      <a:cubicBezTo>
                        <a:pt x="5" y="6"/>
                        <a:pt x="7" y="4"/>
                        <a:pt x="9" y="2"/>
                      </a:cubicBezTo>
                      <a:cubicBezTo>
                        <a:pt x="10" y="2"/>
                        <a:pt x="9" y="0"/>
                        <a:pt x="8" y="1"/>
                      </a:cubicBezTo>
                      <a:cubicBezTo>
                        <a:pt x="6" y="3"/>
                        <a:pt x="4" y="5"/>
                        <a:pt x="1" y="6"/>
                      </a:cubicBezTo>
                      <a:cubicBezTo>
                        <a:pt x="0" y="6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380"/>
                <p:cNvSpPr/>
                <p:nvPr/>
              </p:nvSpPr>
              <p:spPr bwMode="auto">
                <a:xfrm>
                  <a:off x="570" y="1472"/>
                  <a:ext cx="6" cy="4"/>
                </a:xfrm>
                <a:custGeom>
                  <a:avLst/>
                  <a:gdLst>
                    <a:gd name="T0" fmla="*/ 2 w 9"/>
                    <a:gd name="T1" fmla="*/ 6 h 7"/>
                    <a:gd name="T2" fmla="*/ 8 w 9"/>
                    <a:gd name="T3" fmla="*/ 2 h 7"/>
                    <a:gd name="T4" fmla="*/ 7 w 9"/>
                    <a:gd name="T5" fmla="*/ 1 h 7"/>
                    <a:gd name="T6" fmla="*/ 1 w 9"/>
                    <a:gd name="T7" fmla="*/ 5 h 7"/>
                    <a:gd name="T8" fmla="*/ 2 w 9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7">
                      <a:moveTo>
                        <a:pt x="2" y="6"/>
                      </a:moveTo>
                      <a:cubicBezTo>
                        <a:pt x="4" y="5"/>
                        <a:pt x="6" y="4"/>
                        <a:pt x="8" y="2"/>
                      </a:cubicBezTo>
                      <a:cubicBezTo>
                        <a:pt x="9" y="1"/>
                        <a:pt x="8" y="0"/>
                        <a:pt x="7" y="1"/>
                      </a:cubicBezTo>
                      <a:cubicBezTo>
                        <a:pt x="5" y="3"/>
                        <a:pt x="3" y="4"/>
                        <a:pt x="1" y="5"/>
                      </a:cubicBezTo>
                      <a:cubicBezTo>
                        <a:pt x="0" y="5"/>
                        <a:pt x="1" y="7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381"/>
                <p:cNvSpPr/>
                <p:nvPr/>
              </p:nvSpPr>
              <p:spPr bwMode="auto">
                <a:xfrm>
                  <a:off x="570" y="1475"/>
                  <a:ext cx="6" cy="5"/>
                </a:xfrm>
                <a:custGeom>
                  <a:avLst/>
                  <a:gdLst>
                    <a:gd name="T0" fmla="*/ 2 w 10"/>
                    <a:gd name="T1" fmla="*/ 7 h 7"/>
                    <a:gd name="T2" fmla="*/ 9 w 10"/>
                    <a:gd name="T3" fmla="*/ 2 h 7"/>
                    <a:gd name="T4" fmla="*/ 7 w 10"/>
                    <a:gd name="T5" fmla="*/ 1 h 7"/>
                    <a:gd name="T6" fmla="*/ 1 w 10"/>
                    <a:gd name="T7" fmla="*/ 5 h 7"/>
                    <a:gd name="T8" fmla="*/ 2 w 10"/>
                    <a:gd name="T9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2" y="7"/>
                      </a:moveTo>
                      <a:cubicBezTo>
                        <a:pt x="5" y="6"/>
                        <a:pt x="7" y="4"/>
                        <a:pt x="9" y="2"/>
                      </a:cubicBezTo>
                      <a:cubicBezTo>
                        <a:pt x="10" y="1"/>
                        <a:pt x="8" y="0"/>
                        <a:pt x="7" y="1"/>
                      </a:cubicBezTo>
                      <a:cubicBezTo>
                        <a:pt x="6" y="2"/>
                        <a:pt x="4" y="4"/>
                        <a:pt x="1" y="5"/>
                      </a:cubicBezTo>
                      <a:cubicBezTo>
                        <a:pt x="0" y="5"/>
                        <a:pt x="1" y="7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382"/>
                <p:cNvSpPr/>
                <p:nvPr/>
              </p:nvSpPr>
              <p:spPr bwMode="auto">
                <a:xfrm>
                  <a:off x="571" y="1476"/>
                  <a:ext cx="6" cy="4"/>
                </a:xfrm>
                <a:custGeom>
                  <a:avLst/>
                  <a:gdLst>
                    <a:gd name="T0" fmla="*/ 1 w 9"/>
                    <a:gd name="T1" fmla="*/ 6 h 6"/>
                    <a:gd name="T2" fmla="*/ 8 w 9"/>
                    <a:gd name="T3" fmla="*/ 2 h 6"/>
                    <a:gd name="T4" fmla="*/ 7 w 9"/>
                    <a:gd name="T5" fmla="*/ 0 h 6"/>
                    <a:gd name="T6" fmla="*/ 1 w 9"/>
                    <a:gd name="T7" fmla="*/ 4 h 6"/>
                    <a:gd name="T8" fmla="*/ 1 w 9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6">
                      <a:moveTo>
                        <a:pt x="1" y="6"/>
                      </a:moveTo>
                      <a:cubicBezTo>
                        <a:pt x="3" y="5"/>
                        <a:pt x="6" y="3"/>
                        <a:pt x="8" y="2"/>
                      </a:cubicBezTo>
                      <a:cubicBezTo>
                        <a:pt x="9" y="1"/>
                        <a:pt x="8" y="0"/>
                        <a:pt x="7" y="0"/>
                      </a:cubicBezTo>
                      <a:cubicBezTo>
                        <a:pt x="5" y="2"/>
                        <a:pt x="3" y="3"/>
                        <a:pt x="1" y="4"/>
                      </a:cubicBezTo>
                      <a:cubicBezTo>
                        <a:pt x="0" y="4"/>
                        <a:pt x="0" y="6"/>
                        <a:pt x="1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383"/>
                <p:cNvSpPr/>
                <p:nvPr/>
              </p:nvSpPr>
              <p:spPr bwMode="auto">
                <a:xfrm>
                  <a:off x="571" y="1469"/>
                  <a:ext cx="5" cy="6"/>
                </a:xfrm>
                <a:custGeom>
                  <a:avLst/>
                  <a:gdLst>
                    <a:gd name="T0" fmla="*/ 2 w 8"/>
                    <a:gd name="T1" fmla="*/ 8 h 9"/>
                    <a:gd name="T2" fmla="*/ 7 w 8"/>
                    <a:gd name="T3" fmla="*/ 2 h 9"/>
                    <a:gd name="T4" fmla="*/ 6 w 8"/>
                    <a:gd name="T5" fmla="*/ 1 h 9"/>
                    <a:gd name="T6" fmla="*/ 1 w 8"/>
                    <a:gd name="T7" fmla="*/ 7 h 9"/>
                    <a:gd name="T8" fmla="*/ 2 w 8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2" y="8"/>
                      </a:moveTo>
                      <a:cubicBezTo>
                        <a:pt x="3" y="6"/>
                        <a:pt x="5" y="4"/>
                        <a:pt x="7" y="2"/>
                      </a:cubicBezTo>
                      <a:cubicBezTo>
                        <a:pt x="8" y="1"/>
                        <a:pt x="7" y="0"/>
                        <a:pt x="6" y="1"/>
                      </a:cubicBezTo>
                      <a:cubicBezTo>
                        <a:pt x="4" y="3"/>
                        <a:pt x="2" y="5"/>
                        <a:pt x="1" y="7"/>
                      </a:cubicBezTo>
                      <a:cubicBezTo>
                        <a:pt x="0" y="8"/>
                        <a:pt x="1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384"/>
                <p:cNvSpPr/>
                <p:nvPr/>
              </p:nvSpPr>
              <p:spPr bwMode="auto">
                <a:xfrm>
                  <a:off x="571" y="1474"/>
                  <a:ext cx="7" cy="4"/>
                </a:xfrm>
                <a:custGeom>
                  <a:avLst/>
                  <a:gdLst>
                    <a:gd name="T0" fmla="*/ 2 w 10"/>
                    <a:gd name="T1" fmla="*/ 5 h 6"/>
                    <a:gd name="T2" fmla="*/ 9 w 10"/>
                    <a:gd name="T3" fmla="*/ 2 h 6"/>
                    <a:gd name="T4" fmla="*/ 9 w 10"/>
                    <a:gd name="T5" fmla="*/ 0 h 6"/>
                    <a:gd name="T6" fmla="*/ 1 w 10"/>
                    <a:gd name="T7" fmla="*/ 4 h 6"/>
                    <a:gd name="T8" fmla="*/ 2 w 10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6">
                      <a:moveTo>
                        <a:pt x="2" y="5"/>
                      </a:moveTo>
                      <a:cubicBezTo>
                        <a:pt x="4" y="4"/>
                        <a:pt x="6" y="2"/>
                        <a:pt x="9" y="2"/>
                      </a:cubicBezTo>
                      <a:cubicBezTo>
                        <a:pt x="10" y="2"/>
                        <a:pt x="10" y="0"/>
                        <a:pt x="9" y="0"/>
                      </a:cubicBezTo>
                      <a:cubicBezTo>
                        <a:pt x="6" y="0"/>
                        <a:pt x="4" y="2"/>
                        <a:pt x="1" y="4"/>
                      </a:cubicBezTo>
                      <a:cubicBezTo>
                        <a:pt x="0" y="4"/>
                        <a:pt x="1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385"/>
                <p:cNvSpPr/>
                <p:nvPr/>
              </p:nvSpPr>
              <p:spPr bwMode="auto">
                <a:xfrm>
                  <a:off x="573" y="1476"/>
                  <a:ext cx="4" cy="4"/>
                </a:xfrm>
                <a:custGeom>
                  <a:avLst/>
                  <a:gdLst>
                    <a:gd name="T0" fmla="*/ 2 w 6"/>
                    <a:gd name="T1" fmla="*/ 5 h 6"/>
                    <a:gd name="T2" fmla="*/ 5 w 6"/>
                    <a:gd name="T3" fmla="*/ 2 h 6"/>
                    <a:gd name="T4" fmla="*/ 4 w 6"/>
                    <a:gd name="T5" fmla="*/ 1 h 6"/>
                    <a:gd name="T6" fmla="*/ 0 w 6"/>
                    <a:gd name="T7" fmla="*/ 4 h 6"/>
                    <a:gd name="T8" fmla="*/ 2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2" y="5"/>
                      </a:moveTo>
                      <a:cubicBezTo>
                        <a:pt x="3" y="4"/>
                        <a:pt x="4" y="3"/>
                        <a:pt x="5" y="2"/>
                      </a:cubicBezTo>
                      <a:cubicBezTo>
                        <a:pt x="6" y="1"/>
                        <a:pt x="5" y="0"/>
                        <a:pt x="4" y="1"/>
                      </a:cubicBezTo>
                      <a:cubicBezTo>
                        <a:pt x="3" y="2"/>
                        <a:pt x="2" y="3"/>
                        <a:pt x="0" y="4"/>
                      </a:cubicBezTo>
                      <a:cubicBezTo>
                        <a:pt x="0" y="5"/>
                        <a:pt x="1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386"/>
                <p:cNvSpPr/>
                <p:nvPr/>
              </p:nvSpPr>
              <p:spPr bwMode="auto">
                <a:xfrm>
                  <a:off x="900" y="1709"/>
                  <a:ext cx="23" cy="24"/>
                </a:xfrm>
                <a:custGeom>
                  <a:avLst/>
                  <a:gdLst>
                    <a:gd name="T0" fmla="*/ 24 w 35"/>
                    <a:gd name="T1" fmla="*/ 5 h 35"/>
                    <a:gd name="T2" fmla="*/ 3 w 35"/>
                    <a:gd name="T3" fmla="*/ 13 h 35"/>
                    <a:gd name="T4" fmla="*/ 14 w 35"/>
                    <a:gd name="T5" fmla="*/ 32 h 35"/>
                    <a:gd name="T6" fmla="*/ 33 w 35"/>
                    <a:gd name="T7" fmla="*/ 23 h 35"/>
                    <a:gd name="T8" fmla="*/ 21 w 35"/>
                    <a:gd name="T9" fmla="*/ 5 h 35"/>
                    <a:gd name="T10" fmla="*/ 22 w 35"/>
                    <a:gd name="T11" fmla="*/ 7 h 35"/>
                    <a:gd name="T12" fmla="*/ 30 w 35"/>
                    <a:gd name="T13" fmla="*/ 13 h 35"/>
                    <a:gd name="T14" fmla="*/ 30 w 35"/>
                    <a:gd name="T15" fmla="*/ 25 h 35"/>
                    <a:gd name="T16" fmla="*/ 15 w 35"/>
                    <a:gd name="T17" fmla="*/ 31 h 35"/>
                    <a:gd name="T18" fmla="*/ 5 w 35"/>
                    <a:gd name="T19" fmla="*/ 14 h 35"/>
                    <a:gd name="T20" fmla="*/ 11 w 35"/>
                    <a:gd name="T21" fmla="*/ 5 h 35"/>
                    <a:gd name="T22" fmla="*/ 23 w 35"/>
                    <a:gd name="T23" fmla="*/ 7 h 35"/>
                    <a:gd name="T24" fmla="*/ 24 w 35"/>
                    <a:gd name="T25" fmla="*/ 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35">
                      <a:moveTo>
                        <a:pt x="24" y="5"/>
                      </a:moveTo>
                      <a:cubicBezTo>
                        <a:pt x="15" y="0"/>
                        <a:pt x="7" y="3"/>
                        <a:pt x="3" y="13"/>
                      </a:cubicBezTo>
                      <a:cubicBezTo>
                        <a:pt x="0" y="21"/>
                        <a:pt x="6" y="30"/>
                        <a:pt x="14" y="32"/>
                      </a:cubicBezTo>
                      <a:cubicBezTo>
                        <a:pt x="22" y="35"/>
                        <a:pt x="30" y="31"/>
                        <a:pt x="33" y="23"/>
                      </a:cubicBezTo>
                      <a:cubicBezTo>
                        <a:pt x="35" y="17"/>
                        <a:pt x="30" y="3"/>
                        <a:pt x="21" y="5"/>
                      </a:cubicBezTo>
                      <a:cubicBezTo>
                        <a:pt x="20" y="5"/>
                        <a:pt x="21" y="7"/>
                        <a:pt x="22" y="7"/>
                      </a:cubicBezTo>
                      <a:cubicBezTo>
                        <a:pt x="26" y="6"/>
                        <a:pt x="28" y="10"/>
                        <a:pt x="30" y="13"/>
                      </a:cubicBezTo>
                      <a:cubicBezTo>
                        <a:pt x="32" y="17"/>
                        <a:pt x="32" y="21"/>
                        <a:pt x="30" y="25"/>
                      </a:cubicBezTo>
                      <a:cubicBezTo>
                        <a:pt x="28" y="31"/>
                        <a:pt x="20" y="32"/>
                        <a:pt x="15" y="31"/>
                      </a:cubicBezTo>
                      <a:cubicBezTo>
                        <a:pt x="7" y="29"/>
                        <a:pt x="3" y="22"/>
                        <a:pt x="5" y="14"/>
                      </a:cubicBezTo>
                      <a:cubicBezTo>
                        <a:pt x="5" y="11"/>
                        <a:pt x="8" y="7"/>
                        <a:pt x="11" y="5"/>
                      </a:cubicBezTo>
                      <a:cubicBezTo>
                        <a:pt x="15" y="2"/>
                        <a:pt x="20" y="4"/>
                        <a:pt x="23" y="7"/>
                      </a:cubicBezTo>
                      <a:cubicBezTo>
                        <a:pt x="24" y="7"/>
                        <a:pt x="25" y="6"/>
                        <a:pt x="24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387"/>
                <p:cNvSpPr/>
                <p:nvPr/>
              </p:nvSpPr>
              <p:spPr bwMode="auto">
                <a:xfrm>
                  <a:off x="916" y="1727"/>
                  <a:ext cx="12" cy="10"/>
                </a:xfrm>
                <a:custGeom>
                  <a:avLst/>
                  <a:gdLst>
                    <a:gd name="T0" fmla="*/ 2 w 18"/>
                    <a:gd name="T1" fmla="*/ 5 h 16"/>
                    <a:gd name="T2" fmla="*/ 2 w 18"/>
                    <a:gd name="T3" fmla="*/ 5 h 16"/>
                    <a:gd name="T4" fmla="*/ 1 w 18"/>
                    <a:gd name="T5" fmla="*/ 6 h 16"/>
                    <a:gd name="T6" fmla="*/ 6 w 18"/>
                    <a:gd name="T7" fmla="*/ 10 h 16"/>
                    <a:gd name="T8" fmla="*/ 10 w 18"/>
                    <a:gd name="T9" fmla="*/ 14 h 16"/>
                    <a:gd name="T10" fmla="*/ 15 w 18"/>
                    <a:gd name="T11" fmla="*/ 14 h 16"/>
                    <a:gd name="T12" fmla="*/ 16 w 18"/>
                    <a:gd name="T13" fmla="*/ 8 h 16"/>
                    <a:gd name="T14" fmla="*/ 6 w 18"/>
                    <a:gd name="T15" fmla="*/ 1 h 16"/>
                    <a:gd name="T16" fmla="*/ 5 w 18"/>
                    <a:gd name="T17" fmla="*/ 2 h 16"/>
                    <a:gd name="T18" fmla="*/ 14 w 18"/>
                    <a:gd name="T19" fmla="*/ 8 h 16"/>
                    <a:gd name="T20" fmla="*/ 14 w 18"/>
                    <a:gd name="T21" fmla="*/ 13 h 16"/>
                    <a:gd name="T22" fmla="*/ 13 w 18"/>
                    <a:gd name="T23" fmla="*/ 14 h 16"/>
                    <a:gd name="T24" fmla="*/ 11 w 18"/>
                    <a:gd name="T25" fmla="*/ 12 h 16"/>
                    <a:gd name="T26" fmla="*/ 0 w 18"/>
                    <a:gd name="T27" fmla="*/ 5 h 16"/>
                    <a:gd name="T28" fmla="*/ 0 w 18"/>
                    <a:gd name="T29" fmla="*/ 6 h 16"/>
                    <a:gd name="T30" fmla="*/ 0 w 18"/>
                    <a:gd name="T31" fmla="*/ 6 h 16"/>
                    <a:gd name="T32" fmla="*/ 2 w 18"/>
                    <a:gd name="T3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8" h="16">
                      <a:moveTo>
                        <a:pt x="2" y="5"/>
                      </a:move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5"/>
                        <a:pt x="2" y="6"/>
                        <a:pt x="1" y="6"/>
                      </a:cubicBezTo>
                      <a:cubicBezTo>
                        <a:pt x="2" y="6"/>
                        <a:pt x="5" y="9"/>
                        <a:pt x="6" y="10"/>
                      </a:cubicBezTo>
                      <a:cubicBezTo>
                        <a:pt x="7" y="11"/>
                        <a:pt x="9" y="12"/>
                        <a:pt x="10" y="14"/>
                      </a:cubicBezTo>
                      <a:cubicBezTo>
                        <a:pt x="13" y="16"/>
                        <a:pt x="13" y="16"/>
                        <a:pt x="15" y="14"/>
                      </a:cubicBezTo>
                      <a:cubicBezTo>
                        <a:pt x="17" y="12"/>
                        <a:pt x="18" y="10"/>
                        <a:pt x="16" y="8"/>
                      </a:cubicBezTo>
                      <a:cubicBezTo>
                        <a:pt x="13" y="5"/>
                        <a:pt x="10" y="3"/>
                        <a:pt x="6" y="1"/>
                      </a:cubicBezTo>
                      <a:cubicBezTo>
                        <a:pt x="5" y="0"/>
                        <a:pt x="4" y="2"/>
                        <a:pt x="5" y="2"/>
                      </a:cubicBezTo>
                      <a:cubicBezTo>
                        <a:pt x="8" y="4"/>
                        <a:pt x="11" y="6"/>
                        <a:pt x="14" y="8"/>
                      </a:cubicBezTo>
                      <a:cubicBezTo>
                        <a:pt x="16" y="10"/>
                        <a:pt x="15" y="11"/>
                        <a:pt x="14" y="13"/>
                      </a:cubicBezTo>
                      <a:cubicBezTo>
                        <a:pt x="13" y="13"/>
                        <a:pt x="13" y="14"/>
                        <a:pt x="13" y="14"/>
                      </a:cubicBezTo>
                      <a:cubicBezTo>
                        <a:pt x="12" y="13"/>
                        <a:pt x="12" y="13"/>
                        <a:pt x="11" y="12"/>
                      </a:cubicBezTo>
                      <a:cubicBezTo>
                        <a:pt x="9" y="11"/>
                        <a:pt x="3" y="3"/>
                        <a:pt x="0" y="5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1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388"/>
                <p:cNvSpPr/>
                <p:nvPr/>
              </p:nvSpPr>
              <p:spPr bwMode="auto">
                <a:xfrm>
                  <a:off x="902" y="1708"/>
                  <a:ext cx="20" cy="25"/>
                </a:xfrm>
                <a:custGeom>
                  <a:avLst/>
                  <a:gdLst>
                    <a:gd name="T0" fmla="*/ 19 w 30"/>
                    <a:gd name="T1" fmla="*/ 7 h 37"/>
                    <a:gd name="T2" fmla="*/ 2 w 30"/>
                    <a:gd name="T3" fmla="*/ 18 h 37"/>
                    <a:gd name="T4" fmla="*/ 21 w 30"/>
                    <a:gd name="T5" fmla="*/ 32 h 37"/>
                    <a:gd name="T6" fmla="*/ 25 w 30"/>
                    <a:gd name="T7" fmla="*/ 11 h 37"/>
                    <a:gd name="T8" fmla="*/ 5 w 30"/>
                    <a:gd name="T9" fmla="*/ 10 h 37"/>
                    <a:gd name="T10" fmla="*/ 7 w 30"/>
                    <a:gd name="T11" fmla="*/ 11 h 37"/>
                    <a:gd name="T12" fmla="*/ 20 w 30"/>
                    <a:gd name="T13" fmla="*/ 10 h 37"/>
                    <a:gd name="T14" fmla="*/ 26 w 30"/>
                    <a:gd name="T15" fmla="*/ 24 h 37"/>
                    <a:gd name="T16" fmla="*/ 5 w 30"/>
                    <a:gd name="T17" fmla="*/ 24 h 37"/>
                    <a:gd name="T18" fmla="*/ 18 w 30"/>
                    <a:gd name="T19" fmla="*/ 9 h 37"/>
                    <a:gd name="T20" fmla="*/ 19 w 30"/>
                    <a:gd name="T21" fmla="*/ 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0" h="37">
                      <a:moveTo>
                        <a:pt x="19" y="7"/>
                      </a:moveTo>
                      <a:cubicBezTo>
                        <a:pt x="12" y="0"/>
                        <a:pt x="3" y="11"/>
                        <a:pt x="2" y="18"/>
                      </a:cubicBezTo>
                      <a:cubicBezTo>
                        <a:pt x="1" y="26"/>
                        <a:pt x="12" y="37"/>
                        <a:pt x="21" y="32"/>
                      </a:cubicBezTo>
                      <a:cubicBezTo>
                        <a:pt x="29" y="27"/>
                        <a:pt x="30" y="18"/>
                        <a:pt x="25" y="11"/>
                      </a:cubicBezTo>
                      <a:cubicBezTo>
                        <a:pt x="20" y="6"/>
                        <a:pt x="10" y="3"/>
                        <a:pt x="5" y="10"/>
                      </a:cubicBezTo>
                      <a:cubicBezTo>
                        <a:pt x="5" y="11"/>
                        <a:pt x="6" y="12"/>
                        <a:pt x="7" y="11"/>
                      </a:cubicBezTo>
                      <a:cubicBezTo>
                        <a:pt x="10" y="6"/>
                        <a:pt x="16" y="7"/>
                        <a:pt x="20" y="10"/>
                      </a:cubicBezTo>
                      <a:cubicBezTo>
                        <a:pt x="25" y="13"/>
                        <a:pt x="28" y="18"/>
                        <a:pt x="26" y="24"/>
                      </a:cubicBezTo>
                      <a:cubicBezTo>
                        <a:pt x="22" y="34"/>
                        <a:pt x="10" y="32"/>
                        <a:pt x="5" y="24"/>
                      </a:cubicBezTo>
                      <a:cubicBezTo>
                        <a:pt x="0" y="17"/>
                        <a:pt x="11" y="1"/>
                        <a:pt x="18" y="9"/>
                      </a:cubicBezTo>
                      <a:cubicBezTo>
                        <a:pt x="19" y="9"/>
                        <a:pt x="20" y="8"/>
                        <a:pt x="19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389"/>
                <p:cNvSpPr/>
                <p:nvPr/>
              </p:nvSpPr>
              <p:spPr bwMode="auto">
                <a:xfrm>
                  <a:off x="918" y="1727"/>
                  <a:ext cx="3" cy="6"/>
                </a:xfrm>
                <a:custGeom>
                  <a:avLst/>
                  <a:gdLst>
                    <a:gd name="T0" fmla="*/ 3 w 5"/>
                    <a:gd name="T1" fmla="*/ 5 h 8"/>
                    <a:gd name="T2" fmla="*/ 3 w 5"/>
                    <a:gd name="T3" fmla="*/ 3 h 8"/>
                    <a:gd name="T4" fmla="*/ 1 w 5"/>
                    <a:gd name="T5" fmla="*/ 3 h 8"/>
                    <a:gd name="T6" fmla="*/ 0 w 5"/>
                    <a:gd name="T7" fmla="*/ 5 h 8"/>
                    <a:gd name="T8" fmla="*/ 2 w 5"/>
                    <a:gd name="T9" fmla="*/ 5 h 8"/>
                    <a:gd name="T10" fmla="*/ 2 w 5"/>
                    <a:gd name="T11" fmla="*/ 3 h 8"/>
                    <a:gd name="T12" fmla="*/ 0 w 5"/>
                    <a:gd name="T13" fmla="*/ 3 h 8"/>
                    <a:gd name="T14" fmla="*/ 0 w 5"/>
                    <a:gd name="T15" fmla="*/ 4 h 8"/>
                    <a:gd name="T16" fmla="*/ 1 w 5"/>
                    <a:gd name="T17" fmla="*/ 4 h 8"/>
                    <a:gd name="T18" fmla="*/ 2 w 5"/>
                    <a:gd name="T19" fmla="*/ 3 h 8"/>
                    <a:gd name="T20" fmla="*/ 1 w 5"/>
                    <a:gd name="T21" fmla="*/ 3 h 8"/>
                    <a:gd name="T22" fmla="*/ 1 w 5"/>
                    <a:gd name="T23" fmla="*/ 6 h 8"/>
                    <a:gd name="T24" fmla="*/ 3 w 5"/>
                    <a:gd name="T25" fmla="*/ 6 h 8"/>
                    <a:gd name="T26" fmla="*/ 4 w 5"/>
                    <a:gd name="T27" fmla="*/ 1 h 8"/>
                    <a:gd name="T28" fmla="*/ 2 w 5"/>
                    <a:gd name="T29" fmla="*/ 2 h 8"/>
                    <a:gd name="T30" fmla="*/ 3 w 5"/>
                    <a:gd name="T31" fmla="*/ 7 h 8"/>
                    <a:gd name="T32" fmla="*/ 4 w 5"/>
                    <a:gd name="T33" fmla="*/ 7 h 8"/>
                    <a:gd name="T34" fmla="*/ 5 w 5"/>
                    <a:gd name="T35" fmla="*/ 4 h 8"/>
                    <a:gd name="T36" fmla="*/ 3 w 5"/>
                    <a:gd name="T37" fmla="*/ 4 h 8"/>
                    <a:gd name="T38" fmla="*/ 3 w 5"/>
                    <a:gd name="T39" fmla="*/ 7 h 8"/>
                    <a:gd name="T40" fmla="*/ 4 w 5"/>
                    <a:gd name="T41" fmla="*/ 6 h 8"/>
                    <a:gd name="T42" fmla="*/ 4 w 5"/>
                    <a:gd name="T43" fmla="*/ 1 h 8"/>
                    <a:gd name="T44" fmla="*/ 2 w 5"/>
                    <a:gd name="T45" fmla="*/ 1 h 8"/>
                    <a:gd name="T46" fmla="*/ 1 w 5"/>
                    <a:gd name="T47" fmla="*/ 5 h 8"/>
                    <a:gd name="T48" fmla="*/ 3 w 5"/>
                    <a:gd name="T49" fmla="*/ 5 h 8"/>
                    <a:gd name="T50" fmla="*/ 2 w 5"/>
                    <a:gd name="T51" fmla="*/ 2 h 8"/>
                    <a:gd name="T52" fmla="*/ 1 w 5"/>
                    <a:gd name="T53" fmla="*/ 2 h 8"/>
                    <a:gd name="T54" fmla="*/ 0 w 5"/>
                    <a:gd name="T55" fmla="*/ 3 h 8"/>
                    <a:gd name="T56" fmla="*/ 1 w 5"/>
                    <a:gd name="T57" fmla="*/ 4 h 8"/>
                    <a:gd name="T58" fmla="*/ 2 w 5"/>
                    <a:gd name="T59" fmla="*/ 3 h 8"/>
                    <a:gd name="T60" fmla="*/ 0 w 5"/>
                    <a:gd name="T61" fmla="*/ 3 h 8"/>
                    <a:gd name="T62" fmla="*/ 0 w 5"/>
                    <a:gd name="T63" fmla="*/ 5 h 8"/>
                    <a:gd name="T64" fmla="*/ 2 w 5"/>
                    <a:gd name="T65" fmla="*/ 5 h 8"/>
                    <a:gd name="T66" fmla="*/ 3 w 5"/>
                    <a:gd name="T67" fmla="*/ 4 h 8"/>
                    <a:gd name="T68" fmla="*/ 1 w 5"/>
                    <a:gd name="T69" fmla="*/ 3 h 8"/>
                    <a:gd name="T70" fmla="*/ 1 w 5"/>
                    <a:gd name="T71" fmla="*/ 5 h 8"/>
                    <a:gd name="T72" fmla="*/ 3 w 5"/>
                    <a:gd name="T73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5" h="8">
                      <a:moveTo>
                        <a:pt x="3" y="5"/>
                      </a:moveTo>
                      <a:cubicBezTo>
                        <a:pt x="3" y="4"/>
                        <a:pt x="3" y="4"/>
                        <a:pt x="3" y="3"/>
                      </a:cubicBezTo>
                      <a:cubicBezTo>
                        <a:pt x="3" y="2"/>
                        <a:pt x="2" y="2"/>
                        <a:pt x="1" y="3"/>
                      </a:cubicBezTo>
                      <a:cubicBezTo>
                        <a:pt x="1" y="3"/>
                        <a:pt x="1" y="4"/>
                        <a:pt x="0" y="5"/>
                      </a:cubicBezTo>
                      <a:cubicBezTo>
                        <a:pt x="1" y="5"/>
                        <a:pt x="2" y="5"/>
                        <a:pt x="2" y="5"/>
                      </a:cubicBezTo>
                      <a:cubicBezTo>
                        <a:pt x="2" y="4"/>
                        <a:pt x="2" y="3"/>
                        <a:pt x="2" y="3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0" y="3"/>
                        <a:pt x="0" y="3"/>
                        <a:pt x="0" y="4"/>
                      </a:cubicBezTo>
                      <a:cubicBezTo>
                        <a:pt x="0" y="5"/>
                        <a:pt x="1" y="5"/>
                        <a:pt x="1" y="4"/>
                      </a:cubicBezTo>
                      <a:cubicBezTo>
                        <a:pt x="2" y="4"/>
                        <a:pt x="2" y="4"/>
                        <a:pt x="2" y="3"/>
                      </a:cubicBezTo>
                      <a:cubicBezTo>
                        <a:pt x="2" y="3"/>
                        <a:pt x="1" y="3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6"/>
                        <a:pt x="3" y="6"/>
                        <a:pt x="3" y="6"/>
                      </a:cubicBezTo>
                      <a:cubicBezTo>
                        <a:pt x="3" y="4"/>
                        <a:pt x="3" y="3"/>
                        <a:pt x="4" y="1"/>
                      </a:cubicBezTo>
                      <a:cubicBezTo>
                        <a:pt x="3" y="2"/>
                        <a:pt x="2" y="2"/>
                        <a:pt x="2" y="2"/>
                      </a:cubicBezTo>
                      <a:cubicBezTo>
                        <a:pt x="2" y="4"/>
                        <a:pt x="2" y="6"/>
                        <a:pt x="3" y="7"/>
                      </a:cubicBezTo>
                      <a:cubicBezTo>
                        <a:pt x="3" y="8"/>
                        <a:pt x="4" y="8"/>
                        <a:pt x="4" y="7"/>
                      </a:cubicBezTo>
                      <a:cubicBezTo>
                        <a:pt x="4" y="6"/>
                        <a:pt x="5" y="5"/>
                        <a:pt x="5" y="4"/>
                      </a:cubicBezTo>
                      <a:cubicBezTo>
                        <a:pt x="5" y="3"/>
                        <a:pt x="3" y="3"/>
                        <a:pt x="3" y="4"/>
                      </a:cubicBezTo>
                      <a:cubicBezTo>
                        <a:pt x="3" y="5"/>
                        <a:pt x="3" y="6"/>
                        <a:pt x="3" y="7"/>
                      </a:cubicBezTo>
                      <a:cubicBezTo>
                        <a:pt x="3" y="7"/>
                        <a:pt x="4" y="6"/>
                        <a:pt x="4" y="6"/>
                      </a:cubicBezTo>
                      <a:cubicBezTo>
                        <a:pt x="3" y="5"/>
                        <a:pt x="4" y="3"/>
                        <a:pt x="4" y="1"/>
                      </a:cubicBezTo>
                      <a:cubicBezTo>
                        <a:pt x="3" y="0"/>
                        <a:pt x="2" y="1"/>
                        <a:pt x="2" y="1"/>
                      </a:cubicBezTo>
                      <a:cubicBezTo>
                        <a:pt x="2" y="3"/>
                        <a:pt x="2" y="4"/>
                        <a:pt x="1" y="5"/>
                      </a:cubicBezTo>
                      <a:cubicBezTo>
                        <a:pt x="2" y="5"/>
                        <a:pt x="2" y="5"/>
                        <a:pt x="3" y="5"/>
                      </a:cubicBezTo>
                      <a:cubicBezTo>
                        <a:pt x="3" y="4"/>
                        <a:pt x="3" y="3"/>
                        <a:pt x="2" y="2"/>
                      </a:cubicBezTo>
                      <a:cubicBezTo>
                        <a:pt x="2" y="2"/>
                        <a:pt x="1" y="2"/>
                        <a:pt x="1" y="2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4"/>
                        <a:pt x="1" y="4"/>
                        <a:pt x="1" y="4"/>
                      </a:cubicBezTo>
                      <a:cubicBezTo>
                        <a:pt x="1" y="4"/>
                        <a:pt x="2" y="4"/>
                        <a:pt x="2" y="3"/>
                      </a:cubicBezTo>
                      <a:cubicBezTo>
                        <a:pt x="1" y="3"/>
                        <a:pt x="1" y="3"/>
                        <a:pt x="0" y="3"/>
                      </a:cubicBez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1" y="6"/>
                        <a:pt x="2" y="6"/>
                        <a:pt x="2" y="5"/>
                      </a:cubicBezTo>
                      <a:cubicBezTo>
                        <a:pt x="2" y="5"/>
                        <a:pt x="3" y="4"/>
                        <a:pt x="3" y="4"/>
                      </a:cubicBezTo>
                      <a:cubicBezTo>
                        <a:pt x="2" y="3"/>
                        <a:pt x="2" y="3"/>
                        <a:pt x="1" y="3"/>
                      </a:cubicBezTo>
                      <a:cubicBezTo>
                        <a:pt x="1" y="4"/>
                        <a:pt x="1" y="4"/>
                        <a:pt x="1" y="5"/>
                      </a:cubicBezTo>
                      <a:cubicBezTo>
                        <a:pt x="1" y="6"/>
                        <a:pt x="3" y="6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390"/>
                <p:cNvSpPr/>
                <p:nvPr/>
              </p:nvSpPr>
              <p:spPr bwMode="auto">
                <a:xfrm>
                  <a:off x="920" y="1728"/>
                  <a:ext cx="2" cy="5"/>
                </a:xfrm>
                <a:custGeom>
                  <a:avLst/>
                  <a:gdLst>
                    <a:gd name="T0" fmla="*/ 0 w 3"/>
                    <a:gd name="T1" fmla="*/ 1 h 8"/>
                    <a:gd name="T2" fmla="*/ 1 w 3"/>
                    <a:gd name="T3" fmla="*/ 7 h 8"/>
                    <a:gd name="T4" fmla="*/ 2 w 3"/>
                    <a:gd name="T5" fmla="*/ 7 h 8"/>
                    <a:gd name="T6" fmla="*/ 2 w 3"/>
                    <a:gd name="T7" fmla="*/ 7 h 8"/>
                    <a:gd name="T8" fmla="*/ 3 w 3"/>
                    <a:gd name="T9" fmla="*/ 7 h 8"/>
                    <a:gd name="T10" fmla="*/ 3 w 3"/>
                    <a:gd name="T11" fmla="*/ 6 h 8"/>
                    <a:gd name="T12" fmla="*/ 1 w 3"/>
                    <a:gd name="T13" fmla="*/ 6 h 8"/>
                    <a:gd name="T14" fmla="*/ 1 w 3"/>
                    <a:gd name="T15" fmla="*/ 7 h 8"/>
                    <a:gd name="T16" fmla="*/ 1 w 3"/>
                    <a:gd name="T17" fmla="*/ 6 h 8"/>
                    <a:gd name="T18" fmla="*/ 1 w 3"/>
                    <a:gd name="T19" fmla="*/ 6 h 8"/>
                    <a:gd name="T20" fmla="*/ 2 w 3"/>
                    <a:gd name="T21" fmla="*/ 6 h 8"/>
                    <a:gd name="T22" fmla="*/ 2 w 3"/>
                    <a:gd name="T23" fmla="*/ 1 h 8"/>
                    <a:gd name="T24" fmla="*/ 0 w 3"/>
                    <a:gd name="T25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" h="8">
                      <a:moveTo>
                        <a:pt x="0" y="1"/>
                      </a:moveTo>
                      <a:cubicBezTo>
                        <a:pt x="0" y="3"/>
                        <a:pt x="0" y="5"/>
                        <a:pt x="1" y="7"/>
                      </a:cubicBezTo>
                      <a:cubicBezTo>
                        <a:pt x="1" y="7"/>
                        <a:pt x="1" y="8"/>
                        <a:pt x="2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7"/>
                        <a:pt x="3" y="7"/>
                        <a:pt x="3" y="7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2" y="5"/>
                        <a:pt x="1" y="5"/>
                        <a:pt x="1" y="6"/>
                      </a:cubicBezTo>
                      <a:cubicBezTo>
                        <a:pt x="1" y="6"/>
                        <a:pt x="1" y="6"/>
                        <a:pt x="1" y="7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2" y="5"/>
                        <a:pt x="2" y="3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391"/>
                <p:cNvSpPr/>
                <p:nvPr/>
              </p:nvSpPr>
              <p:spPr bwMode="auto">
                <a:xfrm>
                  <a:off x="921" y="1729"/>
                  <a:ext cx="2" cy="4"/>
                </a:xfrm>
                <a:custGeom>
                  <a:avLst/>
                  <a:gdLst>
                    <a:gd name="T0" fmla="*/ 0 w 3"/>
                    <a:gd name="T1" fmla="*/ 1 h 7"/>
                    <a:gd name="T2" fmla="*/ 1 w 3"/>
                    <a:gd name="T3" fmla="*/ 6 h 7"/>
                    <a:gd name="T4" fmla="*/ 2 w 3"/>
                    <a:gd name="T5" fmla="*/ 6 h 7"/>
                    <a:gd name="T6" fmla="*/ 2 w 3"/>
                    <a:gd name="T7" fmla="*/ 5 h 7"/>
                    <a:gd name="T8" fmla="*/ 1 w 3"/>
                    <a:gd name="T9" fmla="*/ 5 h 7"/>
                    <a:gd name="T10" fmla="*/ 1 w 3"/>
                    <a:gd name="T11" fmla="*/ 6 h 7"/>
                    <a:gd name="T12" fmla="*/ 2 w 3"/>
                    <a:gd name="T13" fmla="*/ 6 h 7"/>
                    <a:gd name="T14" fmla="*/ 2 w 3"/>
                    <a:gd name="T15" fmla="*/ 1 h 7"/>
                    <a:gd name="T16" fmla="*/ 0 w 3"/>
                    <a:gd name="T17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7">
                      <a:moveTo>
                        <a:pt x="0" y="1"/>
                      </a:moveTo>
                      <a:cubicBezTo>
                        <a:pt x="0" y="3"/>
                        <a:pt x="0" y="4"/>
                        <a:pt x="1" y="6"/>
                      </a:cubicBezTo>
                      <a:cubicBezTo>
                        <a:pt x="1" y="7"/>
                        <a:pt x="2" y="7"/>
                        <a:pt x="2" y="6"/>
                      </a:cubicBezTo>
                      <a:cubicBezTo>
                        <a:pt x="2" y="6"/>
                        <a:pt x="2" y="6"/>
                        <a:pt x="2" y="5"/>
                      </a:cubicBezTo>
                      <a:cubicBezTo>
                        <a:pt x="3" y="4"/>
                        <a:pt x="1" y="4"/>
                        <a:pt x="1" y="5"/>
                      </a:cubicBezTo>
                      <a:cubicBezTo>
                        <a:pt x="1" y="5"/>
                        <a:pt x="1" y="5"/>
                        <a:pt x="1" y="6"/>
                      </a:cubicBezTo>
                      <a:cubicBezTo>
                        <a:pt x="1" y="6"/>
                        <a:pt x="2" y="6"/>
                        <a:pt x="2" y="6"/>
                      </a:cubicBezTo>
                      <a:cubicBezTo>
                        <a:pt x="2" y="4"/>
                        <a:pt x="2" y="3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392"/>
                <p:cNvSpPr/>
                <p:nvPr/>
              </p:nvSpPr>
              <p:spPr bwMode="auto">
                <a:xfrm>
                  <a:off x="921" y="1729"/>
                  <a:ext cx="2" cy="6"/>
                </a:xfrm>
                <a:custGeom>
                  <a:avLst/>
                  <a:gdLst>
                    <a:gd name="T0" fmla="*/ 0 w 3"/>
                    <a:gd name="T1" fmla="*/ 2 h 8"/>
                    <a:gd name="T2" fmla="*/ 1 w 3"/>
                    <a:gd name="T3" fmla="*/ 7 h 8"/>
                    <a:gd name="T4" fmla="*/ 2 w 3"/>
                    <a:gd name="T5" fmla="*/ 7 h 8"/>
                    <a:gd name="T6" fmla="*/ 3 w 3"/>
                    <a:gd name="T7" fmla="*/ 5 h 8"/>
                    <a:gd name="T8" fmla="*/ 1 w 3"/>
                    <a:gd name="T9" fmla="*/ 5 h 8"/>
                    <a:gd name="T10" fmla="*/ 1 w 3"/>
                    <a:gd name="T11" fmla="*/ 7 h 8"/>
                    <a:gd name="T12" fmla="*/ 2 w 3"/>
                    <a:gd name="T13" fmla="*/ 7 h 8"/>
                    <a:gd name="T14" fmla="*/ 2 w 3"/>
                    <a:gd name="T15" fmla="*/ 2 h 8"/>
                    <a:gd name="T16" fmla="*/ 0 w 3"/>
                    <a:gd name="T1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8">
                      <a:moveTo>
                        <a:pt x="0" y="2"/>
                      </a:moveTo>
                      <a:cubicBezTo>
                        <a:pt x="0" y="3"/>
                        <a:pt x="0" y="5"/>
                        <a:pt x="1" y="7"/>
                      </a:cubicBezTo>
                      <a:cubicBezTo>
                        <a:pt x="1" y="8"/>
                        <a:pt x="2" y="8"/>
                        <a:pt x="2" y="7"/>
                      </a:cubicBezTo>
                      <a:cubicBezTo>
                        <a:pt x="3" y="6"/>
                        <a:pt x="3" y="6"/>
                        <a:pt x="3" y="5"/>
                      </a:cubicBezTo>
                      <a:cubicBezTo>
                        <a:pt x="3" y="4"/>
                        <a:pt x="1" y="4"/>
                        <a:pt x="1" y="5"/>
                      </a:cubicBezTo>
                      <a:cubicBezTo>
                        <a:pt x="1" y="5"/>
                        <a:pt x="1" y="6"/>
                        <a:pt x="1" y="7"/>
                      </a:cubicBezTo>
                      <a:cubicBezTo>
                        <a:pt x="1" y="7"/>
                        <a:pt x="2" y="7"/>
                        <a:pt x="2" y="7"/>
                      </a:cubicBezTo>
                      <a:cubicBezTo>
                        <a:pt x="2" y="5"/>
                        <a:pt x="2" y="3"/>
                        <a:pt x="2" y="2"/>
                      </a:cubicBezTo>
                      <a:cubicBezTo>
                        <a:pt x="2" y="0"/>
                        <a:pt x="0" y="0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393"/>
                <p:cNvSpPr/>
                <p:nvPr/>
              </p:nvSpPr>
              <p:spPr bwMode="auto">
                <a:xfrm>
                  <a:off x="921" y="1729"/>
                  <a:ext cx="4" cy="7"/>
                </a:xfrm>
                <a:custGeom>
                  <a:avLst/>
                  <a:gdLst>
                    <a:gd name="T0" fmla="*/ 0 w 5"/>
                    <a:gd name="T1" fmla="*/ 2 h 10"/>
                    <a:gd name="T2" fmla="*/ 2 w 5"/>
                    <a:gd name="T3" fmla="*/ 7 h 10"/>
                    <a:gd name="T4" fmla="*/ 4 w 5"/>
                    <a:gd name="T5" fmla="*/ 7 h 10"/>
                    <a:gd name="T6" fmla="*/ 4 w 5"/>
                    <a:gd name="T7" fmla="*/ 2 h 10"/>
                    <a:gd name="T8" fmla="*/ 2 w 5"/>
                    <a:gd name="T9" fmla="*/ 2 h 10"/>
                    <a:gd name="T10" fmla="*/ 3 w 5"/>
                    <a:gd name="T11" fmla="*/ 7 h 10"/>
                    <a:gd name="T12" fmla="*/ 4 w 5"/>
                    <a:gd name="T13" fmla="*/ 7 h 10"/>
                    <a:gd name="T14" fmla="*/ 4 w 5"/>
                    <a:gd name="T15" fmla="*/ 3 h 10"/>
                    <a:gd name="T16" fmla="*/ 3 w 5"/>
                    <a:gd name="T17" fmla="*/ 3 h 10"/>
                    <a:gd name="T18" fmla="*/ 3 w 5"/>
                    <a:gd name="T19" fmla="*/ 9 h 10"/>
                    <a:gd name="T20" fmla="*/ 5 w 5"/>
                    <a:gd name="T21" fmla="*/ 9 h 10"/>
                    <a:gd name="T22" fmla="*/ 5 w 5"/>
                    <a:gd name="T23" fmla="*/ 7 h 10"/>
                    <a:gd name="T24" fmla="*/ 3 w 5"/>
                    <a:gd name="T25" fmla="*/ 7 h 10"/>
                    <a:gd name="T26" fmla="*/ 3 w 5"/>
                    <a:gd name="T27" fmla="*/ 9 h 10"/>
                    <a:gd name="T28" fmla="*/ 5 w 5"/>
                    <a:gd name="T29" fmla="*/ 9 h 10"/>
                    <a:gd name="T30" fmla="*/ 4 w 5"/>
                    <a:gd name="T31" fmla="*/ 3 h 10"/>
                    <a:gd name="T32" fmla="*/ 3 w 5"/>
                    <a:gd name="T33" fmla="*/ 3 h 10"/>
                    <a:gd name="T34" fmla="*/ 3 w 5"/>
                    <a:gd name="T35" fmla="*/ 7 h 10"/>
                    <a:gd name="T36" fmla="*/ 4 w 5"/>
                    <a:gd name="T37" fmla="*/ 7 h 10"/>
                    <a:gd name="T38" fmla="*/ 4 w 5"/>
                    <a:gd name="T39" fmla="*/ 2 h 10"/>
                    <a:gd name="T40" fmla="*/ 2 w 5"/>
                    <a:gd name="T41" fmla="*/ 2 h 10"/>
                    <a:gd name="T42" fmla="*/ 2 w 5"/>
                    <a:gd name="T43" fmla="*/ 7 h 10"/>
                    <a:gd name="T44" fmla="*/ 3 w 5"/>
                    <a:gd name="T45" fmla="*/ 6 h 10"/>
                    <a:gd name="T46" fmla="*/ 2 w 5"/>
                    <a:gd name="T47" fmla="*/ 1 h 10"/>
                    <a:gd name="T48" fmla="*/ 0 w 5"/>
                    <a:gd name="T49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5" h="10">
                      <a:moveTo>
                        <a:pt x="0" y="2"/>
                      </a:moveTo>
                      <a:cubicBezTo>
                        <a:pt x="1" y="3"/>
                        <a:pt x="1" y="5"/>
                        <a:pt x="2" y="7"/>
                      </a:cubicBezTo>
                      <a:cubicBezTo>
                        <a:pt x="2" y="8"/>
                        <a:pt x="4" y="7"/>
                        <a:pt x="4" y="7"/>
                      </a:cubicBezTo>
                      <a:cubicBezTo>
                        <a:pt x="4" y="5"/>
                        <a:pt x="3" y="4"/>
                        <a:pt x="4" y="2"/>
                      </a:cubicBezTo>
                      <a:cubicBezTo>
                        <a:pt x="3" y="2"/>
                        <a:pt x="2" y="2"/>
                        <a:pt x="2" y="2"/>
                      </a:cubicBezTo>
                      <a:cubicBezTo>
                        <a:pt x="2" y="4"/>
                        <a:pt x="2" y="5"/>
                        <a:pt x="3" y="7"/>
                      </a:cubicBezTo>
                      <a:cubicBezTo>
                        <a:pt x="3" y="8"/>
                        <a:pt x="4" y="8"/>
                        <a:pt x="4" y="7"/>
                      </a:cubicBezTo>
                      <a:cubicBezTo>
                        <a:pt x="4" y="6"/>
                        <a:pt x="4" y="4"/>
                        <a:pt x="4" y="3"/>
                      </a:cubicBezTo>
                      <a:cubicBezTo>
                        <a:pt x="4" y="3"/>
                        <a:pt x="3" y="3"/>
                        <a:pt x="3" y="3"/>
                      </a:cubicBezTo>
                      <a:cubicBezTo>
                        <a:pt x="3" y="5"/>
                        <a:pt x="3" y="7"/>
                        <a:pt x="3" y="9"/>
                      </a:cubicBezTo>
                      <a:cubicBezTo>
                        <a:pt x="4" y="9"/>
                        <a:pt x="4" y="9"/>
                        <a:pt x="5" y="9"/>
                      </a:cubicBezTo>
                      <a:cubicBezTo>
                        <a:pt x="5" y="8"/>
                        <a:pt x="5" y="8"/>
                        <a:pt x="5" y="7"/>
                      </a:cubicBezTo>
                      <a:cubicBezTo>
                        <a:pt x="5" y="6"/>
                        <a:pt x="3" y="6"/>
                        <a:pt x="3" y="7"/>
                      </a:cubicBezTo>
                      <a:cubicBezTo>
                        <a:pt x="3" y="8"/>
                        <a:pt x="3" y="8"/>
                        <a:pt x="3" y="9"/>
                      </a:cubicBezTo>
                      <a:cubicBezTo>
                        <a:pt x="3" y="10"/>
                        <a:pt x="5" y="10"/>
                        <a:pt x="5" y="9"/>
                      </a:cubicBezTo>
                      <a:cubicBezTo>
                        <a:pt x="5" y="7"/>
                        <a:pt x="5" y="4"/>
                        <a:pt x="4" y="3"/>
                      </a:cubicBezTo>
                      <a:cubicBezTo>
                        <a:pt x="4" y="2"/>
                        <a:pt x="3" y="2"/>
                        <a:pt x="3" y="3"/>
                      </a:cubicBezTo>
                      <a:cubicBezTo>
                        <a:pt x="2" y="4"/>
                        <a:pt x="3" y="5"/>
                        <a:pt x="3" y="7"/>
                      </a:cubicBezTo>
                      <a:cubicBezTo>
                        <a:pt x="3" y="7"/>
                        <a:pt x="4" y="7"/>
                        <a:pt x="4" y="7"/>
                      </a:cubicBezTo>
                      <a:cubicBezTo>
                        <a:pt x="4" y="5"/>
                        <a:pt x="4" y="3"/>
                        <a:pt x="4" y="2"/>
                      </a:cubicBezTo>
                      <a:cubicBezTo>
                        <a:pt x="3" y="1"/>
                        <a:pt x="2" y="1"/>
                        <a:pt x="2" y="2"/>
                      </a:cubicBezTo>
                      <a:cubicBezTo>
                        <a:pt x="2" y="3"/>
                        <a:pt x="2" y="5"/>
                        <a:pt x="2" y="7"/>
                      </a:cubicBezTo>
                      <a:cubicBezTo>
                        <a:pt x="2" y="6"/>
                        <a:pt x="3" y="6"/>
                        <a:pt x="3" y="6"/>
                      </a:cubicBezTo>
                      <a:cubicBezTo>
                        <a:pt x="3" y="4"/>
                        <a:pt x="3" y="2"/>
                        <a:pt x="2" y="1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394"/>
                <p:cNvSpPr/>
                <p:nvPr/>
              </p:nvSpPr>
              <p:spPr bwMode="auto">
                <a:xfrm>
                  <a:off x="922" y="1731"/>
                  <a:ext cx="3" cy="5"/>
                </a:xfrm>
                <a:custGeom>
                  <a:avLst/>
                  <a:gdLst>
                    <a:gd name="T0" fmla="*/ 1 w 5"/>
                    <a:gd name="T1" fmla="*/ 1 h 7"/>
                    <a:gd name="T2" fmla="*/ 1 w 5"/>
                    <a:gd name="T3" fmla="*/ 6 h 7"/>
                    <a:gd name="T4" fmla="*/ 2 w 5"/>
                    <a:gd name="T5" fmla="*/ 5 h 7"/>
                    <a:gd name="T6" fmla="*/ 2 w 5"/>
                    <a:gd name="T7" fmla="*/ 5 h 7"/>
                    <a:gd name="T8" fmla="*/ 1 w 5"/>
                    <a:gd name="T9" fmla="*/ 5 h 7"/>
                    <a:gd name="T10" fmla="*/ 3 w 5"/>
                    <a:gd name="T11" fmla="*/ 7 h 7"/>
                    <a:gd name="T12" fmla="*/ 4 w 5"/>
                    <a:gd name="T13" fmla="*/ 7 h 7"/>
                    <a:gd name="T14" fmla="*/ 4 w 5"/>
                    <a:gd name="T15" fmla="*/ 3 h 7"/>
                    <a:gd name="T16" fmla="*/ 2 w 5"/>
                    <a:gd name="T17" fmla="*/ 3 h 7"/>
                    <a:gd name="T18" fmla="*/ 3 w 5"/>
                    <a:gd name="T19" fmla="*/ 6 h 7"/>
                    <a:gd name="T20" fmla="*/ 4 w 5"/>
                    <a:gd name="T21" fmla="*/ 6 h 7"/>
                    <a:gd name="T22" fmla="*/ 2 w 5"/>
                    <a:gd name="T23" fmla="*/ 3 h 7"/>
                    <a:gd name="T24" fmla="*/ 1 w 5"/>
                    <a:gd name="T25" fmla="*/ 4 h 7"/>
                    <a:gd name="T26" fmla="*/ 1 w 5"/>
                    <a:gd name="T27" fmla="*/ 6 h 7"/>
                    <a:gd name="T28" fmla="*/ 2 w 5"/>
                    <a:gd name="T29" fmla="*/ 6 h 7"/>
                    <a:gd name="T30" fmla="*/ 2 w 5"/>
                    <a:gd name="T31" fmla="*/ 1 h 7"/>
                    <a:gd name="T32" fmla="*/ 1 w 5"/>
                    <a:gd name="T33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" h="7">
                      <a:moveTo>
                        <a:pt x="1" y="1"/>
                      </a:moveTo>
                      <a:cubicBezTo>
                        <a:pt x="1" y="3"/>
                        <a:pt x="1" y="4"/>
                        <a:pt x="1" y="6"/>
                      </a:cubicBezTo>
                      <a:cubicBezTo>
                        <a:pt x="1" y="6"/>
                        <a:pt x="2" y="5"/>
                        <a:pt x="2" y="5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5"/>
                        <a:pt x="1" y="5"/>
                        <a:pt x="1" y="5"/>
                      </a:cubicBezTo>
                      <a:cubicBezTo>
                        <a:pt x="2" y="5"/>
                        <a:pt x="2" y="6"/>
                        <a:pt x="3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5" y="5"/>
                        <a:pt x="4" y="4"/>
                        <a:pt x="4" y="3"/>
                      </a:cubicBezTo>
                      <a:cubicBezTo>
                        <a:pt x="3" y="2"/>
                        <a:pt x="2" y="3"/>
                        <a:pt x="2" y="3"/>
                      </a:cubicBezTo>
                      <a:cubicBezTo>
                        <a:pt x="2" y="4"/>
                        <a:pt x="3" y="5"/>
                        <a:pt x="3" y="6"/>
                      </a:cubicBezTo>
                      <a:cubicBezTo>
                        <a:pt x="3" y="6"/>
                        <a:pt x="3" y="6"/>
                        <a:pt x="4" y="6"/>
                      </a:cubicBezTo>
                      <a:cubicBezTo>
                        <a:pt x="3" y="5"/>
                        <a:pt x="3" y="4"/>
                        <a:pt x="2" y="3"/>
                      </a:cubicBezTo>
                      <a:cubicBezTo>
                        <a:pt x="2" y="3"/>
                        <a:pt x="1" y="3"/>
                        <a:pt x="1" y="4"/>
                      </a:cubicBezTo>
                      <a:cubicBezTo>
                        <a:pt x="0" y="5"/>
                        <a:pt x="0" y="5"/>
                        <a:pt x="1" y="6"/>
                      </a:cubicBezTo>
                      <a:cubicBezTo>
                        <a:pt x="1" y="7"/>
                        <a:pt x="2" y="7"/>
                        <a:pt x="2" y="6"/>
                      </a:cubicBezTo>
                      <a:cubicBezTo>
                        <a:pt x="2" y="4"/>
                        <a:pt x="2" y="3"/>
                        <a:pt x="2" y="1"/>
                      </a:cubicBezTo>
                      <a:cubicBezTo>
                        <a:pt x="3" y="0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395"/>
                <p:cNvSpPr/>
                <p:nvPr/>
              </p:nvSpPr>
              <p:spPr bwMode="auto">
                <a:xfrm>
                  <a:off x="923" y="1731"/>
                  <a:ext cx="4" cy="4"/>
                </a:xfrm>
                <a:custGeom>
                  <a:avLst/>
                  <a:gdLst>
                    <a:gd name="T0" fmla="*/ 1 w 6"/>
                    <a:gd name="T1" fmla="*/ 1 h 6"/>
                    <a:gd name="T2" fmla="*/ 2 w 6"/>
                    <a:gd name="T3" fmla="*/ 5 h 6"/>
                    <a:gd name="T4" fmla="*/ 4 w 6"/>
                    <a:gd name="T5" fmla="*/ 5 h 6"/>
                    <a:gd name="T6" fmla="*/ 4 w 6"/>
                    <a:gd name="T7" fmla="*/ 1 h 6"/>
                    <a:gd name="T8" fmla="*/ 2 w 6"/>
                    <a:gd name="T9" fmla="*/ 1 h 6"/>
                    <a:gd name="T10" fmla="*/ 3 w 6"/>
                    <a:gd name="T11" fmla="*/ 4 h 6"/>
                    <a:gd name="T12" fmla="*/ 5 w 6"/>
                    <a:gd name="T13" fmla="*/ 4 h 6"/>
                    <a:gd name="T14" fmla="*/ 5 w 6"/>
                    <a:gd name="T15" fmla="*/ 1 h 6"/>
                    <a:gd name="T16" fmla="*/ 3 w 6"/>
                    <a:gd name="T17" fmla="*/ 1 h 6"/>
                    <a:gd name="T18" fmla="*/ 4 w 6"/>
                    <a:gd name="T19" fmla="*/ 4 h 6"/>
                    <a:gd name="T20" fmla="*/ 6 w 6"/>
                    <a:gd name="T21" fmla="*/ 4 h 6"/>
                    <a:gd name="T22" fmla="*/ 6 w 6"/>
                    <a:gd name="T23" fmla="*/ 2 h 6"/>
                    <a:gd name="T24" fmla="*/ 4 w 6"/>
                    <a:gd name="T25" fmla="*/ 2 h 6"/>
                    <a:gd name="T26" fmla="*/ 4 w 6"/>
                    <a:gd name="T27" fmla="*/ 4 h 6"/>
                    <a:gd name="T28" fmla="*/ 6 w 6"/>
                    <a:gd name="T29" fmla="*/ 4 h 6"/>
                    <a:gd name="T30" fmla="*/ 5 w 6"/>
                    <a:gd name="T31" fmla="*/ 1 h 6"/>
                    <a:gd name="T32" fmla="*/ 3 w 6"/>
                    <a:gd name="T33" fmla="*/ 1 h 6"/>
                    <a:gd name="T34" fmla="*/ 3 w 6"/>
                    <a:gd name="T35" fmla="*/ 4 h 6"/>
                    <a:gd name="T36" fmla="*/ 5 w 6"/>
                    <a:gd name="T37" fmla="*/ 4 h 6"/>
                    <a:gd name="T38" fmla="*/ 4 w 6"/>
                    <a:gd name="T39" fmla="*/ 0 h 6"/>
                    <a:gd name="T40" fmla="*/ 2 w 6"/>
                    <a:gd name="T41" fmla="*/ 1 h 6"/>
                    <a:gd name="T42" fmla="*/ 2 w 6"/>
                    <a:gd name="T43" fmla="*/ 5 h 6"/>
                    <a:gd name="T44" fmla="*/ 4 w 6"/>
                    <a:gd name="T45" fmla="*/ 5 h 6"/>
                    <a:gd name="T46" fmla="*/ 2 w 6"/>
                    <a:gd name="T47" fmla="*/ 0 h 6"/>
                    <a:gd name="T48" fmla="*/ 1 w 6"/>
                    <a:gd name="T49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" h="6">
                      <a:moveTo>
                        <a:pt x="1" y="1"/>
                      </a:moveTo>
                      <a:cubicBezTo>
                        <a:pt x="2" y="2"/>
                        <a:pt x="2" y="4"/>
                        <a:pt x="2" y="5"/>
                      </a:cubicBezTo>
                      <a:cubicBezTo>
                        <a:pt x="3" y="6"/>
                        <a:pt x="4" y="6"/>
                        <a:pt x="4" y="5"/>
                      </a:cubicBezTo>
                      <a:cubicBezTo>
                        <a:pt x="4" y="3"/>
                        <a:pt x="4" y="2"/>
                        <a:pt x="4" y="1"/>
                      </a:cubicBezTo>
                      <a:cubicBezTo>
                        <a:pt x="3" y="1"/>
                        <a:pt x="3" y="1"/>
                        <a:pt x="2" y="1"/>
                      </a:cubicBezTo>
                      <a:cubicBezTo>
                        <a:pt x="3" y="2"/>
                        <a:pt x="3" y="4"/>
                        <a:pt x="3" y="4"/>
                      </a:cubicBezTo>
                      <a:cubicBezTo>
                        <a:pt x="3" y="5"/>
                        <a:pt x="5" y="5"/>
                        <a:pt x="5" y="4"/>
                      </a:cubicBezTo>
                      <a:cubicBezTo>
                        <a:pt x="5" y="3"/>
                        <a:pt x="5" y="2"/>
                        <a:pt x="5" y="1"/>
                      </a:cubicBezTo>
                      <a:cubicBezTo>
                        <a:pt x="4" y="1"/>
                        <a:pt x="4" y="1"/>
                        <a:pt x="3" y="1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5"/>
                        <a:pt x="6" y="5"/>
                        <a:pt x="6" y="4"/>
                      </a:cubicBezTo>
                      <a:cubicBezTo>
                        <a:pt x="6" y="3"/>
                        <a:pt x="6" y="3"/>
                        <a:pt x="6" y="2"/>
                      </a:cubicBezTo>
                      <a:cubicBezTo>
                        <a:pt x="6" y="1"/>
                        <a:pt x="4" y="1"/>
                        <a:pt x="4" y="2"/>
                      </a:cubicBezTo>
                      <a:cubicBezTo>
                        <a:pt x="4" y="3"/>
                        <a:pt x="4" y="3"/>
                        <a:pt x="4" y="4"/>
                      </a:cubicBezTo>
                      <a:cubicBezTo>
                        <a:pt x="5" y="4"/>
                        <a:pt x="5" y="4"/>
                        <a:pt x="6" y="4"/>
                      </a:cubicBezTo>
                      <a:cubicBezTo>
                        <a:pt x="5" y="3"/>
                        <a:pt x="5" y="2"/>
                        <a:pt x="5" y="1"/>
                      </a:cubicBezTo>
                      <a:cubicBezTo>
                        <a:pt x="5" y="0"/>
                        <a:pt x="4" y="0"/>
                        <a:pt x="3" y="1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4" y="4"/>
                        <a:pt x="4" y="4"/>
                        <a:pt x="5" y="4"/>
                      </a:cubicBezTo>
                      <a:cubicBezTo>
                        <a:pt x="4" y="3"/>
                        <a:pt x="5" y="1"/>
                        <a:pt x="4" y="0"/>
                      </a:cubicBezTo>
                      <a:cubicBezTo>
                        <a:pt x="3" y="0"/>
                        <a:pt x="2" y="0"/>
                        <a:pt x="2" y="1"/>
                      </a:cubicBezTo>
                      <a:cubicBezTo>
                        <a:pt x="2" y="2"/>
                        <a:pt x="2" y="3"/>
                        <a:pt x="2" y="5"/>
                      </a:cubicBezTo>
                      <a:cubicBezTo>
                        <a:pt x="3" y="5"/>
                        <a:pt x="4" y="5"/>
                        <a:pt x="4" y="5"/>
                      </a:cubicBezTo>
                      <a:cubicBezTo>
                        <a:pt x="4" y="3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396"/>
                <p:cNvSpPr/>
                <p:nvPr/>
              </p:nvSpPr>
              <p:spPr bwMode="auto">
                <a:xfrm>
                  <a:off x="591" y="1334"/>
                  <a:ext cx="21" cy="27"/>
                </a:xfrm>
                <a:custGeom>
                  <a:avLst/>
                  <a:gdLst>
                    <a:gd name="T0" fmla="*/ 7 w 31"/>
                    <a:gd name="T1" fmla="*/ 16 h 41"/>
                    <a:gd name="T2" fmla="*/ 11 w 31"/>
                    <a:gd name="T3" fmla="*/ 4 h 41"/>
                    <a:gd name="T4" fmla="*/ 19 w 31"/>
                    <a:gd name="T5" fmla="*/ 3 h 41"/>
                    <a:gd name="T6" fmla="*/ 24 w 31"/>
                    <a:gd name="T7" fmla="*/ 21 h 41"/>
                    <a:gd name="T8" fmla="*/ 16 w 31"/>
                    <a:gd name="T9" fmla="*/ 40 h 41"/>
                    <a:gd name="T10" fmla="*/ 18 w 31"/>
                    <a:gd name="T11" fmla="*/ 40 h 41"/>
                    <a:gd name="T12" fmla="*/ 24 w 31"/>
                    <a:gd name="T13" fmla="*/ 23 h 41"/>
                    <a:gd name="T14" fmla="*/ 29 w 31"/>
                    <a:gd name="T15" fmla="*/ 16 h 41"/>
                    <a:gd name="T16" fmla="*/ 21 w 31"/>
                    <a:gd name="T17" fmla="*/ 2 h 41"/>
                    <a:gd name="T18" fmla="*/ 4 w 31"/>
                    <a:gd name="T19" fmla="*/ 7 h 41"/>
                    <a:gd name="T20" fmla="*/ 6 w 31"/>
                    <a:gd name="T21" fmla="*/ 18 h 41"/>
                    <a:gd name="T22" fmla="*/ 7 w 31"/>
                    <a:gd name="T23" fmla="*/ 16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1" h="41">
                      <a:moveTo>
                        <a:pt x="7" y="16"/>
                      </a:moveTo>
                      <a:cubicBezTo>
                        <a:pt x="0" y="14"/>
                        <a:pt x="7" y="5"/>
                        <a:pt x="11" y="4"/>
                      </a:cubicBezTo>
                      <a:cubicBezTo>
                        <a:pt x="14" y="3"/>
                        <a:pt x="16" y="3"/>
                        <a:pt x="19" y="3"/>
                      </a:cubicBezTo>
                      <a:cubicBezTo>
                        <a:pt x="28" y="5"/>
                        <a:pt x="29" y="14"/>
                        <a:pt x="24" y="21"/>
                      </a:cubicBezTo>
                      <a:cubicBezTo>
                        <a:pt x="19" y="27"/>
                        <a:pt x="15" y="31"/>
                        <a:pt x="16" y="40"/>
                      </a:cubicBezTo>
                      <a:cubicBezTo>
                        <a:pt x="16" y="41"/>
                        <a:pt x="18" y="41"/>
                        <a:pt x="18" y="40"/>
                      </a:cubicBezTo>
                      <a:cubicBezTo>
                        <a:pt x="17" y="33"/>
                        <a:pt x="20" y="28"/>
                        <a:pt x="24" y="23"/>
                      </a:cubicBezTo>
                      <a:cubicBezTo>
                        <a:pt x="26" y="21"/>
                        <a:pt x="28" y="19"/>
                        <a:pt x="29" y="16"/>
                      </a:cubicBezTo>
                      <a:cubicBezTo>
                        <a:pt x="31" y="10"/>
                        <a:pt x="26" y="5"/>
                        <a:pt x="21" y="2"/>
                      </a:cubicBezTo>
                      <a:cubicBezTo>
                        <a:pt x="15" y="0"/>
                        <a:pt x="9" y="2"/>
                        <a:pt x="4" y="7"/>
                      </a:cubicBezTo>
                      <a:cubicBezTo>
                        <a:pt x="1" y="10"/>
                        <a:pt x="1" y="16"/>
                        <a:pt x="6" y="18"/>
                      </a:cubicBezTo>
                      <a:cubicBezTo>
                        <a:pt x="7" y="18"/>
                        <a:pt x="8" y="17"/>
                        <a:pt x="7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397"/>
                <p:cNvSpPr/>
                <p:nvPr/>
              </p:nvSpPr>
              <p:spPr bwMode="auto">
                <a:xfrm>
                  <a:off x="598" y="1363"/>
                  <a:ext cx="8" cy="8"/>
                </a:xfrm>
                <a:custGeom>
                  <a:avLst/>
                  <a:gdLst>
                    <a:gd name="T0" fmla="*/ 9 w 12"/>
                    <a:gd name="T1" fmla="*/ 1 h 11"/>
                    <a:gd name="T2" fmla="*/ 2 w 12"/>
                    <a:gd name="T3" fmla="*/ 2 h 11"/>
                    <a:gd name="T4" fmla="*/ 2 w 12"/>
                    <a:gd name="T5" fmla="*/ 7 h 11"/>
                    <a:gd name="T6" fmla="*/ 11 w 12"/>
                    <a:gd name="T7" fmla="*/ 2 h 11"/>
                    <a:gd name="T8" fmla="*/ 9 w 12"/>
                    <a:gd name="T9" fmla="*/ 3 h 11"/>
                    <a:gd name="T10" fmla="*/ 3 w 12"/>
                    <a:gd name="T11" fmla="*/ 6 h 11"/>
                    <a:gd name="T12" fmla="*/ 4 w 12"/>
                    <a:gd name="T13" fmla="*/ 3 h 11"/>
                    <a:gd name="T14" fmla="*/ 8 w 12"/>
                    <a:gd name="T15" fmla="*/ 2 h 11"/>
                    <a:gd name="T16" fmla="*/ 9 w 12"/>
                    <a:gd name="T1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11">
                      <a:moveTo>
                        <a:pt x="9" y="1"/>
                      </a:moveTo>
                      <a:cubicBezTo>
                        <a:pt x="6" y="0"/>
                        <a:pt x="4" y="0"/>
                        <a:pt x="2" y="2"/>
                      </a:cubicBezTo>
                      <a:cubicBezTo>
                        <a:pt x="0" y="3"/>
                        <a:pt x="0" y="6"/>
                        <a:pt x="2" y="7"/>
                      </a:cubicBezTo>
                      <a:cubicBezTo>
                        <a:pt x="5" y="11"/>
                        <a:pt x="12" y="7"/>
                        <a:pt x="11" y="2"/>
                      </a:cubicBezTo>
                      <a:cubicBezTo>
                        <a:pt x="11" y="1"/>
                        <a:pt x="9" y="2"/>
                        <a:pt x="9" y="3"/>
                      </a:cubicBezTo>
                      <a:cubicBezTo>
                        <a:pt x="10" y="6"/>
                        <a:pt x="5" y="8"/>
                        <a:pt x="3" y="6"/>
                      </a:cubicBezTo>
                      <a:cubicBezTo>
                        <a:pt x="2" y="5"/>
                        <a:pt x="2" y="3"/>
                        <a:pt x="4" y="3"/>
                      </a:cubicBezTo>
                      <a:cubicBezTo>
                        <a:pt x="5" y="2"/>
                        <a:pt x="7" y="2"/>
                        <a:pt x="8" y="2"/>
                      </a:cubicBezTo>
                      <a:cubicBezTo>
                        <a:pt x="9" y="3"/>
                        <a:pt x="10" y="1"/>
                        <a:pt x="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398"/>
                <p:cNvSpPr/>
                <p:nvPr/>
              </p:nvSpPr>
              <p:spPr bwMode="auto">
                <a:xfrm>
                  <a:off x="599" y="1365"/>
                  <a:ext cx="1" cy="2"/>
                </a:xfrm>
                <a:custGeom>
                  <a:avLst/>
                  <a:gdLst>
                    <a:gd name="T0" fmla="*/ 0 w 2"/>
                    <a:gd name="T1" fmla="*/ 3 h 4"/>
                    <a:gd name="T2" fmla="*/ 2 w 2"/>
                    <a:gd name="T3" fmla="*/ 0 h 4"/>
                    <a:gd name="T4" fmla="*/ 1 w 2"/>
                    <a:gd name="T5" fmla="*/ 0 h 4"/>
                    <a:gd name="T6" fmla="*/ 0 w 2"/>
                    <a:gd name="T7" fmla="*/ 3 h 4"/>
                    <a:gd name="T8" fmla="*/ 0 w 2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4">
                      <a:moveTo>
                        <a:pt x="0" y="3"/>
                      </a:moveTo>
                      <a:cubicBezTo>
                        <a:pt x="1" y="2"/>
                        <a:pt x="1" y="1"/>
                        <a:pt x="2" y="0"/>
                      </a:cubicBez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1"/>
                        <a:pt x="0" y="2"/>
                        <a:pt x="0" y="3"/>
                      </a:cubicBezTo>
                      <a:cubicBezTo>
                        <a:pt x="0" y="4"/>
                        <a:pt x="0" y="4"/>
                        <a:pt x="0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399"/>
                <p:cNvSpPr/>
                <p:nvPr/>
              </p:nvSpPr>
              <p:spPr bwMode="auto">
                <a:xfrm>
                  <a:off x="599" y="1365"/>
                  <a:ext cx="2" cy="2"/>
                </a:xfrm>
                <a:custGeom>
                  <a:avLst/>
                  <a:gdLst>
                    <a:gd name="T0" fmla="*/ 1 w 3"/>
                    <a:gd name="T1" fmla="*/ 4 h 4"/>
                    <a:gd name="T2" fmla="*/ 3 w 3"/>
                    <a:gd name="T3" fmla="*/ 1 h 4"/>
                    <a:gd name="T4" fmla="*/ 2 w 3"/>
                    <a:gd name="T5" fmla="*/ 0 h 4"/>
                    <a:gd name="T6" fmla="*/ 0 w 3"/>
                    <a:gd name="T7" fmla="*/ 4 h 4"/>
                    <a:gd name="T8" fmla="*/ 1 w 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4">
                      <a:moveTo>
                        <a:pt x="1" y="4"/>
                      </a:moveTo>
                      <a:cubicBezTo>
                        <a:pt x="1" y="3"/>
                        <a:pt x="2" y="2"/>
                        <a:pt x="3" y="1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2" y="1"/>
                        <a:pt x="1" y="2"/>
                        <a:pt x="0" y="4"/>
                      </a:cubicBezTo>
                      <a:cubicBezTo>
                        <a:pt x="0" y="4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400"/>
                <p:cNvSpPr/>
                <p:nvPr/>
              </p:nvSpPr>
              <p:spPr bwMode="auto">
                <a:xfrm>
                  <a:off x="600" y="1365"/>
                  <a:ext cx="2" cy="3"/>
                </a:xfrm>
                <a:custGeom>
                  <a:avLst/>
                  <a:gdLst>
                    <a:gd name="T0" fmla="*/ 0 w 3"/>
                    <a:gd name="T1" fmla="*/ 5 h 5"/>
                    <a:gd name="T2" fmla="*/ 3 w 3"/>
                    <a:gd name="T3" fmla="*/ 1 h 5"/>
                    <a:gd name="T4" fmla="*/ 2 w 3"/>
                    <a:gd name="T5" fmla="*/ 0 h 5"/>
                    <a:gd name="T6" fmla="*/ 0 w 3"/>
                    <a:gd name="T7" fmla="*/ 5 h 5"/>
                    <a:gd name="T8" fmla="*/ 0 w 3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0" y="5"/>
                      </a:moveTo>
                      <a:cubicBezTo>
                        <a:pt x="1" y="3"/>
                        <a:pt x="2" y="2"/>
                        <a:pt x="3" y="1"/>
                      </a:cubicBezTo>
                      <a:cubicBezTo>
                        <a:pt x="3" y="1"/>
                        <a:pt x="3" y="0"/>
                        <a:pt x="2" y="0"/>
                      </a:cubicBezTo>
                      <a:cubicBezTo>
                        <a:pt x="1" y="2"/>
                        <a:pt x="0" y="3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401"/>
                <p:cNvSpPr/>
                <p:nvPr/>
              </p:nvSpPr>
              <p:spPr bwMode="auto">
                <a:xfrm>
                  <a:off x="600" y="1365"/>
                  <a:ext cx="2" cy="3"/>
                </a:xfrm>
                <a:custGeom>
                  <a:avLst/>
                  <a:gdLst>
                    <a:gd name="T0" fmla="*/ 0 w 3"/>
                    <a:gd name="T1" fmla="*/ 5 h 5"/>
                    <a:gd name="T2" fmla="*/ 3 w 3"/>
                    <a:gd name="T3" fmla="*/ 0 h 5"/>
                    <a:gd name="T4" fmla="*/ 2 w 3"/>
                    <a:gd name="T5" fmla="*/ 0 h 5"/>
                    <a:gd name="T6" fmla="*/ 0 w 3"/>
                    <a:gd name="T7" fmla="*/ 5 h 5"/>
                    <a:gd name="T8" fmla="*/ 0 w 3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0" y="5"/>
                      </a:moveTo>
                      <a:cubicBezTo>
                        <a:pt x="1" y="3"/>
                        <a:pt x="2" y="2"/>
                        <a:pt x="3" y="0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2" y="2"/>
                        <a:pt x="0" y="3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402"/>
                <p:cNvSpPr/>
                <p:nvPr/>
              </p:nvSpPr>
              <p:spPr bwMode="auto">
                <a:xfrm>
                  <a:off x="601" y="1365"/>
                  <a:ext cx="2" cy="3"/>
                </a:xfrm>
                <a:custGeom>
                  <a:avLst/>
                  <a:gdLst>
                    <a:gd name="T0" fmla="*/ 0 w 3"/>
                    <a:gd name="T1" fmla="*/ 5 h 5"/>
                    <a:gd name="T2" fmla="*/ 3 w 3"/>
                    <a:gd name="T3" fmla="*/ 1 h 5"/>
                    <a:gd name="T4" fmla="*/ 2 w 3"/>
                    <a:gd name="T5" fmla="*/ 0 h 5"/>
                    <a:gd name="T6" fmla="*/ 0 w 3"/>
                    <a:gd name="T7" fmla="*/ 5 h 5"/>
                    <a:gd name="T8" fmla="*/ 0 w 3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0" y="5"/>
                      </a:moveTo>
                      <a:cubicBezTo>
                        <a:pt x="0" y="3"/>
                        <a:pt x="1" y="2"/>
                        <a:pt x="3" y="1"/>
                      </a:cubicBezTo>
                      <a:cubicBezTo>
                        <a:pt x="3" y="1"/>
                        <a:pt x="2" y="0"/>
                        <a:pt x="2" y="0"/>
                      </a:cubicBezTo>
                      <a:cubicBezTo>
                        <a:pt x="1" y="2"/>
                        <a:pt x="0" y="3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403"/>
                <p:cNvSpPr/>
                <p:nvPr/>
              </p:nvSpPr>
              <p:spPr bwMode="auto">
                <a:xfrm>
                  <a:off x="602" y="1365"/>
                  <a:ext cx="2" cy="3"/>
                </a:xfrm>
                <a:custGeom>
                  <a:avLst/>
                  <a:gdLst>
                    <a:gd name="T0" fmla="*/ 0 w 3"/>
                    <a:gd name="T1" fmla="*/ 5 h 5"/>
                    <a:gd name="T2" fmla="*/ 3 w 3"/>
                    <a:gd name="T3" fmla="*/ 1 h 5"/>
                    <a:gd name="T4" fmla="*/ 2 w 3"/>
                    <a:gd name="T5" fmla="*/ 0 h 5"/>
                    <a:gd name="T6" fmla="*/ 0 w 3"/>
                    <a:gd name="T7" fmla="*/ 5 h 5"/>
                    <a:gd name="T8" fmla="*/ 0 w 3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0" y="5"/>
                      </a:moveTo>
                      <a:cubicBezTo>
                        <a:pt x="1" y="3"/>
                        <a:pt x="2" y="2"/>
                        <a:pt x="3" y="1"/>
                      </a:cubicBezTo>
                      <a:cubicBezTo>
                        <a:pt x="3" y="0"/>
                        <a:pt x="2" y="0"/>
                        <a:pt x="2" y="0"/>
                      </a:cubicBezTo>
                      <a:cubicBezTo>
                        <a:pt x="1" y="2"/>
                        <a:pt x="0" y="3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404"/>
                <p:cNvSpPr/>
                <p:nvPr/>
              </p:nvSpPr>
              <p:spPr bwMode="auto">
                <a:xfrm>
                  <a:off x="602" y="1365"/>
                  <a:ext cx="2" cy="3"/>
                </a:xfrm>
                <a:custGeom>
                  <a:avLst/>
                  <a:gdLst>
                    <a:gd name="T0" fmla="*/ 0 w 2"/>
                    <a:gd name="T1" fmla="*/ 5 h 5"/>
                    <a:gd name="T2" fmla="*/ 2 w 2"/>
                    <a:gd name="T3" fmla="*/ 1 h 5"/>
                    <a:gd name="T4" fmla="*/ 2 w 2"/>
                    <a:gd name="T5" fmla="*/ 1 h 5"/>
                    <a:gd name="T6" fmla="*/ 0 w 2"/>
                    <a:gd name="T7" fmla="*/ 5 h 5"/>
                    <a:gd name="T8" fmla="*/ 0 w 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5">
                      <a:moveTo>
                        <a:pt x="0" y="5"/>
                      </a:moveTo>
                      <a:cubicBezTo>
                        <a:pt x="1" y="3"/>
                        <a:pt x="1" y="2"/>
                        <a:pt x="2" y="1"/>
                      </a:cubicBezTo>
                      <a:cubicBezTo>
                        <a:pt x="2" y="1"/>
                        <a:pt x="2" y="0"/>
                        <a:pt x="2" y="1"/>
                      </a:cubicBezTo>
                      <a:cubicBezTo>
                        <a:pt x="1" y="2"/>
                        <a:pt x="0" y="3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405"/>
                <p:cNvSpPr/>
                <p:nvPr/>
              </p:nvSpPr>
              <p:spPr bwMode="auto">
                <a:xfrm>
                  <a:off x="603" y="1365"/>
                  <a:ext cx="1" cy="2"/>
                </a:xfrm>
                <a:custGeom>
                  <a:avLst/>
                  <a:gdLst>
                    <a:gd name="T0" fmla="*/ 0 w 2"/>
                    <a:gd name="T1" fmla="*/ 3 h 3"/>
                    <a:gd name="T2" fmla="*/ 2 w 2"/>
                    <a:gd name="T3" fmla="*/ 0 h 3"/>
                    <a:gd name="T4" fmla="*/ 1 w 2"/>
                    <a:gd name="T5" fmla="*/ 0 h 3"/>
                    <a:gd name="T6" fmla="*/ 0 w 2"/>
                    <a:gd name="T7" fmla="*/ 3 h 3"/>
                    <a:gd name="T8" fmla="*/ 0 w 2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3">
                      <a:moveTo>
                        <a:pt x="0" y="3"/>
                      </a:moveTo>
                      <a:cubicBezTo>
                        <a:pt x="1" y="2"/>
                        <a:pt x="1" y="1"/>
                        <a:pt x="2" y="0"/>
                      </a:cubicBez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1"/>
                        <a:pt x="0" y="2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406"/>
                <p:cNvSpPr/>
                <p:nvPr/>
              </p:nvSpPr>
              <p:spPr bwMode="auto">
                <a:xfrm>
                  <a:off x="622" y="1736"/>
                  <a:ext cx="24" cy="24"/>
                </a:xfrm>
                <a:custGeom>
                  <a:avLst/>
                  <a:gdLst>
                    <a:gd name="T0" fmla="*/ 24 w 35"/>
                    <a:gd name="T1" fmla="*/ 2 h 36"/>
                    <a:gd name="T2" fmla="*/ 9 w 35"/>
                    <a:gd name="T3" fmla="*/ 6 h 36"/>
                    <a:gd name="T4" fmla="*/ 6 w 35"/>
                    <a:gd name="T5" fmla="*/ 17 h 36"/>
                    <a:gd name="T6" fmla="*/ 0 w 35"/>
                    <a:gd name="T7" fmla="*/ 35 h 36"/>
                    <a:gd name="T8" fmla="*/ 1 w 35"/>
                    <a:gd name="T9" fmla="*/ 36 h 36"/>
                    <a:gd name="T10" fmla="*/ 12 w 35"/>
                    <a:gd name="T11" fmla="*/ 35 h 36"/>
                    <a:gd name="T12" fmla="*/ 14 w 35"/>
                    <a:gd name="T13" fmla="*/ 33 h 36"/>
                    <a:gd name="T14" fmla="*/ 15 w 35"/>
                    <a:gd name="T15" fmla="*/ 31 h 36"/>
                    <a:gd name="T16" fmla="*/ 15 w 35"/>
                    <a:gd name="T17" fmla="*/ 31 h 36"/>
                    <a:gd name="T18" fmla="*/ 18 w 35"/>
                    <a:gd name="T19" fmla="*/ 36 h 36"/>
                    <a:gd name="T20" fmla="*/ 24 w 35"/>
                    <a:gd name="T21" fmla="*/ 36 h 36"/>
                    <a:gd name="T22" fmla="*/ 29 w 35"/>
                    <a:gd name="T23" fmla="*/ 36 h 36"/>
                    <a:gd name="T24" fmla="*/ 33 w 35"/>
                    <a:gd name="T25" fmla="*/ 35 h 36"/>
                    <a:gd name="T26" fmla="*/ 33 w 35"/>
                    <a:gd name="T27" fmla="*/ 36 h 36"/>
                    <a:gd name="T28" fmla="*/ 34 w 35"/>
                    <a:gd name="T29" fmla="*/ 36 h 36"/>
                    <a:gd name="T30" fmla="*/ 34 w 35"/>
                    <a:gd name="T31" fmla="*/ 35 h 36"/>
                    <a:gd name="T32" fmla="*/ 27 w 35"/>
                    <a:gd name="T33" fmla="*/ 34 h 36"/>
                    <a:gd name="T34" fmla="*/ 17 w 35"/>
                    <a:gd name="T35" fmla="*/ 32 h 36"/>
                    <a:gd name="T36" fmla="*/ 16 w 35"/>
                    <a:gd name="T37" fmla="*/ 27 h 36"/>
                    <a:gd name="T38" fmla="*/ 14 w 35"/>
                    <a:gd name="T39" fmla="*/ 27 h 36"/>
                    <a:gd name="T40" fmla="*/ 13 w 35"/>
                    <a:gd name="T41" fmla="*/ 31 h 36"/>
                    <a:gd name="T42" fmla="*/ 4 w 35"/>
                    <a:gd name="T43" fmla="*/ 35 h 36"/>
                    <a:gd name="T44" fmla="*/ 3 w 35"/>
                    <a:gd name="T45" fmla="*/ 31 h 36"/>
                    <a:gd name="T46" fmla="*/ 6 w 35"/>
                    <a:gd name="T47" fmla="*/ 22 h 36"/>
                    <a:gd name="T48" fmla="*/ 10 w 35"/>
                    <a:gd name="T49" fmla="*/ 8 h 36"/>
                    <a:gd name="T50" fmla="*/ 24 w 35"/>
                    <a:gd name="T51" fmla="*/ 3 h 36"/>
                    <a:gd name="T52" fmla="*/ 24 w 35"/>
                    <a:gd name="T53" fmla="*/ 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5" h="36">
                      <a:moveTo>
                        <a:pt x="24" y="2"/>
                      </a:moveTo>
                      <a:cubicBezTo>
                        <a:pt x="19" y="2"/>
                        <a:pt x="12" y="0"/>
                        <a:pt x="9" y="6"/>
                      </a:cubicBezTo>
                      <a:cubicBezTo>
                        <a:pt x="8" y="9"/>
                        <a:pt x="7" y="13"/>
                        <a:pt x="6" y="17"/>
                      </a:cubicBezTo>
                      <a:cubicBezTo>
                        <a:pt x="4" y="23"/>
                        <a:pt x="2" y="29"/>
                        <a:pt x="0" y="35"/>
                      </a:cubicBezTo>
                      <a:cubicBezTo>
                        <a:pt x="0" y="36"/>
                        <a:pt x="0" y="36"/>
                        <a:pt x="1" y="36"/>
                      </a:cubicBezTo>
                      <a:cubicBezTo>
                        <a:pt x="5" y="36"/>
                        <a:pt x="9" y="36"/>
                        <a:pt x="12" y="35"/>
                      </a:cubicBezTo>
                      <a:cubicBezTo>
                        <a:pt x="13" y="34"/>
                        <a:pt x="14" y="33"/>
                        <a:pt x="14" y="33"/>
                      </a:cubicBezTo>
                      <a:cubicBezTo>
                        <a:pt x="14" y="32"/>
                        <a:pt x="15" y="31"/>
                        <a:pt x="15" y="31"/>
                      </a:cubicBezTo>
                      <a:cubicBezTo>
                        <a:pt x="15" y="29"/>
                        <a:pt x="15" y="29"/>
                        <a:pt x="15" y="31"/>
                      </a:cubicBezTo>
                      <a:cubicBezTo>
                        <a:pt x="15" y="32"/>
                        <a:pt x="16" y="35"/>
                        <a:pt x="18" y="36"/>
                      </a:cubicBezTo>
                      <a:cubicBezTo>
                        <a:pt x="20" y="36"/>
                        <a:pt x="22" y="36"/>
                        <a:pt x="24" y="36"/>
                      </a:cubicBezTo>
                      <a:cubicBezTo>
                        <a:pt x="26" y="36"/>
                        <a:pt x="27" y="36"/>
                        <a:pt x="29" y="36"/>
                      </a:cubicBezTo>
                      <a:cubicBezTo>
                        <a:pt x="29" y="36"/>
                        <a:pt x="35" y="35"/>
                        <a:pt x="33" y="35"/>
                      </a:cubicBezTo>
                      <a:cubicBezTo>
                        <a:pt x="32" y="35"/>
                        <a:pt x="32" y="36"/>
                        <a:pt x="33" y="36"/>
                      </a:cubicBezTo>
                      <a:cubicBezTo>
                        <a:pt x="34" y="36"/>
                        <a:pt x="34" y="36"/>
                        <a:pt x="34" y="36"/>
                      </a:cubicBezTo>
                      <a:cubicBezTo>
                        <a:pt x="35" y="36"/>
                        <a:pt x="35" y="35"/>
                        <a:pt x="34" y="35"/>
                      </a:cubicBezTo>
                      <a:cubicBezTo>
                        <a:pt x="33" y="34"/>
                        <a:pt x="29" y="34"/>
                        <a:pt x="27" y="34"/>
                      </a:cubicBezTo>
                      <a:cubicBezTo>
                        <a:pt x="24" y="34"/>
                        <a:pt x="18" y="36"/>
                        <a:pt x="17" y="32"/>
                      </a:cubicBezTo>
                      <a:cubicBezTo>
                        <a:pt x="16" y="31"/>
                        <a:pt x="16" y="29"/>
                        <a:pt x="16" y="27"/>
                      </a:cubicBezTo>
                      <a:cubicBezTo>
                        <a:pt x="16" y="26"/>
                        <a:pt x="15" y="27"/>
                        <a:pt x="14" y="27"/>
                      </a:cubicBezTo>
                      <a:cubicBezTo>
                        <a:pt x="14" y="29"/>
                        <a:pt x="14" y="30"/>
                        <a:pt x="13" y="31"/>
                      </a:cubicBezTo>
                      <a:cubicBezTo>
                        <a:pt x="12" y="35"/>
                        <a:pt x="7" y="35"/>
                        <a:pt x="4" y="35"/>
                      </a:cubicBezTo>
                      <a:cubicBezTo>
                        <a:pt x="1" y="35"/>
                        <a:pt x="2" y="33"/>
                        <a:pt x="3" y="31"/>
                      </a:cubicBezTo>
                      <a:cubicBezTo>
                        <a:pt x="4" y="28"/>
                        <a:pt x="5" y="25"/>
                        <a:pt x="6" y="22"/>
                      </a:cubicBezTo>
                      <a:cubicBezTo>
                        <a:pt x="7" y="17"/>
                        <a:pt x="9" y="13"/>
                        <a:pt x="10" y="8"/>
                      </a:cubicBezTo>
                      <a:cubicBezTo>
                        <a:pt x="12" y="1"/>
                        <a:pt x="19" y="3"/>
                        <a:pt x="24" y="3"/>
                      </a:cubicBezTo>
                      <a:cubicBezTo>
                        <a:pt x="25" y="3"/>
                        <a:pt x="25" y="2"/>
                        <a:pt x="24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819150" y="2128838"/>
                <a:ext cx="293688" cy="666750"/>
                <a:chOff x="819150" y="2128838"/>
                <a:chExt cx="293688" cy="666750"/>
              </a:xfrm>
              <a:grpFill/>
            </p:grpSpPr>
            <p:sp>
              <p:nvSpPr>
                <p:cNvPr id="51" name="Freeform 82"/>
                <p:cNvSpPr/>
                <p:nvPr/>
              </p:nvSpPr>
              <p:spPr bwMode="auto">
                <a:xfrm>
                  <a:off x="922338" y="2671763"/>
                  <a:ext cx="87313" cy="77788"/>
                </a:xfrm>
                <a:custGeom>
                  <a:avLst/>
                  <a:gdLst>
                    <a:gd name="T0" fmla="*/ 66 w 82"/>
                    <a:gd name="T1" fmla="*/ 4 h 73"/>
                    <a:gd name="T2" fmla="*/ 13 w 82"/>
                    <a:gd name="T3" fmla="*/ 22 h 73"/>
                    <a:gd name="T4" fmla="*/ 26 w 82"/>
                    <a:gd name="T5" fmla="*/ 66 h 73"/>
                    <a:gd name="T6" fmla="*/ 76 w 82"/>
                    <a:gd name="T7" fmla="*/ 51 h 73"/>
                    <a:gd name="T8" fmla="*/ 58 w 82"/>
                    <a:gd name="T9" fmla="*/ 3 h 73"/>
                    <a:gd name="T10" fmla="*/ 58 w 82"/>
                    <a:gd name="T11" fmla="*/ 4 h 73"/>
                    <a:gd name="T12" fmla="*/ 78 w 82"/>
                    <a:gd name="T13" fmla="*/ 31 h 73"/>
                    <a:gd name="T14" fmla="*/ 69 w 82"/>
                    <a:gd name="T15" fmla="*/ 60 h 73"/>
                    <a:gd name="T16" fmla="*/ 21 w 82"/>
                    <a:gd name="T17" fmla="*/ 62 h 73"/>
                    <a:gd name="T18" fmla="*/ 18 w 82"/>
                    <a:gd name="T19" fmla="*/ 18 h 73"/>
                    <a:gd name="T20" fmla="*/ 65 w 82"/>
                    <a:gd name="T21" fmla="*/ 6 h 73"/>
                    <a:gd name="T22" fmla="*/ 66 w 82"/>
                    <a:gd name="T23" fmla="*/ 4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2" h="73">
                      <a:moveTo>
                        <a:pt x="66" y="4"/>
                      </a:moveTo>
                      <a:cubicBezTo>
                        <a:pt x="47" y="0"/>
                        <a:pt x="25" y="7"/>
                        <a:pt x="13" y="22"/>
                      </a:cubicBezTo>
                      <a:cubicBezTo>
                        <a:pt x="0" y="38"/>
                        <a:pt x="8" y="59"/>
                        <a:pt x="26" y="66"/>
                      </a:cubicBezTo>
                      <a:cubicBezTo>
                        <a:pt x="45" y="73"/>
                        <a:pt x="67" y="71"/>
                        <a:pt x="76" y="51"/>
                      </a:cubicBezTo>
                      <a:cubicBezTo>
                        <a:pt x="82" y="37"/>
                        <a:pt x="80" y="0"/>
                        <a:pt x="58" y="3"/>
                      </a:cubicBezTo>
                      <a:cubicBezTo>
                        <a:pt x="57" y="3"/>
                        <a:pt x="57" y="4"/>
                        <a:pt x="58" y="4"/>
                      </a:cubicBezTo>
                      <a:cubicBezTo>
                        <a:pt x="72" y="2"/>
                        <a:pt x="77" y="21"/>
                        <a:pt x="78" y="31"/>
                      </a:cubicBezTo>
                      <a:cubicBezTo>
                        <a:pt x="79" y="41"/>
                        <a:pt x="76" y="52"/>
                        <a:pt x="69" y="60"/>
                      </a:cubicBezTo>
                      <a:cubicBezTo>
                        <a:pt x="57" y="73"/>
                        <a:pt x="35" y="69"/>
                        <a:pt x="21" y="62"/>
                      </a:cubicBezTo>
                      <a:cubicBezTo>
                        <a:pt x="4" y="52"/>
                        <a:pt x="6" y="31"/>
                        <a:pt x="18" y="18"/>
                      </a:cubicBezTo>
                      <a:cubicBezTo>
                        <a:pt x="30" y="7"/>
                        <a:pt x="49" y="2"/>
                        <a:pt x="65" y="6"/>
                      </a:cubicBezTo>
                      <a:cubicBezTo>
                        <a:pt x="66" y="6"/>
                        <a:pt x="66" y="5"/>
                        <a:pt x="66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" name="Freeform 83"/>
                <p:cNvSpPr/>
                <p:nvPr/>
              </p:nvSpPr>
              <p:spPr bwMode="auto">
                <a:xfrm>
                  <a:off x="958850" y="2709863"/>
                  <a:ext cx="33338" cy="34925"/>
                </a:xfrm>
                <a:custGeom>
                  <a:avLst/>
                  <a:gdLst>
                    <a:gd name="T0" fmla="*/ 2 w 31"/>
                    <a:gd name="T1" fmla="*/ 29 h 33"/>
                    <a:gd name="T2" fmla="*/ 0 w 31"/>
                    <a:gd name="T3" fmla="*/ 31 h 33"/>
                    <a:gd name="T4" fmla="*/ 1 w 31"/>
                    <a:gd name="T5" fmla="*/ 32 h 33"/>
                    <a:gd name="T6" fmla="*/ 6 w 31"/>
                    <a:gd name="T7" fmla="*/ 17 h 33"/>
                    <a:gd name="T8" fmla="*/ 8 w 31"/>
                    <a:gd name="T9" fmla="*/ 9 h 33"/>
                    <a:gd name="T10" fmla="*/ 8 w 31"/>
                    <a:gd name="T11" fmla="*/ 5 h 33"/>
                    <a:gd name="T12" fmla="*/ 10 w 31"/>
                    <a:gd name="T13" fmla="*/ 3 h 33"/>
                    <a:gd name="T14" fmla="*/ 30 w 31"/>
                    <a:gd name="T15" fmla="*/ 27 h 33"/>
                    <a:gd name="T16" fmla="*/ 31 w 31"/>
                    <a:gd name="T17" fmla="*/ 26 h 33"/>
                    <a:gd name="T18" fmla="*/ 9 w 31"/>
                    <a:gd name="T19" fmla="*/ 0 h 33"/>
                    <a:gd name="T20" fmla="*/ 8 w 31"/>
                    <a:gd name="T21" fmla="*/ 0 h 33"/>
                    <a:gd name="T22" fmla="*/ 0 w 31"/>
                    <a:gd name="T23" fmla="*/ 31 h 33"/>
                    <a:gd name="T24" fmla="*/ 1 w 31"/>
                    <a:gd name="T25" fmla="*/ 32 h 33"/>
                    <a:gd name="T26" fmla="*/ 3 w 31"/>
                    <a:gd name="T27" fmla="*/ 30 h 33"/>
                    <a:gd name="T28" fmla="*/ 2 w 31"/>
                    <a:gd name="T29" fmla="*/ 29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1" h="33">
                      <a:moveTo>
                        <a:pt x="2" y="29"/>
                      </a:moveTo>
                      <a:cubicBezTo>
                        <a:pt x="1" y="30"/>
                        <a:pt x="1" y="30"/>
                        <a:pt x="0" y="31"/>
                      </a:cubicBezTo>
                      <a:cubicBezTo>
                        <a:pt x="1" y="31"/>
                        <a:pt x="1" y="31"/>
                        <a:pt x="1" y="32"/>
                      </a:cubicBezTo>
                      <a:cubicBezTo>
                        <a:pt x="4" y="27"/>
                        <a:pt x="5" y="22"/>
                        <a:pt x="6" y="17"/>
                      </a:cubicBezTo>
                      <a:cubicBezTo>
                        <a:pt x="7" y="15"/>
                        <a:pt x="7" y="12"/>
                        <a:pt x="8" y="9"/>
                      </a:cubicBezTo>
                      <a:cubicBezTo>
                        <a:pt x="8" y="7"/>
                        <a:pt x="8" y="6"/>
                        <a:pt x="8" y="5"/>
                      </a:cubicBezTo>
                      <a:cubicBezTo>
                        <a:pt x="9" y="3"/>
                        <a:pt x="8" y="1"/>
                        <a:pt x="10" y="3"/>
                      </a:cubicBezTo>
                      <a:cubicBezTo>
                        <a:pt x="16" y="12"/>
                        <a:pt x="27" y="17"/>
                        <a:pt x="30" y="27"/>
                      </a:cubicBezTo>
                      <a:cubicBezTo>
                        <a:pt x="30" y="28"/>
                        <a:pt x="31" y="27"/>
                        <a:pt x="31" y="26"/>
                      </a:cubicBezTo>
                      <a:cubicBezTo>
                        <a:pt x="28" y="15"/>
                        <a:pt x="15" y="10"/>
                        <a:pt x="9" y="0"/>
                      </a:cubicBezTo>
                      <a:cubicBezTo>
                        <a:pt x="9" y="0"/>
                        <a:pt x="8" y="0"/>
                        <a:pt x="8" y="0"/>
                      </a:cubicBezTo>
                      <a:cubicBezTo>
                        <a:pt x="5" y="11"/>
                        <a:pt x="5" y="21"/>
                        <a:pt x="0" y="31"/>
                      </a:cubicBezTo>
                      <a:cubicBezTo>
                        <a:pt x="0" y="32"/>
                        <a:pt x="1" y="33"/>
                        <a:pt x="1" y="32"/>
                      </a:cubicBezTo>
                      <a:cubicBezTo>
                        <a:pt x="2" y="31"/>
                        <a:pt x="2" y="31"/>
                        <a:pt x="3" y="30"/>
                      </a:cubicBezTo>
                      <a:cubicBezTo>
                        <a:pt x="3" y="30"/>
                        <a:pt x="2" y="29"/>
                        <a:pt x="2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" name="Freeform 84"/>
                <p:cNvSpPr/>
                <p:nvPr/>
              </p:nvSpPr>
              <p:spPr bwMode="auto">
                <a:xfrm>
                  <a:off x="962025" y="2713038"/>
                  <a:ext cx="28575" cy="33338"/>
                </a:xfrm>
                <a:custGeom>
                  <a:avLst/>
                  <a:gdLst>
                    <a:gd name="T0" fmla="*/ 4 w 28"/>
                    <a:gd name="T1" fmla="*/ 26 h 32"/>
                    <a:gd name="T2" fmla="*/ 5 w 28"/>
                    <a:gd name="T3" fmla="*/ 19 h 32"/>
                    <a:gd name="T4" fmla="*/ 9 w 28"/>
                    <a:gd name="T5" fmla="*/ 26 h 32"/>
                    <a:gd name="T6" fmla="*/ 13 w 28"/>
                    <a:gd name="T7" fmla="*/ 27 h 32"/>
                    <a:gd name="T8" fmla="*/ 16 w 28"/>
                    <a:gd name="T9" fmla="*/ 28 h 32"/>
                    <a:gd name="T10" fmla="*/ 22 w 28"/>
                    <a:gd name="T11" fmla="*/ 27 h 32"/>
                    <a:gd name="T12" fmla="*/ 14 w 28"/>
                    <a:gd name="T13" fmla="*/ 14 h 32"/>
                    <a:gd name="T14" fmla="*/ 22 w 28"/>
                    <a:gd name="T15" fmla="*/ 15 h 32"/>
                    <a:gd name="T16" fmla="*/ 9 w 28"/>
                    <a:gd name="T17" fmla="*/ 8 h 32"/>
                    <a:gd name="T18" fmla="*/ 11 w 28"/>
                    <a:gd name="T19" fmla="*/ 5 h 32"/>
                    <a:gd name="T20" fmla="*/ 10 w 28"/>
                    <a:gd name="T21" fmla="*/ 16 h 32"/>
                    <a:gd name="T22" fmla="*/ 9 w 28"/>
                    <a:gd name="T23" fmla="*/ 14 h 32"/>
                    <a:gd name="T24" fmla="*/ 10 w 28"/>
                    <a:gd name="T25" fmla="*/ 27 h 32"/>
                    <a:gd name="T26" fmla="*/ 8 w 28"/>
                    <a:gd name="T27" fmla="*/ 30 h 32"/>
                    <a:gd name="T28" fmla="*/ 12 w 28"/>
                    <a:gd name="T29" fmla="*/ 28 h 32"/>
                    <a:gd name="T30" fmla="*/ 17 w 28"/>
                    <a:gd name="T31" fmla="*/ 28 h 32"/>
                    <a:gd name="T32" fmla="*/ 22 w 28"/>
                    <a:gd name="T33" fmla="*/ 26 h 32"/>
                    <a:gd name="T34" fmla="*/ 19 w 28"/>
                    <a:gd name="T35" fmla="*/ 21 h 32"/>
                    <a:gd name="T36" fmla="*/ 24 w 28"/>
                    <a:gd name="T37" fmla="*/ 24 h 32"/>
                    <a:gd name="T38" fmla="*/ 20 w 28"/>
                    <a:gd name="T39" fmla="*/ 26 h 32"/>
                    <a:gd name="T40" fmla="*/ 6 w 28"/>
                    <a:gd name="T41" fmla="*/ 22 h 32"/>
                    <a:gd name="T42" fmla="*/ 8 w 28"/>
                    <a:gd name="T43" fmla="*/ 22 h 32"/>
                    <a:gd name="T44" fmla="*/ 1 w 28"/>
                    <a:gd name="T45" fmla="*/ 31 h 32"/>
                    <a:gd name="T46" fmla="*/ 8 w 28"/>
                    <a:gd name="T47" fmla="*/ 24 h 32"/>
                    <a:gd name="T48" fmla="*/ 22 w 28"/>
                    <a:gd name="T49" fmla="*/ 25 h 32"/>
                    <a:gd name="T50" fmla="*/ 25 w 28"/>
                    <a:gd name="T51" fmla="*/ 25 h 32"/>
                    <a:gd name="T52" fmla="*/ 26 w 28"/>
                    <a:gd name="T53" fmla="*/ 23 h 32"/>
                    <a:gd name="T54" fmla="*/ 14 w 28"/>
                    <a:gd name="T55" fmla="*/ 23 h 32"/>
                    <a:gd name="T56" fmla="*/ 14 w 28"/>
                    <a:gd name="T57" fmla="*/ 26 h 32"/>
                    <a:gd name="T58" fmla="*/ 17 w 28"/>
                    <a:gd name="T59" fmla="*/ 25 h 32"/>
                    <a:gd name="T60" fmla="*/ 21 w 28"/>
                    <a:gd name="T61" fmla="*/ 24 h 32"/>
                    <a:gd name="T62" fmla="*/ 14 w 28"/>
                    <a:gd name="T63" fmla="*/ 26 h 32"/>
                    <a:gd name="T64" fmla="*/ 15 w 28"/>
                    <a:gd name="T65" fmla="*/ 23 h 32"/>
                    <a:gd name="T66" fmla="*/ 28 w 28"/>
                    <a:gd name="T67" fmla="*/ 23 h 32"/>
                    <a:gd name="T68" fmla="*/ 26 w 28"/>
                    <a:gd name="T69" fmla="*/ 26 h 32"/>
                    <a:gd name="T70" fmla="*/ 20 w 28"/>
                    <a:gd name="T71" fmla="*/ 21 h 32"/>
                    <a:gd name="T72" fmla="*/ 6 w 28"/>
                    <a:gd name="T73" fmla="*/ 25 h 32"/>
                    <a:gd name="T74" fmla="*/ 1 w 28"/>
                    <a:gd name="T75" fmla="*/ 25 h 32"/>
                    <a:gd name="T76" fmla="*/ 7 w 28"/>
                    <a:gd name="T77" fmla="*/ 20 h 32"/>
                    <a:gd name="T78" fmla="*/ 9 w 28"/>
                    <a:gd name="T79" fmla="*/ 31 h 32"/>
                    <a:gd name="T80" fmla="*/ 25 w 28"/>
                    <a:gd name="T81" fmla="*/ 26 h 32"/>
                    <a:gd name="T82" fmla="*/ 19 w 28"/>
                    <a:gd name="T83" fmla="*/ 28 h 32"/>
                    <a:gd name="T84" fmla="*/ 17 w 28"/>
                    <a:gd name="T85" fmla="*/ 26 h 32"/>
                    <a:gd name="T86" fmla="*/ 13 w 28"/>
                    <a:gd name="T87" fmla="*/ 28 h 32"/>
                    <a:gd name="T88" fmla="*/ 6 w 28"/>
                    <a:gd name="T89" fmla="*/ 28 h 32"/>
                    <a:gd name="T90" fmla="*/ 4 w 28"/>
                    <a:gd name="T91" fmla="*/ 28 h 32"/>
                    <a:gd name="T92" fmla="*/ 2 w 28"/>
                    <a:gd name="T93" fmla="*/ 29 h 32"/>
                    <a:gd name="T94" fmla="*/ 4 w 28"/>
                    <a:gd name="T95" fmla="*/ 27 h 32"/>
                    <a:gd name="T96" fmla="*/ 9 w 28"/>
                    <a:gd name="T97" fmla="*/ 25 h 32"/>
                    <a:gd name="T98" fmla="*/ 8 w 28"/>
                    <a:gd name="T99" fmla="*/ 5 h 32"/>
                    <a:gd name="T100" fmla="*/ 9 w 28"/>
                    <a:gd name="T101" fmla="*/ 6 h 32"/>
                    <a:gd name="T102" fmla="*/ 19 w 28"/>
                    <a:gd name="T103" fmla="*/ 16 h 32"/>
                    <a:gd name="T104" fmla="*/ 14 w 28"/>
                    <a:gd name="T105" fmla="*/ 11 h 32"/>
                    <a:gd name="T106" fmla="*/ 18 w 28"/>
                    <a:gd name="T107" fmla="*/ 19 h 32"/>
                    <a:gd name="T108" fmla="*/ 19 w 28"/>
                    <a:gd name="T109" fmla="*/ 17 h 32"/>
                    <a:gd name="T110" fmla="*/ 15 w 28"/>
                    <a:gd name="T111" fmla="*/ 14 h 32"/>
                    <a:gd name="T112" fmla="*/ 13 w 28"/>
                    <a:gd name="T113" fmla="*/ 13 h 32"/>
                    <a:gd name="T114" fmla="*/ 10 w 28"/>
                    <a:gd name="T115" fmla="*/ 6 h 32"/>
                    <a:gd name="T116" fmla="*/ 7 w 28"/>
                    <a:gd name="T117" fmla="*/ 1 h 32"/>
                    <a:gd name="T118" fmla="*/ 6 w 28"/>
                    <a:gd name="T119" fmla="*/ 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8" h="32">
                      <a:moveTo>
                        <a:pt x="2" y="27"/>
                      </a:moveTo>
                      <a:cubicBezTo>
                        <a:pt x="4" y="22"/>
                        <a:pt x="5" y="18"/>
                        <a:pt x="7" y="14"/>
                      </a:cubicBezTo>
                      <a:cubicBezTo>
                        <a:pt x="6" y="14"/>
                        <a:pt x="6" y="13"/>
                        <a:pt x="5" y="13"/>
                      </a:cubicBezTo>
                      <a:cubicBezTo>
                        <a:pt x="4" y="17"/>
                        <a:pt x="4" y="21"/>
                        <a:pt x="3" y="25"/>
                      </a:cubicBezTo>
                      <a:cubicBezTo>
                        <a:pt x="3" y="25"/>
                        <a:pt x="4" y="25"/>
                        <a:pt x="4" y="25"/>
                      </a:cubicBezTo>
                      <a:cubicBezTo>
                        <a:pt x="5" y="20"/>
                        <a:pt x="6" y="15"/>
                        <a:pt x="7" y="9"/>
                      </a:cubicBezTo>
                      <a:cubicBezTo>
                        <a:pt x="7" y="9"/>
                        <a:pt x="6" y="9"/>
                        <a:pt x="6" y="9"/>
                      </a:cubicBezTo>
                      <a:cubicBezTo>
                        <a:pt x="6" y="15"/>
                        <a:pt x="4" y="20"/>
                        <a:pt x="4" y="26"/>
                      </a:cubicBezTo>
                      <a:cubicBezTo>
                        <a:pt x="4" y="26"/>
                        <a:pt x="5" y="26"/>
                        <a:pt x="5" y="26"/>
                      </a:cubicBezTo>
                      <a:cubicBezTo>
                        <a:pt x="6" y="20"/>
                        <a:pt x="7" y="14"/>
                        <a:pt x="8" y="7"/>
                      </a:cubicBezTo>
                      <a:cubicBezTo>
                        <a:pt x="8" y="7"/>
                        <a:pt x="7" y="7"/>
                        <a:pt x="7" y="7"/>
                      </a:cubicBezTo>
                      <a:cubicBezTo>
                        <a:pt x="7" y="8"/>
                        <a:pt x="7" y="8"/>
                        <a:pt x="7" y="9"/>
                      </a:cubicBezTo>
                      <a:cubicBezTo>
                        <a:pt x="7" y="9"/>
                        <a:pt x="7" y="9"/>
                        <a:pt x="8" y="9"/>
                      </a:cubicBezTo>
                      <a:cubicBezTo>
                        <a:pt x="8" y="6"/>
                        <a:pt x="8" y="3"/>
                        <a:pt x="8" y="1"/>
                      </a:cubicBezTo>
                      <a:cubicBezTo>
                        <a:pt x="8" y="1"/>
                        <a:pt x="7" y="1"/>
                        <a:pt x="7" y="1"/>
                      </a:cubicBezTo>
                      <a:cubicBezTo>
                        <a:pt x="7" y="7"/>
                        <a:pt x="5" y="13"/>
                        <a:pt x="5" y="19"/>
                      </a:cubicBezTo>
                      <a:cubicBezTo>
                        <a:pt x="5" y="19"/>
                        <a:pt x="6" y="19"/>
                        <a:pt x="6" y="19"/>
                      </a:cubicBezTo>
                      <a:cubicBezTo>
                        <a:pt x="6" y="14"/>
                        <a:pt x="7" y="9"/>
                        <a:pt x="9" y="4"/>
                      </a:cubicBezTo>
                      <a:cubicBezTo>
                        <a:pt x="9" y="4"/>
                        <a:pt x="8" y="4"/>
                        <a:pt x="8" y="4"/>
                      </a:cubicBezTo>
                      <a:cubicBezTo>
                        <a:pt x="10" y="10"/>
                        <a:pt x="8" y="17"/>
                        <a:pt x="7" y="23"/>
                      </a:cubicBezTo>
                      <a:cubicBezTo>
                        <a:pt x="8" y="23"/>
                        <a:pt x="8" y="23"/>
                        <a:pt x="9" y="23"/>
                      </a:cubicBezTo>
                      <a:cubicBezTo>
                        <a:pt x="8" y="17"/>
                        <a:pt x="10" y="12"/>
                        <a:pt x="11" y="7"/>
                      </a:cubicBezTo>
                      <a:cubicBezTo>
                        <a:pt x="11" y="7"/>
                        <a:pt x="10" y="6"/>
                        <a:pt x="10" y="6"/>
                      </a:cubicBezTo>
                      <a:cubicBezTo>
                        <a:pt x="10" y="13"/>
                        <a:pt x="10" y="20"/>
                        <a:pt x="9" y="26"/>
                      </a:cubicBezTo>
                      <a:cubicBezTo>
                        <a:pt x="10" y="26"/>
                        <a:pt x="10" y="26"/>
                        <a:pt x="10" y="26"/>
                      </a:cubicBezTo>
                      <a:cubicBezTo>
                        <a:pt x="11" y="21"/>
                        <a:pt x="12" y="15"/>
                        <a:pt x="14" y="10"/>
                      </a:cubicBezTo>
                      <a:cubicBezTo>
                        <a:pt x="13" y="10"/>
                        <a:pt x="13" y="10"/>
                        <a:pt x="13" y="10"/>
                      </a:cubicBezTo>
                      <a:cubicBezTo>
                        <a:pt x="13" y="16"/>
                        <a:pt x="12" y="22"/>
                        <a:pt x="11" y="28"/>
                      </a:cubicBezTo>
                      <a:cubicBezTo>
                        <a:pt x="11" y="28"/>
                        <a:pt x="11" y="28"/>
                        <a:pt x="12" y="28"/>
                      </a:cubicBezTo>
                      <a:cubicBezTo>
                        <a:pt x="12" y="23"/>
                        <a:pt x="13" y="18"/>
                        <a:pt x="14" y="13"/>
                      </a:cubicBezTo>
                      <a:cubicBezTo>
                        <a:pt x="14" y="13"/>
                        <a:pt x="13" y="13"/>
                        <a:pt x="13" y="13"/>
                      </a:cubicBezTo>
                      <a:cubicBezTo>
                        <a:pt x="14" y="18"/>
                        <a:pt x="13" y="22"/>
                        <a:pt x="13" y="27"/>
                      </a:cubicBezTo>
                      <a:cubicBezTo>
                        <a:pt x="13" y="27"/>
                        <a:pt x="14" y="27"/>
                        <a:pt x="14" y="27"/>
                      </a:cubicBezTo>
                      <a:cubicBezTo>
                        <a:pt x="14" y="22"/>
                        <a:pt x="14" y="17"/>
                        <a:pt x="16" y="12"/>
                      </a:cubicBezTo>
                      <a:cubicBezTo>
                        <a:pt x="15" y="12"/>
                        <a:pt x="15" y="12"/>
                        <a:pt x="14" y="12"/>
                      </a:cubicBezTo>
                      <a:cubicBezTo>
                        <a:pt x="15" y="17"/>
                        <a:pt x="15" y="22"/>
                        <a:pt x="15" y="27"/>
                      </a:cubicBezTo>
                      <a:cubicBezTo>
                        <a:pt x="15" y="27"/>
                        <a:pt x="16" y="27"/>
                        <a:pt x="16" y="27"/>
                      </a:cubicBezTo>
                      <a:cubicBezTo>
                        <a:pt x="16" y="22"/>
                        <a:pt x="16" y="18"/>
                        <a:pt x="17" y="14"/>
                      </a:cubicBezTo>
                      <a:cubicBezTo>
                        <a:pt x="16" y="14"/>
                        <a:pt x="16" y="14"/>
                        <a:pt x="15" y="14"/>
                      </a:cubicBezTo>
                      <a:cubicBezTo>
                        <a:pt x="16" y="19"/>
                        <a:pt x="16" y="23"/>
                        <a:pt x="16" y="28"/>
                      </a:cubicBezTo>
                      <a:cubicBezTo>
                        <a:pt x="17" y="28"/>
                        <a:pt x="17" y="28"/>
                        <a:pt x="18" y="28"/>
                      </a:cubicBezTo>
                      <a:cubicBezTo>
                        <a:pt x="17" y="23"/>
                        <a:pt x="18" y="19"/>
                        <a:pt x="19" y="15"/>
                      </a:cubicBezTo>
                      <a:cubicBezTo>
                        <a:pt x="18" y="15"/>
                        <a:pt x="18" y="15"/>
                        <a:pt x="17" y="15"/>
                      </a:cubicBezTo>
                      <a:cubicBezTo>
                        <a:pt x="18" y="19"/>
                        <a:pt x="18" y="23"/>
                        <a:pt x="18" y="28"/>
                      </a:cubicBezTo>
                      <a:cubicBezTo>
                        <a:pt x="19" y="28"/>
                        <a:pt x="19" y="28"/>
                        <a:pt x="19" y="28"/>
                      </a:cubicBezTo>
                      <a:cubicBezTo>
                        <a:pt x="19" y="24"/>
                        <a:pt x="20" y="20"/>
                        <a:pt x="20" y="17"/>
                      </a:cubicBezTo>
                      <a:cubicBezTo>
                        <a:pt x="20" y="17"/>
                        <a:pt x="19" y="17"/>
                        <a:pt x="19" y="17"/>
                      </a:cubicBezTo>
                      <a:cubicBezTo>
                        <a:pt x="21" y="20"/>
                        <a:pt x="21" y="23"/>
                        <a:pt x="22" y="27"/>
                      </a:cubicBezTo>
                      <a:cubicBezTo>
                        <a:pt x="22" y="27"/>
                        <a:pt x="23" y="27"/>
                        <a:pt x="23" y="26"/>
                      </a:cubicBezTo>
                      <a:cubicBezTo>
                        <a:pt x="22" y="24"/>
                        <a:pt x="20" y="18"/>
                        <a:pt x="26" y="25"/>
                      </a:cubicBezTo>
                      <a:cubicBezTo>
                        <a:pt x="26" y="24"/>
                        <a:pt x="26" y="24"/>
                        <a:pt x="27" y="24"/>
                      </a:cubicBezTo>
                      <a:cubicBezTo>
                        <a:pt x="24" y="22"/>
                        <a:pt x="21" y="20"/>
                        <a:pt x="19" y="18"/>
                      </a:cubicBezTo>
                      <a:cubicBezTo>
                        <a:pt x="19" y="19"/>
                        <a:pt x="18" y="19"/>
                        <a:pt x="18" y="20"/>
                      </a:cubicBezTo>
                      <a:cubicBezTo>
                        <a:pt x="19" y="20"/>
                        <a:pt x="21" y="21"/>
                        <a:pt x="22" y="22"/>
                      </a:cubicBezTo>
                      <a:cubicBezTo>
                        <a:pt x="22" y="22"/>
                        <a:pt x="23" y="22"/>
                        <a:pt x="23" y="21"/>
                      </a:cubicBezTo>
                      <a:cubicBezTo>
                        <a:pt x="20" y="19"/>
                        <a:pt x="16" y="17"/>
                        <a:pt x="14" y="14"/>
                      </a:cubicBezTo>
                      <a:cubicBezTo>
                        <a:pt x="14" y="14"/>
                        <a:pt x="13" y="14"/>
                        <a:pt x="13" y="15"/>
                      </a:cubicBezTo>
                      <a:cubicBezTo>
                        <a:pt x="16" y="16"/>
                        <a:pt x="19" y="19"/>
                        <a:pt x="22" y="21"/>
                      </a:cubicBezTo>
                      <a:cubicBezTo>
                        <a:pt x="23" y="22"/>
                        <a:pt x="24" y="21"/>
                        <a:pt x="23" y="20"/>
                      </a:cubicBezTo>
                      <a:cubicBezTo>
                        <a:pt x="20" y="17"/>
                        <a:pt x="17" y="14"/>
                        <a:pt x="15" y="10"/>
                      </a:cubicBezTo>
                      <a:cubicBezTo>
                        <a:pt x="15" y="11"/>
                        <a:pt x="15" y="11"/>
                        <a:pt x="14" y="11"/>
                      </a:cubicBezTo>
                      <a:cubicBezTo>
                        <a:pt x="19" y="13"/>
                        <a:pt x="23" y="18"/>
                        <a:pt x="25" y="22"/>
                      </a:cubicBezTo>
                      <a:cubicBezTo>
                        <a:pt x="25" y="22"/>
                        <a:pt x="26" y="22"/>
                        <a:pt x="26" y="22"/>
                      </a:cubicBezTo>
                      <a:cubicBezTo>
                        <a:pt x="24" y="20"/>
                        <a:pt x="23" y="18"/>
                        <a:pt x="22" y="15"/>
                      </a:cubicBezTo>
                      <a:cubicBezTo>
                        <a:pt x="22" y="15"/>
                        <a:pt x="21" y="15"/>
                        <a:pt x="21" y="16"/>
                      </a:cubicBezTo>
                      <a:cubicBezTo>
                        <a:pt x="23" y="18"/>
                        <a:pt x="24" y="20"/>
                        <a:pt x="24" y="23"/>
                      </a:cubicBezTo>
                      <a:cubicBezTo>
                        <a:pt x="25" y="23"/>
                        <a:pt x="25" y="23"/>
                        <a:pt x="26" y="23"/>
                      </a:cubicBezTo>
                      <a:cubicBezTo>
                        <a:pt x="24" y="20"/>
                        <a:pt x="22" y="18"/>
                        <a:pt x="21" y="16"/>
                      </a:cubicBezTo>
                      <a:cubicBezTo>
                        <a:pt x="20" y="15"/>
                        <a:pt x="19" y="16"/>
                        <a:pt x="19" y="16"/>
                      </a:cubicBezTo>
                      <a:cubicBezTo>
                        <a:pt x="20" y="18"/>
                        <a:pt x="21" y="19"/>
                        <a:pt x="21" y="21"/>
                      </a:cubicBezTo>
                      <a:cubicBezTo>
                        <a:pt x="22" y="21"/>
                        <a:pt x="22" y="20"/>
                        <a:pt x="22" y="20"/>
                      </a:cubicBezTo>
                      <a:cubicBezTo>
                        <a:pt x="18" y="16"/>
                        <a:pt x="14" y="11"/>
                        <a:pt x="9" y="8"/>
                      </a:cubicBezTo>
                      <a:cubicBezTo>
                        <a:pt x="8" y="7"/>
                        <a:pt x="7" y="8"/>
                        <a:pt x="8" y="9"/>
                      </a:cubicBezTo>
                      <a:cubicBezTo>
                        <a:pt x="10" y="12"/>
                        <a:pt x="13" y="14"/>
                        <a:pt x="17" y="15"/>
                      </a:cubicBezTo>
                      <a:cubicBezTo>
                        <a:pt x="17" y="15"/>
                        <a:pt x="18" y="14"/>
                        <a:pt x="17" y="14"/>
                      </a:cubicBezTo>
                      <a:cubicBezTo>
                        <a:pt x="15" y="11"/>
                        <a:pt x="13" y="8"/>
                        <a:pt x="10" y="5"/>
                      </a:cubicBezTo>
                      <a:cubicBezTo>
                        <a:pt x="10" y="6"/>
                        <a:pt x="9" y="6"/>
                        <a:pt x="9" y="6"/>
                      </a:cubicBezTo>
                      <a:cubicBezTo>
                        <a:pt x="11" y="8"/>
                        <a:pt x="13" y="10"/>
                        <a:pt x="15" y="12"/>
                      </a:cubicBezTo>
                      <a:cubicBezTo>
                        <a:pt x="16" y="13"/>
                        <a:pt x="17" y="12"/>
                        <a:pt x="17" y="12"/>
                      </a:cubicBezTo>
                      <a:cubicBezTo>
                        <a:pt x="15" y="9"/>
                        <a:pt x="13" y="7"/>
                        <a:pt x="11" y="5"/>
                      </a:cubicBezTo>
                      <a:cubicBezTo>
                        <a:pt x="11" y="5"/>
                        <a:pt x="10" y="5"/>
                        <a:pt x="10" y="6"/>
                      </a:cubicBezTo>
                      <a:cubicBezTo>
                        <a:pt x="14" y="7"/>
                        <a:pt x="15" y="10"/>
                        <a:pt x="17" y="13"/>
                      </a:cubicBezTo>
                      <a:cubicBezTo>
                        <a:pt x="17" y="13"/>
                        <a:pt x="17" y="12"/>
                        <a:pt x="18" y="12"/>
                      </a:cubicBezTo>
                      <a:cubicBezTo>
                        <a:pt x="14" y="10"/>
                        <a:pt x="12" y="7"/>
                        <a:pt x="9" y="4"/>
                      </a:cubicBezTo>
                      <a:cubicBezTo>
                        <a:pt x="9" y="4"/>
                        <a:pt x="8" y="4"/>
                        <a:pt x="8" y="4"/>
                      </a:cubicBezTo>
                      <a:cubicBezTo>
                        <a:pt x="8" y="9"/>
                        <a:pt x="9" y="14"/>
                        <a:pt x="10" y="19"/>
                      </a:cubicBezTo>
                      <a:cubicBezTo>
                        <a:pt x="10" y="20"/>
                        <a:pt x="12" y="19"/>
                        <a:pt x="12" y="18"/>
                      </a:cubicBezTo>
                      <a:cubicBezTo>
                        <a:pt x="11" y="17"/>
                        <a:pt x="11" y="17"/>
                        <a:pt x="10" y="16"/>
                      </a:cubicBezTo>
                      <a:cubicBezTo>
                        <a:pt x="10" y="15"/>
                        <a:pt x="9" y="15"/>
                        <a:pt x="9" y="16"/>
                      </a:cubicBezTo>
                      <a:cubicBezTo>
                        <a:pt x="8" y="17"/>
                        <a:pt x="7" y="19"/>
                        <a:pt x="7" y="21"/>
                      </a:cubicBezTo>
                      <a:cubicBezTo>
                        <a:pt x="7" y="22"/>
                        <a:pt x="8" y="22"/>
                        <a:pt x="8" y="21"/>
                      </a:cubicBezTo>
                      <a:cubicBezTo>
                        <a:pt x="9" y="19"/>
                        <a:pt x="9" y="17"/>
                        <a:pt x="9" y="14"/>
                      </a:cubicBezTo>
                      <a:cubicBezTo>
                        <a:pt x="9" y="13"/>
                        <a:pt x="7" y="13"/>
                        <a:pt x="7" y="14"/>
                      </a:cubicBezTo>
                      <a:cubicBezTo>
                        <a:pt x="7" y="18"/>
                        <a:pt x="7" y="21"/>
                        <a:pt x="7" y="25"/>
                      </a:cubicBezTo>
                      <a:cubicBezTo>
                        <a:pt x="7" y="26"/>
                        <a:pt x="8" y="26"/>
                        <a:pt x="9" y="25"/>
                      </a:cubicBezTo>
                      <a:cubicBezTo>
                        <a:pt x="9" y="21"/>
                        <a:pt x="9" y="17"/>
                        <a:pt x="9" y="14"/>
                      </a:cubicBezTo>
                      <a:cubicBezTo>
                        <a:pt x="9" y="13"/>
                        <a:pt x="8" y="13"/>
                        <a:pt x="8" y="14"/>
                      </a:cubicBezTo>
                      <a:cubicBezTo>
                        <a:pt x="7" y="18"/>
                        <a:pt x="7" y="22"/>
                        <a:pt x="7" y="25"/>
                      </a:cubicBezTo>
                      <a:cubicBezTo>
                        <a:pt x="6" y="26"/>
                        <a:pt x="8" y="26"/>
                        <a:pt x="8" y="26"/>
                      </a:cubicBezTo>
                      <a:cubicBezTo>
                        <a:pt x="8" y="25"/>
                        <a:pt x="9" y="24"/>
                        <a:pt x="9" y="23"/>
                      </a:cubicBezTo>
                      <a:cubicBezTo>
                        <a:pt x="9" y="22"/>
                        <a:pt x="8" y="22"/>
                        <a:pt x="8" y="22"/>
                      </a:cubicBezTo>
                      <a:cubicBezTo>
                        <a:pt x="7" y="23"/>
                        <a:pt x="5" y="24"/>
                        <a:pt x="4" y="25"/>
                      </a:cubicBezTo>
                      <a:cubicBezTo>
                        <a:pt x="4" y="26"/>
                        <a:pt x="4" y="26"/>
                        <a:pt x="4" y="27"/>
                      </a:cubicBezTo>
                      <a:cubicBezTo>
                        <a:pt x="6" y="27"/>
                        <a:pt x="8" y="27"/>
                        <a:pt x="10" y="27"/>
                      </a:cubicBezTo>
                      <a:cubicBezTo>
                        <a:pt x="11" y="27"/>
                        <a:pt x="11" y="25"/>
                        <a:pt x="10" y="25"/>
                      </a:cubicBezTo>
                      <a:cubicBezTo>
                        <a:pt x="8" y="25"/>
                        <a:pt x="6" y="25"/>
                        <a:pt x="4" y="25"/>
                      </a:cubicBezTo>
                      <a:cubicBezTo>
                        <a:pt x="3" y="25"/>
                        <a:pt x="2" y="25"/>
                        <a:pt x="3" y="26"/>
                      </a:cubicBezTo>
                      <a:cubicBezTo>
                        <a:pt x="4" y="27"/>
                        <a:pt x="5" y="27"/>
                        <a:pt x="6" y="28"/>
                      </a:cubicBezTo>
                      <a:cubicBezTo>
                        <a:pt x="6" y="28"/>
                        <a:pt x="6" y="27"/>
                        <a:pt x="6" y="27"/>
                      </a:cubicBezTo>
                      <a:cubicBezTo>
                        <a:pt x="5" y="27"/>
                        <a:pt x="4" y="27"/>
                        <a:pt x="2" y="27"/>
                      </a:cubicBezTo>
                      <a:cubicBezTo>
                        <a:pt x="1" y="27"/>
                        <a:pt x="1" y="28"/>
                        <a:pt x="2" y="28"/>
                      </a:cubicBezTo>
                      <a:cubicBezTo>
                        <a:pt x="4" y="30"/>
                        <a:pt x="6" y="30"/>
                        <a:pt x="8" y="30"/>
                      </a:cubicBezTo>
                      <a:cubicBezTo>
                        <a:pt x="9" y="30"/>
                        <a:pt x="9" y="29"/>
                        <a:pt x="8" y="29"/>
                      </a:cubicBezTo>
                      <a:cubicBezTo>
                        <a:pt x="6" y="28"/>
                        <a:pt x="4" y="28"/>
                        <a:pt x="2" y="28"/>
                      </a:cubicBezTo>
                      <a:cubicBezTo>
                        <a:pt x="1" y="28"/>
                        <a:pt x="1" y="29"/>
                        <a:pt x="2" y="29"/>
                      </a:cubicBezTo>
                      <a:cubicBezTo>
                        <a:pt x="4" y="30"/>
                        <a:pt x="7" y="31"/>
                        <a:pt x="10" y="30"/>
                      </a:cubicBezTo>
                      <a:cubicBezTo>
                        <a:pt x="10" y="30"/>
                        <a:pt x="11" y="29"/>
                        <a:pt x="10" y="29"/>
                      </a:cubicBezTo>
                      <a:cubicBezTo>
                        <a:pt x="8" y="28"/>
                        <a:pt x="6" y="27"/>
                        <a:pt x="4" y="27"/>
                      </a:cubicBezTo>
                      <a:cubicBezTo>
                        <a:pt x="4" y="27"/>
                        <a:pt x="4" y="28"/>
                        <a:pt x="4" y="28"/>
                      </a:cubicBezTo>
                      <a:cubicBezTo>
                        <a:pt x="7" y="28"/>
                        <a:pt x="9" y="28"/>
                        <a:pt x="12" y="28"/>
                      </a:cubicBezTo>
                      <a:cubicBezTo>
                        <a:pt x="13" y="28"/>
                        <a:pt x="13" y="27"/>
                        <a:pt x="12" y="27"/>
                      </a:cubicBezTo>
                      <a:cubicBezTo>
                        <a:pt x="9" y="27"/>
                        <a:pt x="7" y="26"/>
                        <a:pt x="4" y="26"/>
                      </a:cubicBezTo>
                      <a:cubicBezTo>
                        <a:pt x="3" y="26"/>
                        <a:pt x="3" y="28"/>
                        <a:pt x="4" y="28"/>
                      </a:cubicBezTo>
                      <a:cubicBezTo>
                        <a:pt x="8" y="28"/>
                        <a:pt x="12" y="28"/>
                        <a:pt x="16" y="27"/>
                      </a:cubicBezTo>
                      <a:cubicBezTo>
                        <a:pt x="17" y="27"/>
                        <a:pt x="16" y="26"/>
                        <a:pt x="16" y="26"/>
                      </a:cubicBezTo>
                      <a:cubicBezTo>
                        <a:pt x="12" y="26"/>
                        <a:pt x="9" y="25"/>
                        <a:pt x="6" y="27"/>
                      </a:cubicBezTo>
                      <a:cubicBezTo>
                        <a:pt x="5" y="27"/>
                        <a:pt x="5" y="28"/>
                        <a:pt x="6" y="28"/>
                      </a:cubicBezTo>
                      <a:cubicBezTo>
                        <a:pt x="10" y="30"/>
                        <a:pt x="14" y="30"/>
                        <a:pt x="17" y="28"/>
                      </a:cubicBezTo>
                      <a:cubicBezTo>
                        <a:pt x="18" y="28"/>
                        <a:pt x="18" y="27"/>
                        <a:pt x="17" y="27"/>
                      </a:cubicBezTo>
                      <a:cubicBezTo>
                        <a:pt x="15" y="26"/>
                        <a:pt x="13" y="26"/>
                        <a:pt x="11" y="26"/>
                      </a:cubicBezTo>
                      <a:cubicBezTo>
                        <a:pt x="10" y="26"/>
                        <a:pt x="10" y="28"/>
                        <a:pt x="11" y="28"/>
                      </a:cubicBezTo>
                      <a:cubicBezTo>
                        <a:pt x="14" y="28"/>
                        <a:pt x="17" y="29"/>
                        <a:pt x="20" y="28"/>
                      </a:cubicBezTo>
                      <a:cubicBezTo>
                        <a:pt x="21" y="28"/>
                        <a:pt x="21" y="27"/>
                        <a:pt x="20" y="27"/>
                      </a:cubicBezTo>
                      <a:cubicBezTo>
                        <a:pt x="18" y="26"/>
                        <a:pt x="15" y="26"/>
                        <a:pt x="13" y="27"/>
                      </a:cubicBezTo>
                      <a:cubicBezTo>
                        <a:pt x="12" y="27"/>
                        <a:pt x="12" y="28"/>
                        <a:pt x="13" y="28"/>
                      </a:cubicBezTo>
                      <a:cubicBezTo>
                        <a:pt x="17" y="29"/>
                        <a:pt x="19" y="28"/>
                        <a:pt x="22" y="26"/>
                      </a:cubicBezTo>
                      <a:cubicBezTo>
                        <a:pt x="23" y="26"/>
                        <a:pt x="23" y="25"/>
                        <a:pt x="22" y="25"/>
                      </a:cubicBezTo>
                      <a:cubicBezTo>
                        <a:pt x="20" y="25"/>
                        <a:pt x="19" y="24"/>
                        <a:pt x="17" y="24"/>
                      </a:cubicBezTo>
                      <a:cubicBezTo>
                        <a:pt x="17" y="25"/>
                        <a:pt x="17" y="25"/>
                        <a:pt x="17" y="26"/>
                      </a:cubicBezTo>
                      <a:cubicBezTo>
                        <a:pt x="18" y="24"/>
                        <a:pt x="19" y="23"/>
                        <a:pt x="20" y="22"/>
                      </a:cubicBezTo>
                      <a:cubicBezTo>
                        <a:pt x="20" y="22"/>
                        <a:pt x="20" y="22"/>
                        <a:pt x="19" y="21"/>
                      </a:cubicBezTo>
                      <a:cubicBezTo>
                        <a:pt x="18" y="23"/>
                        <a:pt x="17" y="24"/>
                        <a:pt x="16" y="25"/>
                      </a:cubicBezTo>
                      <a:cubicBezTo>
                        <a:pt x="16" y="26"/>
                        <a:pt x="17" y="26"/>
                        <a:pt x="17" y="26"/>
                      </a:cubicBezTo>
                      <a:cubicBezTo>
                        <a:pt x="18" y="24"/>
                        <a:pt x="18" y="23"/>
                        <a:pt x="19" y="21"/>
                      </a:cubicBezTo>
                      <a:cubicBezTo>
                        <a:pt x="19" y="21"/>
                        <a:pt x="19" y="21"/>
                        <a:pt x="18" y="21"/>
                      </a:cubicBezTo>
                      <a:cubicBezTo>
                        <a:pt x="18" y="23"/>
                        <a:pt x="17" y="25"/>
                        <a:pt x="17" y="27"/>
                      </a:cubicBezTo>
                      <a:cubicBezTo>
                        <a:pt x="16" y="27"/>
                        <a:pt x="17" y="28"/>
                        <a:pt x="18" y="28"/>
                      </a:cubicBezTo>
                      <a:cubicBezTo>
                        <a:pt x="19" y="27"/>
                        <a:pt x="21" y="26"/>
                        <a:pt x="22" y="25"/>
                      </a:cubicBezTo>
                      <a:cubicBezTo>
                        <a:pt x="22" y="25"/>
                        <a:pt x="22" y="24"/>
                        <a:pt x="22" y="24"/>
                      </a:cubicBezTo>
                      <a:cubicBezTo>
                        <a:pt x="20" y="25"/>
                        <a:pt x="19" y="26"/>
                        <a:pt x="18" y="27"/>
                      </a:cubicBezTo>
                      <a:cubicBezTo>
                        <a:pt x="17" y="28"/>
                        <a:pt x="18" y="29"/>
                        <a:pt x="19" y="28"/>
                      </a:cubicBezTo>
                      <a:cubicBezTo>
                        <a:pt x="21" y="27"/>
                        <a:pt x="22" y="25"/>
                        <a:pt x="24" y="24"/>
                      </a:cubicBezTo>
                      <a:cubicBezTo>
                        <a:pt x="24" y="24"/>
                        <a:pt x="24" y="23"/>
                        <a:pt x="23" y="23"/>
                      </a:cubicBezTo>
                      <a:cubicBezTo>
                        <a:pt x="22" y="24"/>
                        <a:pt x="21" y="25"/>
                        <a:pt x="20" y="26"/>
                      </a:cubicBezTo>
                      <a:cubicBezTo>
                        <a:pt x="21" y="26"/>
                        <a:pt x="21" y="26"/>
                        <a:pt x="21" y="27"/>
                      </a:cubicBezTo>
                      <a:cubicBezTo>
                        <a:pt x="21" y="27"/>
                        <a:pt x="24" y="23"/>
                        <a:pt x="23" y="25"/>
                      </a:cubicBezTo>
                      <a:cubicBezTo>
                        <a:pt x="23" y="26"/>
                        <a:pt x="24" y="26"/>
                        <a:pt x="25" y="26"/>
                      </a:cubicBezTo>
                      <a:cubicBezTo>
                        <a:pt x="25" y="25"/>
                        <a:pt x="25" y="25"/>
                        <a:pt x="26" y="25"/>
                      </a:cubicBezTo>
                      <a:cubicBezTo>
                        <a:pt x="26" y="24"/>
                        <a:pt x="26" y="23"/>
                        <a:pt x="25" y="24"/>
                      </a:cubicBezTo>
                      <a:cubicBezTo>
                        <a:pt x="23" y="25"/>
                        <a:pt x="22" y="25"/>
                        <a:pt x="20" y="26"/>
                      </a:cubicBezTo>
                      <a:cubicBezTo>
                        <a:pt x="20" y="27"/>
                        <a:pt x="20" y="27"/>
                        <a:pt x="21" y="27"/>
                      </a:cubicBezTo>
                      <a:cubicBezTo>
                        <a:pt x="22" y="27"/>
                        <a:pt x="23" y="26"/>
                        <a:pt x="25" y="26"/>
                      </a:cubicBezTo>
                      <a:cubicBezTo>
                        <a:pt x="24" y="25"/>
                        <a:pt x="24" y="25"/>
                        <a:pt x="24" y="24"/>
                      </a:cubicBezTo>
                      <a:cubicBezTo>
                        <a:pt x="21" y="27"/>
                        <a:pt x="18" y="28"/>
                        <a:pt x="14" y="29"/>
                      </a:cubicBezTo>
                      <a:cubicBezTo>
                        <a:pt x="6" y="31"/>
                        <a:pt x="6" y="24"/>
                        <a:pt x="6" y="18"/>
                      </a:cubicBezTo>
                      <a:cubicBezTo>
                        <a:pt x="6" y="18"/>
                        <a:pt x="5" y="18"/>
                        <a:pt x="5" y="18"/>
                      </a:cubicBezTo>
                      <a:cubicBezTo>
                        <a:pt x="5" y="19"/>
                        <a:pt x="5" y="21"/>
                        <a:pt x="5" y="22"/>
                      </a:cubicBezTo>
                      <a:cubicBezTo>
                        <a:pt x="5" y="22"/>
                        <a:pt x="6" y="22"/>
                        <a:pt x="6" y="22"/>
                      </a:cubicBezTo>
                      <a:cubicBezTo>
                        <a:pt x="6" y="18"/>
                        <a:pt x="6" y="15"/>
                        <a:pt x="7" y="12"/>
                      </a:cubicBezTo>
                      <a:cubicBezTo>
                        <a:pt x="6" y="12"/>
                        <a:pt x="6" y="12"/>
                        <a:pt x="5" y="12"/>
                      </a:cubicBezTo>
                      <a:cubicBezTo>
                        <a:pt x="6" y="14"/>
                        <a:pt x="7" y="17"/>
                        <a:pt x="7" y="20"/>
                      </a:cubicBezTo>
                      <a:cubicBezTo>
                        <a:pt x="7" y="20"/>
                        <a:pt x="7" y="20"/>
                        <a:pt x="8" y="20"/>
                      </a:cubicBezTo>
                      <a:cubicBezTo>
                        <a:pt x="8" y="16"/>
                        <a:pt x="8" y="12"/>
                        <a:pt x="9" y="8"/>
                      </a:cubicBezTo>
                      <a:cubicBezTo>
                        <a:pt x="9" y="8"/>
                        <a:pt x="8" y="8"/>
                        <a:pt x="8" y="8"/>
                      </a:cubicBezTo>
                      <a:cubicBezTo>
                        <a:pt x="7" y="13"/>
                        <a:pt x="7" y="17"/>
                        <a:pt x="7" y="22"/>
                      </a:cubicBezTo>
                      <a:cubicBezTo>
                        <a:pt x="7" y="22"/>
                        <a:pt x="7" y="22"/>
                        <a:pt x="8" y="22"/>
                      </a:cubicBezTo>
                      <a:cubicBezTo>
                        <a:pt x="8" y="19"/>
                        <a:pt x="8" y="16"/>
                        <a:pt x="9" y="13"/>
                      </a:cubicBezTo>
                      <a:cubicBezTo>
                        <a:pt x="9" y="13"/>
                        <a:pt x="7" y="12"/>
                        <a:pt x="7" y="13"/>
                      </a:cubicBezTo>
                      <a:cubicBezTo>
                        <a:pt x="6" y="17"/>
                        <a:pt x="5" y="22"/>
                        <a:pt x="1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3" y="25"/>
                        <a:pt x="3" y="24"/>
                        <a:pt x="4" y="23"/>
                      </a:cubicBezTo>
                      <a:cubicBezTo>
                        <a:pt x="4" y="22"/>
                        <a:pt x="3" y="21"/>
                        <a:pt x="3" y="22"/>
                      </a:cubicBezTo>
                      <a:cubicBezTo>
                        <a:pt x="1" y="25"/>
                        <a:pt x="0" y="27"/>
                        <a:pt x="0" y="31"/>
                      </a:cubicBezTo>
                      <a:cubicBezTo>
                        <a:pt x="0" y="31"/>
                        <a:pt x="1" y="31"/>
                        <a:pt x="1" y="31"/>
                      </a:cubicBezTo>
                      <a:cubicBezTo>
                        <a:pt x="3" y="27"/>
                        <a:pt x="5" y="23"/>
                        <a:pt x="7" y="19"/>
                      </a:cubicBezTo>
                      <a:cubicBezTo>
                        <a:pt x="7" y="19"/>
                        <a:pt x="6" y="19"/>
                        <a:pt x="6" y="19"/>
                      </a:cubicBezTo>
                      <a:cubicBezTo>
                        <a:pt x="6" y="21"/>
                        <a:pt x="6" y="23"/>
                        <a:pt x="6" y="25"/>
                      </a:cubicBezTo>
                      <a:cubicBezTo>
                        <a:pt x="6" y="25"/>
                        <a:pt x="7" y="25"/>
                        <a:pt x="7" y="25"/>
                      </a:cubicBezTo>
                      <a:cubicBezTo>
                        <a:pt x="7" y="22"/>
                        <a:pt x="8" y="20"/>
                        <a:pt x="8" y="17"/>
                      </a:cubicBezTo>
                      <a:cubicBezTo>
                        <a:pt x="8" y="17"/>
                        <a:pt x="7" y="17"/>
                        <a:pt x="7" y="17"/>
                      </a:cubicBezTo>
                      <a:cubicBezTo>
                        <a:pt x="6" y="20"/>
                        <a:pt x="7" y="22"/>
                        <a:pt x="7" y="24"/>
                      </a:cubicBezTo>
                      <a:cubicBezTo>
                        <a:pt x="7" y="25"/>
                        <a:pt x="8" y="25"/>
                        <a:pt x="8" y="24"/>
                      </a:cubicBezTo>
                      <a:cubicBezTo>
                        <a:pt x="9" y="22"/>
                        <a:pt x="9" y="20"/>
                        <a:pt x="10" y="17"/>
                      </a:cubicBezTo>
                      <a:cubicBezTo>
                        <a:pt x="10" y="17"/>
                        <a:pt x="9" y="17"/>
                        <a:pt x="9" y="17"/>
                      </a:cubicBezTo>
                      <a:cubicBezTo>
                        <a:pt x="11" y="22"/>
                        <a:pt x="15" y="26"/>
                        <a:pt x="20" y="21"/>
                      </a:cubicBezTo>
                      <a:cubicBezTo>
                        <a:pt x="20" y="21"/>
                        <a:pt x="19" y="20"/>
                        <a:pt x="19" y="20"/>
                      </a:cubicBezTo>
                      <a:cubicBezTo>
                        <a:pt x="17" y="22"/>
                        <a:pt x="17" y="23"/>
                        <a:pt x="16" y="24"/>
                      </a:cubicBezTo>
                      <a:cubicBezTo>
                        <a:pt x="15" y="25"/>
                        <a:pt x="16" y="25"/>
                        <a:pt x="16" y="25"/>
                      </a:cubicBezTo>
                      <a:cubicBezTo>
                        <a:pt x="19" y="26"/>
                        <a:pt x="20" y="26"/>
                        <a:pt x="22" y="26"/>
                      </a:cubicBezTo>
                      <a:cubicBezTo>
                        <a:pt x="22" y="25"/>
                        <a:pt x="22" y="25"/>
                        <a:pt x="22" y="25"/>
                      </a:cubicBezTo>
                      <a:cubicBezTo>
                        <a:pt x="19" y="25"/>
                        <a:pt x="18" y="27"/>
                        <a:pt x="17" y="29"/>
                      </a:cubicBezTo>
                      <a:cubicBezTo>
                        <a:pt x="17" y="29"/>
                        <a:pt x="17" y="30"/>
                        <a:pt x="18" y="30"/>
                      </a:cubicBezTo>
                      <a:cubicBezTo>
                        <a:pt x="20" y="30"/>
                        <a:pt x="21" y="29"/>
                        <a:pt x="23" y="28"/>
                      </a:cubicBezTo>
                      <a:cubicBezTo>
                        <a:pt x="24" y="28"/>
                        <a:pt x="24" y="27"/>
                        <a:pt x="23" y="27"/>
                      </a:cubicBezTo>
                      <a:cubicBezTo>
                        <a:pt x="22" y="27"/>
                        <a:pt x="21" y="27"/>
                        <a:pt x="21" y="28"/>
                      </a:cubicBezTo>
                      <a:cubicBezTo>
                        <a:pt x="21" y="28"/>
                        <a:pt x="21" y="28"/>
                        <a:pt x="21" y="29"/>
                      </a:cubicBezTo>
                      <a:cubicBezTo>
                        <a:pt x="23" y="28"/>
                        <a:pt x="24" y="27"/>
                        <a:pt x="26" y="26"/>
                      </a:cubicBezTo>
                      <a:cubicBezTo>
                        <a:pt x="26" y="26"/>
                        <a:pt x="26" y="25"/>
                        <a:pt x="25" y="25"/>
                      </a:cubicBezTo>
                      <a:cubicBezTo>
                        <a:pt x="24" y="25"/>
                        <a:pt x="24" y="26"/>
                        <a:pt x="23" y="26"/>
                      </a:cubicBezTo>
                      <a:cubicBezTo>
                        <a:pt x="23" y="26"/>
                        <a:pt x="23" y="27"/>
                        <a:pt x="24" y="27"/>
                      </a:cubicBezTo>
                      <a:cubicBezTo>
                        <a:pt x="24" y="26"/>
                        <a:pt x="25" y="24"/>
                        <a:pt x="26" y="23"/>
                      </a:cubicBezTo>
                      <a:cubicBezTo>
                        <a:pt x="26" y="23"/>
                        <a:pt x="26" y="23"/>
                        <a:pt x="25" y="22"/>
                      </a:cubicBezTo>
                      <a:cubicBezTo>
                        <a:pt x="25" y="23"/>
                        <a:pt x="24" y="24"/>
                        <a:pt x="24" y="24"/>
                      </a:cubicBezTo>
                      <a:cubicBezTo>
                        <a:pt x="23" y="25"/>
                        <a:pt x="24" y="26"/>
                        <a:pt x="25" y="25"/>
                      </a:cubicBezTo>
                      <a:cubicBezTo>
                        <a:pt x="26" y="25"/>
                        <a:pt x="26" y="24"/>
                        <a:pt x="27" y="23"/>
                      </a:cubicBezTo>
                      <a:cubicBezTo>
                        <a:pt x="27" y="23"/>
                        <a:pt x="27" y="23"/>
                        <a:pt x="26" y="23"/>
                      </a:cubicBezTo>
                      <a:cubicBezTo>
                        <a:pt x="26" y="23"/>
                        <a:pt x="26" y="24"/>
                        <a:pt x="25" y="25"/>
                      </a:cubicBezTo>
                      <a:cubicBezTo>
                        <a:pt x="25" y="25"/>
                        <a:pt x="26" y="26"/>
                        <a:pt x="26" y="26"/>
                      </a:cubicBezTo>
                      <a:cubicBezTo>
                        <a:pt x="27" y="25"/>
                        <a:pt x="27" y="25"/>
                        <a:pt x="27" y="25"/>
                      </a:cubicBezTo>
                      <a:cubicBezTo>
                        <a:pt x="28" y="25"/>
                        <a:pt x="28" y="24"/>
                        <a:pt x="27" y="24"/>
                      </a:cubicBezTo>
                      <a:cubicBezTo>
                        <a:pt x="23" y="21"/>
                        <a:pt x="19" y="18"/>
                        <a:pt x="15" y="15"/>
                      </a:cubicBezTo>
                      <a:cubicBezTo>
                        <a:pt x="14" y="15"/>
                        <a:pt x="14" y="15"/>
                        <a:pt x="14" y="16"/>
                      </a:cubicBezTo>
                      <a:cubicBezTo>
                        <a:pt x="12" y="18"/>
                        <a:pt x="12" y="20"/>
                        <a:pt x="12" y="23"/>
                      </a:cubicBezTo>
                      <a:cubicBezTo>
                        <a:pt x="12" y="24"/>
                        <a:pt x="14" y="24"/>
                        <a:pt x="14" y="23"/>
                      </a:cubicBezTo>
                      <a:cubicBezTo>
                        <a:pt x="14" y="20"/>
                        <a:pt x="14" y="18"/>
                        <a:pt x="13" y="15"/>
                      </a:cubicBezTo>
                      <a:cubicBezTo>
                        <a:pt x="13" y="15"/>
                        <a:pt x="12" y="15"/>
                        <a:pt x="12" y="16"/>
                      </a:cubicBezTo>
                      <a:cubicBezTo>
                        <a:pt x="13" y="18"/>
                        <a:pt x="14" y="20"/>
                        <a:pt x="15" y="23"/>
                      </a:cubicBezTo>
                      <a:cubicBezTo>
                        <a:pt x="16" y="22"/>
                        <a:pt x="16" y="22"/>
                        <a:pt x="17" y="22"/>
                      </a:cubicBezTo>
                      <a:cubicBezTo>
                        <a:pt x="16" y="21"/>
                        <a:pt x="15" y="20"/>
                        <a:pt x="14" y="18"/>
                      </a:cubicBezTo>
                      <a:cubicBezTo>
                        <a:pt x="14" y="18"/>
                        <a:pt x="13" y="18"/>
                        <a:pt x="13" y="18"/>
                      </a:cubicBezTo>
                      <a:cubicBezTo>
                        <a:pt x="12" y="21"/>
                        <a:pt x="12" y="24"/>
                        <a:pt x="12" y="26"/>
                      </a:cubicBezTo>
                      <a:cubicBezTo>
                        <a:pt x="12" y="27"/>
                        <a:pt x="14" y="27"/>
                        <a:pt x="14" y="26"/>
                      </a:cubicBezTo>
                      <a:cubicBezTo>
                        <a:pt x="14" y="25"/>
                        <a:pt x="15" y="24"/>
                        <a:pt x="15" y="23"/>
                      </a:cubicBezTo>
                      <a:cubicBezTo>
                        <a:pt x="15" y="23"/>
                        <a:pt x="14" y="23"/>
                        <a:pt x="14" y="22"/>
                      </a:cubicBezTo>
                      <a:cubicBezTo>
                        <a:pt x="14" y="24"/>
                        <a:pt x="14" y="25"/>
                        <a:pt x="14" y="26"/>
                      </a:cubicBezTo>
                      <a:cubicBezTo>
                        <a:pt x="14" y="27"/>
                        <a:pt x="15" y="27"/>
                        <a:pt x="15" y="26"/>
                      </a:cubicBezTo>
                      <a:cubicBezTo>
                        <a:pt x="15" y="25"/>
                        <a:pt x="16" y="23"/>
                        <a:pt x="16" y="22"/>
                      </a:cubicBezTo>
                      <a:cubicBezTo>
                        <a:pt x="16" y="22"/>
                        <a:pt x="15" y="22"/>
                        <a:pt x="15" y="22"/>
                      </a:cubicBezTo>
                      <a:cubicBezTo>
                        <a:pt x="15" y="23"/>
                        <a:pt x="15" y="24"/>
                        <a:pt x="16" y="25"/>
                      </a:cubicBezTo>
                      <a:cubicBezTo>
                        <a:pt x="16" y="26"/>
                        <a:pt x="17" y="26"/>
                        <a:pt x="17" y="25"/>
                      </a:cubicBezTo>
                      <a:cubicBezTo>
                        <a:pt x="17" y="23"/>
                        <a:pt x="17" y="22"/>
                        <a:pt x="19" y="21"/>
                      </a:cubicBezTo>
                      <a:cubicBezTo>
                        <a:pt x="20" y="22"/>
                        <a:pt x="20" y="23"/>
                        <a:pt x="21" y="24"/>
                      </a:cubicBezTo>
                      <a:cubicBezTo>
                        <a:pt x="22" y="25"/>
                        <a:pt x="23" y="24"/>
                        <a:pt x="22" y="24"/>
                      </a:cubicBezTo>
                      <a:cubicBezTo>
                        <a:pt x="21" y="21"/>
                        <a:pt x="21" y="18"/>
                        <a:pt x="20" y="16"/>
                      </a:cubicBezTo>
                      <a:cubicBezTo>
                        <a:pt x="19" y="16"/>
                        <a:pt x="19" y="16"/>
                        <a:pt x="19" y="16"/>
                      </a:cubicBezTo>
                      <a:cubicBezTo>
                        <a:pt x="19" y="16"/>
                        <a:pt x="19" y="16"/>
                        <a:pt x="18" y="16"/>
                      </a:cubicBezTo>
                      <a:cubicBezTo>
                        <a:pt x="18" y="16"/>
                        <a:pt x="18" y="18"/>
                        <a:pt x="19" y="17"/>
                      </a:cubicBezTo>
                      <a:cubicBezTo>
                        <a:pt x="18" y="18"/>
                        <a:pt x="21" y="23"/>
                        <a:pt x="21" y="24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1" y="22"/>
                        <a:pt x="20" y="20"/>
                        <a:pt x="19" y="19"/>
                      </a:cubicBezTo>
                      <a:cubicBezTo>
                        <a:pt x="18" y="18"/>
                        <a:pt x="18" y="18"/>
                        <a:pt x="18" y="18"/>
                      </a:cubicBezTo>
                      <a:cubicBezTo>
                        <a:pt x="16" y="20"/>
                        <a:pt x="15" y="22"/>
                        <a:pt x="16" y="25"/>
                      </a:cubicBezTo>
                      <a:cubicBezTo>
                        <a:pt x="16" y="25"/>
                        <a:pt x="16" y="25"/>
                        <a:pt x="17" y="25"/>
                      </a:cubicBezTo>
                      <a:cubicBezTo>
                        <a:pt x="17" y="24"/>
                        <a:pt x="16" y="22"/>
                        <a:pt x="16" y="21"/>
                      </a:cubicBezTo>
                      <a:cubicBezTo>
                        <a:pt x="16" y="21"/>
                        <a:pt x="15" y="21"/>
                        <a:pt x="15" y="21"/>
                      </a:cubicBezTo>
                      <a:cubicBezTo>
                        <a:pt x="14" y="23"/>
                        <a:pt x="14" y="24"/>
                        <a:pt x="14" y="26"/>
                      </a:cubicBezTo>
                      <a:cubicBezTo>
                        <a:pt x="14" y="26"/>
                        <a:pt x="15" y="26"/>
                        <a:pt x="15" y="26"/>
                      </a:cubicBezTo>
                      <a:cubicBezTo>
                        <a:pt x="15" y="25"/>
                        <a:pt x="15" y="24"/>
                        <a:pt x="15" y="22"/>
                      </a:cubicBezTo>
                      <a:cubicBezTo>
                        <a:pt x="15" y="22"/>
                        <a:pt x="14" y="22"/>
                        <a:pt x="14" y="22"/>
                      </a:cubicBezTo>
                      <a:cubicBezTo>
                        <a:pt x="13" y="24"/>
                        <a:pt x="13" y="25"/>
                        <a:pt x="12" y="26"/>
                      </a:cubicBezTo>
                      <a:cubicBezTo>
                        <a:pt x="13" y="26"/>
                        <a:pt x="13" y="26"/>
                        <a:pt x="14" y="26"/>
                      </a:cubicBezTo>
                      <a:cubicBezTo>
                        <a:pt x="14" y="24"/>
                        <a:pt x="14" y="22"/>
                        <a:pt x="14" y="19"/>
                      </a:cubicBezTo>
                      <a:cubicBezTo>
                        <a:pt x="14" y="19"/>
                        <a:pt x="13" y="19"/>
                        <a:pt x="13" y="19"/>
                      </a:cubicBezTo>
                      <a:cubicBezTo>
                        <a:pt x="14" y="20"/>
                        <a:pt x="15" y="21"/>
                        <a:pt x="15" y="23"/>
                      </a:cubicBezTo>
                      <a:cubicBezTo>
                        <a:pt x="16" y="23"/>
                        <a:pt x="17" y="23"/>
                        <a:pt x="17" y="22"/>
                      </a:cubicBezTo>
                      <a:cubicBezTo>
                        <a:pt x="16" y="20"/>
                        <a:pt x="15" y="17"/>
                        <a:pt x="13" y="15"/>
                      </a:cubicBezTo>
                      <a:cubicBezTo>
                        <a:pt x="13" y="14"/>
                        <a:pt x="12" y="15"/>
                        <a:pt x="12" y="15"/>
                      </a:cubicBezTo>
                      <a:cubicBezTo>
                        <a:pt x="12" y="18"/>
                        <a:pt x="12" y="21"/>
                        <a:pt x="12" y="23"/>
                      </a:cubicBezTo>
                      <a:cubicBezTo>
                        <a:pt x="13" y="23"/>
                        <a:pt x="13" y="23"/>
                        <a:pt x="14" y="23"/>
                      </a:cubicBezTo>
                      <a:cubicBezTo>
                        <a:pt x="13" y="9"/>
                        <a:pt x="22" y="26"/>
                        <a:pt x="26" y="24"/>
                      </a:cubicBezTo>
                      <a:cubicBezTo>
                        <a:pt x="26" y="25"/>
                        <a:pt x="26" y="25"/>
                        <a:pt x="27" y="25"/>
                      </a:cubicBezTo>
                      <a:cubicBezTo>
                        <a:pt x="27" y="24"/>
                        <a:pt x="27" y="24"/>
                        <a:pt x="28" y="23"/>
                      </a:cubicBezTo>
                      <a:cubicBezTo>
                        <a:pt x="28" y="22"/>
                        <a:pt x="27" y="22"/>
                        <a:pt x="27" y="22"/>
                      </a:cubicBezTo>
                      <a:cubicBezTo>
                        <a:pt x="25" y="23"/>
                        <a:pt x="25" y="23"/>
                        <a:pt x="24" y="24"/>
                      </a:cubicBezTo>
                      <a:cubicBezTo>
                        <a:pt x="24" y="25"/>
                        <a:pt x="24" y="25"/>
                        <a:pt x="25" y="25"/>
                      </a:cubicBezTo>
                      <a:cubicBezTo>
                        <a:pt x="25" y="25"/>
                        <a:pt x="26" y="24"/>
                        <a:pt x="26" y="23"/>
                      </a:cubicBezTo>
                      <a:cubicBezTo>
                        <a:pt x="27" y="23"/>
                        <a:pt x="26" y="22"/>
                        <a:pt x="25" y="22"/>
                      </a:cubicBezTo>
                      <a:cubicBezTo>
                        <a:pt x="24" y="24"/>
                        <a:pt x="23" y="25"/>
                        <a:pt x="22" y="26"/>
                      </a:cubicBezTo>
                      <a:cubicBezTo>
                        <a:pt x="22" y="27"/>
                        <a:pt x="23" y="28"/>
                        <a:pt x="23" y="27"/>
                      </a:cubicBezTo>
                      <a:cubicBezTo>
                        <a:pt x="24" y="27"/>
                        <a:pt x="25" y="27"/>
                        <a:pt x="26" y="26"/>
                      </a:cubicBezTo>
                      <a:cubicBezTo>
                        <a:pt x="25" y="26"/>
                        <a:pt x="25" y="26"/>
                        <a:pt x="25" y="25"/>
                      </a:cubicBezTo>
                      <a:cubicBezTo>
                        <a:pt x="23" y="26"/>
                        <a:pt x="22" y="27"/>
                        <a:pt x="20" y="28"/>
                      </a:cubicBezTo>
                      <a:cubicBezTo>
                        <a:pt x="20" y="28"/>
                        <a:pt x="20" y="29"/>
                        <a:pt x="21" y="29"/>
                      </a:cubicBezTo>
                      <a:cubicBezTo>
                        <a:pt x="22" y="29"/>
                        <a:pt x="23" y="29"/>
                        <a:pt x="23" y="28"/>
                      </a:cubicBezTo>
                      <a:cubicBezTo>
                        <a:pt x="23" y="28"/>
                        <a:pt x="23" y="28"/>
                        <a:pt x="23" y="27"/>
                      </a:cubicBezTo>
                      <a:cubicBezTo>
                        <a:pt x="19" y="28"/>
                        <a:pt x="19" y="27"/>
                        <a:pt x="22" y="26"/>
                      </a:cubicBezTo>
                      <a:cubicBezTo>
                        <a:pt x="23" y="25"/>
                        <a:pt x="22" y="24"/>
                        <a:pt x="22" y="24"/>
                      </a:cubicBezTo>
                      <a:cubicBezTo>
                        <a:pt x="18" y="25"/>
                        <a:pt x="16" y="24"/>
                        <a:pt x="20" y="21"/>
                      </a:cubicBezTo>
                      <a:cubicBezTo>
                        <a:pt x="19" y="21"/>
                        <a:pt x="19" y="21"/>
                        <a:pt x="19" y="20"/>
                      </a:cubicBezTo>
                      <a:cubicBezTo>
                        <a:pt x="14" y="22"/>
                        <a:pt x="11" y="21"/>
                        <a:pt x="10" y="17"/>
                      </a:cubicBezTo>
                      <a:cubicBezTo>
                        <a:pt x="10" y="17"/>
                        <a:pt x="9" y="16"/>
                        <a:pt x="9" y="17"/>
                      </a:cubicBezTo>
                      <a:cubicBezTo>
                        <a:pt x="8" y="19"/>
                        <a:pt x="7" y="21"/>
                        <a:pt x="7" y="24"/>
                      </a:cubicBezTo>
                      <a:cubicBezTo>
                        <a:pt x="7" y="24"/>
                        <a:pt x="8" y="24"/>
                        <a:pt x="8" y="24"/>
                      </a:cubicBezTo>
                      <a:cubicBezTo>
                        <a:pt x="8" y="22"/>
                        <a:pt x="8" y="20"/>
                        <a:pt x="8" y="17"/>
                      </a:cubicBezTo>
                      <a:cubicBezTo>
                        <a:pt x="8" y="16"/>
                        <a:pt x="7" y="17"/>
                        <a:pt x="7" y="17"/>
                      </a:cubicBezTo>
                      <a:cubicBezTo>
                        <a:pt x="6" y="20"/>
                        <a:pt x="6" y="22"/>
                        <a:pt x="6" y="25"/>
                      </a:cubicBezTo>
                      <a:cubicBezTo>
                        <a:pt x="6" y="25"/>
                        <a:pt x="7" y="25"/>
                        <a:pt x="7" y="25"/>
                      </a:cubicBezTo>
                      <a:cubicBezTo>
                        <a:pt x="7" y="23"/>
                        <a:pt x="7" y="21"/>
                        <a:pt x="7" y="19"/>
                      </a:cubicBezTo>
                      <a:cubicBezTo>
                        <a:pt x="7" y="18"/>
                        <a:pt x="6" y="18"/>
                        <a:pt x="6" y="19"/>
                      </a:cubicBezTo>
                      <a:cubicBezTo>
                        <a:pt x="4" y="23"/>
                        <a:pt x="2" y="26"/>
                        <a:pt x="0" y="30"/>
                      </a:cubicBezTo>
                      <a:cubicBezTo>
                        <a:pt x="0" y="30"/>
                        <a:pt x="1" y="30"/>
                        <a:pt x="1" y="31"/>
                      </a:cubicBezTo>
                      <a:cubicBezTo>
                        <a:pt x="1" y="28"/>
                        <a:pt x="2" y="25"/>
                        <a:pt x="4" y="23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2" y="23"/>
                        <a:pt x="2" y="24"/>
                        <a:pt x="1" y="25"/>
                      </a:cubicBezTo>
                      <a:cubicBezTo>
                        <a:pt x="1" y="25"/>
                        <a:pt x="2" y="26"/>
                        <a:pt x="2" y="26"/>
                      </a:cubicBezTo>
                      <a:cubicBezTo>
                        <a:pt x="6" y="22"/>
                        <a:pt x="7" y="18"/>
                        <a:pt x="9" y="13"/>
                      </a:cubicBezTo>
                      <a:cubicBezTo>
                        <a:pt x="8" y="13"/>
                        <a:pt x="8" y="13"/>
                        <a:pt x="7" y="13"/>
                      </a:cubicBezTo>
                      <a:cubicBezTo>
                        <a:pt x="7" y="16"/>
                        <a:pt x="6" y="19"/>
                        <a:pt x="6" y="22"/>
                      </a:cubicBezTo>
                      <a:cubicBezTo>
                        <a:pt x="7" y="23"/>
                        <a:pt x="8" y="23"/>
                        <a:pt x="8" y="22"/>
                      </a:cubicBezTo>
                      <a:cubicBezTo>
                        <a:pt x="9" y="17"/>
                        <a:pt x="9" y="13"/>
                        <a:pt x="9" y="8"/>
                      </a:cubicBezTo>
                      <a:cubicBezTo>
                        <a:pt x="9" y="7"/>
                        <a:pt x="8" y="7"/>
                        <a:pt x="8" y="8"/>
                      </a:cubicBezTo>
                      <a:cubicBezTo>
                        <a:pt x="6" y="12"/>
                        <a:pt x="6" y="16"/>
                        <a:pt x="7" y="20"/>
                      </a:cubicBezTo>
                      <a:cubicBezTo>
                        <a:pt x="7" y="21"/>
                        <a:pt x="8" y="21"/>
                        <a:pt x="8" y="20"/>
                      </a:cubicBezTo>
                      <a:cubicBezTo>
                        <a:pt x="8" y="17"/>
                        <a:pt x="8" y="14"/>
                        <a:pt x="7" y="11"/>
                      </a:cubicBezTo>
                      <a:cubicBezTo>
                        <a:pt x="7" y="11"/>
                        <a:pt x="6" y="11"/>
                        <a:pt x="5" y="11"/>
                      </a:cubicBezTo>
                      <a:cubicBezTo>
                        <a:pt x="5" y="15"/>
                        <a:pt x="5" y="18"/>
                        <a:pt x="5" y="22"/>
                      </a:cubicBezTo>
                      <a:cubicBezTo>
                        <a:pt x="5" y="23"/>
                        <a:pt x="6" y="23"/>
                        <a:pt x="6" y="22"/>
                      </a:cubicBezTo>
                      <a:cubicBezTo>
                        <a:pt x="6" y="21"/>
                        <a:pt x="6" y="19"/>
                        <a:pt x="6" y="18"/>
                      </a:cubicBezTo>
                      <a:cubicBezTo>
                        <a:pt x="6" y="17"/>
                        <a:pt x="5" y="17"/>
                        <a:pt x="5" y="18"/>
                      </a:cubicBezTo>
                      <a:cubicBezTo>
                        <a:pt x="4" y="23"/>
                        <a:pt x="3" y="29"/>
                        <a:pt x="9" y="31"/>
                      </a:cubicBezTo>
                      <a:cubicBezTo>
                        <a:pt x="14" y="32"/>
                        <a:pt x="21" y="29"/>
                        <a:pt x="25" y="25"/>
                      </a:cubicBezTo>
                      <a:cubicBezTo>
                        <a:pt x="26" y="25"/>
                        <a:pt x="25" y="24"/>
                        <a:pt x="24" y="24"/>
                      </a:cubicBezTo>
                      <a:cubicBezTo>
                        <a:pt x="23" y="25"/>
                        <a:pt x="21" y="26"/>
                        <a:pt x="20" y="26"/>
                      </a:cubicBezTo>
                      <a:cubicBezTo>
                        <a:pt x="19" y="27"/>
                        <a:pt x="20" y="28"/>
                        <a:pt x="21" y="27"/>
                      </a:cubicBezTo>
                      <a:cubicBezTo>
                        <a:pt x="22" y="27"/>
                        <a:pt x="24" y="26"/>
                        <a:pt x="26" y="25"/>
                      </a:cubicBezTo>
                      <a:cubicBezTo>
                        <a:pt x="25" y="24"/>
                        <a:pt x="25" y="24"/>
                        <a:pt x="25" y="24"/>
                      </a:cubicBezTo>
                      <a:cubicBezTo>
                        <a:pt x="24" y="24"/>
                        <a:pt x="24" y="24"/>
                        <a:pt x="24" y="25"/>
                      </a:cubicBezTo>
                      <a:cubicBezTo>
                        <a:pt x="24" y="25"/>
                        <a:pt x="24" y="25"/>
                        <a:pt x="25" y="26"/>
                      </a:cubicBezTo>
                      <a:cubicBezTo>
                        <a:pt x="25" y="24"/>
                        <a:pt x="25" y="24"/>
                        <a:pt x="25" y="23"/>
                      </a:cubicBezTo>
                      <a:cubicBezTo>
                        <a:pt x="25" y="22"/>
                        <a:pt x="24" y="22"/>
                        <a:pt x="24" y="22"/>
                      </a:cubicBez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6"/>
                        <a:pt x="21" y="27"/>
                        <a:pt x="21" y="27"/>
                      </a:cubicBezTo>
                      <a:cubicBezTo>
                        <a:pt x="22" y="26"/>
                        <a:pt x="23" y="25"/>
                        <a:pt x="24" y="24"/>
                      </a:cubicBezTo>
                      <a:cubicBezTo>
                        <a:pt x="25" y="23"/>
                        <a:pt x="24" y="22"/>
                        <a:pt x="23" y="23"/>
                      </a:cubicBezTo>
                      <a:cubicBezTo>
                        <a:pt x="22" y="24"/>
                        <a:pt x="20" y="26"/>
                        <a:pt x="18" y="27"/>
                      </a:cubicBezTo>
                      <a:cubicBezTo>
                        <a:pt x="18" y="27"/>
                        <a:pt x="19" y="28"/>
                        <a:pt x="19" y="28"/>
                      </a:cubicBezTo>
                      <a:cubicBezTo>
                        <a:pt x="20" y="27"/>
                        <a:pt x="21" y="26"/>
                        <a:pt x="23" y="25"/>
                      </a:cubicBezTo>
                      <a:cubicBezTo>
                        <a:pt x="23" y="24"/>
                        <a:pt x="22" y="23"/>
                        <a:pt x="22" y="24"/>
                      </a:cubicBezTo>
                      <a:cubicBezTo>
                        <a:pt x="20" y="25"/>
                        <a:pt x="19" y="25"/>
                        <a:pt x="17" y="26"/>
                      </a:cubicBezTo>
                      <a:cubicBezTo>
                        <a:pt x="17" y="27"/>
                        <a:pt x="18" y="27"/>
                        <a:pt x="18" y="27"/>
                      </a:cubicBezTo>
                      <a:cubicBezTo>
                        <a:pt x="20" y="25"/>
                        <a:pt x="20" y="23"/>
                        <a:pt x="20" y="21"/>
                      </a:cubicBezTo>
                      <a:cubicBezTo>
                        <a:pt x="19" y="20"/>
                        <a:pt x="19" y="20"/>
                        <a:pt x="18" y="20"/>
                      </a:cubicBezTo>
                      <a:cubicBezTo>
                        <a:pt x="17" y="22"/>
                        <a:pt x="16" y="24"/>
                        <a:pt x="16" y="26"/>
                      </a:cubicBezTo>
                      <a:cubicBezTo>
                        <a:pt x="16" y="26"/>
                        <a:pt x="17" y="27"/>
                        <a:pt x="17" y="26"/>
                      </a:cubicBezTo>
                      <a:cubicBezTo>
                        <a:pt x="18" y="25"/>
                        <a:pt x="19" y="23"/>
                        <a:pt x="20" y="22"/>
                      </a:cubicBezTo>
                      <a:cubicBezTo>
                        <a:pt x="21" y="21"/>
                        <a:pt x="20" y="21"/>
                        <a:pt x="19" y="21"/>
                      </a:cubicBezTo>
                      <a:cubicBezTo>
                        <a:pt x="18" y="22"/>
                        <a:pt x="17" y="23"/>
                        <a:pt x="16" y="25"/>
                      </a:cubicBezTo>
                      <a:cubicBezTo>
                        <a:pt x="16" y="25"/>
                        <a:pt x="16" y="26"/>
                        <a:pt x="17" y="26"/>
                      </a:cubicBezTo>
                      <a:cubicBezTo>
                        <a:pt x="18" y="26"/>
                        <a:pt x="20" y="26"/>
                        <a:pt x="22" y="26"/>
                      </a:cubicBezTo>
                      <a:cubicBezTo>
                        <a:pt x="22" y="26"/>
                        <a:pt x="22" y="26"/>
                        <a:pt x="21" y="25"/>
                      </a:cubicBezTo>
                      <a:cubicBezTo>
                        <a:pt x="19" y="27"/>
                        <a:pt x="16" y="27"/>
                        <a:pt x="13" y="27"/>
                      </a:cubicBezTo>
                      <a:cubicBezTo>
                        <a:pt x="13" y="28"/>
                        <a:pt x="13" y="28"/>
                        <a:pt x="13" y="28"/>
                      </a:cubicBezTo>
                      <a:cubicBezTo>
                        <a:pt x="15" y="28"/>
                        <a:pt x="18" y="27"/>
                        <a:pt x="20" y="28"/>
                      </a:cubicBezTo>
                      <a:cubicBezTo>
                        <a:pt x="20" y="28"/>
                        <a:pt x="20" y="27"/>
                        <a:pt x="20" y="27"/>
                      </a:cubicBezTo>
                      <a:cubicBezTo>
                        <a:pt x="17" y="27"/>
                        <a:pt x="14" y="27"/>
                        <a:pt x="11" y="26"/>
                      </a:cubicBezTo>
                      <a:cubicBezTo>
                        <a:pt x="11" y="27"/>
                        <a:pt x="11" y="27"/>
                        <a:pt x="11" y="28"/>
                      </a:cubicBezTo>
                      <a:cubicBezTo>
                        <a:pt x="13" y="28"/>
                        <a:pt x="15" y="28"/>
                        <a:pt x="17" y="28"/>
                      </a:cubicBezTo>
                      <a:cubicBezTo>
                        <a:pt x="17" y="28"/>
                        <a:pt x="17" y="28"/>
                        <a:pt x="17" y="27"/>
                      </a:cubicBezTo>
                      <a:cubicBezTo>
                        <a:pt x="13" y="29"/>
                        <a:pt x="10" y="28"/>
                        <a:pt x="6" y="27"/>
                      </a:cubicBezTo>
                      <a:cubicBezTo>
                        <a:pt x="6" y="27"/>
                        <a:pt x="6" y="28"/>
                        <a:pt x="6" y="28"/>
                      </a:cubicBezTo>
                      <a:cubicBezTo>
                        <a:pt x="10" y="27"/>
                        <a:pt x="12" y="27"/>
                        <a:pt x="16" y="27"/>
                      </a:cubicBezTo>
                      <a:cubicBezTo>
                        <a:pt x="15" y="27"/>
                        <a:pt x="15" y="26"/>
                        <a:pt x="15" y="26"/>
                      </a:cubicBezTo>
                      <a:cubicBezTo>
                        <a:pt x="11" y="27"/>
                        <a:pt x="8" y="26"/>
                        <a:pt x="4" y="26"/>
                      </a:cubicBezTo>
                      <a:cubicBezTo>
                        <a:pt x="4" y="27"/>
                        <a:pt x="4" y="27"/>
                        <a:pt x="4" y="28"/>
                      </a:cubicBezTo>
                      <a:cubicBezTo>
                        <a:pt x="6" y="28"/>
                        <a:pt x="9" y="28"/>
                        <a:pt x="12" y="28"/>
                      </a:cubicBezTo>
                      <a:cubicBezTo>
                        <a:pt x="12" y="28"/>
                        <a:pt x="12" y="28"/>
                        <a:pt x="12" y="27"/>
                      </a:cubicBezTo>
                      <a:cubicBezTo>
                        <a:pt x="9" y="27"/>
                        <a:pt x="7" y="27"/>
                        <a:pt x="4" y="27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29"/>
                        <a:pt x="8" y="29"/>
                        <a:pt x="9" y="30"/>
                      </a:cubicBezTo>
                      <a:cubicBezTo>
                        <a:pt x="10" y="30"/>
                        <a:pt x="10" y="29"/>
                        <a:pt x="10" y="29"/>
                      </a:cubicBezTo>
                      <a:cubicBezTo>
                        <a:pt x="7" y="29"/>
                        <a:pt x="5" y="29"/>
                        <a:pt x="2" y="28"/>
                      </a:cubicBezTo>
                      <a:cubicBezTo>
                        <a:pt x="2" y="28"/>
                        <a:pt x="2" y="29"/>
                        <a:pt x="2" y="29"/>
                      </a:cubicBezTo>
                      <a:cubicBezTo>
                        <a:pt x="4" y="29"/>
                        <a:pt x="6" y="30"/>
                        <a:pt x="8" y="30"/>
                      </a:cubicBezTo>
                      <a:cubicBezTo>
                        <a:pt x="8" y="30"/>
                        <a:pt x="8" y="29"/>
                        <a:pt x="8" y="29"/>
                      </a:cubicBezTo>
                      <a:cubicBezTo>
                        <a:pt x="6" y="29"/>
                        <a:pt x="4" y="28"/>
                        <a:pt x="2" y="27"/>
                      </a:cubicBezTo>
                      <a:cubicBezTo>
                        <a:pt x="2" y="28"/>
                        <a:pt x="2" y="28"/>
                        <a:pt x="2" y="29"/>
                      </a:cubicBezTo>
                      <a:cubicBezTo>
                        <a:pt x="4" y="29"/>
                        <a:pt x="5" y="28"/>
                        <a:pt x="6" y="28"/>
                      </a:cubicBezTo>
                      <a:cubicBezTo>
                        <a:pt x="7" y="28"/>
                        <a:pt x="7" y="28"/>
                        <a:pt x="7" y="27"/>
                      </a:cubicBezTo>
                      <a:cubicBezTo>
                        <a:pt x="6" y="26"/>
                        <a:pt x="5" y="26"/>
                        <a:pt x="4" y="25"/>
                      </a:cubicBezTo>
                      <a:cubicBezTo>
                        <a:pt x="4" y="25"/>
                        <a:pt x="4" y="26"/>
                        <a:pt x="3" y="26"/>
                      </a:cubicBezTo>
                      <a:cubicBezTo>
                        <a:pt x="5" y="26"/>
                        <a:pt x="8" y="26"/>
                        <a:pt x="10" y="27"/>
                      </a:cubicBezTo>
                      <a:cubicBezTo>
                        <a:pt x="10" y="26"/>
                        <a:pt x="10" y="26"/>
                        <a:pt x="10" y="25"/>
                      </a:cubicBezTo>
                      <a:cubicBezTo>
                        <a:pt x="8" y="25"/>
                        <a:pt x="6" y="25"/>
                        <a:pt x="4" y="25"/>
                      </a:cubicBezTo>
                      <a:cubicBezTo>
                        <a:pt x="3" y="25"/>
                        <a:pt x="3" y="27"/>
                        <a:pt x="4" y="27"/>
                      </a:cubicBezTo>
                      <a:cubicBezTo>
                        <a:pt x="7" y="27"/>
                        <a:pt x="10" y="26"/>
                        <a:pt x="9" y="22"/>
                      </a:cubicBezTo>
                      <a:cubicBezTo>
                        <a:pt x="9" y="22"/>
                        <a:pt x="8" y="21"/>
                        <a:pt x="8" y="22"/>
                      </a:cubicBezTo>
                      <a:cubicBezTo>
                        <a:pt x="7" y="24"/>
                        <a:pt x="7" y="24"/>
                        <a:pt x="7" y="25"/>
                      </a:cubicBezTo>
                      <a:cubicBezTo>
                        <a:pt x="7" y="25"/>
                        <a:pt x="7" y="25"/>
                        <a:pt x="8" y="25"/>
                      </a:cubicBezTo>
                      <a:cubicBezTo>
                        <a:pt x="8" y="22"/>
                        <a:pt x="9" y="18"/>
                        <a:pt x="9" y="14"/>
                      </a:cubicBezTo>
                      <a:cubicBezTo>
                        <a:pt x="9" y="14"/>
                        <a:pt x="8" y="14"/>
                        <a:pt x="8" y="14"/>
                      </a:cubicBezTo>
                      <a:cubicBezTo>
                        <a:pt x="8" y="17"/>
                        <a:pt x="8" y="21"/>
                        <a:pt x="7" y="25"/>
                      </a:cubicBezTo>
                      <a:cubicBezTo>
                        <a:pt x="8" y="25"/>
                        <a:pt x="8" y="25"/>
                        <a:pt x="9" y="25"/>
                      </a:cubicBezTo>
                      <a:cubicBezTo>
                        <a:pt x="9" y="21"/>
                        <a:pt x="9" y="18"/>
                        <a:pt x="9" y="14"/>
                      </a:cubicBezTo>
                      <a:cubicBezTo>
                        <a:pt x="8" y="14"/>
                        <a:pt x="8" y="14"/>
                        <a:pt x="7" y="14"/>
                      </a:cubicBezTo>
                      <a:cubicBezTo>
                        <a:pt x="8" y="17"/>
                        <a:pt x="7" y="19"/>
                        <a:pt x="7" y="21"/>
                      </a:cubicBezTo>
                      <a:cubicBezTo>
                        <a:pt x="7" y="21"/>
                        <a:pt x="8" y="21"/>
                        <a:pt x="8" y="21"/>
                      </a:cubicBezTo>
                      <a:cubicBezTo>
                        <a:pt x="8" y="21"/>
                        <a:pt x="9" y="15"/>
                        <a:pt x="10" y="19"/>
                      </a:cubicBezTo>
                      <a:cubicBezTo>
                        <a:pt x="11" y="19"/>
                        <a:pt x="11" y="19"/>
                        <a:pt x="12" y="18"/>
                      </a:cubicBezTo>
                      <a:cubicBezTo>
                        <a:pt x="10" y="14"/>
                        <a:pt x="10" y="9"/>
                        <a:pt x="9" y="4"/>
                      </a:cubicBezTo>
                      <a:cubicBezTo>
                        <a:pt x="9" y="5"/>
                        <a:pt x="8" y="5"/>
                        <a:pt x="8" y="5"/>
                      </a:cubicBezTo>
                      <a:cubicBezTo>
                        <a:pt x="11" y="8"/>
                        <a:pt x="14" y="11"/>
                        <a:pt x="17" y="13"/>
                      </a:cubicBezTo>
                      <a:cubicBezTo>
                        <a:pt x="18" y="14"/>
                        <a:pt x="18" y="13"/>
                        <a:pt x="18" y="12"/>
                      </a:cubicBezTo>
                      <a:cubicBezTo>
                        <a:pt x="16" y="9"/>
                        <a:pt x="15" y="6"/>
                        <a:pt x="11" y="5"/>
                      </a:cubicBezTo>
                      <a:cubicBezTo>
                        <a:pt x="10" y="4"/>
                        <a:pt x="9" y="5"/>
                        <a:pt x="10" y="6"/>
                      </a:cubicBezTo>
                      <a:cubicBezTo>
                        <a:pt x="12" y="8"/>
                        <a:pt x="14" y="10"/>
                        <a:pt x="15" y="12"/>
                      </a:cubicBezTo>
                      <a:cubicBezTo>
                        <a:pt x="16" y="12"/>
                        <a:pt x="16" y="12"/>
                        <a:pt x="16" y="11"/>
                      </a:cubicBezTo>
                      <a:cubicBezTo>
                        <a:pt x="14" y="9"/>
                        <a:pt x="12" y="7"/>
                        <a:pt x="10" y="5"/>
                      </a:cubicBezTo>
                      <a:cubicBezTo>
                        <a:pt x="9" y="5"/>
                        <a:pt x="8" y="6"/>
                        <a:pt x="9" y="6"/>
                      </a:cubicBezTo>
                      <a:cubicBezTo>
                        <a:pt x="11" y="9"/>
                        <a:pt x="14" y="12"/>
                        <a:pt x="16" y="15"/>
                      </a:cubicBezTo>
                      <a:cubicBezTo>
                        <a:pt x="16" y="14"/>
                        <a:pt x="17" y="14"/>
                        <a:pt x="17" y="14"/>
                      </a:cubicBezTo>
                      <a:cubicBezTo>
                        <a:pt x="14" y="12"/>
                        <a:pt x="11" y="11"/>
                        <a:pt x="9" y="8"/>
                      </a:cubicBezTo>
                      <a:cubicBezTo>
                        <a:pt x="9" y="8"/>
                        <a:pt x="8" y="9"/>
                        <a:pt x="8" y="9"/>
                      </a:cubicBezTo>
                      <a:cubicBezTo>
                        <a:pt x="13" y="12"/>
                        <a:pt x="17" y="17"/>
                        <a:pt x="21" y="21"/>
                      </a:cubicBezTo>
                      <a:cubicBezTo>
                        <a:pt x="22" y="22"/>
                        <a:pt x="23" y="21"/>
                        <a:pt x="23" y="21"/>
                      </a:cubicBezTo>
                      <a:cubicBezTo>
                        <a:pt x="22" y="19"/>
                        <a:pt x="21" y="17"/>
                        <a:pt x="21" y="16"/>
                      </a:cubicBezTo>
                      <a:cubicBezTo>
                        <a:pt x="20" y="16"/>
                        <a:pt x="20" y="16"/>
                        <a:pt x="19" y="16"/>
                      </a:cubicBezTo>
                      <a:cubicBezTo>
                        <a:pt x="21" y="19"/>
                        <a:pt x="23" y="21"/>
                        <a:pt x="25" y="24"/>
                      </a:cubicBezTo>
                      <a:cubicBezTo>
                        <a:pt x="25" y="24"/>
                        <a:pt x="26" y="24"/>
                        <a:pt x="26" y="23"/>
                      </a:cubicBezTo>
                      <a:cubicBezTo>
                        <a:pt x="25" y="20"/>
                        <a:pt x="24" y="17"/>
                        <a:pt x="22" y="15"/>
                      </a:cubicBezTo>
                      <a:cubicBezTo>
                        <a:pt x="22" y="14"/>
                        <a:pt x="20" y="15"/>
                        <a:pt x="21" y="16"/>
                      </a:cubicBezTo>
                      <a:cubicBezTo>
                        <a:pt x="22" y="18"/>
                        <a:pt x="23" y="20"/>
                        <a:pt x="25" y="23"/>
                      </a:cubicBezTo>
                      <a:cubicBezTo>
                        <a:pt x="26" y="23"/>
                        <a:pt x="27" y="22"/>
                        <a:pt x="26" y="22"/>
                      </a:cubicBezTo>
                      <a:cubicBezTo>
                        <a:pt x="24" y="17"/>
                        <a:pt x="20" y="12"/>
                        <a:pt x="15" y="10"/>
                      </a:cubicBezTo>
                      <a:cubicBezTo>
                        <a:pt x="14" y="10"/>
                        <a:pt x="14" y="11"/>
                        <a:pt x="14" y="11"/>
                      </a:cubicBezTo>
                      <a:cubicBezTo>
                        <a:pt x="16" y="15"/>
                        <a:pt x="19" y="18"/>
                        <a:pt x="22" y="21"/>
                      </a:cubicBezTo>
                      <a:cubicBezTo>
                        <a:pt x="22" y="21"/>
                        <a:pt x="23" y="20"/>
                        <a:pt x="23" y="20"/>
                      </a:cubicBezTo>
                      <a:cubicBezTo>
                        <a:pt x="20" y="18"/>
                        <a:pt x="17" y="15"/>
                        <a:pt x="14" y="13"/>
                      </a:cubicBezTo>
                      <a:cubicBezTo>
                        <a:pt x="13" y="13"/>
                        <a:pt x="12" y="14"/>
                        <a:pt x="13" y="15"/>
                      </a:cubicBezTo>
                      <a:cubicBezTo>
                        <a:pt x="16" y="18"/>
                        <a:pt x="19" y="20"/>
                        <a:pt x="22" y="23"/>
                      </a:cubicBezTo>
                      <a:cubicBezTo>
                        <a:pt x="23" y="23"/>
                        <a:pt x="24" y="22"/>
                        <a:pt x="23" y="21"/>
                      </a:cubicBezTo>
                      <a:cubicBezTo>
                        <a:pt x="22" y="20"/>
                        <a:pt x="20" y="19"/>
                        <a:pt x="19" y="18"/>
                      </a:cubicBezTo>
                      <a:cubicBezTo>
                        <a:pt x="18" y="18"/>
                        <a:pt x="17" y="19"/>
                        <a:pt x="18" y="19"/>
                      </a:cubicBezTo>
                      <a:cubicBezTo>
                        <a:pt x="20" y="21"/>
                        <a:pt x="23" y="23"/>
                        <a:pt x="26" y="25"/>
                      </a:cubicBezTo>
                      <a:cubicBezTo>
                        <a:pt x="26" y="25"/>
                        <a:pt x="27" y="25"/>
                        <a:pt x="27" y="24"/>
                      </a:cubicBezTo>
                      <a:cubicBezTo>
                        <a:pt x="25" y="22"/>
                        <a:pt x="24" y="21"/>
                        <a:pt x="21" y="20"/>
                      </a:cubicBezTo>
                      <a:cubicBezTo>
                        <a:pt x="21" y="20"/>
                        <a:pt x="20" y="20"/>
                        <a:pt x="21" y="21"/>
                      </a:cubicBezTo>
                      <a:cubicBezTo>
                        <a:pt x="21" y="23"/>
                        <a:pt x="21" y="25"/>
                        <a:pt x="22" y="27"/>
                      </a:cubicBezTo>
                      <a:cubicBezTo>
                        <a:pt x="22" y="28"/>
                        <a:pt x="23" y="27"/>
                        <a:pt x="23" y="26"/>
                      </a:cubicBezTo>
                      <a:cubicBezTo>
                        <a:pt x="22" y="23"/>
                        <a:pt x="22" y="19"/>
                        <a:pt x="20" y="16"/>
                      </a:cubicBezTo>
                      <a:cubicBezTo>
                        <a:pt x="20" y="16"/>
                        <a:pt x="19" y="16"/>
                        <a:pt x="19" y="17"/>
                      </a:cubicBezTo>
                      <a:cubicBezTo>
                        <a:pt x="18" y="20"/>
                        <a:pt x="18" y="24"/>
                        <a:pt x="18" y="28"/>
                      </a:cubicBezTo>
                      <a:cubicBezTo>
                        <a:pt x="18" y="29"/>
                        <a:pt x="19" y="29"/>
                        <a:pt x="19" y="28"/>
                      </a:cubicBezTo>
                      <a:cubicBezTo>
                        <a:pt x="20" y="23"/>
                        <a:pt x="20" y="19"/>
                        <a:pt x="19" y="14"/>
                      </a:cubicBezTo>
                      <a:cubicBezTo>
                        <a:pt x="19" y="14"/>
                        <a:pt x="18" y="14"/>
                        <a:pt x="17" y="14"/>
                      </a:cubicBezTo>
                      <a:cubicBezTo>
                        <a:pt x="16" y="19"/>
                        <a:pt x="16" y="23"/>
                        <a:pt x="16" y="28"/>
                      </a:cubicBezTo>
                      <a:cubicBezTo>
                        <a:pt x="16" y="29"/>
                        <a:pt x="18" y="29"/>
                        <a:pt x="18" y="28"/>
                      </a:cubicBezTo>
                      <a:cubicBezTo>
                        <a:pt x="18" y="23"/>
                        <a:pt x="18" y="19"/>
                        <a:pt x="17" y="14"/>
                      </a:cubicBezTo>
                      <a:cubicBezTo>
                        <a:pt x="17" y="13"/>
                        <a:pt x="16" y="13"/>
                        <a:pt x="15" y="14"/>
                      </a:cubicBezTo>
                      <a:cubicBezTo>
                        <a:pt x="15" y="18"/>
                        <a:pt x="15" y="22"/>
                        <a:pt x="15" y="27"/>
                      </a:cubicBezTo>
                      <a:cubicBezTo>
                        <a:pt x="15" y="27"/>
                        <a:pt x="16" y="27"/>
                        <a:pt x="16" y="27"/>
                      </a:cubicBezTo>
                      <a:cubicBezTo>
                        <a:pt x="16" y="22"/>
                        <a:pt x="17" y="17"/>
                        <a:pt x="16" y="12"/>
                      </a:cubicBezTo>
                      <a:cubicBezTo>
                        <a:pt x="16" y="11"/>
                        <a:pt x="15" y="11"/>
                        <a:pt x="14" y="12"/>
                      </a:cubicBezTo>
                      <a:cubicBezTo>
                        <a:pt x="13" y="17"/>
                        <a:pt x="13" y="22"/>
                        <a:pt x="13" y="27"/>
                      </a:cubicBezTo>
                      <a:cubicBezTo>
                        <a:pt x="13" y="28"/>
                        <a:pt x="14" y="28"/>
                        <a:pt x="14" y="27"/>
                      </a:cubicBezTo>
                      <a:cubicBezTo>
                        <a:pt x="14" y="22"/>
                        <a:pt x="16" y="17"/>
                        <a:pt x="14" y="13"/>
                      </a:cubicBezTo>
                      <a:cubicBezTo>
                        <a:pt x="14" y="12"/>
                        <a:pt x="13" y="12"/>
                        <a:pt x="13" y="13"/>
                      </a:cubicBezTo>
                      <a:cubicBezTo>
                        <a:pt x="11" y="18"/>
                        <a:pt x="10" y="22"/>
                        <a:pt x="11" y="28"/>
                      </a:cubicBezTo>
                      <a:cubicBezTo>
                        <a:pt x="11" y="28"/>
                        <a:pt x="12" y="29"/>
                        <a:pt x="12" y="28"/>
                      </a:cubicBezTo>
                      <a:cubicBezTo>
                        <a:pt x="13" y="22"/>
                        <a:pt x="14" y="16"/>
                        <a:pt x="14" y="10"/>
                      </a:cubicBezTo>
                      <a:cubicBezTo>
                        <a:pt x="14" y="9"/>
                        <a:pt x="13" y="9"/>
                        <a:pt x="13" y="10"/>
                      </a:cubicBezTo>
                      <a:cubicBezTo>
                        <a:pt x="10" y="15"/>
                        <a:pt x="9" y="21"/>
                        <a:pt x="9" y="26"/>
                      </a:cubicBezTo>
                      <a:cubicBezTo>
                        <a:pt x="9" y="27"/>
                        <a:pt x="10" y="27"/>
                        <a:pt x="10" y="26"/>
                      </a:cubicBezTo>
                      <a:cubicBezTo>
                        <a:pt x="11" y="20"/>
                        <a:pt x="12" y="13"/>
                        <a:pt x="11" y="6"/>
                      </a:cubicBezTo>
                      <a:cubicBezTo>
                        <a:pt x="11" y="6"/>
                        <a:pt x="10" y="5"/>
                        <a:pt x="10" y="6"/>
                      </a:cubicBezTo>
                      <a:cubicBezTo>
                        <a:pt x="8" y="12"/>
                        <a:pt x="7" y="17"/>
                        <a:pt x="7" y="23"/>
                      </a:cubicBezTo>
                      <a:cubicBezTo>
                        <a:pt x="7" y="24"/>
                        <a:pt x="8" y="24"/>
                        <a:pt x="9" y="23"/>
                      </a:cubicBezTo>
                      <a:cubicBezTo>
                        <a:pt x="9" y="17"/>
                        <a:pt x="11" y="10"/>
                        <a:pt x="9" y="4"/>
                      </a:cubicBezTo>
                      <a:cubicBezTo>
                        <a:pt x="9" y="3"/>
                        <a:pt x="8" y="3"/>
                        <a:pt x="8" y="4"/>
                      </a:cubicBezTo>
                      <a:cubicBezTo>
                        <a:pt x="6" y="9"/>
                        <a:pt x="5" y="14"/>
                        <a:pt x="5" y="19"/>
                      </a:cubicBezTo>
                      <a:cubicBezTo>
                        <a:pt x="5" y="20"/>
                        <a:pt x="6" y="20"/>
                        <a:pt x="6" y="19"/>
                      </a:cubicBezTo>
                      <a:cubicBezTo>
                        <a:pt x="7" y="13"/>
                        <a:pt x="8" y="7"/>
                        <a:pt x="8" y="1"/>
                      </a:cubicBezTo>
                      <a:cubicBezTo>
                        <a:pt x="8" y="0"/>
                        <a:pt x="7" y="0"/>
                        <a:pt x="7" y="1"/>
                      </a:cubicBezTo>
                      <a:cubicBezTo>
                        <a:pt x="7" y="3"/>
                        <a:pt x="7" y="6"/>
                        <a:pt x="7" y="9"/>
                      </a:cubicBezTo>
                      <a:cubicBezTo>
                        <a:pt x="7" y="10"/>
                        <a:pt x="8" y="10"/>
                        <a:pt x="8" y="9"/>
                      </a:cubicBezTo>
                      <a:cubicBezTo>
                        <a:pt x="8" y="8"/>
                        <a:pt x="8" y="8"/>
                        <a:pt x="8" y="7"/>
                      </a:cubicBezTo>
                      <a:cubicBezTo>
                        <a:pt x="8" y="6"/>
                        <a:pt x="7" y="6"/>
                        <a:pt x="7" y="7"/>
                      </a:cubicBezTo>
                      <a:cubicBezTo>
                        <a:pt x="6" y="14"/>
                        <a:pt x="5" y="20"/>
                        <a:pt x="4" y="26"/>
                      </a:cubicBezTo>
                      <a:cubicBezTo>
                        <a:pt x="3" y="27"/>
                        <a:pt x="5" y="27"/>
                        <a:pt x="5" y="26"/>
                      </a:cubicBezTo>
                      <a:cubicBezTo>
                        <a:pt x="6" y="21"/>
                        <a:pt x="7" y="15"/>
                        <a:pt x="7" y="9"/>
                      </a:cubicBezTo>
                      <a:cubicBezTo>
                        <a:pt x="7" y="8"/>
                        <a:pt x="6" y="8"/>
                        <a:pt x="6" y="9"/>
                      </a:cubicBezTo>
                      <a:cubicBezTo>
                        <a:pt x="5" y="14"/>
                        <a:pt x="4" y="20"/>
                        <a:pt x="3" y="25"/>
                      </a:cubicBezTo>
                      <a:cubicBezTo>
                        <a:pt x="2" y="26"/>
                        <a:pt x="4" y="26"/>
                        <a:pt x="4" y="25"/>
                      </a:cubicBezTo>
                      <a:cubicBezTo>
                        <a:pt x="5" y="22"/>
                        <a:pt x="6" y="18"/>
                        <a:pt x="7" y="14"/>
                      </a:cubicBezTo>
                      <a:cubicBezTo>
                        <a:pt x="7" y="13"/>
                        <a:pt x="6" y="12"/>
                        <a:pt x="5" y="13"/>
                      </a:cubicBezTo>
                      <a:cubicBezTo>
                        <a:pt x="4" y="18"/>
                        <a:pt x="2" y="22"/>
                        <a:pt x="1" y="26"/>
                      </a:cubicBezTo>
                      <a:cubicBezTo>
                        <a:pt x="1" y="27"/>
                        <a:pt x="2" y="28"/>
                        <a:pt x="2" y="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" name="Freeform 85"/>
                <p:cNvSpPr/>
                <p:nvPr/>
              </p:nvSpPr>
              <p:spPr bwMode="auto">
                <a:xfrm>
                  <a:off x="933450" y="2185988"/>
                  <a:ext cx="28575" cy="34925"/>
                </a:xfrm>
                <a:custGeom>
                  <a:avLst/>
                  <a:gdLst>
                    <a:gd name="T0" fmla="*/ 23 w 26"/>
                    <a:gd name="T1" fmla="*/ 6 h 32"/>
                    <a:gd name="T2" fmla="*/ 7 w 26"/>
                    <a:gd name="T3" fmla="*/ 8 h 32"/>
                    <a:gd name="T4" fmla="*/ 13 w 26"/>
                    <a:gd name="T5" fmla="*/ 14 h 32"/>
                    <a:gd name="T6" fmla="*/ 22 w 26"/>
                    <a:gd name="T7" fmla="*/ 22 h 32"/>
                    <a:gd name="T8" fmla="*/ 11 w 26"/>
                    <a:gd name="T9" fmla="*/ 28 h 32"/>
                    <a:gd name="T10" fmla="*/ 4 w 26"/>
                    <a:gd name="T11" fmla="*/ 24 h 32"/>
                    <a:gd name="T12" fmla="*/ 6 w 26"/>
                    <a:gd name="T13" fmla="*/ 15 h 32"/>
                    <a:gd name="T14" fmla="*/ 5 w 26"/>
                    <a:gd name="T15" fmla="*/ 14 h 32"/>
                    <a:gd name="T16" fmla="*/ 6 w 26"/>
                    <a:gd name="T17" fmla="*/ 27 h 32"/>
                    <a:gd name="T18" fmla="*/ 21 w 26"/>
                    <a:gd name="T19" fmla="*/ 29 h 32"/>
                    <a:gd name="T20" fmla="*/ 20 w 26"/>
                    <a:gd name="T21" fmla="*/ 17 h 32"/>
                    <a:gd name="T22" fmla="*/ 10 w 26"/>
                    <a:gd name="T23" fmla="*/ 10 h 32"/>
                    <a:gd name="T24" fmla="*/ 13 w 26"/>
                    <a:gd name="T25" fmla="*/ 3 h 32"/>
                    <a:gd name="T26" fmla="*/ 22 w 26"/>
                    <a:gd name="T27" fmla="*/ 6 h 32"/>
                    <a:gd name="T28" fmla="*/ 23 w 26"/>
                    <a:gd name="T29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6" h="32">
                      <a:moveTo>
                        <a:pt x="23" y="6"/>
                      </a:moveTo>
                      <a:cubicBezTo>
                        <a:pt x="20" y="0"/>
                        <a:pt x="7" y="0"/>
                        <a:pt x="7" y="8"/>
                      </a:cubicBezTo>
                      <a:cubicBezTo>
                        <a:pt x="7" y="11"/>
                        <a:pt x="11" y="13"/>
                        <a:pt x="13" y="14"/>
                      </a:cubicBezTo>
                      <a:cubicBezTo>
                        <a:pt x="16" y="16"/>
                        <a:pt x="21" y="18"/>
                        <a:pt x="22" y="22"/>
                      </a:cubicBezTo>
                      <a:cubicBezTo>
                        <a:pt x="25" y="29"/>
                        <a:pt x="16" y="30"/>
                        <a:pt x="11" y="28"/>
                      </a:cubicBezTo>
                      <a:cubicBezTo>
                        <a:pt x="9" y="28"/>
                        <a:pt x="6" y="26"/>
                        <a:pt x="4" y="24"/>
                      </a:cubicBezTo>
                      <a:cubicBezTo>
                        <a:pt x="2" y="21"/>
                        <a:pt x="4" y="17"/>
                        <a:pt x="6" y="15"/>
                      </a:cubicBezTo>
                      <a:cubicBezTo>
                        <a:pt x="6" y="14"/>
                        <a:pt x="5" y="13"/>
                        <a:pt x="5" y="14"/>
                      </a:cubicBezTo>
                      <a:cubicBezTo>
                        <a:pt x="1" y="18"/>
                        <a:pt x="0" y="24"/>
                        <a:pt x="6" y="27"/>
                      </a:cubicBezTo>
                      <a:cubicBezTo>
                        <a:pt x="10" y="30"/>
                        <a:pt x="16" y="32"/>
                        <a:pt x="21" y="29"/>
                      </a:cubicBezTo>
                      <a:cubicBezTo>
                        <a:pt x="26" y="27"/>
                        <a:pt x="24" y="20"/>
                        <a:pt x="20" y="17"/>
                      </a:cubicBezTo>
                      <a:cubicBezTo>
                        <a:pt x="17" y="14"/>
                        <a:pt x="13" y="13"/>
                        <a:pt x="10" y="10"/>
                      </a:cubicBezTo>
                      <a:cubicBezTo>
                        <a:pt x="7" y="7"/>
                        <a:pt x="10" y="4"/>
                        <a:pt x="13" y="3"/>
                      </a:cubicBezTo>
                      <a:cubicBezTo>
                        <a:pt x="16" y="2"/>
                        <a:pt x="20" y="4"/>
                        <a:pt x="22" y="6"/>
                      </a:cubicBezTo>
                      <a:cubicBezTo>
                        <a:pt x="22" y="7"/>
                        <a:pt x="24" y="7"/>
                        <a:pt x="2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" name="Freeform 86"/>
                <p:cNvSpPr/>
                <p:nvPr/>
              </p:nvSpPr>
              <p:spPr bwMode="auto">
                <a:xfrm>
                  <a:off x="955675" y="2198688"/>
                  <a:ext cx="15875" cy="20638"/>
                </a:xfrm>
                <a:custGeom>
                  <a:avLst/>
                  <a:gdLst>
                    <a:gd name="T0" fmla="*/ 4 w 14"/>
                    <a:gd name="T1" fmla="*/ 7 h 19"/>
                    <a:gd name="T2" fmla="*/ 4 w 14"/>
                    <a:gd name="T3" fmla="*/ 2 h 19"/>
                    <a:gd name="T4" fmla="*/ 2 w 14"/>
                    <a:gd name="T5" fmla="*/ 2 h 19"/>
                    <a:gd name="T6" fmla="*/ 7 w 14"/>
                    <a:gd name="T7" fmla="*/ 19 h 19"/>
                    <a:gd name="T8" fmla="*/ 11 w 14"/>
                    <a:gd name="T9" fmla="*/ 1 h 19"/>
                    <a:gd name="T10" fmla="*/ 10 w 14"/>
                    <a:gd name="T11" fmla="*/ 1 h 19"/>
                    <a:gd name="T12" fmla="*/ 7 w 14"/>
                    <a:gd name="T13" fmla="*/ 17 h 19"/>
                    <a:gd name="T14" fmla="*/ 4 w 14"/>
                    <a:gd name="T15" fmla="*/ 2 h 19"/>
                    <a:gd name="T16" fmla="*/ 2 w 14"/>
                    <a:gd name="T17" fmla="*/ 2 h 19"/>
                    <a:gd name="T18" fmla="*/ 3 w 14"/>
                    <a:gd name="T19" fmla="*/ 7 h 19"/>
                    <a:gd name="T20" fmla="*/ 4 w 14"/>
                    <a:gd name="T21" fmla="*/ 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4" h="19">
                      <a:moveTo>
                        <a:pt x="4" y="7"/>
                      </a:moveTo>
                      <a:cubicBezTo>
                        <a:pt x="4" y="6"/>
                        <a:pt x="4" y="4"/>
                        <a:pt x="4" y="2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2" y="6"/>
                        <a:pt x="0" y="19"/>
                        <a:pt x="7" y="19"/>
                      </a:cubicBezTo>
                      <a:cubicBezTo>
                        <a:pt x="14" y="19"/>
                        <a:pt x="11" y="5"/>
                        <a:pt x="11" y="1"/>
                      </a:cubicBezTo>
                      <a:cubicBezTo>
                        <a:pt x="11" y="0"/>
                        <a:pt x="10" y="0"/>
                        <a:pt x="10" y="1"/>
                      </a:cubicBezTo>
                      <a:cubicBezTo>
                        <a:pt x="10" y="4"/>
                        <a:pt x="13" y="18"/>
                        <a:pt x="7" y="17"/>
                      </a:cubicBezTo>
                      <a:cubicBezTo>
                        <a:pt x="2" y="17"/>
                        <a:pt x="4" y="6"/>
                        <a:pt x="4" y="2"/>
                      </a:cubicBezTo>
                      <a:cubicBezTo>
                        <a:pt x="4" y="2"/>
                        <a:pt x="2" y="2"/>
                        <a:pt x="2" y="2"/>
                      </a:cubicBezTo>
                      <a:cubicBezTo>
                        <a:pt x="2" y="4"/>
                        <a:pt x="3" y="6"/>
                        <a:pt x="3" y="7"/>
                      </a:cubicBezTo>
                      <a:cubicBezTo>
                        <a:pt x="3" y="8"/>
                        <a:pt x="4" y="8"/>
                        <a:pt x="4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" name="Freeform 87"/>
                <p:cNvSpPr/>
                <p:nvPr/>
              </p:nvSpPr>
              <p:spPr bwMode="auto">
                <a:xfrm>
                  <a:off x="965200" y="2197101"/>
                  <a:ext cx="15875" cy="22225"/>
                </a:xfrm>
                <a:custGeom>
                  <a:avLst/>
                  <a:gdLst>
                    <a:gd name="T0" fmla="*/ 14 w 14"/>
                    <a:gd name="T1" fmla="*/ 8 h 20"/>
                    <a:gd name="T2" fmla="*/ 1 w 14"/>
                    <a:gd name="T3" fmla="*/ 9 h 20"/>
                    <a:gd name="T4" fmla="*/ 3 w 14"/>
                    <a:gd name="T5" fmla="*/ 18 h 20"/>
                    <a:gd name="T6" fmla="*/ 11 w 14"/>
                    <a:gd name="T7" fmla="*/ 16 h 20"/>
                    <a:gd name="T8" fmla="*/ 10 w 14"/>
                    <a:gd name="T9" fmla="*/ 15 h 20"/>
                    <a:gd name="T10" fmla="*/ 3 w 14"/>
                    <a:gd name="T11" fmla="*/ 16 h 20"/>
                    <a:gd name="T12" fmla="*/ 3 w 14"/>
                    <a:gd name="T13" fmla="*/ 8 h 20"/>
                    <a:gd name="T14" fmla="*/ 12 w 14"/>
                    <a:gd name="T15" fmla="*/ 8 h 20"/>
                    <a:gd name="T16" fmla="*/ 14 w 14"/>
                    <a:gd name="T17" fmla="*/ 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" h="20">
                      <a:moveTo>
                        <a:pt x="14" y="8"/>
                      </a:moveTo>
                      <a:cubicBezTo>
                        <a:pt x="12" y="0"/>
                        <a:pt x="3" y="3"/>
                        <a:pt x="1" y="9"/>
                      </a:cubicBezTo>
                      <a:cubicBezTo>
                        <a:pt x="0" y="12"/>
                        <a:pt x="0" y="16"/>
                        <a:pt x="3" y="18"/>
                      </a:cubicBezTo>
                      <a:cubicBezTo>
                        <a:pt x="6" y="20"/>
                        <a:pt x="9" y="18"/>
                        <a:pt x="11" y="16"/>
                      </a:cubicBezTo>
                      <a:cubicBezTo>
                        <a:pt x="12" y="15"/>
                        <a:pt x="11" y="14"/>
                        <a:pt x="10" y="15"/>
                      </a:cubicBezTo>
                      <a:cubicBezTo>
                        <a:pt x="8" y="17"/>
                        <a:pt x="6" y="18"/>
                        <a:pt x="3" y="16"/>
                      </a:cubicBezTo>
                      <a:cubicBezTo>
                        <a:pt x="1" y="14"/>
                        <a:pt x="1" y="11"/>
                        <a:pt x="3" y="8"/>
                      </a:cubicBezTo>
                      <a:cubicBezTo>
                        <a:pt x="5" y="4"/>
                        <a:pt x="11" y="3"/>
                        <a:pt x="12" y="8"/>
                      </a:cubicBezTo>
                      <a:cubicBezTo>
                        <a:pt x="13" y="9"/>
                        <a:pt x="14" y="9"/>
                        <a:pt x="1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" name="Freeform 88"/>
                <p:cNvSpPr/>
                <p:nvPr/>
              </p:nvSpPr>
              <p:spPr bwMode="auto">
                <a:xfrm>
                  <a:off x="977900" y="2195513"/>
                  <a:ext cx="12700" cy="25400"/>
                </a:xfrm>
                <a:custGeom>
                  <a:avLst/>
                  <a:gdLst>
                    <a:gd name="T0" fmla="*/ 12 w 13"/>
                    <a:gd name="T1" fmla="*/ 7 h 24"/>
                    <a:gd name="T2" fmla="*/ 1 w 13"/>
                    <a:gd name="T3" fmla="*/ 13 h 24"/>
                    <a:gd name="T4" fmla="*/ 12 w 13"/>
                    <a:gd name="T5" fmla="*/ 16 h 24"/>
                    <a:gd name="T6" fmla="*/ 10 w 13"/>
                    <a:gd name="T7" fmla="*/ 16 h 24"/>
                    <a:gd name="T8" fmla="*/ 2 w 13"/>
                    <a:gd name="T9" fmla="*/ 12 h 24"/>
                    <a:gd name="T10" fmla="*/ 11 w 13"/>
                    <a:gd name="T11" fmla="*/ 7 h 24"/>
                    <a:gd name="T12" fmla="*/ 12 w 13"/>
                    <a:gd name="T13" fmla="*/ 7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24">
                      <a:moveTo>
                        <a:pt x="12" y="7"/>
                      </a:moveTo>
                      <a:cubicBezTo>
                        <a:pt x="9" y="0"/>
                        <a:pt x="1" y="8"/>
                        <a:pt x="1" y="13"/>
                      </a:cubicBezTo>
                      <a:cubicBezTo>
                        <a:pt x="0" y="18"/>
                        <a:pt x="10" y="24"/>
                        <a:pt x="12" y="16"/>
                      </a:cubicBezTo>
                      <a:cubicBezTo>
                        <a:pt x="12" y="16"/>
                        <a:pt x="11" y="15"/>
                        <a:pt x="10" y="16"/>
                      </a:cubicBezTo>
                      <a:cubicBezTo>
                        <a:pt x="9" y="22"/>
                        <a:pt x="2" y="17"/>
                        <a:pt x="2" y="12"/>
                      </a:cubicBezTo>
                      <a:cubicBezTo>
                        <a:pt x="3" y="9"/>
                        <a:pt x="9" y="2"/>
                        <a:pt x="11" y="7"/>
                      </a:cubicBezTo>
                      <a:cubicBezTo>
                        <a:pt x="12" y="8"/>
                        <a:pt x="13" y="7"/>
                        <a:pt x="1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" name="Freeform 89"/>
                <p:cNvSpPr/>
                <p:nvPr/>
              </p:nvSpPr>
              <p:spPr bwMode="auto">
                <a:xfrm>
                  <a:off x="989013" y="2197101"/>
                  <a:ext cx="15875" cy="19050"/>
                </a:xfrm>
                <a:custGeom>
                  <a:avLst/>
                  <a:gdLst>
                    <a:gd name="T0" fmla="*/ 4 w 15"/>
                    <a:gd name="T1" fmla="*/ 10 h 17"/>
                    <a:gd name="T2" fmla="*/ 13 w 15"/>
                    <a:gd name="T3" fmla="*/ 7 h 17"/>
                    <a:gd name="T4" fmla="*/ 13 w 15"/>
                    <a:gd name="T5" fmla="*/ 6 h 17"/>
                    <a:gd name="T6" fmla="*/ 0 w 15"/>
                    <a:gd name="T7" fmla="*/ 12 h 17"/>
                    <a:gd name="T8" fmla="*/ 5 w 15"/>
                    <a:gd name="T9" fmla="*/ 17 h 17"/>
                    <a:gd name="T10" fmla="*/ 14 w 15"/>
                    <a:gd name="T11" fmla="*/ 11 h 17"/>
                    <a:gd name="T12" fmla="*/ 13 w 15"/>
                    <a:gd name="T13" fmla="*/ 10 h 17"/>
                    <a:gd name="T14" fmla="*/ 6 w 15"/>
                    <a:gd name="T15" fmla="*/ 15 h 17"/>
                    <a:gd name="T16" fmla="*/ 2 w 15"/>
                    <a:gd name="T17" fmla="*/ 8 h 17"/>
                    <a:gd name="T18" fmla="*/ 10 w 15"/>
                    <a:gd name="T19" fmla="*/ 6 h 17"/>
                    <a:gd name="T20" fmla="*/ 7 w 15"/>
                    <a:gd name="T21" fmla="*/ 8 h 17"/>
                    <a:gd name="T22" fmla="*/ 3 w 15"/>
                    <a:gd name="T23" fmla="*/ 9 h 17"/>
                    <a:gd name="T24" fmla="*/ 4 w 15"/>
                    <a:gd name="T25" fmla="*/ 1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17">
                      <a:moveTo>
                        <a:pt x="4" y="10"/>
                      </a:moveTo>
                      <a:cubicBezTo>
                        <a:pt x="7" y="9"/>
                        <a:pt x="11" y="10"/>
                        <a:pt x="13" y="7"/>
                      </a:cubicBezTo>
                      <a:cubicBezTo>
                        <a:pt x="13" y="7"/>
                        <a:pt x="13" y="6"/>
                        <a:pt x="13" y="6"/>
                      </a:cubicBezTo>
                      <a:cubicBezTo>
                        <a:pt x="8" y="0"/>
                        <a:pt x="0" y="5"/>
                        <a:pt x="0" y="12"/>
                      </a:cubicBezTo>
                      <a:cubicBezTo>
                        <a:pt x="0" y="14"/>
                        <a:pt x="2" y="17"/>
                        <a:pt x="5" y="17"/>
                      </a:cubicBezTo>
                      <a:cubicBezTo>
                        <a:pt x="9" y="16"/>
                        <a:pt x="12" y="14"/>
                        <a:pt x="14" y="11"/>
                      </a:cubicBezTo>
                      <a:cubicBezTo>
                        <a:pt x="15" y="10"/>
                        <a:pt x="14" y="9"/>
                        <a:pt x="13" y="10"/>
                      </a:cubicBezTo>
                      <a:cubicBezTo>
                        <a:pt x="11" y="12"/>
                        <a:pt x="9" y="14"/>
                        <a:pt x="6" y="15"/>
                      </a:cubicBezTo>
                      <a:cubicBezTo>
                        <a:pt x="1" y="16"/>
                        <a:pt x="0" y="11"/>
                        <a:pt x="2" y="8"/>
                      </a:cubicBezTo>
                      <a:cubicBezTo>
                        <a:pt x="4" y="5"/>
                        <a:pt x="8" y="4"/>
                        <a:pt x="10" y="6"/>
                      </a:cubicBezTo>
                      <a:cubicBezTo>
                        <a:pt x="13" y="7"/>
                        <a:pt x="8" y="8"/>
                        <a:pt x="7" y="8"/>
                      </a:cubicBezTo>
                      <a:cubicBezTo>
                        <a:pt x="6" y="8"/>
                        <a:pt x="4" y="8"/>
                        <a:pt x="3" y="9"/>
                      </a:cubicBezTo>
                      <a:cubicBezTo>
                        <a:pt x="2" y="9"/>
                        <a:pt x="3" y="10"/>
                        <a:pt x="4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" name="Freeform 90"/>
                <p:cNvSpPr/>
                <p:nvPr/>
              </p:nvSpPr>
              <p:spPr bwMode="auto">
                <a:xfrm>
                  <a:off x="1000125" y="2198688"/>
                  <a:ext cx="14288" cy="14288"/>
                </a:xfrm>
                <a:custGeom>
                  <a:avLst/>
                  <a:gdLst>
                    <a:gd name="T0" fmla="*/ 12 w 13"/>
                    <a:gd name="T1" fmla="*/ 3 h 14"/>
                    <a:gd name="T2" fmla="*/ 8 w 13"/>
                    <a:gd name="T3" fmla="*/ 1 h 14"/>
                    <a:gd name="T4" fmla="*/ 4 w 13"/>
                    <a:gd name="T5" fmla="*/ 3 h 14"/>
                    <a:gd name="T6" fmla="*/ 5 w 13"/>
                    <a:gd name="T7" fmla="*/ 6 h 14"/>
                    <a:gd name="T8" fmla="*/ 6 w 13"/>
                    <a:gd name="T9" fmla="*/ 9 h 14"/>
                    <a:gd name="T10" fmla="*/ 6 w 13"/>
                    <a:gd name="T11" fmla="*/ 11 h 14"/>
                    <a:gd name="T12" fmla="*/ 2 w 13"/>
                    <a:gd name="T13" fmla="*/ 12 h 14"/>
                    <a:gd name="T14" fmla="*/ 1 w 13"/>
                    <a:gd name="T15" fmla="*/ 13 h 14"/>
                    <a:gd name="T16" fmla="*/ 8 w 13"/>
                    <a:gd name="T17" fmla="*/ 9 h 14"/>
                    <a:gd name="T18" fmla="*/ 7 w 13"/>
                    <a:gd name="T19" fmla="*/ 8 h 14"/>
                    <a:gd name="T20" fmla="*/ 6 w 13"/>
                    <a:gd name="T21" fmla="*/ 5 h 14"/>
                    <a:gd name="T22" fmla="*/ 6 w 13"/>
                    <a:gd name="T23" fmla="*/ 2 h 14"/>
                    <a:gd name="T24" fmla="*/ 11 w 13"/>
                    <a:gd name="T25" fmla="*/ 4 h 14"/>
                    <a:gd name="T26" fmla="*/ 12 w 13"/>
                    <a:gd name="T27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" h="14">
                      <a:moveTo>
                        <a:pt x="12" y="3"/>
                      </a:moveTo>
                      <a:cubicBezTo>
                        <a:pt x="11" y="1"/>
                        <a:pt x="10" y="0"/>
                        <a:pt x="8" y="1"/>
                      </a:cubicBezTo>
                      <a:cubicBezTo>
                        <a:pt x="6" y="1"/>
                        <a:pt x="4" y="1"/>
                        <a:pt x="4" y="3"/>
                      </a:cubicBezTo>
                      <a:cubicBezTo>
                        <a:pt x="4" y="4"/>
                        <a:pt x="5" y="5"/>
                        <a:pt x="5" y="6"/>
                      </a:cubicBezTo>
                      <a:cubicBezTo>
                        <a:pt x="5" y="7"/>
                        <a:pt x="5" y="8"/>
                        <a:pt x="6" y="9"/>
                      </a:cubicBezTo>
                      <a:cubicBezTo>
                        <a:pt x="6" y="10"/>
                        <a:pt x="7" y="10"/>
                        <a:pt x="6" y="11"/>
                      </a:cubicBezTo>
                      <a:cubicBezTo>
                        <a:pt x="5" y="12"/>
                        <a:pt x="3" y="12"/>
                        <a:pt x="2" y="12"/>
                      </a:cubicBezTo>
                      <a:cubicBezTo>
                        <a:pt x="1" y="12"/>
                        <a:pt x="0" y="13"/>
                        <a:pt x="1" y="13"/>
                      </a:cubicBezTo>
                      <a:cubicBezTo>
                        <a:pt x="3" y="14"/>
                        <a:pt x="9" y="13"/>
                        <a:pt x="8" y="9"/>
                      </a:cubicBezTo>
                      <a:cubicBezTo>
                        <a:pt x="8" y="9"/>
                        <a:pt x="7" y="9"/>
                        <a:pt x="7" y="8"/>
                      </a:cubicBezTo>
                      <a:cubicBezTo>
                        <a:pt x="6" y="8"/>
                        <a:pt x="7" y="6"/>
                        <a:pt x="6" y="5"/>
                      </a:cubicBezTo>
                      <a:cubicBezTo>
                        <a:pt x="6" y="4"/>
                        <a:pt x="5" y="3"/>
                        <a:pt x="6" y="2"/>
                      </a:cubicBezTo>
                      <a:cubicBezTo>
                        <a:pt x="8" y="2"/>
                        <a:pt x="10" y="2"/>
                        <a:pt x="11" y="4"/>
                      </a:cubicBezTo>
                      <a:cubicBezTo>
                        <a:pt x="11" y="4"/>
                        <a:pt x="13" y="4"/>
                        <a:pt x="1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" name="Freeform 91"/>
                <p:cNvSpPr/>
                <p:nvPr/>
              </p:nvSpPr>
              <p:spPr bwMode="auto">
                <a:xfrm>
                  <a:off x="1009650" y="2195513"/>
                  <a:ext cx="14288" cy="20638"/>
                </a:xfrm>
                <a:custGeom>
                  <a:avLst/>
                  <a:gdLst>
                    <a:gd name="T0" fmla="*/ 12 w 13"/>
                    <a:gd name="T1" fmla="*/ 1 h 19"/>
                    <a:gd name="T2" fmla="*/ 7 w 13"/>
                    <a:gd name="T3" fmla="*/ 1 h 19"/>
                    <a:gd name="T4" fmla="*/ 5 w 13"/>
                    <a:gd name="T5" fmla="*/ 5 h 19"/>
                    <a:gd name="T6" fmla="*/ 6 w 13"/>
                    <a:gd name="T7" fmla="*/ 7 h 19"/>
                    <a:gd name="T8" fmla="*/ 9 w 13"/>
                    <a:gd name="T9" fmla="*/ 11 h 19"/>
                    <a:gd name="T10" fmla="*/ 1 w 13"/>
                    <a:gd name="T11" fmla="*/ 16 h 19"/>
                    <a:gd name="T12" fmla="*/ 0 w 13"/>
                    <a:gd name="T13" fmla="*/ 17 h 19"/>
                    <a:gd name="T14" fmla="*/ 11 w 13"/>
                    <a:gd name="T15" fmla="*/ 12 h 19"/>
                    <a:gd name="T16" fmla="*/ 9 w 13"/>
                    <a:gd name="T17" fmla="*/ 8 h 19"/>
                    <a:gd name="T18" fmla="*/ 8 w 13"/>
                    <a:gd name="T19" fmla="*/ 6 h 19"/>
                    <a:gd name="T20" fmla="*/ 11 w 13"/>
                    <a:gd name="T21" fmla="*/ 2 h 19"/>
                    <a:gd name="T22" fmla="*/ 12 w 13"/>
                    <a:gd name="T23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9">
                      <a:moveTo>
                        <a:pt x="12" y="1"/>
                      </a:moveTo>
                      <a:cubicBezTo>
                        <a:pt x="10" y="0"/>
                        <a:pt x="8" y="0"/>
                        <a:pt x="7" y="1"/>
                      </a:cubicBezTo>
                      <a:cubicBezTo>
                        <a:pt x="6" y="2"/>
                        <a:pt x="4" y="4"/>
                        <a:pt x="5" y="5"/>
                      </a:cubicBezTo>
                      <a:cubicBezTo>
                        <a:pt x="5" y="6"/>
                        <a:pt x="6" y="6"/>
                        <a:pt x="6" y="7"/>
                      </a:cubicBezTo>
                      <a:cubicBezTo>
                        <a:pt x="8" y="8"/>
                        <a:pt x="8" y="9"/>
                        <a:pt x="9" y="11"/>
                      </a:cubicBezTo>
                      <a:cubicBezTo>
                        <a:pt x="11" y="15"/>
                        <a:pt x="4" y="17"/>
                        <a:pt x="1" y="16"/>
                      </a:cubicBezTo>
                      <a:cubicBezTo>
                        <a:pt x="0" y="15"/>
                        <a:pt x="0" y="17"/>
                        <a:pt x="0" y="17"/>
                      </a:cubicBezTo>
                      <a:cubicBezTo>
                        <a:pt x="5" y="19"/>
                        <a:pt x="9" y="16"/>
                        <a:pt x="11" y="12"/>
                      </a:cubicBezTo>
                      <a:cubicBezTo>
                        <a:pt x="11" y="11"/>
                        <a:pt x="9" y="9"/>
                        <a:pt x="9" y="8"/>
                      </a:cubicBezTo>
                      <a:cubicBezTo>
                        <a:pt x="9" y="7"/>
                        <a:pt x="8" y="6"/>
                        <a:pt x="8" y="6"/>
                      </a:cubicBezTo>
                      <a:cubicBezTo>
                        <a:pt x="5" y="3"/>
                        <a:pt x="8" y="1"/>
                        <a:pt x="11" y="2"/>
                      </a:cubicBezTo>
                      <a:cubicBezTo>
                        <a:pt x="12" y="2"/>
                        <a:pt x="13" y="1"/>
                        <a:pt x="1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" name="Freeform 97"/>
                <p:cNvSpPr/>
                <p:nvPr/>
              </p:nvSpPr>
              <p:spPr bwMode="auto">
                <a:xfrm>
                  <a:off x="1068388" y="2146301"/>
                  <a:ext cx="36513" cy="39688"/>
                </a:xfrm>
                <a:custGeom>
                  <a:avLst/>
                  <a:gdLst>
                    <a:gd name="T0" fmla="*/ 3 w 35"/>
                    <a:gd name="T1" fmla="*/ 17 h 37"/>
                    <a:gd name="T2" fmla="*/ 6 w 35"/>
                    <a:gd name="T3" fmla="*/ 13 h 37"/>
                    <a:gd name="T4" fmla="*/ 5 w 35"/>
                    <a:gd name="T5" fmla="*/ 26 h 37"/>
                    <a:gd name="T6" fmla="*/ 5 w 35"/>
                    <a:gd name="T7" fmla="*/ 30 h 37"/>
                    <a:gd name="T8" fmla="*/ 11 w 35"/>
                    <a:gd name="T9" fmla="*/ 12 h 37"/>
                    <a:gd name="T10" fmla="*/ 10 w 35"/>
                    <a:gd name="T11" fmla="*/ 32 h 37"/>
                    <a:gd name="T12" fmla="*/ 11 w 35"/>
                    <a:gd name="T13" fmla="*/ 35 h 37"/>
                    <a:gd name="T14" fmla="*/ 17 w 35"/>
                    <a:gd name="T15" fmla="*/ 13 h 37"/>
                    <a:gd name="T16" fmla="*/ 15 w 35"/>
                    <a:gd name="T17" fmla="*/ 33 h 37"/>
                    <a:gd name="T18" fmla="*/ 19 w 35"/>
                    <a:gd name="T19" fmla="*/ 14 h 37"/>
                    <a:gd name="T20" fmla="*/ 17 w 35"/>
                    <a:gd name="T21" fmla="*/ 28 h 37"/>
                    <a:gd name="T22" fmla="*/ 15 w 35"/>
                    <a:gd name="T23" fmla="*/ 36 h 37"/>
                    <a:gd name="T24" fmla="*/ 17 w 35"/>
                    <a:gd name="T25" fmla="*/ 33 h 37"/>
                    <a:gd name="T26" fmla="*/ 19 w 35"/>
                    <a:gd name="T27" fmla="*/ 10 h 37"/>
                    <a:gd name="T28" fmla="*/ 21 w 35"/>
                    <a:gd name="T29" fmla="*/ 7 h 37"/>
                    <a:gd name="T30" fmla="*/ 21 w 35"/>
                    <a:gd name="T31" fmla="*/ 15 h 37"/>
                    <a:gd name="T32" fmla="*/ 21 w 35"/>
                    <a:gd name="T33" fmla="*/ 20 h 37"/>
                    <a:gd name="T34" fmla="*/ 25 w 35"/>
                    <a:gd name="T35" fmla="*/ 7 h 37"/>
                    <a:gd name="T36" fmla="*/ 25 w 35"/>
                    <a:gd name="T37" fmla="*/ 19 h 37"/>
                    <a:gd name="T38" fmla="*/ 25 w 35"/>
                    <a:gd name="T39" fmla="*/ 21 h 37"/>
                    <a:gd name="T40" fmla="*/ 30 w 35"/>
                    <a:gd name="T41" fmla="*/ 6 h 37"/>
                    <a:gd name="T42" fmla="*/ 31 w 35"/>
                    <a:gd name="T43" fmla="*/ 14 h 37"/>
                    <a:gd name="T44" fmla="*/ 34 w 35"/>
                    <a:gd name="T45" fmla="*/ 5 h 37"/>
                    <a:gd name="T46" fmla="*/ 31 w 35"/>
                    <a:gd name="T47" fmla="*/ 18 h 37"/>
                    <a:gd name="T48" fmla="*/ 26 w 35"/>
                    <a:gd name="T49" fmla="*/ 16 h 37"/>
                    <a:gd name="T50" fmla="*/ 28 w 35"/>
                    <a:gd name="T51" fmla="*/ 5 h 37"/>
                    <a:gd name="T52" fmla="*/ 25 w 35"/>
                    <a:gd name="T53" fmla="*/ 12 h 37"/>
                    <a:gd name="T54" fmla="*/ 21 w 35"/>
                    <a:gd name="T55" fmla="*/ 20 h 37"/>
                    <a:gd name="T56" fmla="*/ 22 w 35"/>
                    <a:gd name="T57" fmla="*/ 6 h 37"/>
                    <a:gd name="T58" fmla="*/ 21 w 35"/>
                    <a:gd name="T59" fmla="*/ 5 h 37"/>
                    <a:gd name="T60" fmla="*/ 20 w 35"/>
                    <a:gd name="T61" fmla="*/ 13 h 37"/>
                    <a:gd name="T62" fmla="*/ 16 w 35"/>
                    <a:gd name="T63" fmla="*/ 34 h 37"/>
                    <a:gd name="T64" fmla="*/ 17 w 35"/>
                    <a:gd name="T65" fmla="*/ 36 h 37"/>
                    <a:gd name="T66" fmla="*/ 16 w 35"/>
                    <a:gd name="T67" fmla="*/ 31 h 37"/>
                    <a:gd name="T68" fmla="*/ 19 w 35"/>
                    <a:gd name="T69" fmla="*/ 8 h 37"/>
                    <a:gd name="T70" fmla="*/ 18 w 35"/>
                    <a:gd name="T71" fmla="*/ 10 h 37"/>
                    <a:gd name="T72" fmla="*/ 12 w 35"/>
                    <a:gd name="T73" fmla="*/ 33 h 37"/>
                    <a:gd name="T74" fmla="*/ 14 w 35"/>
                    <a:gd name="T75" fmla="*/ 8 h 37"/>
                    <a:gd name="T76" fmla="*/ 11 w 35"/>
                    <a:gd name="T77" fmla="*/ 20 h 37"/>
                    <a:gd name="T78" fmla="*/ 8 w 35"/>
                    <a:gd name="T79" fmla="*/ 24 h 37"/>
                    <a:gd name="T80" fmla="*/ 8 w 35"/>
                    <a:gd name="T81" fmla="*/ 13 h 37"/>
                    <a:gd name="T82" fmla="*/ 7 w 35"/>
                    <a:gd name="T83" fmla="*/ 11 h 37"/>
                    <a:gd name="T84" fmla="*/ 2 w 35"/>
                    <a:gd name="T85" fmla="*/ 26 h 37"/>
                    <a:gd name="T86" fmla="*/ 0 w 35"/>
                    <a:gd name="T87" fmla="*/ 2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35" h="37">
                      <a:moveTo>
                        <a:pt x="1" y="25"/>
                      </a:moveTo>
                      <a:cubicBezTo>
                        <a:pt x="1" y="23"/>
                        <a:pt x="2" y="22"/>
                        <a:pt x="2" y="21"/>
                      </a:cubicBezTo>
                      <a:cubicBezTo>
                        <a:pt x="4" y="18"/>
                        <a:pt x="4" y="17"/>
                        <a:pt x="3" y="17"/>
                      </a:cubicBezTo>
                      <a:cubicBezTo>
                        <a:pt x="2" y="20"/>
                        <a:pt x="1" y="23"/>
                        <a:pt x="0" y="26"/>
                      </a:cubicBezTo>
                      <a:cubicBezTo>
                        <a:pt x="1" y="26"/>
                        <a:pt x="1" y="26"/>
                        <a:pt x="2" y="26"/>
                      </a:cubicBezTo>
                      <a:cubicBezTo>
                        <a:pt x="3" y="21"/>
                        <a:pt x="4" y="17"/>
                        <a:pt x="6" y="13"/>
                      </a:cubicBezTo>
                      <a:cubicBezTo>
                        <a:pt x="5" y="15"/>
                        <a:pt x="6" y="18"/>
                        <a:pt x="5" y="20"/>
                      </a:cubicBezTo>
                      <a:cubicBezTo>
                        <a:pt x="5" y="22"/>
                        <a:pt x="4" y="24"/>
                        <a:pt x="4" y="26"/>
                      </a:cubicBezTo>
                      <a:cubicBezTo>
                        <a:pt x="4" y="27"/>
                        <a:pt x="5" y="27"/>
                        <a:pt x="5" y="26"/>
                      </a:cubicBezTo>
                      <a:cubicBezTo>
                        <a:pt x="7" y="22"/>
                        <a:pt x="7" y="17"/>
                        <a:pt x="9" y="13"/>
                      </a:cubicBezTo>
                      <a:cubicBezTo>
                        <a:pt x="9" y="13"/>
                        <a:pt x="8" y="13"/>
                        <a:pt x="8" y="13"/>
                      </a:cubicBezTo>
                      <a:cubicBezTo>
                        <a:pt x="7" y="19"/>
                        <a:pt x="5" y="24"/>
                        <a:pt x="5" y="30"/>
                      </a:cubicBezTo>
                      <a:cubicBezTo>
                        <a:pt x="5" y="31"/>
                        <a:pt x="6" y="31"/>
                        <a:pt x="6" y="31"/>
                      </a:cubicBezTo>
                      <a:cubicBezTo>
                        <a:pt x="9" y="26"/>
                        <a:pt x="10" y="20"/>
                        <a:pt x="12" y="14"/>
                      </a:cubicBezTo>
                      <a:cubicBezTo>
                        <a:pt x="13" y="12"/>
                        <a:pt x="12" y="12"/>
                        <a:pt x="11" y="12"/>
                      </a:cubicBezTo>
                      <a:cubicBezTo>
                        <a:pt x="11" y="16"/>
                        <a:pt x="10" y="19"/>
                        <a:pt x="9" y="22"/>
                      </a:cubicBezTo>
                      <a:cubicBezTo>
                        <a:pt x="9" y="25"/>
                        <a:pt x="9" y="28"/>
                        <a:pt x="8" y="32"/>
                      </a:cubicBezTo>
                      <a:cubicBezTo>
                        <a:pt x="8" y="32"/>
                        <a:pt x="9" y="33"/>
                        <a:pt x="10" y="32"/>
                      </a:cubicBezTo>
                      <a:cubicBezTo>
                        <a:pt x="13" y="25"/>
                        <a:pt x="14" y="17"/>
                        <a:pt x="15" y="9"/>
                      </a:cubicBezTo>
                      <a:cubicBezTo>
                        <a:pt x="15" y="9"/>
                        <a:pt x="14" y="9"/>
                        <a:pt x="14" y="8"/>
                      </a:cubicBezTo>
                      <a:cubicBezTo>
                        <a:pt x="13" y="17"/>
                        <a:pt x="11" y="26"/>
                        <a:pt x="11" y="35"/>
                      </a:cubicBezTo>
                      <a:cubicBezTo>
                        <a:pt x="11" y="36"/>
                        <a:pt x="12" y="36"/>
                        <a:pt x="12" y="35"/>
                      </a:cubicBezTo>
                      <a:cubicBezTo>
                        <a:pt x="15" y="29"/>
                        <a:pt x="16" y="22"/>
                        <a:pt x="17" y="15"/>
                      </a:cubicBezTo>
                      <a:cubicBezTo>
                        <a:pt x="18" y="13"/>
                        <a:pt x="18" y="12"/>
                        <a:pt x="17" y="13"/>
                      </a:cubicBezTo>
                      <a:cubicBezTo>
                        <a:pt x="16" y="16"/>
                        <a:pt x="16" y="20"/>
                        <a:pt x="15" y="23"/>
                      </a:cubicBezTo>
                      <a:cubicBezTo>
                        <a:pt x="15" y="26"/>
                        <a:pt x="14" y="30"/>
                        <a:pt x="14" y="33"/>
                      </a:cubicBezTo>
                      <a:cubicBezTo>
                        <a:pt x="14" y="33"/>
                        <a:pt x="15" y="33"/>
                        <a:pt x="15" y="33"/>
                      </a:cubicBezTo>
                      <a:cubicBezTo>
                        <a:pt x="16" y="29"/>
                        <a:pt x="16" y="25"/>
                        <a:pt x="17" y="21"/>
                      </a:cubicBezTo>
                      <a:cubicBezTo>
                        <a:pt x="18" y="20"/>
                        <a:pt x="18" y="18"/>
                        <a:pt x="19" y="16"/>
                      </a:cubicBezTo>
                      <a:cubicBezTo>
                        <a:pt x="19" y="15"/>
                        <a:pt x="19" y="15"/>
                        <a:pt x="19" y="14"/>
                      </a:cubicBezTo>
                      <a:cubicBezTo>
                        <a:pt x="21" y="12"/>
                        <a:pt x="20" y="11"/>
                        <a:pt x="19" y="11"/>
                      </a:cubicBezTo>
                      <a:cubicBezTo>
                        <a:pt x="19" y="14"/>
                        <a:pt x="18" y="18"/>
                        <a:pt x="18" y="21"/>
                      </a:cubicBezTo>
                      <a:cubicBezTo>
                        <a:pt x="18" y="23"/>
                        <a:pt x="17" y="26"/>
                        <a:pt x="17" y="28"/>
                      </a:cubicBezTo>
                      <a:cubicBezTo>
                        <a:pt x="16" y="32"/>
                        <a:pt x="18" y="30"/>
                        <a:pt x="18" y="28"/>
                      </a:cubicBezTo>
                      <a:cubicBezTo>
                        <a:pt x="18" y="27"/>
                        <a:pt x="17" y="27"/>
                        <a:pt x="17" y="28"/>
                      </a:cubicBezTo>
                      <a:cubicBezTo>
                        <a:pt x="16" y="31"/>
                        <a:pt x="16" y="33"/>
                        <a:pt x="15" y="36"/>
                      </a:cubicBezTo>
                      <a:cubicBezTo>
                        <a:pt x="15" y="36"/>
                        <a:pt x="16" y="37"/>
                        <a:pt x="17" y="36"/>
                      </a:cubicBezTo>
                      <a:cubicBezTo>
                        <a:pt x="17" y="35"/>
                        <a:pt x="17" y="34"/>
                        <a:pt x="17" y="34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18" y="33"/>
                        <a:pt x="19" y="19"/>
                        <a:pt x="19" y="17"/>
                      </a:cubicBezTo>
                      <a:cubicBezTo>
                        <a:pt x="19" y="15"/>
                        <a:pt x="19" y="13"/>
                        <a:pt x="20" y="11"/>
                      </a:cubicBezTo>
                      <a:cubicBezTo>
                        <a:pt x="19" y="8"/>
                        <a:pt x="19" y="8"/>
                        <a:pt x="19" y="10"/>
                      </a:cubicBezTo>
                      <a:cubicBezTo>
                        <a:pt x="19" y="11"/>
                        <a:pt x="18" y="13"/>
                        <a:pt x="18" y="14"/>
                      </a:cubicBezTo>
                      <a:cubicBezTo>
                        <a:pt x="18" y="15"/>
                        <a:pt x="19" y="15"/>
                        <a:pt x="20" y="14"/>
                      </a:cubicBezTo>
                      <a:cubicBezTo>
                        <a:pt x="20" y="13"/>
                        <a:pt x="21" y="8"/>
                        <a:pt x="21" y="7"/>
                      </a:cubicBezTo>
                      <a:cubicBezTo>
                        <a:pt x="19" y="7"/>
                        <a:pt x="19" y="8"/>
                        <a:pt x="20" y="10"/>
                      </a:cubicBezTo>
                      <a:cubicBezTo>
                        <a:pt x="20" y="13"/>
                        <a:pt x="20" y="16"/>
                        <a:pt x="19" y="19"/>
                      </a:cubicBezTo>
                      <a:cubicBezTo>
                        <a:pt x="20" y="18"/>
                        <a:pt x="21" y="16"/>
                        <a:pt x="21" y="15"/>
                      </a:cubicBezTo>
                      <a:cubicBezTo>
                        <a:pt x="22" y="13"/>
                        <a:pt x="23" y="11"/>
                        <a:pt x="23" y="8"/>
                      </a:cubicBezTo>
                      <a:cubicBezTo>
                        <a:pt x="22" y="8"/>
                        <a:pt x="21" y="9"/>
                        <a:pt x="22" y="11"/>
                      </a:cubicBezTo>
                      <a:cubicBezTo>
                        <a:pt x="22" y="14"/>
                        <a:pt x="21" y="17"/>
                        <a:pt x="21" y="20"/>
                      </a:cubicBezTo>
                      <a:cubicBezTo>
                        <a:pt x="20" y="21"/>
                        <a:pt x="22" y="22"/>
                        <a:pt x="22" y="21"/>
                      </a:cubicBezTo>
                      <a:cubicBezTo>
                        <a:pt x="24" y="16"/>
                        <a:pt x="25" y="12"/>
                        <a:pt x="26" y="7"/>
                      </a:cubicBezTo>
                      <a:cubicBezTo>
                        <a:pt x="25" y="7"/>
                        <a:pt x="25" y="7"/>
                        <a:pt x="25" y="7"/>
                      </a:cubicBezTo>
                      <a:cubicBezTo>
                        <a:pt x="24" y="8"/>
                        <a:pt x="24" y="10"/>
                        <a:pt x="24" y="12"/>
                      </a:cubicBezTo>
                      <a:cubicBezTo>
                        <a:pt x="24" y="14"/>
                        <a:pt x="23" y="17"/>
                        <a:pt x="23" y="19"/>
                      </a:cubicBezTo>
                      <a:cubicBezTo>
                        <a:pt x="23" y="20"/>
                        <a:pt x="24" y="20"/>
                        <a:pt x="25" y="19"/>
                      </a:cubicBezTo>
                      <a:cubicBezTo>
                        <a:pt x="26" y="14"/>
                        <a:pt x="28" y="10"/>
                        <a:pt x="29" y="5"/>
                      </a:cubicBezTo>
                      <a:cubicBezTo>
                        <a:pt x="29" y="5"/>
                        <a:pt x="28" y="5"/>
                        <a:pt x="28" y="5"/>
                      </a:cubicBezTo>
                      <a:cubicBezTo>
                        <a:pt x="27" y="10"/>
                        <a:pt x="26" y="16"/>
                        <a:pt x="25" y="21"/>
                      </a:cubicBezTo>
                      <a:cubicBezTo>
                        <a:pt x="25" y="22"/>
                        <a:pt x="27" y="22"/>
                        <a:pt x="27" y="21"/>
                      </a:cubicBezTo>
                      <a:cubicBezTo>
                        <a:pt x="27" y="18"/>
                        <a:pt x="28" y="15"/>
                        <a:pt x="29" y="11"/>
                      </a:cubicBezTo>
                      <a:cubicBezTo>
                        <a:pt x="29" y="9"/>
                        <a:pt x="30" y="8"/>
                        <a:pt x="30" y="6"/>
                      </a:cubicBezTo>
                      <a:cubicBezTo>
                        <a:pt x="32" y="3"/>
                        <a:pt x="31" y="3"/>
                        <a:pt x="31" y="6"/>
                      </a:cubicBezTo>
                      <a:cubicBezTo>
                        <a:pt x="31" y="8"/>
                        <a:pt x="31" y="11"/>
                        <a:pt x="30" y="13"/>
                      </a:cubicBezTo>
                      <a:cubicBezTo>
                        <a:pt x="29" y="16"/>
                        <a:pt x="30" y="16"/>
                        <a:pt x="31" y="14"/>
                      </a:cubicBezTo>
                      <a:cubicBezTo>
                        <a:pt x="32" y="8"/>
                        <a:pt x="33" y="9"/>
                        <a:pt x="33" y="14"/>
                      </a:cubicBezTo>
                      <a:cubicBezTo>
                        <a:pt x="33" y="15"/>
                        <a:pt x="35" y="15"/>
                        <a:pt x="35" y="14"/>
                      </a:cubicBezTo>
                      <a:cubicBezTo>
                        <a:pt x="35" y="11"/>
                        <a:pt x="35" y="8"/>
                        <a:pt x="34" y="5"/>
                      </a:cubicBezTo>
                      <a:cubicBezTo>
                        <a:pt x="34" y="4"/>
                        <a:pt x="33" y="4"/>
                        <a:pt x="33" y="5"/>
                      </a:cubicBezTo>
                      <a:cubicBezTo>
                        <a:pt x="31" y="9"/>
                        <a:pt x="29" y="13"/>
                        <a:pt x="29" y="18"/>
                      </a:cubicBezTo>
                      <a:cubicBezTo>
                        <a:pt x="29" y="19"/>
                        <a:pt x="31" y="19"/>
                        <a:pt x="31" y="18"/>
                      </a:cubicBezTo>
                      <a:cubicBezTo>
                        <a:pt x="32" y="13"/>
                        <a:pt x="33" y="7"/>
                        <a:pt x="32" y="1"/>
                      </a:cubicBezTo>
                      <a:cubicBezTo>
                        <a:pt x="32" y="0"/>
                        <a:pt x="31" y="0"/>
                        <a:pt x="31" y="1"/>
                      </a:cubicBezTo>
                      <a:cubicBezTo>
                        <a:pt x="29" y="6"/>
                        <a:pt x="27" y="11"/>
                        <a:pt x="26" y="16"/>
                      </a:cubicBezTo>
                      <a:cubicBezTo>
                        <a:pt x="25" y="20"/>
                        <a:pt x="27" y="20"/>
                        <a:pt x="28" y="14"/>
                      </a:cubicBezTo>
                      <a:cubicBezTo>
                        <a:pt x="28" y="11"/>
                        <a:pt x="29" y="8"/>
                        <a:pt x="29" y="5"/>
                      </a:cubicBezTo>
                      <a:cubicBezTo>
                        <a:pt x="30" y="4"/>
                        <a:pt x="28" y="4"/>
                        <a:pt x="28" y="5"/>
                      </a:cubicBezTo>
                      <a:cubicBezTo>
                        <a:pt x="26" y="9"/>
                        <a:pt x="25" y="12"/>
                        <a:pt x="24" y="17"/>
                      </a:cubicBezTo>
                      <a:cubicBezTo>
                        <a:pt x="24" y="17"/>
                        <a:pt x="24" y="17"/>
                        <a:pt x="25" y="17"/>
                      </a:cubicBezTo>
                      <a:cubicBezTo>
                        <a:pt x="25" y="15"/>
                        <a:pt x="25" y="13"/>
                        <a:pt x="25" y="12"/>
                      </a:cubicBezTo>
                      <a:cubicBezTo>
                        <a:pt x="26" y="9"/>
                        <a:pt x="26" y="7"/>
                        <a:pt x="26" y="4"/>
                      </a:cubicBezTo>
                      <a:cubicBezTo>
                        <a:pt x="26" y="3"/>
                        <a:pt x="25" y="3"/>
                        <a:pt x="25" y="4"/>
                      </a:cubicBezTo>
                      <a:cubicBezTo>
                        <a:pt x="24" y="10"/>
                        <a:pt x="22" y="15"/>
                        <a:pt x="21" y="20"/>
                      </a:cubicBezTo>
                      <a:cubicBezTo>
                        <a:pt x="21" y="21"/>
                        <a:pt x="22" y="21"/>
                        <a:pt x="22" y="21"/>
                      </a:cubicBezTo>
                      <a:cubicBezTo>
                        <a:pt x="23" y="16"/>
                        <a:pt x="24" y="11"/>
                        <a:pt x="24" y="6"/>
                      </a:cubicBezTo>
                      <a:cubicBezTo>
                        <a:pt x="24" y="5"/>
                        <a:pt x="23" y="5"/>
                        <a:pt x="22" y="6"/>
                      </a:cubicBezTo>
                      <a:cubicBezTo>
                        <a:pt x="21" y="11"/>
                        <a:pt x="19" y="16"/>
                        <a:pt x="18" y="21"/>
                      </a:cubicBezTo>
                      <a:cubicBezTo>
                        <a:pt x="18" y="22"/>
                        <a:pt x="20" y="22"/>
                        <a:pt x="20" y="21"/>
                      </a:cubicBezTo>
                      <a:cubicBezTo>
                        <a:pt x="21" y="16"/>
                        <a:pt x="21" y="11"/>
                        <a:pt x="21" y="5"/>
                      </a:cubicBezTo>
                      <a:cubicBezTo>
                        <a:pt x="21" y="4"/>
                        <a:pt x="20" y="4"/>
                        <a:pt x="20" y="5"/>
                      </a:cubicBezTo>
                      <a:cubicBezTo>
                        <a:pt x="19" y="6"/>
                        <a:pt x="19" y="8"/>
                        <a:pt x="19" y="9"/>
                      </a:cubicBezTo>
                      <a:cubicBezTo>
                        <a:pt x="18" y="12"/>
                        <a:pt x="20" y="11"/>
                        <a:pt x="20" y="13"/>
                      </a:cubicBezTo>
                      <a:cubicBezTo>
                        <a:pt x="20" y="12"/>
                        <a:pt x="20" y="10"/>
                        <a:pt x="20" y="8"/>
                      </a:cubicBezTo>
                      <a:cubicBezTo>
                        <a:pt x="20" y="7"/>
                        <a:pt x="19" y="7"/>
                        <a:pt x="19" y="8"/>
                      </a:cubicBezTo>
                      <a:cubicBezTo>
                        <a:pt x="17" y="16"/>
                        <a:pt x="17" y="25"/>
                        <a:pt x="16" y="34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16" y="34"/>
                        <a:pt x="15" y="35"/>
                        <a:pt x="15" y="36"/>
                      </a:cubicBezTo>
                      <a:cubicBezTo>
                        <a:pt x="16" y="36"/>
                        <a:pt x="16" y="36"/>
                        <a:pt x="17" y="36"/>
                      </a:cubicBezTo>
                      <a:cubicBezTo>
                        <a:pt x="17" y="33"/>
                        <a:pt x="18" y="31"/>
                        <a:pt x="18" y="28"/>
                      </a:cubicBezTo>
                      <a:cubicBezTo>
                        <a:pt x="17" y="28"/>
                        <a:pt x="17" y="28"/>
                        <a:pt x="17" y="28"/>
                      </a:cubicBezTo>
                      <a:cubicBezTo>
                        <a:pt x="17" y="29"/>
                        <a:pt x="16" y="30"/>
                        <a:pt x="16" y="31"/>
                      </a:cubicBezTo>
                      <a:cubicBezTo>
                        <a:pt x="16" y="31"/>
                        <a:pt x="18" y="32"/>
                        <a:pt x="18" y="31"/>
                      </a:cubicBezTo>
                      <a:cubicBezTo>
                        <a:pt x="19" y="23"/>
                        <a:pt x="20" y="16"/>
                        <a:pt x="20" y="9"/>
                      </a:cubicBezTo>
                      <a:cubicBezTo>
                        <a:pt x="20" y="8"/>
                        <a:pt x="19" y="8"/>
                        <a:pt x="19" y="8"/>
                      </a:cubicBezTo>
                      <a:cubicBezTo>
                        <a:pt x="17" y="17"/>
                        <a:pt x="14" y="25"/>
                        <a:pt x="14" y="33"/>
                      </a:cubicBezTo>
                      <a:cubicBezTo>
                        <a:pt x="14" y="34"/>
                        <a:pt x="15" y="34"/>
                        <a:pt x="15" y="33"/>
                      </a:cubicBezTo>
                      <a:cubicBezTo>
                        <a:pt x="16" y="26"/>
                        <a:pt x="18" y="18"/>
                        <a:pt x="18" y="10"/>
                      </a:cubicBezTo>
                      <a:cubicBezTo>
                        <a:pt x="18" y="9"/>
                        <a:pt x="17" y="9"/>
                        <a:pt x="17" y="10"/>
                      </a:cubicBezTo>
                      <a:cubicBezTo>
                        <a:pt x="15" y="17"/>
                        <a:pt x="14" y="24"/>
                        <a:pt x="12" y="31"/>
                      </a:cubicBezTo>
                      <a:cubicBezTo>
                        <a:pt x="11" y="33"/>
                        <a:pt x="11" y="33"/>
                        <a:pt x="12" y="33"/>
                      </a:cubicBezTo>
                      <a:cubicBezTo>
                        <a:pt x="12" y="30"/>
                        <a:pt x="13" y="27"/>
                        <a:pt x="13" y="25"/>
                      </a:cubicBezTo>
                      <a:cubicBezTo>
                        <a:pt x="14" y="19"/>
                        <a:pt x="14" y="14"/>
                        <a:pt x="15" y="9"/>
                      </a:cubicBezTo>
                      <a:cubicBezTo>
                        <a:pt x="15" y="8"/>
                        <a:pt x="14" y="8"/>
                        <a:pt x="14" y="8"/>
                      </a:cubicBezTo>
                      <a:cubicBezTo>
                        <a:pt x="13" y="15"/>
                        <a:pt x="12" y="21"/>
                        <a:pt x="10" y="28"/>
                      </a:cubicBezTo>
                      <a:cubicBezTo>
                        <a:pt x="10" y="31"/>
                        <a:pt x="10" y="30"/>
                        <a:pt x="10" y="25"/>
                      </a:cubicBezTo>
                      <a:cubicBezTo>
                        <a:pt x="11" y="23"/>
                        <a:pt x="11" y="21"/>
                        <a:pt x="11" y="20"/>
                      </a:cubicBezTo>
                      <a:cubicBezTo>
                        <a:pt x="12" y="17"/>
                        <a:pt x="12" y="13"/>
                        <a:pt x="13" y="10"/>
                      </a:cubicBezTo>
                      <a:cubicBezTo>
                        <a:pt x="13" y="9"/>
                        <a:pt x="11" y="9"/>
                        <a:pt x="11" y="10"/>
                      </a:cubicBezTo>
                      <a:cubicBezTo>
                        <a:pt x="10" y="15"/>
                        <a:pt x="9" y="20"/>
                        <a:pt x="8" y="24"/>
                      </a:cubicBezTo>
                      <a:cubicBezTo>
                        <a:pt x="5" y="33"/>
                        <a:pt x="7" y="24"/>
                        <a:pt x="7" y="22"/>
                      </a:cubicBezTo>
                      <a:cubicBezTo>
                        <a:pt x="8" y="19"/>
                        <a:pt x="8" y="16"/>
                        <a:pt x="9" y="13"/>
                      </a:cubicBezTo>
                      <a:cubicBezTo>
                        <a:pt x="9" y="12"/>
                        <a:pt x="8" y="12"/>
                        <a:pt x="8" y="13"/>
                      </a:cubicBezTo>
                      <a:cubicBezTo>
                        <a:pt x="6" y="17"/>
                        <a:pt x="5" y="22"/>
                        <a:pt x="4" y="26"/>
                      </a:cubicBezTo>
                      <a:cubicBezTo>
                        <a:pt x="4" y="26"/>
                        <a:pt x="5" y="26"/>
                        <a:pt x="5" y="26"/>
                      </a:cubicBezTo>
                      <a:cubicBezTo>
                        <a:pt x="6" y="21"/>
                        <a:pt x="8" y="16"/>
                        <a:pt x="7" y="11"/>
                      </a:cubicBezTo>
                      <a:cubicBezTo>
                        <a:pt x="7" y="10"/>
                        <a:pt x="6" y="10"/>
                        <a:pt x="6" y="11"/>
                      </a:cubicBezTo>
                      <a:cubicBezTo>
                        <a:pt x="3" y="15"/>
                        <a:pt x="1" y="20"/>
                        <a:pt x="0" y="26"/>
                      </a:cubicBezTo>
                      <a:cubicBezTo>
                        <a:pt x="0" y="26"/>
                        <a:pt x="2" y="27"/>
                        <a:pt x="2" y="26"/>
                      </a:cubicBezTo>
                      <a:cubicBezTo>
                        <a:pt x="3" y="22"/>
                        <a:pt x="3" y="19"/>
                        <a:pt x="5" y="15"/>
                      </a:cubicBezTo>
                      <a:cubicBezTo>
                        <a:pt x="5" y="14"/>
                        <a:pt x="4" y="14"/>
                        <a:pt x="3" y="14"/>
                      </a:cubicBezTo>
                      <a:cubicBezTo>
                        <a:pt x="1" y="18"/>
                        <a:pt x="0" y="21"/>
                        <a:pt x="0" y="25"/>
                      </a:cubicBezTo>
                      <a:cubicBezTo>
                        <a:pt x="0" y="26"/>
                        <a:pt x="1" y="26"/>
                        <a:pt x="1" y="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" name="Freeform 98"/>
                <p:cNvSpPr/>
                <p:nvPr/>
              </p:nvSpPr>
              <p:spPr bwMode="auto">
                <a:xfrm>
                  <a:off x="1085850" y="2182813"/>
                  <a:ext cx="6350" cy="3175"/>
                </a:xfrm>
                <a:custGeom>
                  <a:avLst/>
                  <a:gdLst>
                    <a:gd name="T0" fmla="*/ 1 w 6"/>
                    <a:gd name="T1" fmla="*/ 1 h 4"/>
                    <a:gd name="T2" fmla="*/ 1 w 6"/>
                    <a:gd name="T3" fmla="*/ 4 h 4"/>
                    <a:gd name="T4" fmla="*/ 2 w 6"/>
                    <a:gd name="T5" fmla="*/ 4 h 4"/>
                    <a:gd name="T6" fmla="*/ 4 w 6"/>
                    <a:gd name="T7" fmla="*/ 2 h 4"/>
                    <a:gd name="T8" fmla="*/ 5 w 6"/>
                    <a:gd name="T9" fmla="*/ 1 h 4"/>
                    <a:gd name="T10" fmla="*/ 5 w 6"/>
                    <a:gd name="T11" fmla="*/ 0 h 4"/>
                    <a:gd name="T12" fmla="*/ 2 w 6"/>
                    <a:gd name="T13" fmla="*/ 1 h 4"/>
                    <a:gd name="T14" fmla="*/ 1 w 6"/>
                    <a:gd name="T15" fmla="*/ 3 h 4"/>
                    <a:gd name="T16" fmla="*/ 2 w 6"/>
                    <a:gd name="T17" fmla="*/ 3 h 4"/>
                    <a:gd name="T18" fmla="*/ 2 w 6"/>
                    <a:gd name="T19" fmla="*/ 1 h 4"/>
                    <a:gd name="T20" fmla="*/ 1 w 6"/>
                    <a:gd name="T21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" h="4">
                      <a:moveTo>
                        <a:pt x="1" y="1"/>
                      </a:moveTo>
                      <a:cubicBezTo>
                        <a:pt x="0" y="2"/>
                        <a:pt x="0" y="3"/>
                        <a:pt x="1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3" y="3"/>
                        <a:pt x="3" y="2"/>
                        <a:pt x="4" y="2"/>
                      </a:cubicBezTo>
                      <a:cubicBezTo>
                        <a:pt x="4" y="2"/>
                        <a:pt x="5" y="2"/>
                        <a:pt x="5" y="1"/>
                      </a:cubicBezTo>
                      <a:cubicBezTo>
                        <a:pt x="6" y="1"/>
                        <a:pt x="5" y="0"/>
                        <a:pt x="5" y="0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1" y="1"/>
                        <a:pt x="1" y="2"/>
                        <a:pt x="1" y="3"/>
                      </a:cubicBezTo>
                      <a:cubicBezTo>
                        <a:pt x="1" y="3"/>
                        <a:pt x="2" y="3"/>
                        <a:pt x="2" y="3"/>
                      </a:cubicBezTo>
                      <a:cubicBezTo>
                        <a:pt x="2" y="3"/>
                        <a:pt x="2" y="2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" name="Freeform 100"/>
                <p:cNvSpPr/>
                <p:nvPr/>
              </p:nvSpPr>
              <p:spPr bwMode="auto">
                <a:xfrm>
                  <a:off x="1066800" y="2141538"/>
                  <a:ext cx="46038" cy="42863"/>
                </a:xfrm>
                <a:custGeom>
                  <a:avLst/>
                  <a:gdLst>
                    <a:gd name="T0" fmla="*/ 20 w 44"/>
                    <a:gd name="T1" fmla="*/ 29 h 40"/>
                    <a:gd name="T2" fmla="*/ 26 w 44"/>
                    <a:gd name="T3" fmla="*/ 25 h 40"/>
                    <a:gd name="T4" fmla="*/ 22 w 44"/>
                    <a:gd name="T5" fmla="*/ 28 h 40"/>
                    <a:gd name="T6" fmla="*/ 26 w 44"/>
                    <a:gd name="T7" fmla="*/ 16 h 40"/>
                    <a:gd name="T8" fmla="*/ 19 w 44"/>
                    <a:gd name="T9" fmla="*/ 17 h 40"/>
                    <a:gd name="T10" fmla="*/ 17 w 44"/>
                    <a:gd name="T11" fmla="*/ 27 h 40"/>
                    <a:gd name="T12" fmla="*/ 14 w 44"/>
                    <a:gd name="T13" fmla="*/ 35 h 40"/>
                    <a:gd name="T14" fmla="*/ 13 w 44"/>
                    <a:gd name="T15" fmla="*/ 21 h 40"/>
                    <a:gd name="T16" fmla="*/ 8 w 44"/>
                    <a:gd name="T17" fmla="*/ 23 h 40"/>
                    <a:gd name="T18" fmla="*/ 6 w 44"/>
                    <a:gd name="T19" fmla="*/ 22 h 40"/>
                    <a:gd name="T20" fmla="*/ 4 w 44"/>
                    <a:gd name="T21" fmla="*/ 25 h 40"/>
                    <a:gd name="T22" fmla="*/ 1 w 44"/>
                    <a:gd name="T23" fmla="*/ 23 h 40"/>
                    <a:gd name="T24" fmla="*/ 14 w 44"/>
                    <a:gd name="T25" fmla="*/ 13 h 40"/>
                    <a:gd name="T26" fmla="*/ 17 w 44"/>
                    <a:gd name="T27" fmla="*/ 11 h 40"/>
                    <a:gd name="T28" fmla="*/ 10 w 44"/>
                    <a:gd name="T29" fmla="*/ 17 h 40"/>
                    <a:gd name="T30" fmla="*/ 34 w 44"/>
                    <a:gd name="T31" fmla="*/ 18 h 40"/>
                    <a:gd name="T32" fmla="*/ 15 w 44"/>
                    <a:gd name="T33" fmla="*/ 34 h 40"/>
                    <a:gd name="T34" fmla="*/ 9 w 44"/>
                    <a:gd name="T35" fmla="*/ 35 h 40"/>
                    <a:gd name="T36" fmla="*/ 9 w 44"/>
                    <a:gd name="T37" fmla="*/ 28 h 40"/>
                    <a:gd name="T38" fmla="*/ 8 w 44"/>
                    <a:gd name="T39" fmla="*/ 24 h 40"/>
                    <a:gd name="T40" fmla="*/ 10 w 44"/>
                    <a:gd name="T41" fmla="*/ 17 h 40"/>
                    <a:gd name="T42" fmla="*/ 13 w 44"/>
                    <a:gd name="T43" fmla="*/ 24 h 40"/>
                    <a:gd name="T44" fmla="*/ 17 w 44"/>
                    <a:gd name="T45" fmla="*/ 25 h 40"/>
                    <a:gd name="T46" fmla="*/ 20 w 44"/>
                    <a:gd name="T47" fmla="*/ 18 h 40"/>
                    <a:gd name="T48" fmla="*/ 24 w 44"/>
                    <a:gd name="T49" fmla="*/ 23 h 40"/>
                    <a:gd name="T50" fmla="*/ 27 w 44"/>
                    <a:gd name="T51" fmla="*/ 20 h 40"/>
                    <a:gd name="T52" fmla="*/ 33 w 44"/>
                    <a:gd name="T53" fmla="*/ 17 h 40"/>
                    <a:gd name="T54" fmla="*/ 32 w 44"/>
                    <a:gd name="T55" fmla="*/ 13 h 40"/>
                    <a:gd name="T56" fmla="*/ 30 w 44"/>
                    <a:gd name="T57" fmla="*/ 11 h 40"/>
                    <a:gd name="T58" fmla="*/ 29 w 44"/>
                    <a:gd name="T59" fmla="*/ 18 h 40"/>
                    <a:gd name="T60" fmla="*/ 24 w 44"/>
                    <a:gd name="T61" fmla="*/ 23 h 40"/>
                    <a:gd name="T62" fmla="*/ 24 w 44"/>
                    <a:gd name="T63" fmla="*/ 12 h 40"/>
                    <a:gd name="T64" fmla="*/ 23 w 44"/>
                    <a:gd name="T65" fmla="*/ 14 h 40"/>
                    <a:gd name="T66" fmla="*/ 21 w 44"/>
                    <a:gd name="T67" fmla="*/ 25 h 40"/>
                    <a:gd name="T68" fmla="*/ 17 w 44"/>
                    <a:gd name="T69" fmla="*/ 25 h 40"/>
                    <a:gd name="T70" fmla="*/ 17 w 44"/>
                    <a:gd name="T71" fmla="*/ 14 h 40"/>
                    <a:gd name="T72" fmla="*/ 13 w 44"/>
                    <a:gd name="T73" fmla="*/ 15 h 40"/>
                    <a:gd name="T74" fmla="*/ 8 w 44"/>
                    <a:gd name="T75" fmla="*/ 22 h 40"/>
                    <a:gd name="T76" fmla="*/ 7 w 44"/>
                    <a:gd name="T77" fmla="*/ 27 h 40"/>
                    <a:gd name="T78" fmla="*/ 6 w 44"/>
                    <a:gd name="T79" fmla="*/ 30 h 40"/>
                    <a:gd name="T80" fmla="*/ 10 w 44"/>
                    <a:gd name="T81" fmla="*/ 34 h 40"/>
                    <a:gd name="T82" fmla="*/ 13 w 44"/>
                    <a:gd name="T83" fmla="*/ 39 h 40"/>
                    <a:gd name="T84" fmla="*/ 15 w 44"/>
                    <a:gd name="T85" fmla="*/ 38 h 40"/>
                    <a:gd name="T86" fmla="*/ 17 w 44"/>
                    <a:gd name="T87" fmla="*/ 35 h 40"/>
                    <a:gd name="T88" fmla="*/ 9 w 44"/>
                    <a:gd name="T89" fmla="*/ 16 h 40"/>
                    <a:gd name="T90" fmla="*/ 16 w 44"/>
                    <a:gd name="T91" fmla="*/ 10 h 40"/>
                    <a:gd name="T92" fmla="*/ 17 w 44"/>
                    <a:gd name="T93" fmla="*/ 12 h 40"/>
                    <a:gd name="T94" fmla="*/ 2 w 44"/>
                    <a:gd name="T95" fmla="*/ 24 h 40"/>
                    <a:gd name="T96" fmla="*/ 5 w 44"/>
                    <a:gd name="T97" fmla="*/ 23 h 40"/>
                    <a:gd name="T98" fmla="*/ 5 w 44"/>
                    <a:gd name="T99" fmla="*/ 27 h 40"/>
                    <a:gd name="T100" fmla="*/ 8 w 44"/>
                    <a:gd name="T101" fmla="*/ 34 h 40"/>
                    <a:gd name="T102" fmla="*/ 9 w 44"/>
                    <a:gd name="T103" fmla="*/ 27 h 40"/>
                    <a:gd name="T104" fmla="*/ 14 w 44"/>
                    <a:gd name="T105" fmla="*/ 24 h 40"/>
                    <a:gd name="T106" fmla="*/ 16 w 44"/>
                    <a:gd name="T107" fmla="*/ 23 h 40"/>
                    <a:gd name="T108" fmla="*/ 17 w 44"/>
                    <a:gd name="T109" fmla="*/ 32 h 40"/>
                    <a:gd name="T110" fmla="*/ 21 w 44"/>
                    <a:gd name="T111" fmla="*/ 24 h 40"/>
                    <a:gd name="T112" fmla="*/ 25 w 44"/>
                    <a:gd name="T113" fmla="*/ 15 h 40"/>
                    <a:gd name="T114" fmla="*/ 26 w 44"/>
                    <a:gd name="T115" fmla="*/ 21 h 40"/>
                    <a:gd name="T116" fmla="*/ 26 w 44"/>
                    <a:gd name="T117" fmla="*/ 25 h 40"/>
                    <a:gd name="T118" fmla="*/ 22 w 44"/>
                    <a:gd name="T119" fmla="*/ 29 h 40"/>
                    <a:gd name="T120" fmla="*/ 19 w 44"/>
                    <a:gd name="T121" fmla="*/ 29 h 40"/>
                    <a:gd name="T122" fmla="*/ 20 w 44"/>
                    <a:gd name="T123" fmla="*/ 2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44" h="40">
                      <a:moveTo>
                        <a:pt x="20" y="22"/>
                      </a:moveTo>
                      <a:cubicBezTo>
                        <a:pt x="20" y="24"/>
                        <a:pt x="20" y="27"/>
                        <a:pt x="19" y="29"/>
                      </a:cubicBezTo>
                      <a:cubicBezTo>
                        <a:pt x="19" y="30"/>
                        <a:pt x="20" y="30"/>
                        <a:pt x="20" y="29"/>
                      </a:cubicBezTo>
                      <a:cubicBezTo>
                        <a:pt x="23" y="23"/>
                        <a:pt x="21" y="28"/>
                        <a:pt x="20" y="30"/>
                      </a:cubicBezTo>
                      <a:cubicBezTo>
                        <a:pt x="20" y="31"/>
                        <a:pt x="21" y="31"/>
                        <a:pt x="21" y="30"/>
                      </a:cubicBezTo>
                      <a:cubicBezTo>
                        <a:pt x="23" y="28"/>
                        <a:pt x="24" y="27"/>
                        <a:pt x="26" y="25"/>
                      </a:cubicBezTo>
                      <a:cubicBezTo>
                        <a:pt x="27" y="24"/>
                        <a:pt x="26" y="23"/>
                        <a:pt x="25" y="24"/>
                      </a:cubicBezTo>
                      <a:cubicBezTo>
                        <a:pt x="24" y="25"/>
                        <a:pt x="23" y="26"/>
                        <a:pt x="21" y="27"/>
                      </a:cubicBezTo>
                      <a:cubicBezTo>
                        <a:pt x="22" y="28"/>
                        <a:pt x="22" y="28"/>
                        <a:pt x="22" y="28"/>
                      </a:cubicBezTo>
                      <a:cubicBezTo>
                        <a:pt x="25" y="25"/>
                        <a:pt x="28" y="22"/>
                        <a:pt x="30" y="18"/>
                      </a:cubicBezTo>
                      <a:cubicBezTo>
                        <a:pt x="30" y="18"/>
                        <a:pt x="29" y="18"/>
                        <a:pt x="29" y="18"/>
                      </a:cubicBezTo>
                      <a:cubicBezTo>
                        <a:pt x="26" y="18"/>
                        <a:pt x="24" y="20"/>
                        <a:pt x="26" y="16"/>
                      </a:cubicBezTo>
                      <a:cubicBezTo>
                        <a:pt x="26" y="15"/>
                        <a:pt x="25" y="15"/>
                        <a:pt x="25" y="15"/>
                      </a:cubicBezTo>
                      <a:cubicBezTo>
                        <a:pt x="24" y="16"/>
                        <a:pt x="24" y="18"/>
                        <a:pt x="23" y="19"/>
                      </a:cubicBezTo>
                      <a:cubicBezTo>
                        <a:pt x="21" y="23"/>
                        <a:pt x="20" y="20"/>
                        <a:pt x="19" y="17"/>
                      </a:cubicBezTo>
                      <a:cubicBezTo>
                        <a:pt x="19" y="17"/>
                        <a:pt x="18" y="17"/>
                        <a:pt x="18" y="17"/>
                      </a:cubicBezTo>
                      <a:cubicBezTo>
                        <a:pt x="17" y="21"/>
                        <a:pt x="17" y="25"/>
                        <a:pt x="16" y="29"/>
                      </a:cubicBezTo>
                      <a:cubicBezTo>
                        <a:pt x="17" y="30"/>
                        <a:pt x="17" y="29"/>
                        <a:pt x="17" y="27"/>
                      </a:cubicBezTo>
                      <a:cubicBezTo>
                        <a:pt x="17" y="25"/>
                        <a:pt x="17" y="23"/>
                        <a:pt x="17" y="21"/>
                      </a:cubicBezTo>
                      <a:cubicBezTo>
                        <a:pt x="17" y="20"/>
                        <a:pt x="15" y="20"/>
                        <a:pt x="15" y="21"/>
                      </a:cubicBezTo>
                      <a:cubicBezTo>
                        <a:pt x="14" y="25"/>
                        <a:pt x="14" y="30"/>
                        <a:pt x="14" y="35"/>
                      </a:cubicBezTo>
                      <a:cubicBezTo>
                        <a:pt x="14" y="36"/>
                        <a:pt x="15" y="36"/>
                        <a:pt x="15" y="35"/>
                      </a:cubicBezTo>
                      <a:cubicBezTo>
                        <a:pt x="16" y="30"/>
                        <a:pt x="15" y="26"/>
                        <a:pt x="14" y="21"/>
                      </a:cubicBezTo>
                      <a:cubicBezTo>
                        <a:pt x="14" y="20"/>
                        <a:pt x="13" y="20"/>
                        <a:pt x="13" y="21"/>
                      </a:cubicBezTo>
                      <a:cubicBezTo>
                        <a:pt x="12" y="24"/>
                        <a:pt x="11" y="29"/>
                        <a:pt x="12" y="32"/>
                      </a:cubicBezTo>
                      <a:cubicBezTo>
                        <a:pt x="11" y="29"/>
                        <a:pt x="11" y="25"/>
                        <a:pt x="10" y="22"/>
                      </a:cubicBezTo>
                      <a:cubicBezTo>
                        <a:pt x="10" y="22"/>
                        <a:pt x="8" y="22"/>
                        <a:pt x="8" y="23"/>
                      </a:cubicBezTo>
                      <a:cubicBezTo>
                        <a:pt x="8" y="25"/>
                        <a:pt x="8" y="27"/>
                        <a:pt x="8" y="29"/>
                      </a:cubicBezTo>
                      <a:cubicBezTo>
                        <a:pt x="8" y="32"/>
                        <a:pt x="9" y="33"/>
                        <a:pt x="8" y="30"/>
                      </a:cubicBezTo>
                      <a:cubicBezTo>
                        <a:pt x="8" y="27"/>
                        <a:pt x="6" y="25"/>
                        <a:pt x="6" y="22"/>
                      </a:cubicBezTo>
                      <a:cubicBezTo>
                        <a:pt x="6" y="21"/>
                        <a:pt x="5" y="21"/>
                        <a:pt x="4" y="21"/>
                      </a:cubicBezTo>
                      <a:cubicBezTo>
                        <a:pt x="4" y="23"/>
                        <a:pt x="4" y="24"/>
                        <a:pt x="4" y="25"/>
                      </a:cubicBezTo>
                      <a:cubicBezTo>
                        <a:pt x="5" y="25"/>
                        <a:pt x="5" y="25"/>
                        <a:pt x="4" y="25"/>
                      </a:cubicBezTo>
                      <a:cubicBezTo>
                        <a:pt x="5" y="30"/>
                        <a:pt x="4" y="22"/>
                        <a:pt x="4" y="21"/>
                      </a:cubicBezTo>
                      <a:cubicBezTo>
                        <a:pt x="4" y="21"/>
                        <a:pt x="3" y="21"/>
                        <a:pt x="3" y="21"/>
                      </a:cubicBezTo>
                      <a:cubicBezTo>
                        <a:pt x="2" y="21"/>
                        <a:pt x="1" y="22"/>
                        <a:pt x="1" y="23"/>
                      </a:cubicBezTo>
                      <a:cubicBezTo>
                        <a:pt x="0" y="23"/>
                        <a:pt x="1" y="24"/>
                        <a:pt x="2" y="24"/>
                      </a:cubicBezTo>
                      <a:cubicBezTo>
                        <a:pt x="5" y="20"/>
                        <a:pt x="9" y="18"/>
                        <a:pt x="13" y="15"/>
                      </a:cubicBezTo>
                      <a:cubicBezTo>
                        <a:pt x="15" y="15"/>
                        <a:pt x="15" y="14"/>
                        <a:pt x="14" y="13"/>
                      </a:cubicBezTo>
                      <a:cubicBezTo>
                        <a:pt x="12" y="15"/>
                        <a:pt x="10" y="16"/>
                        <a:pt x="8" y="18"/>
                      </a:cubicBezTo>
                      <a:cubicBezTo>
                        <a:pt x="8" y="18"/>
                        <a:pt x="9" y="19"/>
                        <a:pt x="9" y="19"/>
                      </a:cubicBezTo>
                      <a:cubicBezTo>
                        <a:pt x="11" y="16"/>
                        <a:pt x="14" y="13"/>
                        <a:pt x="17" y="11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4" y="12"/>
                        <a:pt x="12" y="14"/>
                        <a:pt x="9" y="16"/>
                      </a:cubicBezTo>
                      <a:cubicBezTo>
                        <a:pt x="10" y="16"/>
                        <a:pt x="10" y="17"/>
                        <a:pt x="10" y="17"/>
                      </a:cubicBezTo>
                      <a:cubicBezTo>
                        <a:pt x="14" y="15"/>
                        <a:pt x="18" y="12"/>
                        <a:pt x="22" y="10"/>
                      </a:cubicBezTo>
                      <a:cubicBezTo>
                        <a:pt x="24" y="9"/>
                        <a:pt x="27" y="8"/>
                        <a:pt x="30" y="8"/>
                      </a:cubicBezTo>
                      <a:cubicBezTo>
                        <a:pt x="37" y="7"/>
                        <a:pt x="37" y="14"/>
                        <a:pt x="34" y="18"/>
                      </a:cubicBezTo>
                      <a:cubicBezTo>
                        <a:pt x="32" y="22"/>
                        <a:pt x="25" y="24"/>
                        <a:pt x="21" y="27"/>
                      </a:cubicBezTo>
                      <a:cubicBezTo>
                        <a:pt x="20" y="27"/>
                        <a:pt x="16" y="33"/>
                        <a:pt x="16" y="33"/>
                      </a:cubicBezTo>
                      <a:cubicBezTo>
                        <a:pt x="16" y="33"/>
                        <a:pt x="16" y="33"/>
                        <a:pt x="15" y="34"/>
                      </a:cubicBezTo>
                      <a:cubicBezTo>
                        <a:pt x="15" y="34"/>
                        <a:pt x="15" y="38"/>
                        <a:pt x="14" y="36"/>
                      </a:cubicBezTo>
                      <a:cubicBezTo>
                        <a:pt x="14" y="36"/>
                        <a:pt x="13" y="37"/>
                        <a:pt x="13" y="37"/>
                      </a:cubicBezTo>
                      <a:cubicBezTo>
                        <a:pt x="13" y="39"/>
                        <a:pt x="9" y="34"/>
                        <a:pt x="9" y="35"/>
                      </a:cubicBezTo>
                      <a:cubicBezTo>
                        <a:pt x="5" y="32"/>
                        <a:pt x="10" y="36"/>
                        <a:pt x="11" y="37"/>
                      </a:cubicBezTo>
                      <a:cubicBezTo>
                        <a:pt x="12" y="37"/>
                        <a:pt x="12" y="36"/>
                        <a:pt x="12" y="36"/>
                      </a:cubicBezTo>
                      <a:cubicBezTo>
                        <a:pt x="10" y="33"/>
                        <a:pt x="7" y="32"/>
                        <a:pt x="9" y="28"/>
                      </a:cubicBezTo>
                      <a:cubicBezTo>
                        <a:pt x="11" y="26"/>
                        <a:pt x="11" y="22"/>
                        <a:pt x="11" y="19"/>
                      </a:cubicBezTo>
                      <a:cubicBezTo>
                        <a:pt x="11" y="19"/>
                        <a:pt x="9" y="18"/>
                        <a:pt x="9" y="19"/>
                      </a:cubicBezTo>
                      <a:cubicBezTo>
                        <a:pt x="9" y="21"/>
                        <a:pt x="8" y="22"/>
                        <a:pt x="8" y="24"/>
                      </a:cubicBezTo>
                      <a:cubicBezTo>
                        <a:pt x="8" y="21"/>
                        <a:pt x="11" y="18"/>
                        <a:pt x="12" y="16"/>
                      </a:cubicBezTo>
                      <a:cubicBezTo>
                        <a:pt x="12" y="16"/>
                        <a:pt x="11" y="15"/>
                        <a:pt x="11" y="15"/>
                      </a:cubicBezTo>
                      <a:cubicBezTo>
                        <a:pt x="10" y="16"/>
                        <a:pt x="10" y="17"/>
                        <a:pt x="10" y="17"/>
                      </a:cubicBezTo>
                      <a:cubicBezTo>
                        <a:pt x="8" y="20"/>
                        <a:pt x="8" y="20"/>
                        <a:pt x="10" y="19"/>
                      </a:cubicBezTo>
                      <a:cubicBezTo>
                        <a:pt x="11" y="19"/>
                        <a:pt x="12" y="20"/>
                        <a:pt x="13" y="20"/>
                      </a:cubicBezTo>
                      <a:cubicBezTo>
                        <a:pt x="13" y="21"/>
                        <a:pt x="13" y="23"/>
                        <a:pt x="13" y="24"/>
                      </a:cubicBezTo>
                      <a:cubicBezTo>
                        <a:pt x="13" y="25"/>
                        <a:pt x="14" y="25"/>
                        <a:pt x="14" y="25"/>
                      </a:cubicBezTo>
                      <a:cubicBezTo>
                        <a:pt x="15" y="23"/>
                        <a:pt x="15" y="22"/>
                        <a:pt x="16" y="20"/>
                      </a:cubicBezTo>
                      <a:cubicBezTo>
                        <a:pt x="18" y="15"/>
                        <a:pt x="17" y="23"/>
                        <a:pt x="17" y="25"/>
                      </a:cubicBezTo>
                      <a:cubicBezTo>
                        <a:pt x="17" y="25"/>
                        <a:pt x="17" y="25"/>
                        <a:pt x="18" y="25"/>
                      </a:cubicBezTo>
                      <a:cubicBezTo>
                        <a:pt x="18" y="22"/>
                        <a:pt x="19" y="19"/>
                        <a:pt x="20" y="16"/>
                      </a:cubicBezTo>
                      <a:cubicBezTo>
                        <a:pt x="19" y="15"/>
                        <a:pt x="19" y="16"/>
                        <a:pt x="20" y="18"/>
                      </a:cubicBezTo>
                      <a:cubicBezTo>
                        <a:pt x="19" y="20"/>
                        <a:pt x="20" y="21"/>
                        <a:pt x="22" y="20"/>
                      </a:cubicBezTo>
                      <a:cubicBezTo>
                        <a:pt x="23" y="11"/>
                        <a:pt x="20" y="30"/>
                        <a:pt x="23" y="18"/>
                      </a:cubicBezTo>
                      <a:cubicBezTo>
                        <a:pt x="25" y="9"/>
                        <a:pt x="24" y="20"/>
                        <a:pt x="24" y="23"/>
                      </a:cubicBezTo>
                      <a:cubicBezTo>
                        <a:pt x="24" y="23"/>
                        <a:pt x="25" y="23"/>
                        <a:pt x="25" y="23"/>
                      </a:cubicBezTo>
                      <a:cubicBezTo>
                        <a:pt x="26" y="20"/>
                        <a:pt x="26" y="17"/>
                        <a:pt x="26" y="14"/>
                      </a:cubicBezTo>
                      <a:cubicBezTo>
                        <a:pt x="27" y="8"/>
                        <a:pt x="27" y="19"/>
                        <a:pt x="27" y="20"/>
                      </a:cubicBezTo>
                      <a:cubicBezTo>
                        <a:pt x="27" y="21"/>
                        <a:pt x="29" y="21"/>
                        <a:pt x="29" y="20"/>
                      </a:cubicBezTo>
                      <a:cubicBezTo>
                        <a:pt x="29" y="18"/>
                        <a:pt x="31" y="8"/>
                        <a:pt x="31" y="17"/>
                      </a:cubicBezTo>
                      <a:cubicBezTo>
                        <a:pt x="31" y="18"/>
                        <a:pt x="33" y="18"/>
                        <a:pt x="33" y="17"/>
                      </a:cubicBezTo>
                      <a:cubicBezTo>
                        <a:pt x="33" y="15"/>
                        <a:pt x="33" y="14"/>
                        <a:pt x="35" y="13"/>
                      </a:cubicBezTo>
                      <a:cubicBezTo>
                        <a:pt x="36" y="12"/>
                        <a:pt x="35" y="11"/>
                        <a:pt x="34" y="11"/>
                      </a:cubicBezTo>
                      <a:cubicBezTo>
                        <a:pt x="33" y="12"/>
                        <a:pt x="33" y="12"/>
                        <a:pt x="32" y="13"/>
                      </a:cubicBezTo>
                      <a:cubicBezTo>
                        <a:pt x="30" y="16"/>
                        <a:pt x="33" y="14"/>
                        <a:pt x="33" y="15"/>
                      </a:cubicBezTo>
                      <a:cubicBezTo>
                        <a:pt x="33" y="14"/>
                        <a:pt x="32" y="12"/>
                        <a:pt x="31" y="11"/>
                      </a:cubicBezTo>
                      <a:cubicBezTo>
                        <a:pt x="31" y="11"/>
                        <a:pt x="30" y="11"/>
                        <a:pt x="30" y="11"/>
                      </a:cubicBezTo>
                      <a:cubicBezTo>
                        <a:pt x="30" y="12"/>
                        <a:pt x="29" y="13"/>
                        <a:pt x="29" y="13"/>
                      </a:cubicBezTo>
                      <a:cubicBezTo>
                        <a:pt x="29" y="14"/>
                        <a:pt x="29" y="15"/>
                        <a:pt x="28" y="15"/>
                      </a:cubicBezTo>
                      <a:cubicBezTo>
                        <a:pt x="27" y="17"/>
                        <a:pt x="27" y="18"/>
                        <a:pt x="29" y="18"/>
                      </a:cubicBezTo>
                      <a:cubicBezTo>
                        <a:pt x="29" y="14"/>
                        <a:pt x="29" y="11"/>
                        <a:pt x="28" y="8"/>
                      </a:cubicBezTo>
                      <a:cubicBezTo>
                        <a:pt x="28" y="7"/>
                        <a:pt x="27" y="7"/>
                        <a:pt x="27" y="8"/>
                      </a:cubicBezTo>
                      <a:cubicBezTo>
                        <a:pt x="24" y="12"/>
                        <a:pt x="24" y="18"/>
                        <a:pt x="24" y="23"/>
                      </a:cubicBezTo>
                      <a:cubicBezTo>
                        <a:pt x="24" y="24"/>
                        <a:pt x="25" y="24"/>
                        <a:pt x="25" y="23"/>
                      </a:cubicBezTo>
                      <a:cubicBezTo>
                        <a:pt x="26" y="19"/>
                        <a:pt x="26" y="16"/>
                        <a:pt x="26" y="12"/>
                      </a:cubicBezTo>
                      <a:cubicBezTo>
                        <a:pt x="25" y="11"/>
                        <a:pt x="25" y="11"/>
                        <a:pt x="24" y="12"/>
                      </a:cubicBezTo>
                      <a:cubicBezTo>
                        <a:pt x="22" y="15"/>
                        <a:pt x="21" y="19"/>
                        <a:pt x="21" y="24"/>
                      </a:cubicBezTo>
                      <a:cubicBezTo>
                        <a:pt x="21" y="24"/>
                        <a:pt x="22" y="25"/>
                        <a:pt x="23" y="24"/>
                      </a:cubicBezTo>
                      <a:cubicBezTo>
                        <a:pt x="23" y="20"/>
                        <a:pt x="23" y="18"/>
                        <a:pt x="23" y="14"/>
                      </a:cubicBezTo>
                      <a:cubicBezTo>
                        <a:pt x="23" y="14"/>
                        <a:pt x="21" y="14"/>
                        <a:pt x="21" y="14"/>
                      </a:cubicBezTo>
                      <a:cubicBezTo>
                        <a:pt x="20" y="18"/>
                        <a:pt x="20" y="21"/>
                        <a:pt x="19" y="25"/>
                      </a:cubicBezTo>
                      <a:cubicBezTo>
                        <a:pt x="19" y="26"/>
                        <a:pt x="21" y="26"/>
                        <a:pt x="21" y="25"/>
                      </a:cubicBezTo>
                      <a:cubicBezTo>
                        <a:pt x="22" y="21"/>
                        <a:pt x="22" y="17"/>
                        <a:pt x="21" y="13"/>
                      </a:cubicBezTo>
                      <a:cubicBezTo>
                        <a:pt x="21" y="12"/>
                        <a:pt x="20" y="12"/>
                        <a:pt x="20" y="13"/>
                      </a:cubicBezTo>
                      <a:cubicBezTo>
                        <a:pt x="19" y="17"/>
                        <a:pt x="17" y="21"/>
                        <a:pt x="17" y="25"/>
                      </a:cubicBezTo>
                      <a:cubicBezTo>
                        <a:pt x="16" y="26"/>
                        <a:pt x="18" y="26"/>
                        <a:pt x="18" y="25"/>
                      </a:cubicBezTo>
                      <a:cubicBezTo>
                        <a:pt x="19" y="21"/>
                        <a:pt x="19" y="18"/>
                        <a:pt x="19" y="14"/>
                      </a:cubicBezTo>
                      <a:cubicBezTo>
                        <a:pt x="18" y="13"/>
                        <a:pt x="17" y="13"/>
                        <a:pt x="17" y="14"/>
                      </a:cubicBezTo>
                      <a:cubicBezTo>
                        <a:pt x="16" y="16"/>
                        <a:pt x="15" y="18"/>
                        <a:pt x="14" y="20"/>
                      </a:cubicBezTo>
                      <a:cubicBezTo>
                        <a:pt x="14" y="23"/>
                        <a:pt x="14" y="23"/>
                        <a:pt x="14" y="20"/>
                      </a:cubicBezTo>
                      <a:cubicBezTo>
                        <a:pt x="14" y="18"/>
                        <a:pt x="14" y="17"/>
                        <a:pt x="13" y="15"/>
                      </a:cubicBezTo>
                      <a:cubicBezTo>
                        <a:pt x="13" y="15"/>
                        <a:pt x="13" y="14"/>
                        <a:pt x="12" y="15"/>
                      </a:cubicBezTo>
                      <a:cubicBezTo>
                        <a:pt x="10" y="17"/>
                        <a:pt x="8" y="19"/>
                        <a:pt x="7" y="22"/>
                      </a:cubicBezTo>
                      <a:cubicBezTo>
                        <a:pt x="7" y="23"/>
                        <a:pt x="8" y="23"/>
                        <a:pt x="8" y="22"/>
                      </a:cubicBezTo>
                      <a:cubicBezTo>
                        <a:pt x="10" y="20"/>
                        <a:pt x="11" y="18"/>
                        <a:pt x="12" y="16"/>
                      </a:cubicBezTo>
                      <a:cubicBezTo>
                        <a:pt x="12" y="15"/>
                        <a:pt x="11" y="14"/>
                        <a:pt x="11" y="15"/>
                      </a:cubicBezTo>
                      <a:cubicBezTo>
                        <a:pt x="9" y="19"/>
                        <a:pt x="7" y="22"/>
                        <a:pt x="7" y="27"/>
                      </a:cubicBezTo>
                      <a:cubicBezTo>
                        <a:pt x="7" y="27"/>
                        <a:pt x="8" y="28"/>
                        <a:pt x="9" y="27"/>
                      </a:cubicBezTo>
                      <a:cubicBezTo>
                        <a:pt x="9" y="25"/>
                        <a:pt x="9" y="23"/>
                        <a:pt x="9" y="21"/>
                      </a:cubicBezTo>
                      <a:cubicBezTo>
                        <a:pt x="9" y="24"/>
                        <a:pt x="9" y="28"/>
                        <a:pt x="6" y="30"/>
                      </a:cubicBezTo>
                      <a:cubicBezTo>
                        <a:pt x="6" y="30"/>
                        <a:pt x="6" y="31"/>
                        <a:pt x="6" y="31"/>
                      </a:cubicBezTo>
                      <a:cubicBezTo>
                        <a:pt x="7" y="32"/>
                        <a:pt x="8" y="33"/>
                        <a:pt x="9" y="34"/>
                      </a:cubicBezTo>
                      <a:cubicBezTo>
                        <a:pt x="9" y="34"/>
                        <a:pt x="10" y="34"/>
                        <a:pt x="10" y="34"/>
                      </a:cubicBezTo>
                      <a:cubicBezTo>
                        <a:pt x="9" y="34"/>
                        <a:pt x="8" y="33"/>
                        <a:pt x="7" y="32"/>
                      </a:cubicBezTo>
                      <a:cubicBezTo>
                        <a:pt x="6" y="31"/>
                        <a:pt x="5" y="33"/>
                        <a:pt x="6" y="33"/>
                      </a:cubicBezTo>
                      <a:cubicBezTo>
                        <a:pt x="8" y="36"/>
                        <a:pt x="10" y="38"/>
                        <a:pt x="13" y="39"/>
                      </a:cubicBezTo>
                      <a:cubicBezTo>
                        <a:pt x="13" y="40"/>
                        <a:pt x="14" y="39"/>
                        <a:pt x="14" y="39"/>
                      </a:cubicBezTo>
                      <a:cubicBezTo>
                        <a:pt x="14" y="39"/>
                        <a:pt x="14" y="39"/>
                        <a:pt x="14" y="39"/>
                      </a:cubicBezTo>
                      <a:cubicBezTo>
                        <a:pt x="15" y="39"/>
                        <a:pt x="15" y="38"/>
                        <a:pt x="15" y="38"/>
                      </a:cubicBezTo>
                      <a:cubicBezTo>
                        <a:pt x="14" y="37"/>
                        <a:pt x="13" y="38"/>
                        <a:pt x="15" y="39"/>
                      </a:cubicBezTo>
                      <a:cubicBezTo>
                        <a:pt x="15" y="40"/>
                        <a:pt x="16" y="39"/>
                        <a:pt x="16" y="39"/>
                      </a:cubicBezTo>
                      <a:cubicBezTo>
                        <a:pt x="16" y="37"/>
                        <a:pt x="16" y="36"/>
                        <a:pt x="17" y="35"/>
                      </a:cubicBezTo>
                      <a:cubicBezTo>
                        <a:pt x="18" y="35"/>
                        <a:pt x="18" y="35"/>
                        <a:pt x="18" y="34"/>
                      </a:cubicBezTo>
                      <a:cubicBezTo>
                        <a:pt x="19" y="24"/>
                        <a:pt x="44" y="23"/>
                        <a:pt x="37" y="10"/>
                      </a:cubicBezTo>
                      <a:cubicBezTo>
                        <a:pt x="32" y="0"/>
                        <a:pt x="15" y="12"/>
                        <a:pt x="9" y="16"/>
                      </a:cubicBezTo>
                      <a:cubicBezTo>
                        <a:pt x="9" y="17"/>
                        <a:pt x="9" y="18"/>
                        <a:pt x="10" y="17"/>
                      </a:cubicBezTo>
                      <a:cubicBezTo>
                        <a:pt x="13" y="15"/>
                        <a:pt x="15" y="13"/>
                        <a:pt x="17" y="11"/>
                      </a:cubicBezTo>
                      <a:cubicBezTo>
                        <a:pt x="17" y="10"/>
                        <a:pt x="16" y="9"/>
                        <a:pt x="16" y="10"/>
                      </a:cubicBezTo>
                      <a:cubicBezTo>
                        <a:pt x="13" y="12"/>
                        <a:pt x="10" y="15"/>
                        <a:pt x="8" y="18"/>
                      </a:cubicBezTo>
                      <a:cubicBezTo>
                        <a:pt x="7" y="19"/>
                        <a:pt x="8" y="20"/>
                        <a:pt x="9" y="19"/>
                      </a:cubicBezTo>
                      <a:cubicBezTo>
                        <a:pt x="12" y="17"/>
                        <a:pt x="14" y="15"/>
                        <a:pt x="17" y="12"/>
                      </a:cubicBezTo>
                      <a:cubicBezTo>
                        <a:pt x="18" y="12"/>
                        <a:pt x="17" y="11"/>
                        <a:pt x="16" y="11"/>
                      </a:cubicBezTo>
                      <a:cubicBezTo>
                        <a:pt x="11" y="15"/>
                        <a:pt x="5" y="18"/>
                        <a:pt x="1" y="23"/>
                      </a:cubicBezTo>
                      <a:cubicBezTo>
                        <a:pt x="1" y="23"/>
                        <a:pt x="1" y="23"/>
                        <a:pt x="2" y="24"/>
                      </a:cubicBezTo>
                      <a:cubicBezTo>
                        <a:pt x="3" y="22"/>
                        <a:pt x="4" y="27"/>
                        <a:pt x="5" y="29"/>
                      </a:cubicBezTo>
                      <a:cubicBezTo>
                        <a:pt x="5" y="30"/>
                        <a:pt x="6" y="29"/>
                        <a:pt x="6" y="29"/>
                      </a:cubicBezTo>
                      <a:cubicBezTo>
                        <a:pt x="5" y="27"/>
                        <a:pt x="5" y="25"/>
                        <a:pt x="5" y="23"/>
                      </a:cubicBezTo>
                      <a:cubicBezTo>
                        <a:pt x="4" y="22"/>
                        <a:pt x="3" y="22"/>
                        <a:pt x="3" y="23"/>
                      </a:cubicBezTo>
                      <a:cubicBezTo>
                        <a:pt x="3" y="24"/>
                        <a:pt x="3" y="25"/>
                        <a:pt x="3" y="27"/>
                      </a:cubicBezTo>
                      <a:cubicBezTo>
                        <a:pt x="3" y="27"/>
                        <a:pt x="4" y="28"/>
                        <a:pt x="5" y="27"/>
                      </a:cubicBezTo>
                      <a:cubicBezTo>
                        <a:pt x="5" y="26"/>
                        <a:pt x="5" y="25"/>
                        <a:pt x="6" y="24"/>
                      </a:cubicBezTo>
                      <a:cubicBezTo>
                        <a:pt x="5" y="24"/>
                        <a:pt x="4" y="22"/>
                        <a:pt x="5" y="26"/>
                      </a:cubicBezTo>
                      <a:cubicBezTo>
                        <a:pt x="5" y="28"/>
                        <a:pt x="7" y="31"/>
                        <a:pt x="8" y="34"/>
                      </a:cubicBezTo>
                      <a:cubicBezTo>
                        <a:pt x="8" y="35"/>
                        <a:pt x="10" y="34"/>
                        <a:pt x="10" y="34"/>
                      </a:cubicBezTo>
                      <a:cubicBezTo>
                        <a:pt x="10" y="31"/>
                        <a:pt x="10" y="28"/>
                        <a:pt x="10" y="25"/>
                      </a:cubicBezTo>
                      <a:cubicBezTo>
                        <a:pt x="8" y="25"/>
                        <a:pt x="8" y="26"/>
                        <a:pt x="9" y="27"/>
                      </a:cubicBezTo>
                      <a:cubicBezTo>
                        <a:pt x="10" y="30"/>
                        <a:pt x="10" y="32"/>
                        <a:pt x="11" y="34"/>
                      </a:cubicBezTo>
                      <a:cubicBezTo>
                        <a:pt x="11" y="35"/>
                        <a:pt x="12" y="35"/>
                        <a:pt x="12" y="34"/>
                      </a:cubicBezTo>
                      <a:cubicBezTo>
                        <a:pt x="13" y="31"/>
                        <a:pt x="14" y="27"/>
                        <a:pt x="14" y="24"/>
                      </a:cubicBezTo>
                      <a:cubicBezTo>
                        <a:pt x="14" y="26"/>
                        <a:pt x="14" y="32"/>
                        <a:pt x="14" y="35"/>
                      </a:cubicBezTo>
                      <a:cubicBezTo>
                        <a:pt x="15" y="35"/>
                        <a:pt x="15" y="35"/>
                        <a:pt x="15" y="35"/>
                      </a:cubicBezTo>
                      <a:cubicBezTo>
                        <a:pt x="15" y="31"/>
                        <a:pt x="16" y="27"/>
                        <a:pt x="16" y="23"/>
                      </a:cubicBezTo>
                      <a:cubicBezTo>
                        <a:pt x="15" y="22"/>
                        <a:pt x="15" y="23"/>
                        <a:pt x="15" y="25"/>
                      </a:cubicBezTo>
                      <a:cubicBezTo>
                        <a:pt x="15" y="27"/>
                        <a:pt x="15" y="29"/>
                        <a:pt x="15" y="32"/>
                      </a:cubicBezTo>
                      <a:cubicBezTo>
                        <a:pt x="15" y="32"/>
                        <a:pt x="16" y="33"/>
                        <a:pt x="17" y="32"/>
                      </a:cubicBezTo>
                      <a:cubicBezTo>
                        <a:pt x="18" y="28"/>
                        <a:pt x="18" y="24"/>
                        <a:pt x="19" y="20"/>
                      </a:cubicBezTo>
                      <a:cubicBezTo>
                        <a:pt x="19" y="19"/>
                        <a:pt x="17" y="19"/>
                        <a:pt x="19" y="21"/>
                      </a:cubicBezTo>
                      <a:cubicBezTo>
                        <a:pt x="20" y="23"/>
                        <a:pt x="19" y="23"/>
                        <a:pt x="21" y="24"/>
                      </a:cubicBezTo>
                      <a:cubicBezTo>
                        <a:pt x="21" y="25"/>
                        <a:pt x="22" y="24"/>
                        <a:pt x="22" y="24"/>
                      </a:cubicBezTo>
                      <a:cubicBezTo>
                        <a:pt x="23" y="21"/>
                        <a:pt x="25" y="19"/>
                        <a:pt x="26" y="16"/>
                      </a:cubicBezTo>
                      <a:cubicBezTo>
                        <a:pt x="26" y="15"/>
                        <a:pt x="25" y="14"/>
                        <a:pt x="25" y="15"/>
                      </a:cubicBezTo>
                      <a:cubicBezTo>
                        <a:pt x="24" y="16"/>
                        <a:pt x="24" y="18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6" y="20"/>
                        <a:pt x="29" y="18"/>
                        <a:pt x="26" y="21"/>
                      </a:cubicBezTo>
                      <a:cubicBezTo>
                        <a:pt x="25" y="24"/>
                        <a:pt x="23" y="25"/>
                        <a:pt x="21" y="27"/>
                      </a:cubicBezTo>
                      <a:cubicBezTo>
                        <a:pt x="21" y="28"/>
                        <a:pt x="22" y="29"/>
                        <a:pt x="22" y="28"/>
                      </a:cubicBezTo>
                      <a:cubicBezTo>
                        <a:pt x="24" y="27"/>
                        <a:pt x="25" y="26"/>
                        <a:pt x="26" y="25"/>
                      </a:cubicBezTo>
                      <a:cubicBezTo>
                        <a:pt x="26" y="25"/>
                        <a:pt x="25" y="24"/>
                        <a:pt x="25" y="24"/>
                      </a:cubicBezTo>
                      <a:cubicBezTo>
                        <a:pt x="24" y="25"/>
                        <a:pt x="22" y="26"/>
                        <a:pt x="21" y="28"/>
                      </a:cubicBezTo>
                      <a:cubicBezTo>
                        <a:pt x="22" y="28"/>
                        <a:pt x="22" y="28"/>
                        <a:pt x="22" y="29"/>
                      </a:cubicBezTo>
                      <a:cubicBezTo>
                        <a:pt x="22" y="27"/>
                        <a:pt x="23" y="26"/>
                        <a:pt x="23" y="25"/>
                      </a:cubicBezTo>
                      <a:cubicBezTo>
                        <a:pt x="23" y="24"/>
                        <a:pt x="22" y="24"/>
                        <a:pt x="22" y="24"/>
                      </a:cubicBezTo>
                      <a:cubicBezTo>
                        <a:pt x="21" y="26"/>
                        <a:pt x="20" y="27"/>
                        <a:pt x="19" y="29"/>
                      </a:cubicBezTo>
                      <a:cubicBezTo>
                        <a:pt x="20" y="29"/>
                        <a:pt x="20" y="29"/>
                        <a:pt x="20" y="29"/>
                      </a:cubicBezTo>
                      <a:cubicBezTo>
                        <a:pt x="21" y="27"/>
                        <a:pt x="22" y="25"/>
                        <a:pt x="21" y="22"/>
                      </a:cubicBezTo>
                      <a:cubicBezTo>
                        <a:pt x="21" y="21"/>
                        <a:pt x="20" y="21"/>
                        <a:pt x="20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" name="Freeform 151"/>
                <p:cNvSpPr/>
                <p:nvPr/>
              </p:nvSpPr>
              <p:spPr bwMode="auto">
                <a:xfrm>
                  <a:off x="889000" y="2473326"/>
                  <a:ext cx="82550" cy="85725"/>
                </a:xfrm>
                <a:custGeom>
                  <a:avLst/>
                  <a:gdLst>
                    <a:gd name="T0" fmla="*/ 52 w 79"/>
                    <a:gd name="T1" fmla="*/ 6 h 81"/>
                    <a:gd name="T2" fmla="*/ 6 w 79"/>
                    <a:gd name="T3" fmla="*/ 36 h 81"/>
                    <a:gd name="T4" fmla="*/ 34 w 79"/>
                    <a:gd name="T5" fmla="*/ 78 h 81"/>
                    <a:gd name="T6" fmla="*/ 77 w 79"/>
                    <a:gd name="T7" fmla="*/ 45 h 81"/>
                    <a:gd name="T8" fmla="*/ 44 w 79"/>
                    <a:gd name="T9" fmla="*/ 4 h 81"/>
                    <a:gd name="T10" fmla="*/ 44 w 79"/>
                    <a:gd name="T11" fmla="*/ 6 h 81"/>
                    <a:gd name="T12" fmla="*/ 76 w 79"/>
                    <a:gd name="T13" fmla="*/ 42 h 81"/>
                    <a:gd name="T14" fmla="*/ 36 w 79"/>
                    <a:gd name="T15" fmla="*/ 77 h 81"/>
                    <a:gd name="T16" fmla="*/ 7 w 79"/>
                    <a:gd name="T17" fmla="*/ 36 h 81"/>
                    <a:gd name="T18" fmla="*/ 52 w 79"/>
                    <a:gd name="T19" fmla="*/ 7 h 81"/>
                    <a:gd name="T20" fmla="*/ 52 w 79"/>
                    <a:gd name="T21" fmla="*/ 6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81">
                      <a:moveTo>
                        <a:pt x="52" y="6"/>
                      </a:moveTo>
                      <a:cubicBezTo>
                        <a:pt x="30" y="0"/>
                        <a:pt x="12" y="16"/>
                        <a:pt x="6" y="36"/>
                      </a:cubicBezTo>
                      <a:cubicBezTo>
                        <a:pt x="0" y="54"/>
                        <a:pt x="14" y="76"/>
                        <a:pt x="34" y="78"/>
                      </a:cubicBezTo>
                      <a:cubicBezTo>
                        <a:pt x="55" y="81"/>
                        <a:pt x="75" y="66"/>
                        <a:pt x="77" y="45"/>
                      </a:cubicBezTo>
                      <a:cubicBezTo>
                        <a:pt x="79" y="26"/>
                        <a:pt x="64" y="6"/>
                        <a:pt x="44" y="4"/>
                      </a:cubicBezTo>
                      <a:cubicBezTo>
                        <a:pt x="43" y="4"/>
                        <a:pt x="43" y="5"/>
                        <a:pt x="44" y="6"/>
                      </a:cubicBezTo>
                      <a:cubicBezTo>
                        <a:pt x="62" y="7"/>
                        <a:pt x="76" y="26"/>
                        <a:pt x="76" y="42"/>
                      </a:cubicBezTo>
                      <a:cubicBezTo>
                        <a:pt x="75" y="63"/>
                        <a:pt x="57" y="78"/>
                        <a:pt x="36" y="77"/>
                      </a:cubicBezTo>
                      <a:cubicBezTo>
                        <a:pt x="16" y="76"/>
                        <a:pt x="3" y="54"/>
                        <a:pt x="7" y="36"/>
                      </a:cubicBezTo>
                      <a:cubicBezTo>
                        <a:pt x="11" y="17"/>
                        <a:pt x="32" y="2"/>
                        <a:pt x="52" y="7"/>
                      </a:cubicBezTo>
                      <a:cubicBezTo>
                        <a:pt x="53" y="8"/>
                        <a:pt x="53" y="6"/>
                        <a:pt x="5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" name="Freeform 152"/>
                <p:cNvSpPr/>
                <p:nvPr/>
              </p:nvSpPr>
              <p:spPr bwMode="auto">
                <a:xfrm>
                  <a:off x="901700" y="2476501"/>
                  <a:ext cx="31750" cy="23813"/>
                </a:xfrm>
                <a:custGeom>
                  <a:avLst/>
                  <a:gdLst>
                    <a:gd name="T0" fmla="*/ 1 w 31"/>
                    <a:gd name="T1" fmla="*/ 18 h 23"/>
                    <a:gd name="T2" fmla="*/ 31 w 31"/>
                    <a:gd name="T3" fmla="*/ 1 h 23"/>
                    <a:gd name="T4" fmla="*/ 29 w 31"/>
                    <a:gd name="T5" fmla="*/ 1 h 23"/>
                    <a:gd name="T6" fmla="*/ 1 w 31"/>
                    <a:gd name="T7" fmla="*/ 17 h 23"/>
                    <a:gd name="T8" fmla="*/ 1 w 31"/>
                    <a:gd name="T9" fmla="*/ 1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23">
                      <a:moveTo>
                        <a:pt x="1" y="18"/>
                      </a:moveTo>
                      <a:cubicBezTo>
                        <a:pt x="13" y="23"/>
                        <a:pt x="26" y="11"/>
                        <a:pt x="31" y="1"/>
                      </a:cubicBezTo>
                      <a:cubicBezTo>
                        <a:pt x="31" y="1"/>
                        <a:pt x="29" y="0"/>
                        <a:pt x="29" y="1"/>
                      </a:cubicBezTo>
                      <a:cubicBezTo>
                        <a:pt x="25" y="10"/>
                        <a:pt x="12" y="22"/>
                        <a:pt x="1" y="17"/>
                      </a:cubicBezTo>
                      <a:cubicBezTo>
                        <a:pt x="1" y="16"/>
                        <a:pt x="0" y="18"/>
                        <a:pt x="1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" name="Freeform 153"/>
                <p:cNvSpPr/>
                <p:nvPr/>
              </p:nvSpPr>
              <p:spPr bwMode="auto">
                <a:xfrm>
                  <a:off x="904875" y="2481263"/>
                  <a:ext cx="63500" cy="73025"/>
                </a:xfrm>
                <a:custGeom>
                  <a:avLst/>
                  <a:gdLst>
                    <a:gd name="T0" fmla="*/ 33 w 61"/>
                    <a:gd name="T1" fmla="*/ 1 h 68"/>
                    <a:gd name="T2" fmla="*/ 33 w 61"/>
                    <a:gd name="T3" fmla="*/ 16 h 68"/>
                    <a:gd name="T4" fmla="*/ 29 w 61"/>
                    <a:gd name="T5" fmla="*/ 34 h 68"/>
                    <a:gd name="T6" fmla="*/ 35 w 61"/>
                    <a:gd name="T7" fmla="*/ 47 h 68"/>
                    <a:gd name="T8" fmla="*/ 48 w 61"/>
                    <a:gd name="T9" fmla="*/ 44 h 68"/>
                    <a:gd name="T10" fmla="*/ 50 w 61"/>
                    <a:gd name="T11" fmla="*/ 41 h 68"/>
                    <a:gd name="T12" fmla="*/ 53 w 61"/>
                    <a:gd name="T13" fmla="*/ 38 h 68"/>
                    <a:gd name="T14" fmla="*/ 54 w 61"/>
                    <a:gd name="T15" fmla="*/ 41 h 68"/>
                    <a:gd name="T16" fmla="*/ 55 w 61"/>
                    <a:gd name="T17" fmla="*/ 41 h 68"/>
                    <a:gd name="T18" fmla="*/ 59 w 61"/>
                    <a:gd name="T19" fmla="*/ 42 h 68"/>
                    <a:gd name="T20" fmla="*/ 57 w 61"/>
                    <a:gd name="T21" fmla="*/ 46 h 68"/>
                    <a:gd name="T22" fmla="*/ 57 w 61"/>
                    <a:gd name="T23" fmla="*/ 48 h 68"/>
                    <a:gd name="T24" fmla="*/ 46 w 61"/>
                    <a:gd name="T25" fmla="*/ 48 h 68"/>
                    <a:gd name="T26" fmla="*/ 45 w 61"/>
                    <a:gd name="T27" fmla="*/ 47 h 68"/>
                    <a:gd name="T28" fmla="*/ 39 w 61"/>
                    <a:gd name="T29" fmla="*/ 46 h 68"/>
                    <a:gd name="T30" fmla="*/ 25 w 61"/>
                    <a:gd name="T31" fmla="*/ 37 h 68"/>
                    <a:gd name="T32" fmla="*/ 18 w 61"/>
                    <a:gd name="T33" fmla="*/ 33 h 68"/>
                    <a:gd name="T34" fmla="*/ 15 w 61"/>
                    <a:gd name="T35" fmla="*/ 38 h 68"/>
                    <a:gd name="T36" fmla="*/ 8 w 61"/>
                    <a:gd name="T37" fmla="*/ 37 h 68"/>
                    <a:gd name="T38" fmla="*/ 1 w 61"/>
                    <a:gd name="T39" fmla="*/ 48 h 68"/>
                    <a:gd name="T40" fmla="*/ 12 w 61"/>
                    <a:gd name="T41" fmla="*/ 68 h 68"/>
                    <a:gd name="T42" fmla="*/ 12 w 61"/>
                    <a:gd name="T43" fmla="*/ 67 h 68"/>
                    <a:gd name="T44" fmla="*/ 2 w 61"/>
                    <a:gd name="T45" fmla="*/ 50 h 68"/>
                    <a:gd name="T46" fmla="*/ 9 w 61"/>
                    <a:gd name="T47" fmla="*/ 39 h 68"/>
                    <a:gd name="T48" fmla="*/ 15 w 61"/>
                    <a:gd name="T49" fmla="*/ 45 h 68"/>
                    <a:gd name="T50" fmla="*/ 16 w 61"/>
                    <a:gd name="T51" fmla="*/ 45 h 68"/>
                    <a:gd name="T52" fmla="*/ 24 w 61"/>
                    <a:gd name="T53" fmla="*/ 38 h 68"/>
                    <a:gd name="T54" fmla="*/ 31 w 61"/>
                    <a:gd name="T55" fmla="*/ 45 h 68"/>
                    <a:gd name="T56" fmla="*/ 39 w 61"/>
                    <a:gd name="T57" fmla="*/ 48 h 68"/>
                    <a:gd name="T58" fmla="*/ 44 w 61"/>
                    <a:gd name="T59" fmla="*/ 54 h 68"/>
                    <a:gd name="T60" fmla="*/ 51 w 61"/>
                    <a:gd name="T61" fmla="*/ 57 h 68"/>
                    <a:gd name="T62" fmla="*/ 61 w 61"/>
                    <a:gd name="T63" fmla="*/ 40 h 68"/>
                    <a:gd name="T64" fmla="*/ 61 w 61"/>
                    <a:gd name="T65" fmla="*/ 39 h 68"/>
                    <a:gd name="T66" fmla="*/ 54 w 61"/>
                    <a:gd name="T67" fmla="*/ 37 h 68"/>
                    <a:gd name="T68" fmla="*/ 50 w 61"/>
                    <a:gd name="T69" fmla="*/ 33 h 68"/>
                    <a:gd name="T70" fmla="*/ 49 w 61"/>
                    <a:gd name="T71" fmla="*/ 33 h 68"/>
                    <a:gd name="T72" fmla="*/ 48 w 61"/>
                    <a:gd name="T73" fmla="*/ 39 h 68"/>
                    <a:gd name="T74" fmla="*/ 30 w 61"/>
                    <a:gd name="T75" fmla="*/ 35 h 68"/>
                    <a:gd name="T76" fmla="*/ 35 w 61"/>
                    <a:gd name="T77" fmla="*/ 22 h 68"/>
                    <a:gd name="T78" fmla="*/ 34 w 61"/>
                    <a:gd name="T79" fmla="*/ 1 h 68"/>
                    <a:gd name="T80" fmla="*/ 33 w 61"/>
                    <a:gd name="T81" fmla="*/ 1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1" h="68">
                      <a:moveTo>
                        <a:pt x="33" y="1"/>
                      </a:moveTo>
                      <a:cubicBezTo>
                        <a:pt x="32" y="6"/>
                        <a:pt x="33" y="11"/>
                        <a:pt x="33" y="16"/>
                      </a:cubicBezTo>
                      <a:cubicBezTo>
                        <a:pt x="34" y="23"/>
                        <a:pt x="31" y="28"/>
                        <a:pt x="29" y="34"/>
                      </a:cubicBezTo>
                      <a:cubicBezTo>
                        <a:pt x="27" y="40"/>
                        <a:pt x="30" y="45"/>
                        <a:pt x="35" y="47"/>
                      </a:cubicBezTo>
                      <a:cubicBezTo>
                        <a:pt x="38" y="48"/>
                        <a:pt x="46" y="46"/>
                        <a:pt x="48" y="44"/>
                      </a:cubicBezTo>
                      <a:cubicBezTo>
                        <a:pt x="50" y="43"/>
                        <a:pt x="50" y="42"/>
                        <a:pt x="50" y="41"/>
                      </a:cubicBezTo>
                      <a:cubicBezTo>
                        <a:pt x="48" y="36"/>
                        <a:pt x="51" y="33"/>
                        <a:pt x="53" y="38"/>
                      </a:cubicBezTo>
                      <a:cubicBezTo>
                        <a:pt x="54" y="41"/>
                        <a:pt x="52" y="37"/>
                        <a:pt x="54" y="41"/>
                      </a:cubicBezTo>
                      <a:cubicBezTo>
                        <a:pt x="54" y="41"/>
                        <a:pt x="55" y="41"/>
                        <a:pt x="55" y="41"/>
                      </a:cubicBezTo>
                      <a:cubicBezTo>
                        <a:pt x="57" y="41"/>
                        <a:pt x="60" y="40"/>
                        <a:pt x="59" y="42"/>
                      </a:cubicBezTo>
                      <a:cubicBezTo>
                        <a:pt x="58" y="43"/>
                        <a:pt x="58" y="44"/>
                        <a:pt x="57" y="46"/>
                      </a:cubicBezTo>
                      <a:cubicBezTo>
                        <a:pt x="57" y="47"/>
                        <a:pt x="57" y="47"/>
                        <a:pt x="57" y="48"/>
                      </a:cubicBezTo>
                      <a:cubicBezTo>
                        <a:pt x="55" y="55"/>
                        <a:pt x="51" y="55"/>
                        <a:pt x="46" y="48"/>
                      </a:cubicBezTo>
                      <a:cubicBezTo>
                        <a:pt x="46" y="47"/>
                        <a:pt x="46" y="47"/>
                        <a:pt x="45" y="47"/>
                      </a:cubicBezTo>
                      <a:cubicBezTo>
                        <a:pt x="41" y="46"/>
                        <a:pt x="43" y="46"/>
                        <a:pt x="39" y="46"/>
                      </a:cubicBezTo>
                      <a:cubicBezTo>
                        <a:pt x="33" y="47"/>
                        <a:pt x="28" y="41"/>
                        <a:pt x="25" y="37"/>
                      </a:cubicBezTo>
                      <a:cubicBezTo>
                        <a:pt x="22" y="34"/>
                        <a:pt x="21" y="32"/>
                        <a:pt x="18" y="33"/>
                      </a:cubicBezTo>
                      <a:cubicBezTo>
                        <a:pt x="16" y="34"/>
                        <a:pt x="15" y="37"/>
                        <a:pt x="15" y="38"/>
                      </a:cubicBezTo>
                      <a:cubicBezTo>
                        <a:pt x="16" y="46"/>
                        <a:pt x="12" y="38"/>
                        <a:pt x="8" y="37"/>
                      </a:cubicBezTo>
                      <a:cubicBezTo>
                        <a:pt x="1" y="36"/>
                        <a:pt x="0" y="43"/>
                        <a:pt x="1" y="48"/>
                      </a:cubicBezTo>
                      <a:cubicBezTo>
                        <a:pt x="1" y="56"/>
                        <a:pt x="4" y="65"/>
                        <a:pt x="12" y="68"/>
                      </a:cubicBezTo>
                      <a:cubicBezTo>
                        <a:pt x="13" y="68"/>
                        <a:pt x="13" y="67"/>
                        <a:pt x="12" y="67"/>
                      </a:cubicBezTo>
                      <a:cubicBezTo>
                        <a:pt x="5" y="64"/>
                        <a:pt x="3" y="57"/>
                        <a:pt x="2" y="50"/>
                      </a:cubicBezTo>
                      <a:cubicBezTo>
                        <a:pt x="2" y="47"/>
                        <a:pt x="1" y="36"/>
                        <a:pt x="9" y="39"/>
                      </a:cubicBezTo>
                      <a:cubicBezTo>
                        <a:pt x="11" y="41"/>
                        <a:pt x="13" y="43"/>
                        <a:pt x="15" y="45"/>
                      </a:cubicBezTo>
                      <a:cubicBezTo>
                        <a:pt x="16" y="46"/>
                        <a:pt x="16" y="45"/>
                        <a:pt x="16" y="45"/>
                      </a:cubicBezTo>
                      <a:cubicBezTo>
                        <a:pt x="17" y="42"/>
                        <a:pt x="19" y="32"/>
                        <a:pt x="24" y="38"/>
                      </a:cubicBezTo>
                      <a:cubicBezTo>
                        <a:pt x="26" y="40"/>
                        <a:pt x="28" y="43"/>
                        <a:pt x="31" y="45"/>
                      </a:cubicBezTo>
                      <a:cubicBezTo>
                        <a:pt x="34" y="47"/>
                        <a:pt x="36" y="47"/>
                        <a:pt x="39" y="48"/>
                      </a:cubicBezTo>
                      <a:cubicBezTo>
                        <a:pt x="47" y="48"/>
                        <a:pt x="42" y="50"/>
                        <a:pt x="44" y="54"/>
                      </a:cubicBezTo>
                      <a:cubicBezTo>
                        <a:pt x="45" y="56"/>
                        <a:pt x="48" y="58"/>
                        <a:pt x="51" y="57"/>
                      </a:cubicBezTo>
                      <a:cubicBezTo>
                        <a:pt x="58" y="53"/>
                        <a:pt x="58" y="47"/>
                        <a:pt x="61" y="40"/>
                      </a:cubicBezTo>
                      <a:cubicBezTo>
                        <a:pt x="61" y="40"/>
                        <a:pt x="61" y="39"/>
                        <a:pt x="61" y="39"/>
                      </a:cubicBezTo>
                      <a:cubicBezTo>
                        <a:pt x="58" y="39"/>
                        <a:pt x="55" y="41"/>
                        <a:pt x="54" y="37"/>
                      </a:cubicBezTo>
                      <a:cubicBezTo>
                        <a:pt x="54" y="35"/>
                        <a:pt x="52" y="34"/>
                        <a:pt x="50" y="33"/>
                      </a:cubicBezTo>
                      <a:cubicBezTo>
                        <a:pt x="50" y="33"/>
                        <a:pt x="50" y="33"/>
                        <a:pt x="49" y="33"/>
                      </a:cubicBezTo>
                      <a:cubicBezTo>
                        <a:pt x="48" y="35"/>
                        <a:pt x="48" y="37"/>
                        <a:pt x="48" y="39"/>
                      </a:cubicBezTo>
                      <a:cubicBezTo>
                        <a:pt x="47" y="48"/>
                        <a:pt x="28" y="49"/>
                        <a:pt x="30" y="35"/>
                      </a:cubicBezTo>
                      <a:cubicBezTo>
                        <a:pt x="31" y="30"/>
                        <a:pt x="35" y="26"/>
                        <a:pt x="35" y="22"/>
                      </a:cubicBezTo>
                      <a:cubicBezTo>
                        <a:pt x="35" y="15"/>
                        <a:pt x="34" y="8"/>
                        <a:pt x="34" y="1"/>
                      </a:cubicBezTo>
                      <a:cubicBezTo>
                        <a:pt x="34" y="0"/>
                        <a:pt x="33" y="0"/>
                        <a:pt x="3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" name="Freeform 154"/>
                <p:cNvSpPr/>
                <p:nvPr/>
              </p:nvSpPr>
              <p:spPr bwMode="auto">
                <a:xfrm>
                  <a:off x="942975" y="2517776"/>
                  <a:ext cx="9525" cy="9525"/>
                </a:xfrm>
                <a:custGeom>
                  <a:avLst/>
                  <a:gdLst>
                    <a:gd name="T0" fmla="*/ 2 w 9"/>
                    <a:gd name="T1" fmla="*/ 5 h 9"/>
                    <a:gd name="T2" fmla="*/ 5 w 9"/>
                    <a:gd name="T3" fmla="*/ 2 h 9"/>
                    <a:gd name="T4" fmla="*/ 3 w 9"/>
                    <a:gd name="T5" fmla="*/ 5 h 9"/>
                    <a:gd name="T6" fmla="*/ 0 w 9"/>
                    <a:gd name="T7" fmla="*/ 8 h 9"/>
                    <a:gd name="T8" fmla="*/ 1 w 9"/>
                    <a:gd name="T9" fmla="*/ 9 h 9"/>
                    <a:gd name="T10" fmla="*/ 5 w 9"/>
                    <a:gd name="T11" fmla="*/ 1 h 9"/>
                    <a:gd name="T12" fmla="*/ 1 w 9"/>
                    <a:gd name="T13" fmla="*/ 1 h 9"/>
                    <a:gd name="T14" fmla="*/ 1 w 9"/>
                    <a:gd name="T15" fmla="*/ 6 h 9"/>
                    <a:gd name="T16" fmla="*/ 2 w 9"/>
                    <a:gd name="T17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9">
                      <a:moveTo>
                        <a:pt x="2" y="5"/>
                      </a:moveTo>
                      <a:cubicBezTo>
                        <a:pt x="1" y="3"/>
                        <a:pt x="3" y="0"/>
                        <a:pt x="5" y="2"/>
                      </a:cubicBezTo>
                      <a:cubicBezTo>
                        <a:pt x="5" y="3"/>
                        <a:pt x="4" y="5"/>
                        <a:pt x="3" y="5"/>
                      </a:cubicBezTo>
                      <a:cubicBezTo>
                        <a:pt x="2" y="6"/>
                        <a:pt x="1" y="7"/>
                        <a:pt x="0" y="8"/>
                      </a:cubicBezTo>
                      <a:cubicBezTo>
                        <a:pt x="0" y="8"/>
                        <a:pt x="0" y="9"/>
                        <a:pt x="1" y="9"/>
                      </a:cubicBezTo>
                      <a:cubicBezTo>
                        <a:pt x="3" y="8"/>
                        <a:pt x="9" y="3"/>
                        <a:pt x="5" y="1"/>
                      </a:cubicBezTo>
                      <a:cubicBezTo>
                        <a:pt x="4" y="0"/>
                        <a:pt x="2" y="0"/>
                        <a:pt x="1" y="1"/>
                      </a:cubicBezTo>
                      <a:cubicBezTo>
                        <a:pt x="0" y="2"/>
                        <a:pt x="0" y="5"/>
                        <a:pt x="1" y="6"/>
                      </a:cubicBezTo>
                      <a:cubicBezTo>
                        <a:pt x="1" y="6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" name="Freeform 155"/>
                <p:cNvSpPr/>
                <p:nvPr/>
              </p:nvSpPr>
              <p:spPr bwMode="auto">
                <a:xfrm>
                  <a:off x="958850" y="2513013"/>
                  <a:ext cx="9525" cy="6350"/>
                </a:xfrm>
                <a:custGeom>
                  <a:avLst/>
                  <a:gdLst>
                    <a:gd name="T0" fmla="*/ 3 w 8"/>
                    <a:gd name="T1" fmla="*/ 4 h 6"/>
                    <a:gd name="T2" fmla="*/ 5 w 8"/>
                    <a:gd name="T3" fmla="*/ 2 h 6"/>
                    <a:gd name="T4" fmla="*/ 6 w 8"/>
                    <a:gd name="T5" fmla="*/ 4 h 6"/>
                    <a:gd name="T6" fmla="*/ 1 w 8"/>
                    <a:gd name="T7" fmla="*/ 4 h 6"/>
                    <a:gd name="T8" fmla="*/ 1 w 8"/>
                    <a:gd name="T9" fmla="*/ 5 h 6"/>
                    <a:gd name="T10" fmla="*/ 8 w 8"/>
                    <a:gd name="T11" fmla="*/ 3 h 6"/>
                    <a:gd name="T12" fmla="*/ 4 w 8"/>
                    <a:gd name="T13" fmla="*/ 1 h 6"/>
                    <a:gd name="T14" fmla="*/ 2 w 8"/>
                    <a:gd name="T15" fmla="*/ 5 h 6"/>
                    <a:gd name="T16" fmla="*/ 3 w 8"/>
                    <a:gd name="T17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6">
                      <a:moveTo>
                        <a:pt x="3" y="4"/>
                      </a:moveTo>
                      <a:cubicBezTo>
                        <a:pt x="3" y="3"/>
                        <a:pt x="3" y="2"/>
                        <a:pt x="5" y="2"/>
                      </a:cubicBezTo>
                      <a:cubicBezTo>
                        <a:pt x="5" y="2"/>
                        <a:pt x="7" y="3"/>
                        <a:pt x="6" y="4"/>
                      </a:cubicBezTo>
                      <a:cubicBezTo>
                        <a:pt x="5" y="5"/>
                        <a:pt x="3" y="5"/>
                        <a:pt x="1" y="4"/>
                      </a:cubicBezTo>
                      <a:cubicBezTo>
                        <a:pt x="1" y="4"/>
                        <a:pt x="0" y="5"/>
                        <a:pt x="1" y="5"/>
                      </a:cubicBezTo>
                      <a:cubicBezTo>
                        <a:pt x="2" y="6"/>
                        <a:pt x="8" y="6"/>
                        <a:pt x="8" y="3"/>
                      </a:cubicBezTo>
                      <a:cubicBezTo>
                        <a:pt x="8" y="2"/>
                        <a:pt x="6" y="0"/>
                        <a:pt x="4" y="1"/>
                      </a:cubicBezTo>
                      <a:cubicBezTo>
                        <a:pt x="2" y="1"/>
                        <a:pt x="1" y="3"/>
                        <a:pt x="2" y="5"/>
                      </a:cubicBezTo>
                      <a:cubicBezTo>
                        <a:pt x="2" y="6"/>
                        <a:pt x="3" y="5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" name="Freeform 156"/>
                <p:cNvSpPr/>
                <p:nvPr/>
              </p:nvSpPr>
              <p:spPr bwMode="auto">
                <a:xfrm>
                  <a:off x="895350" y="2506663"/>
                  <a:ext cx="9525" cy="28575"/>
                </a:xfrm>
                <a:custGeom>
                  <a:avLst/>
                  <a:gdLst>
                    <a:gd name="T0" fmla="*/ 6 w 9"/>
                    <a:gd name="T1" fmla="*/ 26 h 27"/>
                    <a:gd name="T2" fmla="*/ 9 w 9"/>
                    <a:gd name="T3" fmla="*/ 1 h 27"/>
                    <a:gd name="T4" fmla="*/ 8 w 9"/>
                    <a:gd name="T5" fmla="*/ 0 h 27"/>
                    <a:gd name="T6" fmla="*/ 3 w 9"/>
                    <a:gd name="T7" fmla="*/ 22 h 27"/>
                    <a:gd name="T8" fmla="*/ 5 w 9"/>
                    <a:gd name="T9" fmla="*/ 22 h 27"/>
                    <a:gd name="T10" fmla="*/ 6 w 9"/>
                    <a:gd name="T11" fmla="*/ 4 h 27"/>
                    <a:gd name="T12" fmla="*/ 4 w 9"/>
                    <a:gd name="T13" fmla="*/ 4 h 27"/>
                    <a:gd name="T14" fmla="*/ 2 w 9"/>
                    <a:gd name="T15" fmla="*/ 21 h 27"/>
                    <a:gd name="T16" fmla="*/ 4 w 9"/>
                    <a:gd name="T17" fmla="*/ 21 h 27"/>
                    <a:gd name="T18" fmla="*/ 3 w 9"/>
                    <a:gd name="T19" fmla="*/ 3 h 27"/>
                    <a:gd name="T20" fmla="*/ 2 w 9"/>
                    <a:gd name="T21" fmla="*/ 3 h 27"/>
                    <a:gd name="T22" fmla="*/ 1 w 9"/>
                    <a:gd name="T23" fmla="*/ 17 h 27"/>
                    <a:gd name="T24" fmla="*/ 2 w 9"/>
                    <a:gd name="T25" fmla="*/ 17 h 27"/>
                    <a:gd name="T26" fmla="*/ 2 w 9"/>
                    <a:gd name="T27" fmla="*/ 4 h 27"/>
                    <a:gd name="T28" fmla="*/ 1 w 9"/>
                    <a:gd name="T29" fmla="*/ 4 h 27"/>
                    <a:gd name="T30" fmla="*/ 1 w 9"/>
                    <a:gd name="T31" fmla="*/ 17 h 27"/>
                    <a:gd name="T32" fmla="*/ 2 w 9"/>
                    <a:gd name="T33" fmla="*/ 17 h 27"/>
                    <a:gd name="T34" fmla="*/ 3 w 9"/>
                    <a:gd name="T35" fmla="*/ 3 h 27"/>
                    <a:gd name="T36" fmla="*/ 2 w 9"/>
                    <a:gd name="T37" fmla="*/ 3 h 27"/>
                    <a:gd name="T38" fmla="*/ 2 w 9"/>
                    <a:gd name="T39" fmla="*/ 21 h 27"/>
                    <a:gd name="T40" fmla="*/ 4 w 9"/>
                    <a:gd name="T41" fmla="*/ 21 h 27"/>
                    <a:gd name="T42" fmla="*/ 6 w 9"/>
                    <a:gd name="T43" fmla="*/ 4 h 27"/>
                    <a:gd name="T44" fmla="*/ 4 w 9"/>
                    <a:gd name="T45" fmla="*/ 4 h 27"/>
                    <a:gd name="T46" fmla="*/ 3 w 9"/>
                    <a:gd name="T47" fmla="*/ 22 h 27"/>
                    <a:gd name="T48" fmla="*/ 5 w 9"/>
                    <a:gd name="T49" fmla="*/ 22 h 27"/>
                    <a:gd name="T50" fmla="*/ 9 w 9"/>
                    <a:gd name="T51" fmla="*/ 1 h 27"/>
                    <a:gd name="T52" fmla="*/ 8 w 9"/>
                    <a:gd name="T53" fmla="*/ 0 h 27"/>
                    <a:gd name="T54" fmla="*/ 5 w 9"/>
                    <a:gd name="T55" fmla="*/ 26 h 27"/>
                    <a:gd name="T56" fmla="*/ 6 w 9"/>
                    <a:gd name="T57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9" h="27">
                      <a:moveTo>
                        <a:pt x="6" y="26"/>
                      </a:moveTo>
                      <a:cubicBezTo>
                        <a:pt x="3" y="17"/>
                        <a:pt x="6" y="9"/>
                        <a:pt x="9" y="1"/>
                      </a:cubicBezTo>
                      <a:cubicBezTo>
                        <a:pt x="9" y="1"/>
                        <a:pt x="9" y="0"/>
                        <a:pt x="8" y="0"/>
                      </a:cubicBezTo>
                      <a:cubicBezTo>
                        <a:pt x="1" y="5"/>
                        <a:pt x="2" y="15"/>
                        <a:pt x="3" y="22"/>
                      </a:cubicBezTo>
                      <a:cubicBezTo>
                        <a:pt x="3" y="23"/>
                        <a:pt x="5" y="23"/>
                        <a:pt x="5" y="22"/>
                      </a:cubicBezTo>
                      <a:cubicBezTo>
                        <a:pt x="4" y="16"/>
                        <a:pt x="4" y="10"/>
                        <a:pt x="6" y="4"/>
                      </a:cubicBezTo>
                      <a:cubicBezTo>
                        <a:pt x="5" y="4"/>
                        <a:pt x="5" y="4"/>
                        <a:pt x="4" y="4"/>
                      </a:cubicBezTo>
                      <a:cubicBezTo>
                        <a:pt x="3" y="10"/>
                        <a:pt x="1" y="15"/>
                        <a:pt x="2" y="21"/>
                      </a:cubicBezTo>
                      <a:cubicBezTo>
                        <a:pt x="2" y="22"/>
                        <a:pt x="4" y="22"/>
                        <a:pt x="4" y="21"/>
                      </a:cubicBezTo>
                      <a:cubicBezTo>
                        <a:pt x="4" y="15"/>
                        <a:pt x="4" y="9"/>
                        <a:pt x="3" y="3"/>
                      </a:cubicBezTo>
                      <a:cubicBezTo>
                        <a:pt x="3" y="2"/>
                        <a:pt x="2" y="2"/>
                        <a:pt x="2" y="3"/>
                      </a:cubicBezTo>
                      <a:cubicBezTo>
                        <a:pt x="1" y="7"/>
                        <a:pt x="0" y="12"/>
                        <a:pt x="1" y="17"/>
                      </a:cubicBezTo>
                      <a:cubicBezTo>
                        <a:pt x="1" y="18"/>
                        <a:pt x="2" y="18"/>
                        <a:pt x="2" y="17"/>
                      </a:cubicBezTo>
                      <a:cubicBezTo>
                        <a:pt x="2" y="13"/>
                        <a:pt x="2" y="8"/>
                        <a:pt x="2" y="4"/>
                      </a:cubicBezTo>
                      <a:cubicBezTo>
                        <a:pt x="2" y="3"/>
                        <a:pt x="1" y="3"/>
                        <a:pt x="1" y="4"/>
                      </a:cubicBezTo>
                      <a:cubicBezTo>
                        <a:pt x="1" y="8"/>
                        <a:pt x="1" y="13"/>
                        <a:pt x="1" y="17"/>
                      </a:cubicBezTo>
                      <a:cubicBezTo>
                        <a:pt x="1" y="17"/>
                        <a:pt x="1" y="17"/>
                        <a:pt x="2" y="17"/>
                      </a:cubicBezTo>
                      <a:cubicBezTo>
                        <a:pt x="2" y="12"/>
                        <a:pt x="2" y="8"/>
                        <a:pt x="3" y="3"/>
                      </a:cubicBezTo>
                      <a:cubicBezTo>
                        <a:pt x="3" y="3"/>
                        <a:pt x="2" y="3"/>
                        <a:pt x="2" y="3"/>
                      </a:cubicBezTo>
                      <a:cubicBezTo>
                        <a:pt x="3" y="9"/>
                        <a:pt x="3" y="15"/>
                        <a:pt x="2" y="21"/>
                      </a:cubicBezTo>
                      <a:cubicBezTo>
                        <a:pt x="3" y="21"/>
                        <a:pt x="3" y="21"/>
                        <a:pt x="4" y="21"/>
                      </a:cubicBezTo>
                      <a:cubicBezTo>
                        <a:pt x="3" y="15"/>
                        <a:pt x="4" y="10"/>
                        <a:pt x="6" y="4"/>
                      </a:cubicBezTo>
                      <a:cubicBezTo>
                        <a:pt x="6" y="4"/>
                        <a:pt x="4" y="3"/>
                        <a:pt x="4" y="4"/>
                      </a:cubicBezTo>
                      <a:cubicBezTo>
                        <a:pt x="2" y="10"/>
                        <a:pt x="2" y="16"/>
                        <a:pt x="3" y="22"/>
                      </a:cubicBezTo>
                      <a:cubicBezTo>
                        <a:pt x="4" y="22"/>
                        <a:pt x="4" y="22"/>
                        <a:pt x="5" y="22"/>
                      </a:cubicBezTo>
                      <a:cubicBezTo>
                        <a:pt x="3" y="15"/>
                        <a:pt x="3" y="6"/>
                        <a:pt x="9" y="1"/>
                      </a:cubicBezTo>
                      <a:cubicBezTo>
                        <a:pt x="9" y="1"/>
                        <a:pt x="8" y="1"/>
                        <a:pt x="8" y="0"/>
                      </a:cubicBezTo>
                      <a:cubicBezTo>
                        <a:pt x="4" y="9"/>
                        <a:pt x="1" y="17"/>
                        <a:pt x="5" y="26"/>
                      </a:cubicBezTo>
                      <a:cubicBezTo>
                        <a:pt x="5" y="27"/>
                        <a:pt x="7" y="27"/>
                        <a:pt x="6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" name="Freeform 157"/>
                <p:cNvSpPr/>
                <p:nvPr/>
              </p:nvSpPr>
              <p:spPr bwMode="auto">
                <a:xfrm>
                  <a:off x="895350" y="2493963"/>
                  <a:ext cx="11113" cy="19050"/>
                </a:xfrm>
                <a:custGeom>
                  <a:avLst/>
                  <a:gdLst>
                    <a:gd name="T0" fmla="*/ 6 w 11"/>
                    <a:gd name="T1" fmla="*/ 3 h 17"/>
                    <a:gd name="T2" fmla="*/ 7 w 11"/>
                    <a:gd name="T3" fmla="*/ 2 h 17"/>
                    <a:gd name="T4" fmla="*/ 6 w 11"/>
                    <a:gd name="T5" fmla="*/ 1 h 17"/>
                    <a:gd name="T6" fmla="*/ 1 w 11"/>
                    <a:gd name="T7" fmla="*/ 14 h 17"/>
                    <a:gd name="T8" fmla="*/ 2 w 11"/>
                    <a:gd name="T9" fmla="*/ 15 h 17"/>
                    <a:gd name="T10" fmla="*/ 9 w 11"/>
                    <a:gd name="T11" fmla="*/ 4 h 17"/>
                    <a:gd name="T12" fmla="*/ 8 w 11"/>
                    <a:gd name="T13" fmla="*/ 4 h 17"/>
                    <a:gd name="T14" fmla="*/ 5 w 11"/>
                    <a:gd name="T15" fmla="*/ 12 h 17"/>
                    <a:gd name="T16" fmla="*/ 6 w 11"/>
                    <a:gd name="T17" fmla="*/ 12 h 17"/>
                    <a:gd name="T18" fmla="*/ 9 w 11"/>
                    <a:gd name="T19" fmla="*/ 5 h 17"/>
                    <a:gd name="T20" fmla="*/ 8 w 11"/>
                    <a:gd name="T21" fmla="*/ 5 h 17"/>
                    <a:gd name="T22" fmla="*/ 6 w 11"/>
                    <a:gd name="T23" fmla="*/ 15 h 17"/>
                    <a:gd name="T24" fmla="*/ 7 w 11"/>
                    <a:gd name="T25" fmla="*/ 16 h 17"/>
                    <a:gd name="T26" fmla="*/ 11 w 11"/>
                    <a:gd name="T27" fmla="*/ 7 h 17"/>
                    <a:gd name="T28" fmla="*/ 10 w 11"/>
                    <a:gd name="T29" fmla="*/ 6 h 17"/>
                    <a:gd name="T30" fmla="*/ 6 w 11"/>
                    <a:gd name="T31" fmla="*/ 15 h 17"/>
                    <a:gd name="T32" fmla="*/ 7 w 11"/>
                    <a:gd name="T33" fmla="*/ 16 h 17"/>
                    <a:gd name="T34" fmla="*/ 10 w 11"/>
                    <a:gd name="T35" fmla="*/ 5 h 17"/>
                    <a:gd name="T36" fmla="*/ 8 w 11"/>
                    <a:gd name="T37" fmla="*/ 4 h 17"/>
                    <a:gd name="T38" fmla="*/ 5 w 11"/>
                    <a:gd name="T39" fmla="*/ 12 h 17"/>
                    <a:gd name="T40" fmla="*/ 6 w 11"/>
                    <a:gd name="T41" fmla="*/ 12 h 17"/>
                    <a:gd name="T42" fmla="*/ 9 w 11"/>
                    <a:gd name="T43" fmla="*/ 4 h 17"/>
                    <a:gd name="T44" fmla="*/ 8 w 11"/>
                    <a:gd name="T45" fmla="*/ 3 h 17"/>
                    <a:gd name="T46" fmla="*/ 1 w 11"/>
                    <a:gd name="T47" fmla="*/ 14 h 17"/>
                    <a:gd name="T48" fmla="*/ 2 w 11"/>
                    <a:gd name="T49" fmla="*/ 15 h 17"/>
                    <a:gd name="T50" fmla="*/ 8 w 11"/>
                    <a:gd name="T51" fmla="*/ 1 h 17"/>
                    <a:gd name="T52" fmla="*/ 7 w 11"/>
                    <a:gd name="T53" fmla="*/ 0 h 17"/>
                    <a:gd name="T54" fmla="*/ 5 w 11"/>
                    <a:gd name="T55" fmla="*/ 3 h 17"/>
                    <a:gd name="T56" fmla="*/ 6 w 11"/>
                    <a:gd name="T57" fmla="*/ 3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1" h="17">
                      <a:moveTo>
                        <a:pt x="6" y="3"/>
                      </a:moveTo>
                      <a:cubicBezTo>
                        <a:pt x="7" y="3"/>
                        <a:pt x="7" y="2"/>
                        <a:pt x="7" y="2"/>
                      </a:cubicBezTo>
                      <a:cubicBezTo>
                        <a:pt x="7" y="1"/>
                        <a:pt x="7" y="1"/>
                        <a:pt x="6" y="1"/>
                      </a:cubicBezTo>
                      <a:cubicBezTo>
                        <a:pt x="5" y="5"/>
                        <a:pt x="2" y="10"/>
                        <a:pt x="1" y="14"/>
                      </a:cubicBezTo>
                      <a:cubicBezTo>
                        <a:pt x="0" y="15"/>
                        <a:pt x="2" y="16"/>
                        <a:pt x="2" y="15"/>
                      </a:cubicBezTo>
                      <a:cubicBezTo>
                        <a:pt x="4" y="11"/>
                        <a:pt x="5" y="7"/>
                        <a:pt x="9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7" y="7"/>
                        <a:pt x="7" y="9"/>
                        <a:pt x="5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7" y="10"/>
                        <a:pt x="8" y="7"/>
                        <a:pt x="9" y="5"/>
                      </a:cubicBezTo>
                      <a:cubicBezTo>
                        <a:pt x="9" y="5"/>
                        <a:pt x="9" y="5"/>
                        <a:pt x="8" y="5"/>
                      </a:cubicBezTo>
                      <a:cubicBezTo>
                        <a:pt x="8" y="8"/>
                        <a:pt x="7" y="12"/>
                        <a:pt x="6" y="15"/>
                      </a:cubicBezTo>
                      <a:cubicBezTo>
                        <a:pt x="6" y="16"/>
                        <a:pt x="7" y="16"/>
                        <a:pt x="7" y="16"/>
                      </a:cubicBezTo>
                      <a:cubicBezTo>
                        <a:pt x="8" y="13"/>
                        <a:pt x="9" y="10"/>
                        <a:pt x="11" y="7"/>
                      </a:cubicBezTo>
                      <a:cubicBezTo>
                        <a:pt x="11" y="6"/>
                        <a:pt x="10" y="5"/>
                        <a:pt x="10" y="6"/>
                      </a:cubicBezTo>
                      <a:cubicBezTo>
                        <a:pt x="8" y="9"/>
                        <a:pt x="7" y="12"/>
                        <a:pt x="6" y="15"/>
                      </a:cubicBezTo>
                      <a:cubicBezTo>
                        <a:pt x="6" y="16"/>
                        <a:pt x="7" y="17"/>
                        <a:pt x="7" y="16"/>
                      </a:cubicBezTo>
                      <a:cubicBezTo>
                        <a:pt x="9" y="12"/>
                        <a:pt x="10" y="9"/>
                        <a:pt x="10" y="5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6" y="7"/>
                        <a:pt x="6" y="9"/>
                        <a:pt x="5" y="12"/>
                      </a:cubicBezTo>
                      <a:cubicBezTo>
                        <a:pt x="5" y="13"/>
                        <a:pt x="6" y="13"/>
                        <a:pt x="6" y="12"/>
                      </a:cubicBezTo>
                      <a:cubicBezTo>
                        <a:pt x="8" y="10"/>
                        <a:pt x="9" y="7"/>
                        <a:pt x="9" y="4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4" y="6"/>
                        <a:pt x="3" y="10"/>
                        <a:pt x="1" y="14"/>
                      </a:cubicBezTo>
                      <a:cubicBezTo>
                        <a:pt x="1" y="14"/>
                        <a:pt x="2" y="15"/>
                        <a:pt x="2" y="15"/>
                      </a:cubicBezTo>
                      <a:cubicBezTo>
                        <a:pt x="4" y="10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0"/>
                      </a:cubicBezTo>
                      <a:cubicBezTo>
                        <a:pt x="5" y="1"/>
                        <a:pt x="5" y="2"/>
                        <a:pt x="5" y="3"/>
                      </a:cubicBezTo>
                      <a:cubicBezTo>
                        <a:pt x="5" y="4"/>
                        <a:pt x="6" y="4"/>
                        <a:pt x="6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" name="Freeform 158"/>
                <p:cNvSpPr/>
                <p:nvPr/>
              </p:nvSpPr>
              <p:spPr bwMode="auto">
                <a:xfrm>
                  <a:off x="903288" y="2497138"/>
                  <a:ext cx="4763" cy="14288"/>
                </a:xfrm>
                <a:custGeom>
                  <a:avLst/>
                  <a:gdLst>
                    <a:gd name="T0" fmla="*/ 3 w 5"/>
                    <a:gd name="T1" fmla="*/ 1 h 13"/>
                    <a:gd name="T2" fmla="*/ 0 w 5"/>
                    <a:gd name="T3" fmla="*/ 11 h 13"/>
                    <a:gd name="T4" fmla="*/ 2 w 5"/>
                    <a:gd name="T5" fmla="*/ 12 h 13"/>
                    <a:gd name="T6" fmla="*/ 2 w 5"/>
                    <a:gd name="T7" fmla="*/ 8 h 13"/>
                    <a:gd name="T8" fmla="*/ 1 w 5"/>
                    <a:gd name="T9" fmla="*/ 7 h 13"/>
                    <a:gd name="T10" fmla="*/ 0 w 5"/>
                    <a:gd name="T11" fmla="*/ 12 h 13"/>
                    <a:gd name="T12" fmla="*/ 2 w 5"/>
                    <a:gd name="T13" fmla="*/ 12 h 13"/>
                    <a:gd name="T14" fmla="*/ 5 w 5"/>
                    <a:gd name="T15" fmla="*/ 1 h 13"/>
                    <a:gd name="T16" fmla="*/ 3 w 5"/>
                    <a:gd name="T17" fmla="*/ 1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13">
                      <a:moveTo>
                        <a:pt x="3" y="1"/>
                      </a:moveTo>
                      <a:cubicBezTo>
                        <a:pt x="4" y="4"/>
                        <a:pt x="2" y="8"/>
                        <a:pt x="0" y="11"/>
                      </a:cubicBezTo>
                      <a:cubicBezTo>
                        <a:pt x="1" y="12"/>
                        <a:pt x="1" y="12"/>
                        <a:pt x="2" y="12"/>
                      </a:cubicBezTo>
                      <a:cubicBezTo>
                        <a:pt x="2" y="10"/>
                        <a:pt x="2" y="9"/>
                        <a:pt x="2" y="8"/>
                      </a:cubicBezTo>
                      <a:cubicBezTo>
                        <a:pt x="2" y="7"/>
                        <a:pt x="1" y="6"/>
                        <a:pt x="1" y="7"/>
                      </a:cubicBezTo>
                      <a:cubicBezTo>
                        <a:pt x="1" y="9"/>
                        <a:pt x="0" y="10"/>
                        <a:pt x="0" y="12"/>
                      </a:cubicBezTo>
                      <a:cubicBezTo>
                        <a:pt x="0" y="12"/>
                        <a:pt x="1" y="13"/>
                        <a:pt x="2" y="12"/>
                      </a:cubicBezTo>
                      <a:cubicBezTo>
                        <a:pt x="3" y="8"/>
                        <a:pt x="5" y="5"/>
                        <a:pt x="5" y="1"/>
                      </a:cubicBezTo>
                      <a:cubicBezTo>
                        <a:pt x="5" y="0"/>
                        <a:pt x="3" y="0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" name="Freeform 159"/>
                <p:cNvSpPr/>
                <p:nvPr/>
              </p:nvSpPr>
              <p:spPr bwMode="auto">
                <a:xfrm>
                  <a:off x="904875" y="2497138"/>
                  <a:ext cx="3175" cy="15875"/>
                </a:xfrm>
                <a:custGeom>
                  <a:avLst/>
                  <a:gdLst>
                    <a:gd name="T0" fmla="*/ 2 w 4"/>
                    <a:gd name="T1" fmla="*/ 1 h 15"/>
                    <a:gd name="T2" fmla="*/ 1 w 4"/>
                    <a:gd name="T3" fmla="*/ 14 h 15"/>
                    <a:gd name="T4" fmla="*/ 2 w 4"/>
                    <a:gd name="T5" fmla="*/ 14 h 15"/>
                    <a:gd name="T6" fmla="*/ 3 w 4"/>
                    <a:gd name="T7" fmla="*/ 10 h 15"/>
                    <a:gd name="T8" fmla="*/ 2 w 4"/>
                    <a:gd name="T9" fmla="*/ 9 h 15"/>
                    <a:gd name="T10" fmla="*/ 1 w 4"/>
                    <a:gd name="T11" fmla="*/ 14 h 15"/>
                    <a:gd name="T12" fmla="*/ 2 w 4"/>
                    <a:gd name="T13" fmla="*/ 14 h 15"/>
                    <a:gd name="T14" fmla="*/ 4 w 4"/>
                    <a:gd name="T15" fmla="*/ 1 h 15"/>
                    <a:gd name="T16" fmla="*/ 2 w 4"/>
                    <a:gd name="T17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5">
                      <a:moveTo>
                        <a:pt x="2" y="1"/>
                      </a:moveTo>
                      <a:cubicBezTo>
                        <a:pt x="2" y="5"/>
                        <a:pt x="2" y="10"/>
                        <a:pt x="1" y="14"/>
                      </a:cubicBezTo>
                      <a:cubicBezTo>
                        <a:pt x="1" y="14"/>
                        <a:pt x="2" y="14"/>
                        <a:pt x="2" y="14"/>
                      </a:cubicBezTo>
                      <a:cubicBezTo>
                        <a:pt x="2" y="13"/>
                        <a:pt x="3" y="11"/>
                        <a:pt x="3" y="10"/>
                      </a:cubicBezTo>
                      <a:cubicBezTo>
                        <a:pt x="3" y="9"/>
                        <a:pt x="2" y="9"/>
                        <a:pt x="2" y="9"/>
                      </a:cubicBezTo>
                      <a:cubicBezTo>
                        <a:pt x="1" y="11"/>
                        <a:pt x="1" y="12"/>
                        <a:pt x="1" y="14"/>
                      </a:cubicBezTo>
                      <a:cubicBezTo>
                        <a:pt x="0" y="15"/>
                        <a:pt x="2" y="15"/>
                        <a:pt x="2" y="14"/>
                      </a:cubicBezTo>
                      <a:cubicBezTo>
                        <a:pt x="3" y="10"/>
                        <a:pt x="4" y="5"/>
                        <a:pt x="4" y="1"/>
                      </a:cubicBezTo>
                      <a:cubicBezTo>
                        <a:pt x="4" y="0"/>
                        <a:pt x="2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" name="Freeform 160"/>
                <p:cNvSpPr/>
                <p:nvPr/>
              </p:nvSpPr>
              <p:spPr bwMode="auto">
                <a:xfrm>
                  <a:off x="906463" y="2497138"/>
                  <a:ext cx="4763" cy="14288"/>
                </a:xfrm>
                <a:custGeom>
                  <a:avLst/>
                  <a:gdLst>
                    <a:gd name="T0" fmla="*/ 1 w 5"/>
                    <a:gd name="T1" fmla="*/ 1 h 14"/>
                    <a:gd name="T2" fmla="*/ 2 w 5"/>
                    <a:gd name="T3" fmla="*/ 13 h 14"/>
                    <a:gd name="T4" fmla="*/ 3 w 5"/>
                    <a:gd name="T5" fmla="*/ 14 h 14"/>
                    <a:gd name="T6" fmla="*/ 5 w 5"/>
                    <a:gd name="T7" fmla="*/ 5 h 14"/>
                    <a:gd name="T8" fmla="*/ 4 w 5"/>
                    <a:gd name="T9" fmla="*/ 5 h 14"/>
                    <a:gd name="T10" fmla="*/ 2 w 5"/>
                    <a:gd name="T11" fmla="*/ 13 h 14"/>
                    <a:gd name="T12" fmla="*/ 3 w 5"/>
                    <a:gd name="T13" fmla="*/ 13 h 14"/>
                    <a:gd name="T14" fmla="*/ 2 w 5"/>
                    <a:gd name="T15" fmla="*/ 0 h 14"/>
                    <a:gd name="T16" fmla="*/ 1 w 5"/>
                    <a:gd name="T17" fmla="*/ 1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14">
                      <a:moveTo>
                        <a:pt x="1" y="1"/>
                      </a:moveTo>
                      <a:cubicBezTo>
                        <a:pt x="3" y="5"/>
                        <a:pt x="2" y="9"/>
                        <a:pt x="2" y="13"/>
                      </a:cubicBezTo>
                      <a:cubicBezTo>
                        <a:pt x="2" y="14"/>
                        <a:pt x="3" y="14"/>
                        <a:pt x="3" y="14"/>
                      </a:cubicBezTo>
                      <a:cubicBezTo>
                        <a:pt x="4" y="11"/>
                        <a:pt x="4" y="8"/>
                        <a:pt x="5" y="5"/>
                      </a:cubicBezTo>
                      <a:cubicBezTo>
                        <a:pt x="5" y="5"/>
                        <a:pt x="4" y="4"/>
                        <a:pt x="4" y="5"/>
                      </a:cubicBezTo>
                      <a:cubicBezTo>
                        <a:pt x="3" y="8"/>
                        <a:pt x="2" y="10"/>
                        <a:pt x="2" y="13"/>
                      </a:cubicBezTo>
                      <a:cubicBezTo>
                        <a:pt x="2" y="13"/>
                        <a:pt x="3" y="13"/>
                        <a:pt x="3" y="13"/>
                      </a:cubicBezTo>
                      <a:cubicBezTo>
                        <a:pt x="4" y="9"/>
                        <a:pt x="5" y="4"/>
                        <a:pt x="2" y="0"/>
                      </a:cubicBezTo>
                      <a:cubicBezTo>
                        <a:pt x="1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" name="Freeform 161"/>
                <p:cNvSpPr/>
                <p:nvPr/>
              </p:nvSpPr>
              <p:spPr bwMode="auto">
                <a:xfrm>
                  <a:off x="911225" y="2478088"/>
                  <a:ext cx="28575" cy="49213"/>
                </a:xfrm>
                <a:custGeom>
                  <a:avLst/>
                  <a:gdLst>
                    <a:gd name="T0" fmla="*/ 3 w 28"/>
                    <a:gd name="T1" fmla="*/ 28 h 46"/>
                    <a:gd name="T2" fmla="*/ 6 w 28"/>
                    <a:gd name="T3" fmla="*/ 20 h 46"/>
                    <a:gd name="T4" fmla="*/ 10 w 28"/>
                    <a:gd name="T5" fmla="*/ 20 h 46"/>
                    <a:gd name="T6" fmla="*/ 11 w 28"/>
                    <a:gd name="T7" fmla="*/ 23 h 46"/>
                    <a:gd name="T8" fmla="*/ 15 w 28"/>
                    <a:gd name="T9" fmla="*/ 13 h 46"/>
                    <a:gd name="T10" fmla="*/ 17 w 28"/>
                    <a:gd name="T11" fmla="*/ 13 h 46"/>
                    <a:gd name="T12" fmla="*/ 18 w 28"/>
                    <a:gd name="T13" fmla="*/ 9 h 46"/>
                    <a:gd name="T14" fmla="*/ 18 w 28"/>
                    <a:gd name="T15" fmla="*/ 14 h 46"/>
                    <a:gd name="T16" fmla="*/ 19 w 28"/>
                    <a:gd name="T17" fmla="*/ 10 h 46"/>
                    <a:gd name="T18" fmla="*/ 20 w 28"/>
                    <a:gd name="T19" fmla="*/ 6 h 46"/>
                    <a:gd name="T20" fmla="*/ 22 w 28"/>
                    <a:gd name="T21" fmla="*/ 8 h 46"/>
                    <a:gd name="T22" fmla="*/ 22 w 28"/>
                    <a:gd name="T23" fmla="*/ 18 h 46"/>
                    <a:gd name="T24" fmla="*/ 23 w 28"/>
                    <a:gd name="T25" fmla="*/ 12 h 46"/>
                    <a:gd name="T26" fmla="*/ 24 w 28"/>
                    <a:gd name="T27" fmla="*/ 10 h 46"/>
                    <a:gd name="T28" fmla="*/ 25 w 28"/>
                    <a:gd name="T29" fmla="*/ 22 h 46"/>
                    <a:gd name="T30" fmla="*/ 24 w 28"/>
                    <a:gd name="T31" fmla="*/ 25 h 46"/>
                    <a:gd name="T32" fmla="*/ 20 w 28"/>
                    <a:gd name="T33" fmla="*/ 36 h 46"/>
                    <a:gd name="T34" fmla="*/ 23 w 28"/>
                    <a:gd name="T35" fmla="*/ 27 h 46"/>
                    <a:gd name="T36" fmla="*/ 23 w 28"/>
                    <a:gd name="T37" fmla="*/ 28 h 46"/>
                    <a:gd name="T38" fmla="*/ 20 w 28"/>
                    <a:gd name="T39" fmla="*/ 38 h 46"/>
                    <a:gd name="T40" fmla="*/ 20 w 28"/>
                    <a:gd name="T41" fmla="*/ 34 h 46"/>
                    <a:gd name="T42" fmla="*/ 16 w 28"/>
                    <a:gd name="T43" fmla="*/ 25 h 46"/>
                    <a:gd name="T44" fmla="*/ 15 w 28"/>
                    <a:gd name="T45" fmla="*/ 35 h 46"/>
                    <a:gd name="T46" fmla="*/ 11 w 28"/>
                    <a:gd name="T47" fmla="*/ 27 h 46"/>
                    <a:gd name="T48" fmla="*/ 11 w 28"/>
                    <a:gd name="T49" fmla="*/ 29 h 46"/>
                    <a:gd name="T50" fmla="*/ 10 w 28"/>
                    <a:gd name="T51" fmla="*/ 30 h 46"/>
                    <a:gd name="T52" fmla="*/ 11 w 28"/>
                    <a:gd name="T53" fmla="*/ 30 h 46"/>
                    <a:gd name="T54" fmla="*/ 15 w 28"/>
                    <a:gd name="T55" fmla="*/ 31 h 46"/>
                    <a:gd name="T56" fmla="*/ 17 w 28"/>
                    <a:gd name="T57" fmla="*/ 28 h 46"/>
                    <a:gd name="T58" fmla="*/ 18 w 28"/>
                    <a:gd name="T59" fmla="*/ 23 h 46"/>
                    <a:gd name="T60" fmla="*/ 18 w 28"/>
                    <a:gd name="T61" fmla="*/ 32 h 46"/>
                    <a:gd name="T62" fmla="*/ 19 w 28"/>
                    <a:gd name="T63" fmla="*/ 38 h 46"/>
                    <a:gd name="T64" fmla="*/ 21 w 28"/>
                    <a:gd name="T65" fmla="*/ 34 h 46"/>
                    <a:gd name="T66" fmla="*/ 19 w 28"/>
                    <a:gd name="T67" fmla="*/ 41 h 46"/>
                    <a:gd name="T68" fmla="*/ 21 w 28"/>
                    <a:gd name="T69" fmla="*/ 43 h 46"/>
                    <a:gd name="T70" fmla="*/ 22 w 28"/>
                    <a:gd name="T71" fmla="*/ 36 h 46"/>
                    <a:gd name="T72" fmla="*/ 22 w 28"/>
                    <a:gd name="T73" fmla="*/ 36 h 46"/>
                    <a:gd name="T74" fmla="*/ 23 w 28"/>
                    <a:gd name="T75" fmla="*/ 32 h 46"/>
                    <a:gd name="T76" fmla="*/ 25 w 28"/>
                    <a:gd name="T77" fmla="*/ 25 h 46"/>
                    <a:gd name="T78" fmla="*/ 25 w 28"/>
                    <a:gd name="T79" fmla="*/ 12 h 46"/>
                    <a:gd name="T80" fmla="*/ 22 w 28"/>
                    <a:gd name="T81" fmla="*/ 27 h 46"/>
                    <a:gd name="T82" fmla="*/ 22 w 28"/>
                    <a:gd name="T83" fmla="*/ 27 h 46"/>
                    <a:gd name="T84" fmla="*/ 20 w 28"/>
                    <a:gd name="T85" fmla="*/ 28 h 46"/>
                    <a:gd name="T86" fmla="*/ 20 w 28"/>
                    <a:gd name="T87" fmla="*/ 26 h 46"/>
                    <a:gd name="T88" fmla="*/ 19 w 28"/>
                    <a:gd name="T89" fmla="*/ 26 h 46"/>
                    <a:gd name="T90" fmla="*/ 18 w 28"/>
                    <a:gd name="T91" fmla="*/ 25 h 46"/>
                    <a:gd name="T92" fmla="*/ 18 w 28"/>
                    <a:gd name="T93" fmla="*/ 25 h 46"/>
                    <a:gd name="T94" fmla="*/ 15 w 28"/>
                    <a:gd name="T95" fmla="*/ 26 h 46"/>
                    <a:gd name="T96" fmla="*/ 14 w 28"/>
                    <a:gd name="T97" fmla="*/ 26 h 46"/>
                    <a:gd name="T98" fmla="*/ 14 w 28"/>
                    <a:gd name="T99" fmla="*/ 25 h 46"/>
                    <a:gd name="T100" fmla="*/ 13 w 28"/>
                    <a:gd name="T101" fmla="*/ 26 h 46"/>
                    <a:gd name="T102" fmla="*/ 12 w 28"/>
                    <a:gd name="T103" fmla="*/ 27 h 46"/>
                    <a:gd name="T104" fmla="*/ 11 w 28"/>
                    <a:gd name="T105" fmla="*/ 25 h 46"/>
                    <a:gd name="T106" fmla="*/ 9 w 28"/>
                    <a:gd name="T107" fmla="*/ 26 h 46"/>
                    <a:gd name="T108" fmla="*/ 8 w 28"/>
                    <a:gd name="T109" fmla="*/ 27 h 46"/>
                    <a:gd name="T110" fmla="*/ 7 w 28"/>
                    <a:gd name="T111" fmla="*/ 29 h 46"/>
                    <a:gd name="T112" fmla="*/ 5 w 28"/>
                    <a:gd name="T113" fmla="*/ 28 h 46"/>
                    <a:gd name="T114" fmla="*/ 3 w 28"/>
                    <a:gd name="T115" fmla="*/ 28 h 46"/>
                    <a:gd name="T116" fmla="*/ 1 w 28"/>
                    <a:gd name="T117" fmla="*/ 29 h 46"/>
                    <a:gd name="T118" fmla="*/ 1 w 28"/>
                    <a:gd name="T119" fmla="*/ 30 h 46"/>
                    <a:gd name="T120" fmla="*/ 0 w 28"/>
                    <a:gd name="T121" fmla="*/ 3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28" h="46">
                      <a:moveTo>
                        <a:pt x="3" y="15"/>
                      </a:moveTo>
                      <a:cubicBezTo>
                        <a:pt x="3" y="19"/>
                        <a:pt x="0" y="35"/>
                        <a:pt x="2" y="23"/>
                      </a:cubicBezTo>
                      <a:cubicBezTo>
                        <a:pt x="2" y="24"/>
                        <a:pt x="2" y="24"/>
                        <a:pt x="2" y="25"/>
                      </a:cubicBezTo>
                      <a:cubicBezTo>
                        <a:pt x="1" y="27"/>
                        <a:pt x="1" y="28"/>
                        <a:pt x="3" y="28"/>
                      </a:cubicBezTo>
                      <a:cubicBezTo>
                        <a:pt x="3" y="27"/>
                        <a:pt x="4" y="18"/>
                        <a:pt x="3" y="24"/>
                      </a:cubicBezTo>
                      <a:cubicBezTo>
                        <a:pt x="1" y="34"/>
                        <a:pt x="4" y="13"/>
                        <a:pt x="4" y="21"/>
                      </a:cubicBezTo>
                      <a:cubicBezTo>
                        <a:pt x="4" y="24"/>
                        <a:pt x="4" y="31"/>
                        <a:pt x="5" y="22"/>
                      </a:cubicBezTo>
                      <a:cubicBezTo>
                        <a:pt x="5" y="21"/>
                        <a:pt x="6" y="14"/>
                        <a:pt x="6" y="20"/>
                      </a:cubicBezTo>
                      <a:cubicBezTo>
                        <a:pt x="6" y="32"/>
                        <a:pt x="7" y="21"/>
                        <a:pt x="8" y="17"/>
                      </a:cubicBezTo>
                      <a:cubicBezTo>
                        <a:pt x="7" y="19"/>
                        <a:pt x="7" y="21"/>
                        <a:pt x="7" y="23"/>
                      </a:cubicBezTo>
                      <a:cubicBezTo>
                        <a:pt x="7" y="25"/>
                        <a:pt x="8" y="28"/>
                        <a:pt x="8" y="24"/>
                      </a:cubicBezTo>
                      <a:cubicBezTo>
                        <a:pt x="8" y="25"/>
                        <a:pt x="10" y="12"/>
                        <a:pt x="10" y="20"/>
                      </a:cubicBezTo>
                      <a:cubicBezTo>
                        <a:pt x="10" y="25"/>
                        <a:pt x="8" y="27"/>
                        <a:pt x="10" y="19"/>
                      </a:cubicBezTo>
                      <a:cubicBezTo>
                        <a:pt x="13" y="8"/>
                        <a:pt x="9" y="35"/>
                        <a:pt x="11" y="19"/>
                      </a:cubicBezTo>
                      <a:cubicBezTo>
                        <a:pt x="11" y="18"/>
                        <a:pt x="12" y="17"/>
                        <a:pt x="12" y="15"/>
                      </a:cubicBezTo>
                      <a:cubicBezTo>
                        <a:pt x="12" y="18"/>
                        <a:pt x="12" y="20"/>
                        <a:pt x="11" y="23"/>
                      </a:cubicBezTo>
                      <a:cubicBezTo>
                        <a:pt x="12" y="23"/>
                        <a:pt x="12" y="23"/>
                        <a:pt x="13" y="23"/>
                      </a:cubicBezTo>
                      <a:cubicBezTo>
                        <a:pt x="13" y="20"/>
                        <a:pt x="13" y="18"/>
                        <a:pt x="14" y="15"/>
                      </a:cubicBezTo>
                      <a:cubicBezTo>
                        <a:pt x="14" y="14"/>
                        <a:pt x="12" y="24"/>
                        <a:pt x="13" y="22"/>
                      </a:cubicBezTo>
                      <a:cubicBezTo>
                        <a:pt x="12" y="30"/>
                        <a:pt x="15" y="14"/>
                        <a:pt x="15" y="13"/>
                      </a:cubicBezTo>
                      <a:cubicBezTo>
                        <a:pt x="15" y="16"/>
                        <a:pt x="14" y="20"/>
                        <a:pt x="14" y="23"/>
                      </a:cubicBezTo>
                      <a:cubicBezTo>
                        <a:pt x="14" y="22"/>
                        <a:pt x="15" y="16"/>
                        <a:pt x="15" y="14"/>
                      </a:cubicBezTo>
                      <a:cubicBezTo>
                        <a:pt x="17" y="6"/>
                        <a:pt x="15" y="17"/>
                        <a:pt x="15" y="19"/>
                      </a:cubicBezTo>
                      <a:cubicBezTo>
                        <a:pt x="14" y="28"/>
                        <a:pt x="17" y="11"/>
                        <a:pt x="17" y="13"/>
                      </a:cubicBezTo>
                      <a:cubicBezTo>
                        <a:pt x="16" y="15"/>
                        <a:pt x="15" y="21"/>
                        <a:pt x="15" y="23"/>
                      </a:cubicBezTo>
                      <a:cubicBezTo>
                        <a:pt x="14" y="28"/>
                        <a:pt x="17" y="14"/>
                        <a:pt x="16" y="17"/>
                      </a:cubicBezTo>
                      <a:cubicBezTo>
                        <a:pt x="17" y="15"/>
                        <a:pt x="17" y="12"/>
                        <a:pt x="18" y="10"/>
                      </a:cubicBezTo>
                      <a:cubicBezTo>
                        <a:pt x="19" y="4"/>
                        <a:pt x="18" y="9"/>
                        <a:pt x="18" y="9"/>
                      </a:cubicBezTo>
                      <a:cubicBezTo>
                        <a:pt x="18" y="12"/>
                        <a:pt x="17" y="16"/>
                        <a:pt x="16" y="19"/>
                      </a:cubicBezTo>
                      <a:cubicBezTo>
                        <a:pt x="16" y="20"/>
                        <a:pt x="16" y="22"/>
                        <a:pt x="16" y="23"/>
                      </a:cubicBezTo>
                      <a:cubicBezTo>
                        <a:pt x="16" y="23"/>
                        <a:pt x="16" y="23"/>
                        <a:pt x="17" y="23"/>
                      </a:cubicBezTo>
                      <a:cubicBezTo>
                        <a:pt x="17" y="20"/>
                        <a:pt x="18" y="17"/>
                        <a:pt x="18" y="14"/>
                      </a:cubicBezTo>
                      <a:cubicBezTo>
                        <a:pt x="18" y="13"/>
                        <a:pt x="18" y="4"/>
                        <a:pt x="19" y="9"/>
                      </a:cubicBezTo>
                      <a:cubicBezTo>
                        <a:pt x="19" y="12"/>
                        <a:pt x="19" y="15"/>
                        <a:pt x="19" y="17"/>
                      </a:cubicBezTo>
                      <a:cubicBezTo>
                        <a:pt x="18" y="26"/>
                        <a:pt x="19" y="23"/>
                        <a:pt x="19" y="19"/>
                      </a:cubicBezTo>
                      <a:cubicBezTo>
                        <a:pt x="19" y="16"/>
                        <a:pt x="19" y="13"/>
                        <a:pt x="19" y="10"/>
                      </a:cubicBezTo>
                      <a:cubicBezTo>
                        <a:pt x="20" y="6"/>
                        <a:pt x="19" y="15"/>
                        <a:pt x="19" y="14"/>
                      </a:cubicBezTo>
                      <a:cubicBezTo>
                        <a:pt x="19" y="15"/>
                        <a:pt x="19" y="16"/>
                        <a:pt x="19" y="17"/>
                      </a:cubicBezTo>
                      <a:cubicBezTo>
                        <a:pt x="17" y="21"/>
                        <a:pt x="17" y="23"/>
                        <a:pt x="20" y="22"/>
                      </a:cubicBezTo>
                      <a:cubicBezTo>
                        <a:pt x="20" y="16"/>
                        <a:pt x="20" y="11"/>
                        <a:pt x="20" y="6"/>
                      </a:cubicBezTo>
                      <a:cubicBezTo>
                        <a:pt x="20" y="11"/>
                        <a:pt x="20" y="18"/>
                        <a:pt x="20" y="23"/>
                      </a:cubicBezTo>
                      <a:cubicBezTo>
                        <a:pt x="20" y="17"/>
                        <a:pt x="22" y="10"/>
                        <a:pt x="21" y="5"/>
                      </a:cubicBezTo>
                      <a:cubicBezTo>
                        <a:pt x="22" y="11"/>
                        <a:pt x="21" y="17"/>
                        <a:pt x="20" y="23"/>
                      </a:cubicBezTo>
                      <a:cubicBezTo>
                        <a:pt x="21" y="19"/>
                        <a:pt x="21" y="13"/>
                        <a:pt x="22" y="8"/>
                      </a:cubicBezTo>
                      <a:cubicBezTo>
                        <a:pt x="21" y="14"/>
                        <a:pt x="22" y="20"/>
                        <a:pt x="21" y="26"/>
                      </a:cubicBezTo>
                      <a:cubicBezTo>
                        <a:pt x="22" y="22"/>
                        <a:pt x="22" y="14"/>
                        <a:pt x="22" y="9"/>
                      </a:cubicBezTo>
                      <a:cubicBezTo>
                        <a:pt x="23" y="5"/>
                        <a:pt x="23" y="6"/>
                        <a:pt x="23" y="9"/>
                      </a:cubicBezTo>
                      <a:cubicBezTo>
                        <a:pt x="23" y="12"/>
                        <a:pt x="23" y="15"/>
                        <a:pt x="22" y="18"/>
                      </a:cubicBezTo>
                      <a:cubicBezTo>
                        <a:pt x="22" y="19"/>
                        <a:pt x="22" y="20"/>
                        <a:pt x="22" y="21"/>
                      </a:cubicBezTo>
                      <a:cubicBezTo>
                        <a:pt x="21" y="24"/>
                        <a:pt x="22" y="24"/>
                        <a:pt x="23" y="24"/>
                      </a:cubicBezTo>
                      <a:cubicBezTo>
                        <a:pt x="23" y="21"/>
                        <a:pt x="23" y="18"/>
                        <a:pt x="23" y="15"/>
                      </a:cubicBezTo>
                      <a:cubicBezTo>
                        <a:pt x="23" y="14"/>
                        <a:pt x="23" y="4"/>
                        <a:pt x="23" y="12"/>
                      </a:cubicBezTo>
                      <a:cubicBezTo>
                        <a:pt x="24" y="16"/>
                        <a:pt x="23" y="20"/>
                        <a:pt x="23" y="24"/>
                      </a:cubicBezTo>
                      <a:cubicBezTo>
                        <a:pt x="23" y="24"/>
                        <a:pt x="23" y="24"/>
                        <a:pt x="23" y="24"/>
                      </a:cubicBezTo>
                      <a:cubicBezTo>
                        <a:pt x="23" y="22"/>
                        <a:pt x="23" y="20"/>
                        <a:pt x="23" y="18"/>
                      </a:cubicBezTo>
                      <a:cubicBezTo>
                        <a:pt x="23" y="15"/>
                        <a:pt x="24" y="12"/>
                        <a:pt x="24" y="10"/>
                      </a:cubicBezTo>
                      <a:cubicBezTo>
                        <a:pt x="24" y="6"/>
                        <a:pt x="24" y="1"/>
                        <a:pt x="25" y="6"/>
                      </a:cubicBezTo>
                      <a:cubicBezTo>
                        <a:pt x="25" y="6"/>
                        <a:pt x="27" y="14"/>
                        <a:pt x="26" y="8"/>
                      </a:cubicBezTo>
                      <a:cubicBezTo>
                        <a:pt x="26" y="7"/>
                        <a:pt x="25" y="7"/>
                        <a:pt x="25" y="8"/>
                      </a:cubicBezTo>
                      <a:cubicBezTo>
                        <a:pt x="25" y="12"/>
                        <a:pt x="25" y="17"/>
                        <a:pt x="25" y="22"/>
                      </a:cubicBezTo>
                      <a:cubicBezTo>
                        <a:pt x="27" y="22"/>
                        <a:pt x="27" y="21"/>
                        <a:pt x="26" y="19"/>
                      </a:cubicBezTo>
                      <a:cubicBezTo>
                        <a:pt x="26" y="18"/>
                        <a:pt x="26" y="8"/>
                        <a:pt x="26" y="15"/>
                      </a:cubicBezTo>
                      <a:cubicBezTo>
                        <a:pt x="26" y="18"/>
                        <a:pt x="25" y="21"/>
                        <a:pt x="24" y="24"/>
                      </a:cubicBezTo>
                      <a:cubicBezTo>
                        <a:pt x="24" y="25"/>
                        <a:pt x="22" y="34"/>
                        <a:pt x="24" y="25"/>
                      </a:cubicBezTo>
                      <a:cubicBezTo>
                        <a:pt x="23" y="31"/>
                        <a:pt x="23" y="39"/>
                        <a:pt x="24" y="27"/>
                      </a:cubicBezTo>
                      <a:cubicBezTo>
                        <a:pt x="23" y="30"/>
                        <a:pt x="23" y="32"/>
                        <a:pt x="22" y="34"/>
                      </a:cubicBezTo>
                      <a:cubicBezTo>
                        <a:pt x="22" y="33"/>
                        <a:pt x="22" y="28"/>
                        <a:pt x="22" y="33"/>
                      </a:cubicBezTo>
                      <a:cubicBezTo>
                        <a:pt x="22" y="36"/>
                        <a:pt x="22" y="46"/>
                        <a:pt x="20" y="36"/>
                      </a:cubicBezTo>
                      <a:cubicBezTo>
                        <a:pt x="20" y="31"/>
                        <a:pt x="19" y="36"/>
                        <a:pt x="19" y="38"/>
                      </a:cubicBezTo>
                      <a:cubicBezTo>
                        <a:pt x="20" y="40"/>
                        <a:pt x="21" y="40"/>
                        <a:pt x="20" y="37"/>
                      </a:cubicBezTo>
                      <a:cubicBezTo>
                        <a:pt x="20" y="34"/>
                        <a:pt x="21" y="32"/>
                        <a:pt x="21" y="29"/>
                      </a:cubicBezTo>
                      <a:cubicBezTo>
                        <a:pt x="22" y="28"/>
                        <a:pt x="22" y="28"/>
                        <a:pt x="23" y="27"/>
                      </a:cubicBezTo>
                      <a:cubicBezTo>
                        <a:pt x="21" y="31"/>
                        <a:pt x="21" y="32"/>
                        <a:pt x="23" y="32"/>
                      </a:cubicBezTo>
                      <a:cubicBezTo>
                        <a:pt x="24" y="29"/>
                        <a:pt x="25" y="26"/>
                        <a:pt x="25" y="23"/>
                      </a:cubicBezTo>
                      <a:cubicBezTo>
                        <a:pt x="26" y="22"/>
                        <a:pt x="24" y="22"/>
                        <a:pt x="24" y="23"/>
                      </a:cubicBezTo>
                      <a:cubicBezTo>
                        <a:pt x="24" y="25"/>
                        <a:pt x="23" y="26"/>
                        <a:pt x="23" y="28"/>
                      </a:cubicBezTo>
                      <a:cubicBezTo>
                        <a:pt x="23" y="28"/>
                        <a:pt x="20" y="35"/>
                        <a:pt x="20" y="33"/>
                      </a:cubicBezTo>
                      <a:cubicBezTo>
                        <a:pt x="20" y="32"/>
                        <a:pt x="18" y="27"/>
                        <a:pt x="18" y="32"/>
                      </a:cubicBezTo>
                      <a:cubicBezTo>
                        <a:pt x="18" y="34"/>
                        <a:pt x="18" y="36"/>
                        <a:pt x="18" y="38"/>
                      </a:cubicBezTo>
                      <a:cubicBezTo>
                        <a:pt x="18" y="39"/>
                        <a:pt x="20" y="39"/>
                        <a:pt x="20" y="38"/>
                      </a:cubicBezTo>
                      <a:cubicBezTo>
                        <a:pt x="20" y="34"/>
                        <a:pt x="20" y="30"/>
                        <a:pt x="20" y="25"/>
                      </a:cubicBezTo>
                      <a:cubicBezTo>
                        <a:pt x="20" y="25"/>
                        <a:pt x="18" y="25"/>
                        <a:pt x="18" y="25"/>
                      </a:cubicBezTo>
                      <a:cubicBezTo>
                        <a:pt x="18" y="28"/>
                        <a:pt x="18" y="31"/>
                        <a:pt x="18" y="34"/>
                      </a:cubicBezTo>
                      <a:cubicBezTo>
                        <a:pt x="19" y="34"/>
                        <a:pt x="19" y="34"/>
                        <a:pt x="20" y="34"/>
                      </a:cubicBezTo>
                      <a:cubicBezTo>
                        <a:pt x="19" y="33"/>
                        <a:pt x="19" y="31"/>
                        <a:pt x="19" y="29"/>
                      </a:cubicBezTo>
                      <a:cubicBezTo>
                        <a:pt x="19" y="22"/>
                        <a:pt x="18" y="32"/>
                        <a:pt x="18" y="33"/>
                      </a:cubicBezTo>
                      <a:cubicBezTo>
                        <a:pt x="18" y="30"/>
                        <a:pt x="18" y="27"/>
                        <a:pt x="18" y="25"/>
                      </a:cubicBezTo>
                      <a:cubicBezTo>
                        <a:pt x="17" y="24"/>
                        <a:pt x="16" y="24"/>
                        <a:pt x="16" y="25"/>
                      </a:cubicBezTo>
                      <a:cubicBezTo>
                        <a:pt x="15" y="32"/>
                        <a:pt x="16" y="32"/>
                        <a:pt x="15" y="25"/>
                      </a:cubicBezTo>
                      <a:cubicBezTo>
                        <a:pt x="15" y="24"/>
                        <a:pt x="14" y="24"/>
                        <a:pt x="14" y="25"/>
                      </a:cubicBezTo>
                      <a:cubicBezTo>
                        <a:pt x="14" y="28"/>
                        <a:pt x="14" y="31"/>
                        <a:pt x="14" y="35"/>
                      </a:cubicBezTo>
                      <a:cubicBezTo>
                        <a:pt x="14" y="36"/>
                        <a:pt x="15" y="36"/>
                        <a:pt x="15" y="35"/>
                      </a:cubicBezTo>
                      <a:cubicBezTo>
                        <a:pt x="15" y="32"/>
                        <a:pt x="15" y="30"/>
                        <a:pt x="14" y="28"/>
                      </a:cubicBezTo>
                      <a:cubicBezTo>
                        <a:pt x="14" y="27"/>
                        <a:pt x="13" y="28"/>
                        <a:pt x="13" y="28"/>
                      </a:cubicBezTo>
                      <a:cubicBezTo>
                        <a:pt x="13" y="30"/>
                        <a:pt x="13" y="31"/>
                        <a:pt x="13" y="33"/>
                      </a:cubicBezTo>
                      <a:cubicBezTo>
                        <a:pt x="13" y="31"/>
                        <a:pt x="12" y="29"/>
                        <a:pt x="11" y="27"/>
                      </a:cubicBezTo>
                      <a:cubicBezTo>
                        <a:pt x="11" y="27"/>
                        <a:pt x="10" y="26"/>
                        <a:pt x="10" y="27"/>
                      </a:cubicBezTo>
                      <a:cubicBezTo>
                        <a:pt x="9" y="30"/>
                        <a:pt x="9" y="32"/>
                        <a:pt x="9" y="34"/>
                      </a:cubicBezTo>
                      <a:cubicBezTo>
                        <a:pt x="9" y="35"/>
                        <a:pt x="11" y="35"/>
                        <a:pt x="11" y="34"/>
                      </a:cubicBezTo>
                      <a:cubicBezTo>
                        <a:pt x="11" y="32"/>
                        <a:pt x="11" y="31"/>
                        <a:pt x="11" y="29"/>
                      </a:cubicBezTo>
                      <a:cubicBezTo>
                        <a:pt x="11" y="28"/>
                        <a:pt x="9" y="28"/>
                        <a:pt x="9" y="29"/>
                      </a:cubicBezTo>
                      <a:cubicBezTo>
                        <a:pt x="9" y="32"/>
                        <a:pt x="9" y="35"/>
                        <a:pt x="9" y="38"/>
                      </a:cubicBezTo>
                      <a:cubicBezTo>
                        <a:pt x="9" y="39"/>
                        <a:pt x="11" y="39"/>
                        <a:pt x="11" y="38"/>
                      </a:cubicBezTo>
                      <a:cubicBezTo>
                        <a:pt x="11" y="35"/>
                        <a:pt x="11" y="33"/>
                        <a:pt x="10" y="30"/>
                      </a:cubicBezTo>
                      <a:cubicBezTo>
                        <a:pt x="10" y="29"/>
                        <a:pt x="8" y="30"/>
                        <a:pt x="9" y="31"/>
                      </a:cubicBezTo>
                      <a:cubicBezTo>
                        <a:pt x="8" y="35"/>
                        <a:pt x="8" y="36"/>
                        <a:pt x="11" y="35"/>
                      </a:cubicBezTo>
                      <a:cubicBezTo>
                        <a:pt x="12" y="33"/>
                        <a:pt x="11" y="31"/>
                        <a:pt x="9" y="31"/>
                      </a:cubicBezTo>
                      <a:cubicBezTo>
                        <a:pt x="11" y="32"/>
                        <a:pt x="11" y="32"/>
                        <a:pt x="11" y="30"/>
                      </a:cubicBezTo>
                      <a:cubicBezTo>
                        <a:pt x="12" y="33"/>
                        <a:pt x="12" y="33"/>
                        <a:pt x="13" y="36"/>
                      </a:cubicBezTo>
                      <a:cubicBezTo>
                        <a:pt x="13" y="36"/>
                        <a:pt x="14" y="36"/>
                        <a:pt x="14" y="35"/>
                      </a:cubicBezTo>
                      <a:cubicBezTo>
                        <a:pt x="14" y="34"/>
                        <a:pt x="14" y="32"/>
                        <a:pt x="14" y="31"/>
                      </a:cubicBezTo>
                      <a:cubicBezTo>
                        <a:pt x="13" y="33"/>
                        <a:pt x="13" y="33"/>
                        <a:pt x="15" y="31"/>
                      </a:cubicBezTo>
                      <a:cubicBezTo>
                        <a:pt x="16" y="29"/>
                        <a:pt x="16" y="28"/>
                        <a:pt x="14" y="28"/>
                      </a:cubicBezTo>
                      <a:cubicBezTo>
                        <a:pt x="14" y="30"/>
                        <a:pt x="14" y="32"/>
                        <a:pt x="14" y="34"/>
                      </a:cubicBezTo>
                      <a:cubicBezTo>
                        <a:pt x="14" y="35"/>
                        <a:pt x="16" y="35"/>
                        <a:pt x="16" y="34"/>
                      </a:cubicBezTo>
                      <a:cubicBezTo>
                        <a:pt x="16" y="32"/>
                        <a:pt x="17" y="30"/>
                        <a:pt x="17" y="28"/>
                      </a:cubicBezTo>
                      <a:cubicBezTo>
                        <a:pt x="17" y="31"/>
                        <a:pt x="17" y="33"/>
                        <a:pt x="17" y="35"/>
                      </a:cubicBezTo>
                      <a:cubicBezTo>
                        <a:pt x="17" y="36"/>
                        <a:pt x="19" y="36"/>
                        <a:pt x="19" y="35"/>
                      </a:cubicBezTo>
                      <a:cubicBezTo>
                        <a:pt x="19" y="31"/>
                        <a:pt x="20" y="28"/>
                        <a:pt x="20" y="24"/>
                      </a:cubicBezTo>
                      <a:cubicBezTo>
                        <a:pt x="20" y="23"/>
                        <a:pt x="18" y="23"/>
                        <a:pt x="18" y="23"/>
                      </a:cubicBezTo>
                      <a:cubicBezTo>
                        <a:pt x="18" y="28"/>
                        <a:pt x="18" y="32"/>
                        <a:pt x="18" y="37"/>
                      </a:cubicBezTo>
                      <a:cubicBezTo>
                        <a:pt x="18" y="38"/>
                        <a:pt x="20" y="38"/>
                        <a:pt x="20" y="37"/>
                      </a:cubicBezTo>
                      <a:cubicBezTo>
                        <a:pt x="20" y="35"/>
                        <a:pt x="20" y="33"/>
                        <a:pt x="20" y="31"/>
                      </a:cubicBezTo>
                      <a:cubicBezTo>
                        <a:pt x="20" y="26"/>
                        <a:pt x="18" y="29"/>
                        <a:pt x="18" y="32"/>
                      </a:cubicBezTo>
                      <a:cubicBezTo>
                        <a:pt x="18" y="33"/>
                        <a:pt x="20" y="40"/>
                        <a:pt x="20" y="34"/>
                      </a:cubicBezTo>
                      <a:cubicBezTo>
                        <a:pt x="20" y="32"/>
                        <a:pt x="20" y="30"/>
                        <a:pt x="20" y="28"/>
                      </a:cubicBezTo>
                      <a:cubicBezTo>
                        <a:pt x="20" y="27"/>
                        <a:pt x="18" y="27"/>
                        <a:pt x="18" y="28"/>
                      </a:cubicBezTo>
                      <a:cubicBezTo>
                        <a:pt x="18" y="32"/>
                        <a:pt x="18" y="35"/>
                        <a:pt x="19" y="38"/>
                      </a:cubicBezTo>
                      <a:cubicBezTo>
                        <a:pt x="19" y="39"/>
                        <a:pt x="20" y="39"/>
                        <a:pt x="20" y="38"/>
                      </a:cubicBezTo>
                      <a:cubicBezTo>
                        <a:pt x="22" y="35"/>
                        <a:pt x="23" y="32"/>
                        <a:pt x="24" y="28"/>
                      </a:cubicBezTo>
                      <a:cubicBezTo>
                        <a:pt x="26" y="26"/>
                        <a:pt x="25" y="25"/>
                        <a:pt x="23" y="26"/>
                      </a:cubicBezTo>
                      <a:cubicBezTo>
                        <a:pt x="23" y="29"/>
                        <a:pt x="22" y="32"/>
                        <a:pt x="21" y="34"/>
                      </a:cubicBezTo>
                      <a:cubicBezTo>
                        <a:pt x="21" y="35"/>
                        <a:pt x="23" y="36"/>
                        <a:pt x="23" y="35"/>
                      </a:cubicBezTo>
                      <a:cubicBezTo>
                        <a:pt x="24" y="31"/>
                        <a:pt x="24" y="28"/>
                        <a:pt x="24" y="24"/>
                      </a:cubicBezTo>
                      <a:cubicBezTo>
                        <a:pt x="24" y="24"/>
                        <a:pt x="23" y="23"/>
                        <a:pt x="23" y="24"/>
                      </a:cubicBezTo>
                      <a:cubicBezTo>
                        <a:pt x="19" y="28"/>
                        <a:pt x="19" y="35"/>
                        <a:pt x="19" y="41"/>
                      </a:cubicBezTo>
                      <a:cubicBezTo>
                        <a:pt x="19" y="42"/>
                        <a:pt x="20" y="42"/>
                        <a:pt x="20" y="41"/>
                      </a:cubicBezTo>
                      <a:cubicBezTo>
                        <a:pt x="20" y="38"/>
                        <a:pt x="20" y="34"/>
                        <a:pt x="20" y="31"/>
                      </a:cubicBezTo>
                      <a:cubicBezTo>
                        <a:pt x="20" y="30"/>
                        <a:pt x="19" y="30"/>
                        <a:pt x="19" y="31"/>
                      </a:cubicBezTo>
                      <a:cubicBezTo>
                        <a:pt x="19" y="35"/>
                        <a:pt x="19" y="39"/>
                        <a:pt x="21" y="43"/>
                      </a:cubicBezTo>
                      <a:cubicBezTo>
                        <a:pt x="21" y="43"/>
                        <a:pt x="22" y="44"/>
                        <a:pt x="22" y="43"/>
                      </a:cubicBezTo>
                      <a:cubicBezTo>
                        <a:pt x="24" y="38"/>
                        <a:pt x="24" y="34"/>
                        <a:pt x="23" y="29"/>
                      </a:cubicBezTo>
                      <a:cubicBezTo>
                        <a:pt x="23" y="28"/>
                        <a:pt x="22" y="28"/>
                        <a:pt x="22" y="28"/>
                      </a:cubicBezTo>
                      <a:cubicBezTo>
                        <a:pt x="22" y="31"/>
                        <a:pt x="21" y="34"/>
                        <a:pt x="22" y="36"/>
                      </a:cubicBezTo>
                      <a:cubicBezTo>
                        <a:pt x="22" y="37"/>
                        <a:pt x="23" y="37"/>
                        <a:pt x="23" y="37"/>
                      </a:cubicBezTo>
                      <a:cubicBezTo>
                        <a:pt x="24" y="33"/>
                        <a:pt x="25" y="29"/>
                        <a:pt x="25" y="25"/>
                      </a:cubicBezTo>
                      <a:cubicBezTo>
                        <a:pt x="25" y="24"/>
                        <a:pt x="24" y="24"/>
                        <a:pt x="24" y="25"/>
                      </a:cubicBezTo>
                      <a:cubicBezTo>
                        <a:pt x="22" y="29"/>
                        <a:pt x="21" y="32"/>
                        <a:pt x="22" y="36"/>
                      </a:cubicBezTo>
                      <a:cubicBezTo>
                        <a:pt x="22" y="37"/>
                        <a:pt x="23" y="37"/>
                        <a:pt x="23" y="36"/>
                      </a:cubicBezTo>
                      <a:cubicBezTo>
                        <a:pt x="25" y="32"/>
                        <a:pt x="25" y="28"/>
                        <a:pt x="25" y="23"/>
                      </a:cubicBezTo>
                      <a:cubicBezTo>
                        <a:pt x="25" y="22"/>
                        <a:pt x="23" y="22"/>
                        <a:pt x="23" y="23"/>
                      </a:cubicBezTo>
                      <a:cubicBezTo>
                        <a:pt x="22" y="26"/>
                        <a:pt x="22" y="29"/>
                        <a:pt x="23" y="32"/>
                      </a:cubicBezTo>
                      <a:cubicBezTo>
                        <a:pt x="23" y="33"/>
                        <a:pt x="24" y="33"/>
                        <a:pt x="24" y="32"/>
                      </a:cubicBezTo>
                      <a:cubicBezTo>
                        <a:pt x="26" y="25"/>
                        <a:pt x="28" y="17"/>
                        <a:pt x="27" y="10"/>
                      </a:cubicBezTo>
                      <a:cubicBezTo>
                        <a:pt x="27" y="9"/>
                        <a:pt x="26" y="9"/>
                        <a:pt x="26" y="10"/>
                      </a:cubicBezTo>
                      <a:cubicBezTo>
                        <a:pt x="25" y="15"/>
                        <a:pt x="24" y="20"/>
                        <a:pt x="25" y="25"/>
                      </a:cubicBezTo>
                      <a:cubicBezTo>
                        <a:pt x="25" y="26"/>
                        <a:pt x="26" y="26"/>
                        <a:pt x="26" y="25"/>
                      </a:cubicBezTo>
                      <a:cubicBezTo>
                        <a:pt x="26" y="22"/>
                        <a:pt x="26" y="19"/>
                        <a:pt x="26" y="16"/>
                      </a:cubicBezTo>
                      <a:cubicBezTo>
                        <a:pt x="26" y="14"/>
                        <a:pt x="26" y="12"/>
                        <a:pt x="26" y="10"/>
                      </a:cubicBezTo>
                      <a:cubicBezTo>
                        <a:pt x="24" y="9"/>
                        <a:pt x="24" y="10"/>
                        <a:pt x="25" y="12"/>
                      </a:cubicBezTo>
                      <a:cubicBezTo>
                        <a:pt x="25" y="13"/>
                        <a:pt x="26" y="13"/>
                        <a:pt x="27" y="12"/>
                      </a:cubicBezTo>
                      <a:cubicBezTo>
                        <a:pt x="27" y="8"/>
                        <a:pt x="26" y="5"/>
                        <a:pt x="25" y="1"/>
                      </a:cubicBezTo>
                      <a:cubicBezTo>
                        <a:pt x="25" y="0"/>
                        <a:pt x="24" y="0"/>
                        <a:pt x="23" y="1"/>
                      </a:cubicBezTo>
                      <a:cubicBezTo>
                        <a:pt x="22" y="9"/>
                        <a:pt x="22" y="18"/>
                        <a:pt x="22" y="27"/>
                      </a:cubicBezTo>
                      <a:cubicBezTo>
                        <a:pt x="22" y="27"/>
                        <a:pt x="23" y="28"/>
                        <a:pt x="23" y="27"/>
                      </a:cubicBezTo>
                      <a:cubicBezTo>
                        <a:pt x="25" y="20"/>
                        <a:pt x="25" y="13"/>
                        <a:pt x="25" y="6"/>
                      </a:cubicBezTo>
                      <a:cubicBezTo>
                        <a:pt x="25" y="6"/>
                        <a:pt x="23" y="5"/>
                        <a:pt x="23" y="6"/>
                      </a:cubicBezTo>
                      <a:cubicBezTo>
                        <a:pt x="22" y="13"/>
                        <a:pt x="22" y="20"/>
                        <a:pt x="22" y="27"/>
                      </a:cubicBezTo>
                      <a:cubicBezTo>
                        <a:pt x="22" y="28"/>
                        <a:pt x="23" y="28"/>
                        <a:pt x="23" y="27"/>
                      </a:cubicBezTo>
                      <a:cubicBezTo>
                        <a:pt x="24" y="19"/>
                        <a:pt x="25" y="11"/>
                        <a:pt x="24" y="4"/>
                      </a:cubicBezTo>
                      <a:cubicBezTo>
                        <a:pt x="24" y="3"/>
                        <a:pt x="22" y="3"/>
                        <a:pt x="22" y="3"/>
                      </a:cubicBezTo>
                      <a:cubicBezTo>
                        <a:pt x="20" y="12"/>
                        <a:pt x="19" y="20"/>
                        <a:pt x="20" y="28"/>
                      </a:cubicBezTo>
                      <a:cubicBezTo>
                        <a:pt x="20" y="29"/>
                        <a:pt x="21" y="30"/>
                        <a:pt x="22" y="29"/>
                      </a:cubicBezTo>
                      <a:cubicBezTo>
                        <a:pt x="23" y="21"/>
                        <a:pt x="24" y="13"/>
                        <a:pt x="23" y="5"/>
                      </a:cubicBezTo>
                      <a:cubicBezTo>
                        <a:pt x="23" y="4"/>
                        <a:pt x="21" y="4"/>
                        <a:pt x="21" y="5"/>
                      </a:cubicBezTo>
                      <a:cubicBezTo>
                        <a:pt x="20" y="12"/>
                        <a:pt x="19" y="19"/>
                        <a:pt x="20" y="26"/>
                      </a:cubicBezTo>
                      <a:cubicBezTo>
                        <a:pt x="20" y="26"/>
                        <a:pt x="21" y="27"/>
                        <a:pt x="21" y="26"/>
                      </a:cubicBezTo>
                      <a:cubicBezTo>
                        <a:pt x="23" y="18"/>
                        <a:pt x="23" y="10"/>
                        <a:pt x="22" y="2"/>
                      </a:cubicBezTo>
                      <a:cubicBezTo>
                        <a:pt x="22" y="2"/>
                        <a:pt x="21" y="1"/>
                        <a:pt x="21" y="2"/>
                      </a:cubicBezTo>
                      <a:cubicBezTo>
                        <a:pt x="19" y="10"/>
                        <a:pt x="19" y="18"/>
                        <a:pt x="19" y="26"/>
                      </a:cubicBezTo>
                      <a:cubicBezTo>
                        <a:pt x="19" y="27"/>
                        <a:pt x="20" y="27"/>
                        <a:pt x="20" y="26"/>
                      </a:cubicBezTo>
                      <a:cubicBezTo>
                        <a:pt x="21" y="18"/>
                        <a:pt x="22" y="11"/>
                        <a:pt x="21" y="3"/>
                      </a:cubicBezTo>
                      <a:cubicBezTo>
                        <a:pt x="21" y="2"/>
                        <a:pt x="20" y="2"/>
                        <a:pt x="20" y="3"/>
                      </a:cubicBezTo>
                      <a:cubicBezTo>
                        <a:pt x="19" y="10"/>
                        <a:pt x="18" y="17"/>
                        <a:pt x="18" y="25"/>
                      </a:cubicBezTo>
                      <a:cubicBezTo>
                        <a:pt x="18" y="25"/>
                        <a:pt x="19" y="26"/>
                        <a:pt x="20" y="25"/>
                      </a:cubicBezTo>
                      <a:cubicBezTo>
                        <a:pt x="21" y="18"/>
                        <a:pt x="22" y="11"/>
                        <a:pt x="20" y="4"/>
                      </a:cubicBezTo>
                      <a:cubicBezTo>
                        <a:pt x="20" y="3"/>
                        <a:pt x="19" y="3"/>
                        <a:pt x="19" y="4"/>
                      </a:cubicBezTo>
                      <a:cubicBezTo>
                        <a:pt x="18" y="11"/>
                        <a:pt x="17" y="18"/>
                        <a:pt x="18" y="25"/>
                      </a:cubicBezTo>
                      <a:cubicBezTo>
                        <a:pt x="18" y="26"/>
                        <a:pt x="19" y="26"/>
                        <a:pt x="19" y="25"/>
                      </a:cubicBezTo>
                      <a:cubicBezTo>
                        <a:pt x="20" y="18"/>
                        <a:pt x="21" y="11"/>
                        <a:pt x="20" y="4"/>
                      </a:cubicBezTo>
                      <a:cubicBezTo>
                        <a:pt x="19" y="3"/>
                        <a:pt x="18" y="3"/>
                        <a:pt x="18" y="4"/>
                      </a:cubicBezTo>
                      <a:cubicBezTo>
                        <a:pt x="17" y="11"/>
                        <a:pt x="16" y="18"/>
                        <a:pt x="15" y="26"/>
                      </a:cubicBezTo>
                      <a:cubicBezTo>
                        <a:pt x="15" y="27"/>
                        <a:pt x="16" y="27"/>
                        <a:pt x="16" y="26"/>
                      </a:cubicBezTo>
                      <a:cubicBezTo>
                        <a:pt x="18" y="19"/>
                        <a:pt x="20" y="12"/>
                        <a:pt x="18" y="5"/>
                      </a:cubicBezTo>
                      <a:cubicBezTo>
                        <a:pt x="18" y="4"/>
                        <a:pt x="17" y="4"/>
                        <a:pt x="17" y="5"/>
                      </a:cubicBezTo>
                      <a:cubicBezTo>
                        <a:pt x="16" y="12"/>
                        <a:pt x="13" y="19"/>
                        <a:pt x="14" y="26"/>
                      </a:cubicBezTo>
                      <a:cubicBezTo>
                        <a:pt x="14" y="27"/>
                        <a:pt x="15" y="27"/>
                        <a:pt x="16" y="26"/>
                      </a:cubicBezTo>
                      <a:cubicBezTo>
                        <a:pt x="17" y="21"/>
                        <a:pt x="17" y="16"/>
                        <a:pt x="18" y="10"/>
                      </a:cubicBezTo>
                      <a:cubicBezTo>
                        <a:pt x="18" y="10"/>
                        <a:pt x="16" y="9"/>
                        <a:pt x="16" y="10"/>
                      </a:cubicBezTo>
                      <a:cubicBezTo>
                        <a:pt x="14" y="15"/>
                        <a:pt x="14" y="20"/>
                        <a:pt x="14" y="25"/>
                      </a:cubicBezTo>
                      <a:cubicBezTo>
                        <a:pt x="14" y="25"/>
                        <a:pt x="16" y="26"/>
                        <a:pt x="16" y="25"/>
                      </a:cubicBezTo>
                      <a:cubicBezTo>
                        <a:pt x="17" y="19"/>
                        <a:pt x="17" y="14"/>
                        <a:pt x="17" y="8"/>
                      </a:cubicBezTo>
                      <a:cubicBezTo>
                        <a:pt x="17" y="8"/>
                        <a:pt x="15" y="7"/>
                        <a:pt x="15" y="8"/>
                      </a:cubicBezTo>
                      <a:cubicBezTo>
                        <a:pt x="14" y="14"/>
                        <a:pt x="13" y="20"/>
                        <a:pt x="13" y="26"/>
                      </a:cubicBezTo>
                      <a:cubicBezTo>
                        <a:pt x="13" y="27"/>
                        <a:pt x="14" y="27"/>
                        <a:pt x="14" y="26"/>
                      </a:cubicBezTo>
                      <a:cubicBezTo>
                        <a:pt x="16" y="21"/>
                        <a:pt x="16" y="16"/>
                        <a:pt x="16" y="10"/>
                      </a:cubicBezTo>
                      <a:cubicBezTo>
                        <a:pt x="16" y="9"/>
                        <a:pt x="15" y="9"/>
                        <a:pt x="15" y="10"/>
                      </a:cubicBezTo>
                      <a:cubicBezTo>
                        <a:pt x="13" y="16"/>
                        <a:pt x="12" y="21"/>
                        <a:pt x="12" y="27"/>
                      </a:cubicBezTo>
                      <a:cubicBezTo>
                        <a:pt x="12" y="28"/>
                        <a:pt x="13" y="28"/>
                        <a:pt x="13" y="28"/>
                      </a:cubicBezTo>
                      <a:cubicBezTo>
                        <a:pt x="14" y="23"/>
                        <a:pt x="15" y="18"/>
                        <a:pt x="15" y="13"/>
                      </a:cubicBezTo>
                      <a:cubicBezTo>
                        <a:pt x="15" y="12"/>
                        <a:pt x="13" y="12"/>
                        <a:pt x="13" y="13"/>
                      </a:cubicBezTo>
                      <a:cubicBezTo>
                        <a:pt x="12" y="17"/>
                        <a:pt x="11" y="21"/>
                        <a:pt x="11" y="25"/>
                      </a:cubicBezTo>
                      <a:cubicBezTo>
                        <a:pt x="11" y="26"/>
                        <a:pt x="12" y="26"/>
                        <a:pt x="13" y="25"/>
                      </a:cubicBezTo>
                      <a:cubicBezTo>
                        <a:pt x="13" y="21"/>
                        <a:pt x="14" y="17"/>
                        <a:pt x="13" y="13"/>
                      </a:cubicBezTo>
                      <a:cubicBezTo>
                        <a:pt x="13" y="12"/>
                        <a:pt x="12" y="12"/>
                        <a:pt x="12" y="12"/>
                      </a:cubicBezTo>
                      <a:cubicBezTo>
                        <a:pt x="10" y="17"/>
                        <a:pt x="9" y="21"/>
                        <a:pt x="9" y="26"/>
                      </a:cubicBezTo>
                      <a:cubicBezTo>
                        <a:pt x="9" y="27"/>
                        <a:pt x="10" y="27"/>
                        <a:pt x="11" y="27"/>
                      </a:cubicBezTo>
                      <a:cubicBezTo>
                        <a:pt x="12" y="22"/>
                        <a:pt x="12" y="18"/>
                        <a:pt x="12" y="14"/>
                      </a:cubicBezTo>
                      <a:cubicBezTo>
                        <a:pt x="12" y="13"/>
                        <a:pt x="11" y="13"/>
                        <a:pt x="11" y="14"/>
                      </a:cubicBezTo>
                      <a:cubicBezTo>
                        <a:pt x="9" y="18"/>
                        <a:pt x="8" y="22"/>
                        <a:pt x="8" y="27"/>
                      </a:cubicBezTo>
                      <a:cubicBezTo>
                        <a:pt x="8" y="28"/>
                        <a:pt x="9" y="28"/>
                        <a:pt x="9" y="27"/>
                      </a:cubicBezTo>
                      <a:cubicBezTo>
                        <a:pt x="11" y="23"/>
                        <a:pt x="11" y="19"/>
                        <a:pt x="11" y="15"/>
                      </a:cubicBezTo>
                      <a:cubicBezTo>
                        <a:pt x="11" y="14"/>
                        <a:pt x="10" y="14"/>
                        <a:pt x="9" y="15"/>
                      </a:cubicBezTo>
                      <a:cubicBezTo>
                        <a:pt x="7" y="19"/>
                        <a:pt x="7" y="24"/>
                        <a:pt x="7" y="29"/>
                      </a:cubicBezTo>
                      <a:cubicBezTo>
                        <a:pt x="7" y="29"/>
                        <a:pt x="8" y="29"/>
                        <a:pt x="8" y="29"/>
                      </a:cubicBezTo>
                      <a:cubicBezTo>
                        <a:pt x="8" y="24"/>
                        <a:pt x="9" y="19"/>
                        <a:pt x="9" y="15"/>
                      </a:cubicBezTo>
                      <a:cubicBezTo>
                        <a:pt x="9" y="14"/>
                        <a:pt x="7" y="14"/>
                        <a:pt x="7" y="15"/>
                      </a:cubicBezTo>
                      <a:cubicBezTo>
                        <a:pt x="6" y="19"/>
                        <a:pt x="5" y="23"/>
                        <a:pt x="5" y="28"/>
                      </a:cubicBezTo>
                      <a:cubicBezTo>
                        <a:pt x="5" y="29"/>
                        <a:pt x="6" y="29"/>
                        <a:pt x="6" y="28"/>
                      </a:cubicBezTo>
                      <a:cubicBezTo>
                        <a:pt x="7" y="24"/>
                        <a:pt x="8" y="20"/>
                        <a:pt x="8" y="16"/>
                      </a:cubicBezTo>
                      <a:cubicBezTo>
                        <a:pt x="7" y="15"/>
                        <a:pt x="7" y="15"/>
                        <a:pt x="6" y="15"/>
                      </a:cubicBezTo>
                      <a:cubicBezTo>
                        <a:pt x="4" y="19"/>
                        <a:pt x="3" y="24"/>
                        <a:pt x="3" y="28"/>
                      </a:cubicBezTo>
                      <a:cubicBezTo>
                        <a:pt x="3" y="29"/>
                        <a:pt x="4" y="29"/>
                        <a:pt x="4" y="29"/>
                      </a:cubicBezTo>
                      <a:cubicBezTo>
                        <a:pt x="6" y="25"/>
                        <a:pt x="6" y="21"/>
                        <a:pt x="6" y="16"/>
                      </a:cubicBezTo>
                      <a:cubicBezTo>
                        <a:pt x="6" y="16"/>
                        <a:pt x="5" y="15"/>
                        <a:pt x="4" y="16"/>
                      </a:cubicBezTo>
                      <a:cubicBezTo>
                        <a:pt x="2" y="20"/>
                        <a:pt x="1" y="24"/>
                        <a:pt x="1" y="29"/>
                      </a:cubicBezTo>
                      <a:cubicBezTo>
                        <a:pt x="1" y="30"/>
                        <a:pt x="2" y="30"/>
                        <a:pt x="3" y="29"/>
                      </a:cubicBezTo>
                      <a:cubicBezTo>
                        <a:pt x="4" y="26"/>
                        <a:pt x="5" y="23"/>
                        <a:pt x="5" y="19"/>
                      </a:cubicBezTo>
                      <a:cubicBezTo>
                        <a:pt x="5" y="18"/>
                        <a:pt x="4" y="18"/>
                        <a:pt x="4" y="19"/>
                      </a:cubicBezTo>
                      <a:cubicBezTo>
                        <a:pt x="3" y="23"/>
                        <a:pt x="2" y="26"/>
                        <a:pt x="1" y="30"/>
                      </a:cubicBezTo>
                      <a:cubicBezTo>
                        <a:pt x="1" y="31"/>
                        <a:pt x="2" y="31"/>
                        <a:pt x="2" y="30"/>
                      </a:cubicBezTo>
                      <a:cubicBezTo>
                        <a:pt x="4" y="26"/>
                        <a:pt x="5" y="22"/>
                        <a:pt x="4" y="18"/>
                      </a:cubicBezTo>
                      <a:cubicBezTo>
                        <a:pt x="4" y="17"/>
                        <a:pt x="3" y="17"/>
                        <a:pt x="3" y="18"/>
                      </a:cubicBezTo>
                      <a:cubicBezTo>
                        <a:pt x="1" y="22"/>
                        <a:pt x="0" y="26"/>
                        <a:pt x="0" y="30"/>
                      </a:cubicBezTo>
                      <a:cubicBezTo>
                        <a:pt x="0" y="31"/>
                        <a:pt x="2" y="31"/>
                        <a:pt x="2" y="30"/>
                      </a:cubicBezTo>
                      <a:cubicBezTo>
                        <a:pt x="3" y="25"/>
                        <a:pt x="4" y="21"/>
                        <a:pt x="4" y="15"/>
                      </a:cubicBezTo>
                      <a:cubicBezTo>
                        <a:pt x="4" y="14"/>
                        <a:pt x="3" y="14"/>
                        <a:pt x="3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" name="Freeform 162"/>
                <p:cNvSpPr/>
                <p:nvPr/>
              </p:nvSpPr>
              <p:spPr bwMode="auto">
                <a:xfrm>
                  <a:off x="898525" y="2506663"/>
                  <a:ext cx="22225" cy="41275"/>
                </a:xfrm>
                <a:custGeom>
                  <a:avLst/>
                  <a:gdLst>
                    <a:gd name="T0" fmla="*/ 18 w 21"/>
                    <a:gd name="T1" fmla="*/ 5 h 38"/>
                    <a:gd name="T2" fmla="*/ 18 w 21"/>
                    <a:gd name="T3" fmla="*/ 6 h 38"/>
                    <a:gd name="T4" fmla="*/ 17 w 21"/>
                    <a:gd name="T5" fmla="*/ 9 h 38"/>
                    <a:gd name="T6" fmla="*/ 16 w 21"/>
                    <a:gd name="T7" fmla="*/ 12 h 38"/>
                    <a:gd name="T8" fmla="*/ 16 w 21"/>
                    <a:gd name="T9" fmla="*/ 1 h 38"/>
                    <a:gd name="T10" fmla="*/ 16 w 21"/>
                    <a:gd name="T11" fmla="*/ 3 h 38"/>
                    <a:gd name="T12" fmla="*/ 13 w 21"/>
                    <a:gd name="T13" fmla="*/ 3 h 38"/>
                    <a:gd name="T14" fmla="*/ 12 w 21"/>
                    <a:gd name="T15" fmla="*/ 7 h 38"/>
                    <a:gd name="T16" fmla="*/ 11 w 21"/>
                    <a:gd name="T17" fmla="*/ 7 h 38"/>
                    <a:gd name="T18" fmla="*/ 9 w 21"/>
                    <a:gd name="T19" fmla="*/ 2 h 38"/>
                    <a:gd name="T20" fmla="*/ 8 w 21"/>
                    <a:gd name="T21" fmla="*/ 4 h 38"/>
                    <a:gd name="T22" fmla="*/ 8 w 21"/>
                    <a:gd name="T23" fmla="*/ 12 h 38"/>
                    <a:gd name="T24" fmla="*/ 5 w 21"/>
                    <a:gd name="T25" fmla="*/ 10 h 38"/>
                    <a:gd name="T26" fmla="*/ 3 w 21"/>
                    <a:gd name="T27" fmla="*/ 2 h 38"/>
                    <a:gd name="T28" fmla="*/ 3 w 21"/>
                    <a:gd name="T29" fmla="*/ 8 h 38"/>
                    <a:gd name="T30" fmla="*/ 2 w 21"/>
                    <a:gd name="T31" fmla="*/ 11 h 38"/>
                    <a:gd name="T32" fmla="*/ 2 w 21"/>
                    <a:gd name="T33" fmla="*/ 20 h 38"/>
                    <a:gd name="T34" fmla="*/ 0 w 21"/>
                    <a:gd name="T35" fmla="*/ 26 h 38"/>
                    <a:gd name="T36" fmla="*/ 2 w 21"/>
                    <a:gd name="T37" fmla="*/ 30 h 38"/>
                    <a:gd name="T38" fmla="*/ 4 w 21"/>
                    <a:gd name="T39" fmla="*/ 19 h 38"/>
                    <a:gd name="T40" fmla="*/ 5 w 21"/>
                    <a:gd name="T41" fmla="*/ 16 h 38"/>
                    <a:gd name="T42" fmla="*/ 4 w 21"/>
                    <a:gd name="T43" fmla="*/ 22 h 38"/>
                    <a:gd name="T44" fmla="*/ 5 w 21"/>
                    <a:gd name="T45" fmla="*/ 27 h 38"/>
                    <a:gd name="T46" fmla="*/ 7 w 21"/>
                    <a:gd name="T47" fmla="*/ 33 h 38"/>
                    <a:gd name="T48" fmla="*/ 0 w 21"/>
                    <a:gd name="T49" fmla="*/ 27 h 38"/>
                    <a:gd name="T50" fmla="*/ 2 w 21"/>
                    <a:gd name="T51" fmla="*/ 28 h 38"/>
                    <a:gd name="T52" fmla="*/ 6 w 21"/>
                    <a:gd name="T53" fmla="*/ 28 h 38"/>
                    <a:gd name="T54" fmla="*/ 5 w 21"/>
                    <a:gd name="T55" fmla="*/ 25 h 38"/>
                    <a:gd name="T56" fmla="*/ 6 w 21"/>
                    <a:gd name="T57" fmla="*/ 11 h 38"/>
                    <a:gd name="T58" fmla="*/ 6 w 21"/>
                    <a:gd name="T59" fmla="*/ 12 h 38"/>
                    <a:gd name="T60" fmla="*/ 2 w 21"/>
                    <a:gd name="T61" fmla="*/ 25 h 38"/>
                    <a:gd name="T62" fmla="*/ 0 w 21"/>
                    <a:gd name="T63" fmla="*/ 28 h 38"/>
                    <a:gd name="T64" fmla="*/ 0 w 21"/>
                    <a:gd name="T65" fmla="*/ 20 h 38"/>
                    <a:gd name="T66" fmla="*/ 2 w 21"/>
                    <a:gd name="T67" fmla="*/ 14 h 38"/>
                    <a:gd name="T68" fmla="*/ 3 w 21"/>
                    <a:gd name="T69" fmla="*/ 21 h 38"/>
                    <a:gd name="T70" fmla="*/ 3 w 21"/>
                    <a:gd name="T71" fmla="*/ 17 h 38"/>
                    <a:gd name="T72" fmla="*/ 4 w 21"/>
                    <a:gd name="T73" fmla="*/ 7 h 38"/>
                    <a:gd name="T74" fmla="*/ 7 w 21"/>
                    <a:gd name="T75" fmla="*/ 5 h 38"/>
                    <a:gd name="T76" fmla="*/ 8 w 21"/>
                    <a:gd name="T77" fmla="*/ 14 h 38"/>
                    <a:gd name="T78" fmla="*/ 9 w 21"/>
                    <a:gd name="T79" fmla="*/ 13 h 38"/>
                    <a:gd name="T80" fmla="*/ 10 w 21"/>
                    <a:gd name="T81" fmla="*/ 10 h 38"/>
                    <a:gd name="T82" fmla="*/ 12 w 21"/>
                    <a:gd name="T83" fmla="*/ 5 h 38"/>
                    <a:gd name="T84" fmla="*/ 13 w 21"/>
                    <a:gd name="T85" fmla="*/ 12 h 38"/>
                    <a:gd name="T86" fmla="*/ 14 w 21"/>
                    <a:gd name="T87" fmla="*/ 14 h 38"/>
                    <a:gd name="T88" fmla="*/ 15 w 21"/>
                    <a:gd name="T89" fmla="*/ 6 h 38"/>
                    <a:gd name="T90" fmla="*/ 17 w 21"/>
                    <a:gd name="T91" fmla="*/ 6 h 38"/>
                    <a:gd name="T92" fmla="*/ 17 w 21"/>
                    <a:gd name="T93" fmla="*/ 16 h 38"/>
                    <a:gd name="T94" fmla="*/ 18 w 21"/>
                    <a:gd name="T95" fmla="*/ 15 h 38"/>
                    <a:gd name="T96" fmla="*/ 18 w 21"/>
                    <a:gd name="T97" fmla="*/ 10 h 38"/>
                    <a:gd name="T98" fmla="*/ 20 w 21"/>
                    <a:gd name="T99" fmla="*/ 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1" h="38">
                      <a:moveTo>
                        <a:pt x="20" y="1"/>
                      </a:moveTo>
                      <a:cubicBezTo>
                        <a:pt x="19" y="3"/>
                        <a:pt x="20" y="11"/>
                        <a:pt x="19" y="5"/>
                      </a:cubicBezTo>
                      <a:cubicBezTo>
                        <a:pt x="19" y="4"/>
                        <a:pt x="18" y="4"/>
                        <a:pt x="18" y="5"/>
                      </a:cubicBezTo>
                      <a:cubicBezTo>
                        <a:pt x="18" y="6"/>
                        <a:pt x="18" y="8"/>
                        <a:pt x="18" y="10"/>
                      </a:cubicBezTo>
                      <a:cubicBezTo>
                        <a:pt x="17" y="12"/>
                        <a:pt x="17" y="12"/>
                        <a:pt x="19" y="12"/>
                      </a:cubicBezTo>
                      <a:cubicBezTo>
                        <a:pt x="19" y="10"/>
                        <a:pt x="19" y="8"/>
                        <a:pt x="18" y="6"/>
                      </a:cubicBezTo>
                      <a:cubicBezTo>
                        <a:pt x="18" y="6"/>
                        <a:pt x="17" y="6"/>
                        <a:pt x="17" y="7"/>
                      </a:cubicBezTo>
                      <a:cubicBezTo>
                        <a:pt x="16" y="9"/>
                        <a:pt x="16" y="11"/>
                        <a:pt x="17" y="14"/>
                      </a:cubicBezTo>
                      <a:cubicBezTo>
                        <a:pt x="19" y="14"/>
                        <a:pt x="20" y="12"/>
                        <a:pt x="17" y="9"/>
                      </a:cubicBezTo>
                      <a:cubicBezTo>
                        <a:pt x="17" y="7"/>
                        <a:pt x="17" y="6"/>
                        <a:pt x="17" y="4"/>
                      </a:cubicBezTo>
                      <a:cubicBezTo>
                        <a:pt x="17" y="3"/>
                        <a:pt x="16" y="3"/>
                        <a:pt x="16" y="4"/>
                      </a:cubicBezTo>
                      <a:cubicBezTo>
                        <a:pt x="16" y="7"/>
                        <a:pt x="16" y="9"/>
                        <a:pt x="16" y="12"/>
                      </a:cubicBezTo>
                      <a:cubicBezTo>
                        <a:pt x="16" y="13"/>
                        <a:pt x="17" y="13"/>
                        <a:pt x="17" y="12"/>
                      </a:cubicBezTo>
                      <a:cubicBezTo>
                        <a:pt x="18" y="8"/>
                        <a:pt x="18" y="5"/>
                        <a:pt x="17" y="1"/>
                      </a:cubicBezTo>
                      <a:cubicBezTo>
                        <a:pt x="17" y="0"/>
                        <a:pt x="16" y="0"/>
                        <a:pt x="16" y="1"/>
                      </a:cubicBezTo>
                      <a:cubicBezTo>
                        <a:pt x="16" y="4"/>
                        <a:pt x="16" y="8"/>
                        <a:pt x="16" y="11"/>
                      </a:cubicBezTo>
                      <a:cubicBezTo>
                        <a:pt x="18" y="11"/>
                        <a:pt x="18" y="11"/>
                        <a:pt x="17" y="8"/>
                      </a:cubicBezTo>
                      <a:cubicBezTo>
                        <a:pt x="17" y="7"/>
                        <a:pt x="16" y="5"/>
                        <a:pt x="16" y="3"/>
                      </a:cubicBezTo>
                      <a:cubicBezTo>
                        <a:pt x="16" y="2"/>
                        <a:pt x="15" y="3"/>
                        <a:pt x="15" y="3"/>
                      </a:cubicBezTo>
                      <a:cubicBezTo>
                        <a:pt x="14" y="6"/>
                        <a:pt x="14" y="10"/>
                        <a:pt x="14" y="12"/>
                      </a:cubicBezTo>
                      <a:cubicBezTo>
                        <a:pt x="13" y="9"/>
                        <a:pt x="13" y="6"/>
                        <a:pt x="13" y="3"/>
                      </a:cubicBezTo>
                      <a:cubicBezTo>
                        <a:pt x="12" y="3"/>
                        <a:pt x="11" y="3"/>
                        <a:pt x="11" y="4"/>
                      </a:cubicBezTo>
                      <a:cubicBezTo>
                        <a:pt x="11" y="6"/>
                        <a:pt x="12" y="8"/>
                        <a:pt x="12" y="10"/>
                      </a:cubicBezTo>
                      <a:cubicBezTo>
                        <a:pt x="13" y="10"/>
                        <a:pt x="13" y="9"/>
                        <a:pt x="12" y="7"/>
                      </a:cubicBezTo>
                      <a:cubicBezTo>
                        <a:pt x="12" y="6"/>
                        <a:pt x="12" y="4"/>
                        <a:pt x="11" y="3"/>
                      </a:cubicBezTo>
                      <a:cubicBezTo>
                        <a:pt x="11" y="2"/>
                        <a:pt x="10" y="2"/>
                        <a:pt x="10" y="3"/>
                      </a:cubicBezTo>
                      <a:cubicBezTo>
                        <a:pt x="10" y="5"/>
                        <a:pt x="10" y="6"/>
                        <a:pt x="11" y="7"/>
                      </a:cubicBezTo>
                      <a:cubicBezTo>
                        <a:pt x="10" y="11"/>
                        <a:pt x="11" y="11"/>
                        <a:pt x="11" y="7"/>
                      </a:cubicBezTo>
                      <a:cubicBezTo>
                        <a:pt x="11" y="6"/>
                        <a:pt x="11" y="4"/>
                        <a:pt x="11" y="2"/>
                      </a:cubicBezTo>
                      <a:cubicBezTo>
                        <a:pt x="11" y="1"/>
                        <a:pt x="9" y="2"/>
                        <a:pt x="9" y="2"/>
                      </a:cubicBezTo>
                      <a:cubicBezTo>
                        <a:pt x="9" y="5"/>
                        <a:pt x="9" y="8"/>
                        <a:pt x="9" y="11"/>
                      </a:cubicBezTo>
                      <a:cubicBezTo>
                        <a:pt x="10" y="11"/>
                        <a:pt x="10" y="11"/>
                        <a:pt x="9" y="9"/>
                      </a:cubicBezTo>
                      <a:cubicBezTo>
                        <a:pt x="9" y="7"/>
                        <a:pt x="9" y="6"/>
                        <a:pt x="8" y="4"/>
                      </a:cubicBezTo>
                      <a:cubicBezTo>
                        <a:pt x="8" y="3"/>
                        <a:pt x="7" y="4"/>
                        <a:pt x="7" y="4"/>
                      </a:cubicBezTo>
                      <a:cubicBezTo>
                        <a:pt x="7" y="6"/>
                        <a:pt x="7" y="8"/>
                        <a:pt x="7" y="9"/>
                      </a:cubicBezTo>
                      <a:cubicBezTo>
                        <a:pt x="6" y="11"/>
                        <a:pt x="6" y="12"/>
                        <a:pt x="8" y="12"/>
                      </a:cubicBezTo>
                      <a:cubicBezTo>
                        <a:pt x="8" y="8"/>
                        <a:pt x="7" y="5"/>
                        <a:pt x="7" y="2"/>
                      </a:cubicBezTo>
                      <a:cubicBezTo>
                        <a:pt x="7" y="1"/>
                        <a:pt x="5" y="2"/>
                        <a:pt x="5" y="2"/>
                      </a:cubicBezTo>
                      <a:cubicBezTo>
                        <a:pt x="5" y="5"/>
                        <a:pt x="6" y="8"/>
                        <a:pt x="5" y="10"/>
                      </a:cubicBezTo>
                      <a:cubicBezTo>
                        <a:pt x="6" y="11"/>
                        <a:pt x="6" y="11"/>
                        <a:pt x="5" y="9"/>
                      </a:cubicBezTo>
                      <a:cubicBezTo>
                        <a:pt x="5" y="6"/>
                        <a:pt x="5" y="4"/>
                        <a:pt x="4" y="2"/>
                      </a:cubicBezTo>
                      <a:cubicBezTo>
                        <a:pt x="4" y="1"/>
                        <a:pt x="3" y="1"/>
                        <a:pt x="3" y="2"/>
                      </a:cubicBezTo>
                      <a:cubicBezTo>
                        <a:pt x="3" y="5"/>
                        <a:pt x="3" y="9"/>
                        <a:pt x="3" y="12"/>
                      </a:cubicBezTo>
                      <a:cubicBezTo>
                        <a:pt x="2" y="14"/>
                        <a:pt x="2" y="15"/>
                        <a:pt x="4" y="15"/>
                      </a:cubicBezTo>
                      <a:cubicBezTo>
                        <a:pt x="3" y="12"/>
                        <a:pt x="3" y="10"/>
                        <a:pt x="3" y="8"/>
                      </a:cubicBezTo>
                      <a:cubicBezTo>
                        <a:pt x="3" y="7"/>
                        <a:pt x="2" y="7"/>
                        <a:pt x="2" y="8"/>
                      </a:cubicBezTo>
                      <a:cubicBezTo>
                        <a:pt x="2" y="11"/>
                        <a:pt x="2" y="13"/>
                        <a:pt x="2" y="16"/>
                      </a:cubicBezTo>
                      <a:cubicBezTo>
                        <a:pt x="2" y="23"/>
                        <a:pt x="2" y="12"/>
                        <a:pt x="2" y="11"/>
                      </a:cubicBezTo>
                      <a:cubicBezTo>
                        <a:pt x="2" y="10"/>
                        <a:pt x="0" y="10"/>
                        <a:pt x="0" y="11"/>
                      </a:cubicBezTo>
                      <a:cubicBezTo>
                        <a:pt x="0" y="15"/>
                        <a:pt x="0" y="18"/>
                        <a:pt x="0" y="22"/>
                      </a:cubicBezTo>
                      <a:cubicBezTo>
                        <a:pt x="2" y="23"/>
                        <a:pt x="3" y="22"/>
                        <a:pt x="2" y="20"/>
                      </a:cubicBezTo>
                      <a:cubicBezTo>
                        <a:pt x="2" y="19"/>
                        <a:pt x="2" y="17"/>
                        <a:pt x="2" y="16"/>
                      </a:cubicBezTo>
                      <a:cubicBezTo>
                        <a:pt x="2" y="15"/>
                        <a:pt x="0" y="15"/>
                        <a:pt x="0" y="16"/>
                      </a:cubicBezTo>
                      <a:cubicBezTo>
                        <a:pt x="0" y="19"/>
                        <a:pt x="0" y="22"/>
                        <a:pt x="0" y="26"/>
                      </a:cubicBezTo>
                      <a:cubicBezTo>
                        <a:pt x="2" y="26"/>
                        <a:pt x="2" y="25"/>
                        <a:pt x="1" y="23"/>
                      </a:cubicBezTo>
                      <a:cubicBezTo>
                        <a:pt x="1" y="25"/>
                        <a:pt x="0" y="28"/>
                        <a:pt x="0" y="30"/>
                      </a:cubicBezTo>
                      <a:cubicBezTo>
                        <a:pt x="0" y="31"/>
                        <a:pt x="1" y="31"/>
                        <a:pt x="2" y="30"/>
                      </a:cubicBezTo>
                      <a:cubicBezTo>
                        <a:pt x="3" y="28"/>
                        <a:pt x="4" y="25"/>
                        <a:pt x="5" y="22"/>
                      </a:cubicBezTo>
                      <a:cubicBezTo>
                        <a:pt x="5" y="20"/>
                        <a:pt x="5" y="18"/>
                        <a:pt x="5" y="17"/>
                      </a:cubicBezTo>
                      <a:cubicBezTo>
                        <a:pt x="6" y="11"/>
                        <a:pt x="4" y="18"/>
                        <a:pt x="4" y="19"/>
                      </a:cubicBezTo>
                      <a:cubicBezTo>
                        <a:pt x="4" y="19"/>
                        <a:pt x="5" y="20"/>
                        <a:pt x="5" y="19"/>
                      </a:cubicBezTo>
                      <a:cubicBezTo>
                        <a:pt x="6" y="17"/>
                        <a:pt x="6" y="16"/>
                        <a:pt x="7" y="14"/>
                      </a:cubicBezTo>
                      <a:cubicBezTo>
                        <a:pt x="5" y="13"/>
                        <a:pt x="5" y="14"/>
                        <a:pt x="5" y="16"/>
                      </a:cubicBezTo>
                      <a:cubicBezTo>
                        <a:pt x="5" y="17"/>
                        <a:pt x="5" y="18"/>
                        <a:pt x="5" y="19"/>
                      </a:cubicBezTo>
                      <a:cubicBezTo>
                        <a:pt x="5" y="21"/>
                        <a:pt x="6" y="24"/>
                        <a:pt x="5" y="21"/>
                      </a:cubicBezTo>
                      <a:cubicBezTo>
                        <a:pt x="5" y="21"/>
                        <a:pt x="4" y="21"/>
                        <a:pt x="4" y="22"/>
                      </a:cubicBezTo>
                      <a:cubicBezTo>
                        <a:pt x="4" y="25"/>
                        <a:pt x="4" y="28"/>
                        <a:pt x="5" y="32"/>
                      </a:cubicBezTo>
                      <a:cubicBezTo>
                        <a:pt x="5" y="33"/>
                        <a:pt x="6" y="33"/>
                        <a:pt x="6" y="32"/>
                      </a:cubicBezTo>
                      <a:cubicBezTo>
                        <a:pt x="6" y="29"/>
                        <a:pt x="6" y="29"/>
                        <a:pt x="5" y="27"/>
                      </a:cubicBezTo>
                      <a:cubicBezTo>
                        <a:pt x="5" y="26"/>
                        <a:pt x="4" y="26"/>
                        <a:pt x="4" y="27"/>
                      </a:cubicBezTo>
                      <a:cubicBezTo>
                        <a:pt x="4" y="29"/>
                        <a:pt x="5" y="31"/>
                        <a:pt x="6" y="33"/>
                      </a:cubicBezTo>
                      <a:cubicBezTo>
                        <a:pt x="6" y="34"/>
                        <a:pt x="7" y="34"/>
                        <a:pt x="7" y="33"/>
                      </a:cubicBezTo>
                      <a:cubicBezTo>
                        <a:pt x="6" y="29"/>
                        <a:pt x="5" y="30"/>
                        <a:pt x="7" y="33"/>
                      </a:cubicBezTo>
                      <a:cubicBezTo>
                        <a:pt x="5" y="30"/>
                        <a:pt x="4" y="28"/>
                        <a:pt x="2" y="26"/>
                      </a:cubicBezTo>
                      <a:cubicBezTo>
                        <a:pt x="1" y="25"/>
                        <a:pt x="0" y="26"/>
                        <a:pt x="0" y="27"/>
                      </a:cubicBezTo>
                      <a:cubicBezTo>
                        <a:pt x="1" y="30"/>
                        <a:pt x="2" y="34"/>
                        <a:pt x="5" y="37"/>
                      </a:cubicBezTo>
                      <a:cubicBezTo>
                        <a:pt x="6" y="38"/>
                        <a:pt x="7" y="37"/>
                        <a:pt x="6" y="36"/>
                      </a:cubicBezTo>
                      <a:cubicBezTo>
                        <a:pt x="4" y="34"/>
                        <a:pt x="3" y="30"/>
                        <a:pt x="2" y="28"/>
                      </a:cubicBezTo>
                      <a:cubicBezTo>
                        <a:pt x="3" y="30"/>
                        <a:pt x="5" y="33"/>
                        <a:pt x="7" y="35"/>
                      </a:cubicBezTo>
                      <a:cubicBezTo>
                        <a:pt x="7" y="36"/>
                        <a:pt x="8" y="35"/>
                        <a:pt x="8" y="34"/>
                      </a:cubicBezTo>
                      <a:cubicBezTo>
                        <a:pt x="7" y="32"/>
                        <a:pt x="7" y="30"/>
                        <a:pt x="6" y="28"/>
                      </a:cubicBezTo>
                      <a:cubicBezTo>
                        <a:pt x="6" y="27"/>
                        <a:pt x="4" y="27"/>
                        <a:pt x="4" y="28"/>
                      </a:cubicBezTo>
                      <a:cubicBezTo>
                        <a:pt x="5" y="30"/>
                        <a:pt x="7" y="33"/>
                        <a:pt x="6" y="29"/>
                      </a:cubicBezTo>
                      <a:cubicBezTo>
                        <a:pt x="6" y="33"/>
                        <a:pt x="3" y="19"/>
                        <a:pt x="5" y="25"/>
                      </a:cubicBezTo>
                      <a:cubicBezTo>
                        <a:pt x="5" y="25"/>
                        <a:pt x="6" y="25"/>
                        <a:pt x="6" y="24"/>
                      </a:cubicBezTo>
                      <a:cubicBezTo>
                        <a:pt x="6" y="20"/>
                        <a:pt x="7" y="16"/>
                        <a:pt x="7" y="11"/>
                      </a:cubicBezTo>
                      <a:cubicBezTo>
                        <a:pt x="8" y="10"/>
                        <a:pt x="6" y="10"/>
                        <a:pt x="6" y="11"/>
                      </a:cubicBezTo>
                      <a:cubicBezTo>
                        <a:pt x="6" y="12"/>
                        <a:pt x="6" y="13"/>
                        <a:pt x="5" y="13"/>
                      </a:cubicBezTo>
                      <a:cubicBezTo>
                        <a:pt x="4" y="15"/>
                        <a:pt x="4" y="16"/>
                        <a:pt x="6" y="17"/>
                      </a:cubicBezTo>
                      <a:cubicBezTo>
                        <a:pt x="6" y="15"/>
                        <a:pt x="6" y="14"/>
                        <a:pt x="6" y="12"/>
                      </a:cubicBezTo>
                      <a:cubicBezTo>
                        <a:pt x="6" y="11"/>
                        <a:pt x="5" y="11"/>
                        <a:pt x="5" y="12"/>
                      </a:cubicBezTo>
                      <a:cubicBezTo>
                        <a:pt x="4" y="16"/>
                        <a:pt x="3" y="20"/>
                        <a:pt x="3" y="23"/>
                      </a:cubicBezTo>
                      <a:cubicBezTo>
                        <a:pt x="2" y="25"/>
                        <a:pt x="2" y="31"/>
                        <a:pt x="2" y="25"/>
                      </a:cubicBezTo>
                      <a:cubicBezTo>
                        <a:pt x="2" y="23"/>
                        <a:pt x="2" y="22"/>
                        <a:pt x="1" y="20"/>
                      </a:cubicBezTo>
                      <a:cubicBezTo>
                        <a:pt x="1" y="20"/>
                        <a:pt x="0" y="20"/>
                        <a:pt x="0" y="20"/>
                      </a:cubicBezTo>
                      <a:cubicBezTo>
                        <a:pt x="0" y="23"/>
                        <a:pt x="0" y="26"/>
                        <a:pt x="0" y="28"/>
                      </a:cubicBezTo>
                      <a:cubicBezTo>
                        <a:pt x="0" y="29"/>
                        <a:pt x="1" y="29"/>
                        <a:pt x="1" y="28"/>
                      </a:cubicBezTo>
                      <a:cubicBezTo>
                        <a:pt x="1" y="25"/>
                        <a:pt x="2" y="22"/>
                        <a:pt x="2" y="18"/>
                      </a:cubicBezTo>
                      <a:cubicBezTo>
                        <a:pt x="0" y="17"/>
                        <a:pt x="0" y="18"/>
                        <a:pt x="0" y="20"/>
                      </a:cubicBezTo>
                      <a:cubicBezTo>
                        <a:pt x="0" y="22"/>
                        <a:pt x="0" y="23"/>
                        <a:pt x="0" y="25"/>
                      </a:cubicBezTo>
                      <a:cubicBezTo>
                        <a:pt x="0" y="26"/>
                        <a:pt x="2" y="26"/>
                        <a:pt x="2" y="25"/>
                      </a:cubicBezTo>
                      <a:cubicBezTo>
                        <a:pt x="2" y="21"/>
                        <a:pt x="2" y="17"/>
                        <a:pt x="2" y="14"/>
                      </a:cubicBezTo>
                      <a:cubicBezTo>
                        <a:pt x="0" y="13"/>
                        <a:pt x="0" y="14"/>
                        <a:pt x="1" y="16"/>
                      </a:cubicBezTo>
                      <a:cubicBezTo>
                        <a:pt x="1" y="18"/>
                        <a:pt x="1" y="20"/>
                        <a:pt x="2" y="22"/>
                      </a:cubicBezTo>
                      <a:cubicBezTo>
                        <a:pt x="2" y="22"/>
                        <a:pt x="3" y="22"/>
                        <a:pt x="3" y="21"/>
                      </a:cubicBezTo>
                      <a:cubicBezTo>
                        <a:pt x="3" y="18"/>
                        <a:pt x="3" y="14"/>
                        <a:pt x="3" y="11"/>
                      </a:cubicBezTo>
                      <a:cubicBezTo>
                        <a:pt x="1" y="10"/>
                        <a:pt x="1" y="10"/>
                        <a:pt x="2" y="12"/>
                      </a:cubicBezTo>
                      <a:cubicBezTo>
                        <a:pt x="2" y="14"/>
                        <a:pt x="2" y="16"/>
                        <a:pt x="3" y="17"/>
                      </a:cubicBezTo>
                      <a:cubicBezTo>
                        <a:pt x="3" y="18"/>
                        <a:pt x="4" y="18"/>
                        <a:pt x="4" y="17"/>
                      </a:cubicBezTo>
                      <a:cubicBezTo>
                        <a:pt x="4" y="13"/>
                        <a:pt x="4" y="9"/>
                        <a:pt x="4" y="4"/>
                      </a:cubicBezTo>
                      <a:cubicBezTo>
                        <a:pt x="4" y="4"/>
                        <a:pt x="3" y="4"/>
                        <a:pt x="4" y="7"/>
                      </a:cubicBezTo>
                      <a:cubicBezTo>
                        <a:pt x="4" y="9"/>
                        <a:pt x="5" y="11"/>
                        <a:pt x="5" y="13"/>
                      </a:cubicBezTo>
                      <a:cubicBezTo>
                        <a:pt x="6" y="14"/>
                        <a:pt x="7" y="14"/>
                        <a:pt x="7" y="13"/>
                      </a:cubicBezTo>
                      <a:cubicBezTo>
                        <a:pt x="7" y="10"/>
                        <a:pt x="7" y="8"/>
                        <a:pt x="7" y="5"/>
                      </a:cubicBezTo>
                      <a:cubicBezTo>
                        <a:pt x="5" y="4"/>
                        <a:pt x="4" y="6"/>
                        <a:pt x="6" y="9"/>
                      </a:cubicBezTo>
                      <a:cubicBezTo>
                        <a:pt x="7" y="11"/>
                        <a:pt x="7" y="12"/>
                        <a:pt x="7" y="14"/>
                      </a:cubicBezTo>
                      <a:cubicBezTo>
                        <a:pt x="7" y="15"/>
                        <a:pt x="8" y="15"/>
                        <a:pt x="8" y="14"/>
                      </a:cubicBezTo>
                      <a:cubicBezTo>
                        <a:pt x="8" y="12"/>
                        <a:pt x="8" y="9"/>
                        <a:pt x="8" y="7"/>
                      </a:cubicBezTo>
                      <a:cubicBezTo>
                        <a:pt x="7" y="7"/>
                        <a:pt x="7" y="7"/>
                        <a:pt x="8" y="9"/>
                      </a:cubicBezTo>
                      <a:cubicBezTo>
                        <a:pt x="8" y="11"/>
                        <a:pt x="9" y="12"/>
                        <a:pt x="9" y="13"/>
                      </a:cubicBezTo>
                      <a:cubicBezTo>
                        <a:pt x="10" y="14"/>
                        <a:pt x="11" y="14"/>
                        <a:pt x="11" y="13"/>
                      </a:cubicBezTo>
                      <a:cubicBezTo>
                        <a:pt x="11" y="11"/>
                        <a:pt x="11" y="8"/>
                        <a:pt x="11" y="5"/>
                      </a:cubicBezTo>
                      <a:cubicBezTo>
                        <a:pt x="10" y="6"/>
                        <a:pt x="10" y="8"/>
                        <a:pt x="10" y="10"/>
                      </a:cubicBezTo>
                      <a:cubicBezTo>
                        <a:pt x="10" y="10"/>
                        <a:pt x="11" y="11"/>
                        <a:pt x="11" y="12"/>
                      </a:cubicBezTo>
                      <a:cubicBezTo>
                        <a:pt x="11" y="13"/>
                        <a:pt x="12" y="13"/>
                        <a:pt x="12" y="12"/>
                      </a:cubicBezTo>
                      <a:cubicBezTo>
                        <a:pt x="12" y="10"/>
                        <a:pt x="12" y="7"/>
                        <a:pt x="12" y="5"/>
                      </a:cubicBezTo>
                      <a:cubicBezTo>
                        <a:pt x="10" y="5"/>
                        <a:pt x="10" y="6"/>
                        <a:pt x="11" y="8"/>
                      </a:cubicBezTo>
                      <a:cubicBezTo>
                        <a:pt x="11" y="9"/>
                        <a:pt x="11" y="11"/>
                        <a:pt x="12" y="13"/>
                      </a:cubicBezTo>
                      <a:cubicBezTo>
                        <a:pt x="12" y="13"/>
                        <a:pt x="13" y="13"/>
                        <a:pt x="13" y="12"/>
                      </a:cubicBezTo>
                      <a:cubicBezTo>
                        <a:pt x="13" y="11"/>
                        <a:pt x="13" y="10"/>
                        <a:pt x="13" y="8"/>
                      </a:cubicBezTo>
                      <a:cubicBezTo>
                        <a:pt x="14" y="6"/>
                        <a:pt x="13" y="5"/>
                        <a:pt x="12" y="6"/>
                      </a:cubicBezTo>
                      <a:cubicBezTo>
                        <a:pt x="12" y="9"/>
                        <a:pt x="13" y="11"/>
                        <a:pt x="14" y="14"/>
                      </a:cubicBezTo>
                      <a:cubicBezTo>
                        <a:pt x="14" y="15"/>
                        <a:pt x="15" y="15"/>
                        <a:pt x="15" y="14"/>
                      </a:cubicBezTo>
                      <a:cubicBezTo>
                        <a:pt x="16" y="11"/>
                        <a:pt x="16" y="12"/>
                        <a:pt x="16" y="9"/>
                      </a:cubicBezTo>
                      <a:cubicBezTo>
                        <a:pt x="17" y="7"/>
                        <a:pt x="17" y="6"/>
                        <a:pt x="15" y="6"/>
                      </a:cubicBezTo>
                      <a:cubicBezTo>
                        <a:pt x="16" y="9"/>
                        <a:pt x="16" y="11"/>
                        <a:pt x="16" y="13"/>
                      </a:cubicBezTo>
                      <a:cubicBezTo>
                        <a:pt x="16" y="14"/>
                        <a:pt x="17" y="14"/>
                        <a:pt x="17" y="13"/>
                      </a:cubicBezTo>
                      <a:cubicBezTo>
                        <a:pt x="17" y="11"/>
                        <a:pt x="17" y="9"/>
                        <a:pt x="17" y="6"/>
                      </a:cubicBezTo>
                      <a:cubicBezTo>
                        <a:pt x="17" y="0"/>
                        <a:pt x="17" y="8"/>
                        <a:pt x="17" y="9"/>
                      </a:cubicBezTo>
                      <a:cubicBezTo>
                        <a:pt x="17" y="6"/>
                        <a:pt x="16" y="5"/>
                        <a:pt x="16" y="9"/>
                      </a:cubicBezTo>
                      <a:cubicBezTo>
                        <a:pt x="16" y="11"/>
                        <a:pt x="17" y="14"/>
                        <a:pt x="17" y="16"/>
                      </a:cubicBezTo>
                      <a:cubicBezTo>
                        <a:pt x="17" y="17"/>
                        <a:pt x="19" y="17"/>
                        <a:pt x="19" y="16"/>
                      </a:cubicBezTo>
                      <a:cubicBezTo>
                        <a:pt x="18" y="14"/>
                        <a:pt x="18" y="11"/>
                        <a:pt x="18" y="9"/>
                      </a:cubicBezTo>
                      <a:cubicBezTo>
                        <a:pt x="18" y="7"/>
                        <a:pt x="18" y="14"/>
                        <a:pt x="18" y="15"/>
                      </a:cubicBezTo>
                      <a:cubicBezTo>
                        <a:pt x="18" y="15"/>
                        <a:pt x="19" y="15"/>
                        <a:pt x="19" y="15"/>
                      </a:cubicBezTo>
                      <a:cubicBezTo>
                        <a:pt x="19" y="13"/>
                        <a:pt x="19" y="11"/>
                        <a:pt x="19" y="10"/>
                      </a:cubicBezTo>
                      <a:cubicBezTo>
                        <a:pt x="19" y="6"/>
                        <a:pt x="18" y="7"/>
                        <a:pt x="18" y="10"/>
                      </a:cubicBezTo>
                      <a:cubicBezTo>
                        <a:pt x="19" y="11"/>
                        <a:pt x="20" y="11"/>
                        <a:pt x="20" y="10"/>
                      </a:cubicBezTo>
                      <a:cubicBezTo>
                        <a:pt x="20" y="7"/>
                        <a:pt x="20" y="5"/>
                        <a:pt x="21" y="2"/>
                      </a:cubicBezTo>
                      <a:cubicBezTo>
                        <a:pt x="21" y="1"/>
                        <a:pt x="20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" name="Freeform 163"/>
                <p:cNvSpPr/>
                <p:nvPr/>
              </p:nvSpPr>
              <p:spPr bwMode="auto">
                <a:xfrm>
                  <a:off x="952500" y="2517776"/>
                  <a:ext cx="12700" cy="22225"/>
                </a:xfrm>
                <a:custGeom>
                  <a:avLst/>
                  <a:gdLst>
                    <a:gd name="T0" fmla="*/ 4 w 13"/>
                    <a:gd name="T1" fmla="*/ 13 h 21"/>
                    <a:gd name="T2" fmla="*/ 7 w 13"/>
                    <a:gd name="T3" fmla="*/ 12 h 21"/>
                    <a:gd name="T4" fmla="*/ 2 w 13"/>
                    <a:gd name="T5" fmla="*/ 12 h 21"/>
                    <a:gd name="T6" fmla="*/ 1 w 13"/>
                    <a:gd name="T7" fmla="*/ 13 h 21"/>
                    <a:gd name="T8" fmla="*/ 5 w 13"/>
                    <a:gd name="T9" fmla="*/ 14 h 21"/>
                    <a:gd name="T10" fmla="*/ 1 w 13"/>
                    <a:gd name="T11" fmla="*/ 11 h 21"/>
                    <a:gd name="T12" fmla="*/ 5 w 13"/>
                    <a:gd name="T13" fmla="*/ 10 h 21"/>
                    <a:gd name="T14" fmla="*/ 1 w 13"/>
                    <a:gd name="T15" fmla="*/ 10 h 21"/>
                    <a:gd name="T16" fmla="*/ 6 w 13"/>
                    <a:gd name="T17" fmla="*/ 6 h 21"/>
                    <a:gd name="T18" fmla="*/ 4 w 13"/>
                    <a:gd name="T19" fmla="*/ 6 h 21"/>
                    <a:gd name="T20" fmla="*/ 5 w 13"/>
                    <a:gd name="T21" fmla="*/ 0 h 21"/>
                    <a:gd name="T22" fmla="*/ 6 w 13"/>
                    <a:gd name="T23" fmla="*/ 15 h 21"/>
                    <a:gd name="T24" fmla="*/ 7 w 13"/>
                    <a:gd name="T25" fmla="*/ 4 h 21"/>
                    <a:gd name="T26" fmla="*/ 6 w 13"/>
                    <a:gd name="T27" fmla="*/ 14 h 21"/>
                    <a:gd name="T28" fmla="*/ 11 w 13"/>
                    <a:gd name="T29" fmla="*/ 11 h 21"/>
                    <a:gd name="T30" fmla="*/ 8 w 13"/>
                    <a:gd name="T31" fmla="*/ 14 h 21"/>
                    <a:gd name="T32" fmla="*/ 10 w 13"/>
                    <a:gd name="T33" fmla="*/ 8 h 21"/>
                    <a:gd name="T34" fmla="*/ 8 w 13"/>
                    <a:gd name="T35" fmla="*/ 14 h 21"/>
                    <a:gd name="T36" fmla="*/ 9 w 13"/>
                    <a:gd name="T37" fmla="*/ 7 h 21"/>
                    <a:gd name="T38" fmla="*/ 10 w 13"/>
                    <a:gd name="T39" fmla="*/ 9 h 21"/>
                    <a:gd name="T40" fmla="*/ 9 w 13"/>
                    <a:gd name="T41" fmla="*/ 11 h 21"/>
                    <a:gd name="T42" fmla="*/ 13 w 13"/>
                    <a:gd name="T43" fmla="*/ 7 h 21"/>
                    <a:gd name="T44" fmla="*/ 8 w 13"/>
                    <a:gd name="T45" fmla="*/ 17 h 21"/>
                    <a:gd name="T46" fmla="*/ 9 w 13"/>
                    <a:gd name="T47" fmla="*/ 15 h 21"/>
                    <a:gd name="T48" fmla="*/ 5 w 13"/>
                    <a:gd name="T49" fmla="*/ 19 h 21"/>
                    <a:gd name="T50" fmla="*/ 6 w 13"/>
                    <a:gd name="T51" fmla="*/ 18 h 21"/>
                    <a:gd name="T52" fmla="*/ 3 w 13"/>
                    <a:gd name="T53" fmla="*/ 15 h 21"/>
                    <a:gd name="T54" fmla="*/ 5 w 13"/>
                    <a:gd name="T55" fmla="*/ 20 h 21"/>
                    <a:gd name="T56" fmla="*/ 7 w 13"/>
                    <a:gd name="T57" fmla="*/ 16 h 21"/>
                    <a:gd name="T58" fmla="*/ 11 w 13"/>
                    <a:gd name="T59" fmla="*/ 7 h 21"/>
                    <a:gd name="T60" fmla="*/ 4 w 13"/>
                    <a:gd name="T61" fmla="*/ 15 h 21"/>
                    <a:gd name="T62" fmla="*/ 5 w 13"/>
                    <a:gd name="T63" fmla="*/ 20 h 21"/>
                    <a:gd name="T64" fmla="*/ 3 w 13"/>
                    <a:gd name="T65" fmla="*/ 15 h 21"/>
                    <a:gd name="T66" fmla="*/ 3 w 13"/>
                    <a:gd name="T67" fmla="*/ 18 h 21"/>
                    <a:gd name="T68" fmla="*/ 5 w 13"/>
                    <a:gd name="T69" fmla="*/ 15 h 21"/>
                    <a:gd name="T70" fmla="*/ 4 w 13"/>
                    <a:gd name="T71" fmla="*/ 15 h 21"/>
                    <a:gd name="T72" fmla="*/ 5 w 13"/>
                    <a:gd name="T73" fmla="*/ 20 h 21"/>
                    <a:gd name="T74" fmla="*/ 9 w 13"/>
                    <a:gd name="T75" fmla="*/ 16 h 21"/>
                    <a:gd name="T76" fmla="*/ 7 w 13"/>
                    <a:gd name="T77" fmla="*/ 18 h 21"/>
                    <a:gd name="T78" fmla="*/ 13 w 13"/>
                    <a:gd name="T79" fmla="*/ 7 h 21"/>
                    <a:gd name="T80" fmla="*/ 9 w 13"/>
                    <a:gd name="T81" fmla="*/ 11 h 21"/>
                    <a:gd name="T82" fmla="*/ 11 w 13"/>
                    <a:gd name="T83" fmla="*/ 8 h 21"/>
                    <a:gd name="T84" fmla="*/ 8 w 13"/>
                    <a:gd name="T85" fmla="*/ 7 h 21"/>
                    <a:gd name="T86" fmla="*/ 8 w 13"/>
                    <a:gd name="T87" fmla="*/ 14 h 21"/>
                    <a:gd name="T88" fmla="*/ 10 w 13"/>
                    <a:gd name="T89" fmla="*/ 8 h 21"/>
                    <a:gd name="T90" fmla="*/ 7 w 13"/>
                    <a:gd name="T91" fmla="*/ 14 h 21"/>
                    <a:gd name="T92" fmla="*/ 11 w 13"/>
                    <a:gd name="T93" fmla="*/ 11 h 21"/>
                    <a:gd name="T94" fmla="*/ 6 w 13"/>
                    <a:gd name="T95" fmla="*/ 14 h 21"/>
                    <a:gd name="T96" fmla="*/ 7 w 13"/>
                    <a:gd name="T97" fmla="*/ 4 h 21"/>
                    <a:gd name="T98" fmla="*/ 6 w 13"/>
                    <a:gd name="T99" fmla="*/ 15 h 21"/>
                    <a:gd name="T100" fmla="*/ 5 w 13"/>
                    <a:gd name="T101" fmla="*/ 0 h 21"/>
                    <a:gd name="T102" fmla="*/ 4 w 13"/>
                    <a:gd name="T103" fmla="*/ 7 h 21"/>
                    <a:gd name="T104" fmla="*/ 6 w 13"/>
                    <a:gd name="T105" fmla="*/ 6 h 21"/>
                    <a:gd name="T106" fmla="*/ 1 w 13"/>
                    <a:gd name="T107" fmla="*/ 10 h 21"/>
                    <a:gd name="T108" fmla="*/ 5 w 13"/>
                    <a:gd name="T109" fmla="*/ 10 h 21"/>
                    <a:gd name="T110" fmla="*/ 0 w 13"/>
                    <a:gd name="T111" fmla="*/ 11 h 21"/>
                    <a:gd name="T112" fmla="*/ 4 w 13"/>
                    <a:gd name="T113" fmla="*/ 14 h 21"/>
                    <a:gd name="T114" fmla="*/ 1 w 13"/>
                    <a:gd name="T115" fmla="*/ 13 h 21"/>
                    <a:gd name="T116" fmla="*/ 2 w 13"/>
                    <a:gd name="T117" fmla="*/ 14 h 21"/>
                    <a:gd name="T118" fmla="*/ 6 w 13"/>
                    <a:gd name="T119" fmla="*/ 12 h 21"/>
                    <a:gd name="T120" fmla="*/ 4 w 13"/>
                    <a:gd name="T121" fmla="*/ 13 h 21"/>
                    <a:gd name="T122" fmla="*/ 7 w 13"/>
                    <a:gd name="T123" fmla="*/ 9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3" h="21">
                      <a:moveTo>
                        <a:pt x="6" y="9"/>
                      </a:moveTo>
                      <a:cubicBezTo>
                        <a:pt x="6" y="10"/>
                        <a:pt x="5" y="12"/>
                        <a:pt x="4" y="13"/>
                      </a:cubicBezTo>
                      <a:cubicBezTo>
                        <a:pt x="4" y="14"/>
                        <a:pt x="5" y="14"/>
                        <a:pt x="5" y="14"/>
                      </a:cubicBezTo>
                      <a:cubicBezTo>
                        <a:pt x="6" y="13"/>
                        <a:pt x="6" y="13"/>
                        <a:pt x="7" y="12"/>
                      </a:cubicBezTo>
                      <a:cubicBezTo>
                        <a:pt x="7" y="11"/>
                        <a:pt x="6" y="11"/>
                        <a:pt x="6" y="11"/>
                      </a:cubicBezTo>
                      <a:cubicBezTo>
                        <a:pt x="4" y="11"/>
                        <a:pt x="3" y="12"/>
                        <a:pt x="2" y="12"/>
                      </a:cubicBezTo>
                      <a:cubicBezTo>
                        <a:pt x="1" y="12"/>
                        <a:pt x="1" y="13"/>
                        <a:pt x="1" y="13"/>
                      </a:cubicBezTo>
                      <a:cubicBezTo>
                        <a:pt x="1" y="13"/>
                        <a:pt x="3" y="13"/>
                        <a:pt x="1" y="13"/>
                      </a:cubicBezTo>
                      <a:cubicBezTo>
                        <a:pt x="1" y="13"/>
                        <a:pt x="1" y="14"/>
                        <a:pt x="1" y="14"/>
                      </a:cubicBezTo>
                      <a:cubicBezTo>
                        <a:pt x="2" y="14"/>
                        <a:pt x="4" y="14"/>
                        <a:pt x="5" y="14"/>
                      </a:cubicBezTo>
                      <a:cubicBezTo>
                        <a:pt x="6" y="14"/>
                        <a:pt x="5" y="13"/>
                        <a:pt x="5" y="13"/>
                      </a:cubicBezTo>
                      <a:cubicBezTo>
                        <a:pt x="3" y="12"/>
                        <a:pt x="2" y="11"/>
                        <a:pt x="1" y="11"/>
                      </a:cubicBezTo>
                      <a:cubicBezTo>
                        <a:pt x="1" y="11"/>
                        <a:pt x="1" y="12"/>
                        <a:pt x="1" y="12"/>
                      </a:cubicBezTo>
                      <a:cubicBezTo>
                        <a:pt x="3" y="12"/>
                        <a:pt x="4" y="11"/>
                        <a:pt x="5" y="10"/>
                      </a:cubicBezTo>
                      <a:cubicBezTo>
                        <a:pt x="6" y="9"/>
                        <a:pt x="6" y="8"/>
                        <a:pt x="5" y="8"/>
                      </a:cubicBezTo>
                      <a:cubicBezTo>
                        <a:pt x="3" y="9"/>
                        <a:pt x="2" y="9"/>
                        <a:pt x="1" y="10"/>
                      </a:cubicBezTo>
                      <a:cubicBezTo>
                        <a:pt x="1" y="10"/>
                        <a:pt x="1" y="11"/>
                        <a:pt x="2" y="11"/>
                      </a:cubicBezTo>
                      <a:cubicBezTo>
                        <a:pt x="3" y="10"/>
                        <a:pt x="5" y="8"/>
                        <a:pt x="6" y="6"/>
                      </a:cubicBezTo>
                      <a:cubicBezTo>
                        <a:pt x="7" y="5"/>
                        <a:pt x="5" y="4"/>
                        <a:pt x="5" y="5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7"/>
                        <a:pt x="5" y="7"/>
                        <a:pt x="5" y="7"/>
                      </a:cubicBezTo>
                      <a:cubicBezTo>
                        <a:pt x="5" y="5"/>
                        <a:pt x="5" y="3"/>
                        <a:pt x="5" y="0"/>
                      </a:cubicBezTo>
                      <a:cubicBezTo>
                        <a:pt x="5" y="1"/>
                        <a:pt x="5" y="1"/>
                        <a:pt x="4" y="1"/>
                      </a:cubicBezTo>
                      <a:cubicBezTo>
                        <a:pt x="8" y="4"/>
                        <a:pt x="6" y="11"/>
                        <a:pt x="6" y="15"/>
                      </a:cubicBezTo>
                      <a:cubicBezTo>
                        <a:pt x="7" y="15"/>
                        <a:pt x="7" y="15"/>
                        <a:pt x="8" y="15"/>
                      </a:cubicBezTo>
                      <a:cubicBezTo>
                        <a:pt x="8" y="11"/>
                        <a:pt x="8" y="8"/>
                        <a:pt x="7" y="4"/>
                      </a:cubicBezTo>
                      <a:cubicBezTo>
                        <a:pt x="7" y="4"/>
                        <a:pt x="7" y="4"/>
                        <a:pt x="6" y="4"/>
                      </a:cubicBezTo>
                      <a:cubicBezTo>
                        <a:pt x="7" y="8"/>
                        <a:pt x="7" y="11"/>
                        <a:pt x="6" y="14"/>
                      </a:cubicBezTo>
                      <a:cubicBezTo>
                        <a:pt x="6" y="15"/>
                        <a:pt x="7" y="16"/>
                        <a:pt x="7" y="15"/>
                      </a:cubicBezTo>
                      <a:cubicBezTo>
                        <a:pt x="9" y="14"/>
                        <a:pt x="10" y="12"/>
                        <a:pt x="11" y="11"/>
                      </a:cubicBezTo>
                      <a:cubicBezTo>
                        <a:pt x="10" y="11"/>
                        <a:pt x="10" y="10"/>
                        <a:pt x="9" y="10"/>
                      </a:cubicBezTo>
                      <a:cubicBezTo>
                        <a:pt x="9" y="11"/>
                        <a:pt x="8" y="12"/>
                        <a:pt x="8" y="14"/>
                      </a:cubicBezTo>
                      <a:cubicBezTo>
                        <a:pt x="8" y="14"/>
                        <a:pt x="9" y="14"/>
                        <a:pt x="9" y="14"/>
                      </a:cubicBezTo>
                      <a:cubicBezTo>
                        <a:pt x="9" y="12"/>
                        <a:pt x="9" y="10"/>
                        <a:pt x="10" y="8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9" y="10"/>
                        <a:pt x="8" y="12"/>
                        <a:pt x="8" y="14"/>
                      </a:cubicBezTo>
                      <a:cubicBezTo>
                        <a:pt x="8" y="14"/>
                        <a:pt x="9" y="14"/>
                        <a:pt x="9" y="14"/>
                      </a:cubicBezTo>
                      <a:cubicBezTo>
                        <a:pt x="9" y="12"/>
                        <a:pt x="9" y="9"/>
                        <a:pt x="9" y="7"/>
                      </a:cubicBezTo>
                      <a:cubicBezTo>
                        <a:pt x="9" y="7"/>
                        <a:pt x="8" y="8"/>
                        <a:pt x="8" y="8"/>
                      </a:cubicBezTo>
                      <a:cubicBezTo>
                        <a:pt x="9" y="8"/>
                        <a:pt x="10" y="8"/>
                        <a:pt x="10" y="9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9" y="9"/>
                        <a:pt x="9" y="10"/>
                        <a:pt x="9" y="11"/>
                      </a:cubicBezTo>
                      <a:cubicBezTo>
                        <a:pt x="9" y="11"/>
                        <a:pt x="9" y="11"/>
                        <a:pt x="10" y="12"/>
                      </a:cubicBezTo>
                      <a:cubicBezTo>
                        <a:pt x="11" y="10"/>
                        <a:pt x="12" y="9"/>
                        <a:pt x="13" y="7"/>
                      </a:cubicBezTo>
                      <a:cubicBezTo>
                        <a:pt x="12" y="7"/>
                        <a:pt x="12" y="7"/>
                        <a:pt x="11" y="7"/>
                      </a:cubicBezTo>
                      <a:cubicBezTo>
                        <a:pt x="12" y="10"/>
                        <a:pt x="11" y="15"/>
                        <a:pt x="8" y="17"/>
                      </a:cubicBezTo>
                      <a:cubicBezTo>
                        <a:pt x="8" y="17"/>
                        <a:pt x="8" y="17"/>
                        <a:pt x="9" y="18"/>
                      </a:cubicBezTo>
                      <a:cubicBezTo>
                        <a:pt x="9" y="17"/>
                        <a:pt x="9" y="16"/>
                        <a:pt x="9" y="15"/>
                      </a:cubicBezTo>
                      <a:cubicBezTo>
                        <a:pt x="9" y="15"/>
                        <a:pt x="8" y="14"/>
                        <a:pt x="7" y="15"/>
                      </a:cubicBezTo>
                      <a:cubicBezTo>
                        <a:pt x="7" y="17"/>
                        <a:pt x="6" y="18"/>
                        <a:pt x="5" y="19"/>
                      </a:cubicBezTo>
                      <a:cubicBezTo>
                        <a:pt x="5" y="19"/>
                        <a:pt x="6" y="19"/>
                        <a:pt x="6" y="19"/>
                      </a:cubicBezTo>
                      <a:cubicBezTo>
                        <a:pt x="6" y="19"/>
                        <a:pt x="6" y="19"/>
                        <a:pt x="6" y="18"/>
                      </a:cubicBezTo>
                      <a:cubicBezTo>
                        <a:pt x="6" y="17"/>
                        <a:pt x="5" y="17"/>
                        <a:pt x="4" y="17"/>
                      </a:cubicBezTo>
                      <a:cubicBezTo>
                        <a:pt x="4" y="17"/>
                        <a:pt x="4" y="16"/>
                        <a:pt x="3" y="15"/>
                      </a:cubicBezTo>
                      <a:cubicBezTo>
                        <a:pt x="3" y="15"/>
                        <a:pt x="2" y="15"/>
                        <a:pt x="2" y="16"/>
                      </a:cubicBezTo>
                      <a:cubicBezTo>
                        <a:pt x="3" y="17"/>
                        <a:pt x="4" y="18"/>
                        <a:pt x="5" y="20"/>
                      </a:cubicBezTo>
                      <a:cubicBezTo>
                        <a:pt x="5" y="20"/>
                        <a:pt x="6" y="20"/>
                        <a:pt x="6" y="20"/>
                      </a:cubicBezTo>
                      <a:cubicBezTo>
                        <a:pt x="5" y="18"/>
                        <a:pt x="5" y="17"/>
                        <a:pt x="7" y="16"/>
                      </a:cubicBezTo>
                      <a:cubicBezTo>
                        <a:pt x="8" y="15"/>
                        <a:pt x="9" y="14"/>
                        <a:pt x="10" y="13"/>
                      </a:cubicBezTo>
                      <a:cubicBezTo>
                        <a:pt x="12" y="12"/>
                        <a:pt x="12" y="9"/>
                        <a:pt x="11" y="7"/>
                      </a:cubicBezTo>
                      <a:cubicBezTo>
                        <a:pt x="10" y="6"/>
                        <a:pt x="9" y="6"/>
                        <a:pt x="9" y="7"/>
                      </a:cubicBezTo>
                      <a:cubicBezTo>
                        <a:pt x="11" y="11"/>
                        <a:pt x="8" y="14"/>
                        <a:pt x="4" y="15"/>
                      </a:cubicBezTo>
                      <a:cubicBezTo>
                        <a:pt x="4" y="15"/>
                        <a:pt x="3" y="16"/>
                        <a:pt x="4" y="16"/>
                      </a:cubicBezTo>
                      <a:cubicBezTo>
                        <a:pt x="4" y="17"/>
                        <a:pt x="4" y="19"/>
                        <a:pt x="5" y="20"/>
                      </a:cubicBezTo>
                      <a:cubicBezTo>
                        <a:pt x="5" y="21"/>
                        <a:pt x="6" y="20"/>
                        <a:pt x="6" y="20"/>
                      </a:cubicBezTo>
                      <a:cubicBezTo>
                        <a:pt x="5" y="18"/>
                        <a:pt x="4" y="16"/>
                        <a:pt x="3" y="15"/>
                      </a:cubicBezTo>
                      <a:cubicBezTo>
                        <a:pt x="3" y="14"/>
                        <a:pt x="2" y="15"/>
                        <a:pt x="2" y="15"/>
                      </a:cubicBezTo>
                      <a:cubicBezTo>
                        <a:pt x="2" y="16"/>
                        <a:pt x="3" y="17"/>
                        <a:pt x="3" y="18"/>
                      </a:cubicBezTo>
                      <a:cubicBezTo>
                        <a:pt x="3" y="19"/>
                        <a:pt x="3" y="19"/>
                        <a:pt x="4" y="19"/>
                      </a:cubicBezTo>
                      <a:cubicBezTo>
                        <a:pt x="6" y="19"/>
                        <a:pt x="6" y="17"/>
                        <a:pt x="5" y="15"/>
                      </a:cubicBezTo>
                      <a:cubicBezTo>
                        <a:pt x="5" y="15"/>
                        <a:pt x="4" y="15"/>
                        <a:pt x="4" y="15"/>
                      </a:cubicBezTo>
                      <a:cubicBezTo>
                        <a:pt x="4" y="15"/>
                        <a:pt x="4" y="15"/>
                        <a:pt x="4" y="15"/>
                      </a:cubicBezTo>
                      <a:cubicBezTo>
                        <a:pt x="4" y="15"/>
                        <a:pt x="4" y="16"/>
                        <a:pt x="4" y="16"/>
                      </a:cubicBezTo>
                      <a:cubicBezTo>
                        <a:pt x="4" y="17"/>
                        <a:pt x="4" y="18"/>
                        <a:pt x="5" y="20"/>
                      </a:cubicBezTo>
                      <a:cubicBezTo>
                        <a:pt x="5" y="20"/>
                        <a:pt x="6" y="20"/>
                        <a:pt x="6" y="20"/>
                      </a:cubicBezTo>
                      <a:cubicBezTo>
                        <a:pt x="7" y="19"/>
                        <a:pt x="8" y="17"/>
                        <a:pt x="9" y="16"/>
                      </a:cubicBezTo>
                      <a:cubicBezTo>
                        <a:pt x="8" y="15"/>
                        <a:pt x="8" y="15"/>
                        <a:pt x="7" y="15"/>
                      </a:cubicBezTo>
                      <a:cubicBezTo>
                        <a:pt x="7" y="16"/>
                        <a:pt x="7" y="17"/>
                        <a:pt x="7" y="18"/>
                      </a:cubicBezTo>
                      <a:cubicBezTo>
                        <a:pt x="7" y="18"/>
                        <a:pt x="8" y="18"/>
                        <a:pt x="8" y="18"/>
                      </a:cubicBezTo>
                      <a:cubicBezTo>
                        <a:pt x="12" y="16"/>
                        <a:pt x="13" y="11"/>
                        <a:pt x="13" y="7"/>
                      </a:cubicBezTo>
                      <a:cubicBezTo>
                        <a:pt x="13" y="6"/>
                        <a:pt x="12" y="6"/>
                        <a:pt x="11" y="7"/>
                      </a:cubicBezTo>
                      <a:cubicBezTo>
                        <a:pt x="10" y="8"/>
                        <a:pt x="9" y="9"/>
                        <a:pt x="9" y="11"/>
                      </a:cubicBezTo>
                      <a:cubicBezTo>
                        <a:pt x="8" y="12"/>
                        <a:pt x="9" y="12"/>
                        <a:pt x="10" y="12"/>
                      </a:cubicBezTo>
                      <a:cubicBezTo>
                        <a:pt x="10" y="11"/>
                        <a:pt x="11" y="9"/>
                        <a:pt x="11" y="8"/>
                      </a:cubicBezTo>
                      <a:cubicBezTo>
                        <a:pt x="11" y="8"/>
                        <a:pt x="11" y="7"/>
                        <a:pt x="11" y="7"/>
                      </a:cubicBezTo>
                      <a:cubicBezTo>
                        <a:pt x="10" y="7"/>
                        <a:pt x="9" y="7"/>
                        <a:pt x="8" y="7"/>
                      </a:cubicBezTo>
                      <a:cubicBezTo>
                        <a:pt x="8" y="6"/>
                        <a:pt x="7" y="7"/>
                        <a:pt x="7" y="7"/>
                      </a:cubicBezTo>
                      <a:cubicBezTo>
                        <a:pt x="7" y="10"/>
                        <a:pt x="8" y="12"/>
                        <a:pt x="8" y="14"/>
                      </a:cubicBezTo>
                      <a:cubicBezTo>
                        <a:pt x="8" y="15"/>
                        <a:pt x="9" y="15"/>
                        <a:pt x="9" y="14"/>
                      </a:cubicBezTo>
                      <a:cubicBezTo>
                        <a:pt x="10" y="12"/>
                        <a:pt x="10" y="10"/>
                        <a:pt x="10" y="8"/>
                      </a:cubicBezTo>
                      <a:cubicBezTo>
                        <a:pt x="10" y="7"/>
                        <a:pt x="9" y="7"/>
                        <a:pt x="9" y="8"/>
                      </a:cubicBezTo>
                      <a:cubicBezTo>
                        <a:pt x="8" y="10"/>
                        <a:pt x="7" y="12"/>
                        <a:pt x="7" y="14"/>
                      </a:cubicBezTo>
                      <a:cubicBezTo>
                        <a:pt x="8" y="15"/>
                        <a:pt x="8" y="15"/>
                        <a:pt x="9" y="14"/>
                      </a:cubicBezTo>
                      <a:cubicBezTo>
                        <a:pt x="10" y="13"/>
                        <a:pt x="10" y="12"/>
                        <a:pt x="11" y="11"/>
                      </a:cubicBezTo>
                      <a:cubicBezTo>
                        <a:pt x="11" y="10"/>
                        <a:pt x="10" y="9"/>
                        <a:pt x="9" y="10"/>
                      </a:cubicBezTo>
                      <a:cubicBezTo>
                        <a:pt x="9" y="12"/>
                        <a:pt x="8" y="13"/>
                        <a:pt x="6" y="14"/>
                      </a:cubicBezTo>
                      <a:cubicBezTo>
                        <a:pt x="7" y="14"/>
                        <a:pt x="7" y="15"/>
                        <a:pt x="8" y="15"/>
                      </a:cubicBezTo>
                      <a:cubicBezTo>
                        <a:pt x="8" y="11"/>
                        <a:pt x="8" y="8"/>
                        <a:pt x="7" y="4"/>
                      </a:cubicBezTo>
                      <a:cubicBezTo>
                        <a:pt x="7" y="3"/>
                        <a:pt x="6" y="3"/>
                        <a:pt x="6" y="4"/>
                      </a:cubicBezTo>
                      <a:cubicBezTo>
                        <a:pt x="6" y="8"/>
                        <a:pt x="6" y="11"/>
                        <a:pt x="6" y="15"/>
                      </a:cubicBezTo>
                      <a:cubicBezTo>
                        <a:pt x="6" y="16"/>
                        <a:pt x="8" y="16"/>
                        <a:pt x="8" y="15"/>
                      </a:cubicBezTo>
                      <a:cubicBezTo>
                        <a:pt x="8" y="10"/>
                        <a:pt x="9" y="4"/>
                        <a:pt x="5" y="0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4" y="3"/>
                        <a:pt x="4" y="5"/>
                        <a:pt x="4" y="7"/>
                      </a:cubicBezTo>
                      <a:cubicBezTo>
                        <a:pt x="4" y="8"/>
                        <a:pt x="5" y="8"/>
                        <a:pt x="5" y="7"/>
                      </a:cubicBezTo>
                      <a:cubicBezTo>
                        <a:pt x="5" y="7"/>
                        <a:pt x="6" y="6"/>
                        <a:pt x="6" y="6"/>
                      </a:cubicBezTo>
                      <a:cubicBezTo>
                        <a:pt x="6" y="6"/>
                        <a:pt x="5" y="5"/>
                        <a:pt x="5" y="5"/>
                      </a:cubicBezTo>
                      <a:cubicBezTo>
                        <a:pt x="4" y="7"/>
                        <a:pt x="2" y="9"/>
                        <a:pt x="1" y="10"/>
                      </a:cubicBezTo>
                      <a:cubicBezTo>
                        <a:pt x="0" y="11"/>
                        <a:pt x="1" y="12"/>
                        <a:pt x="2" y="11"/>
                      </a:cubicBezTo>
                      <a:cubicBezTo>
                        <a:pt x="3" y="11"/>
                        <a:pt x="4" y="10"/>
                        <a:pt x="5" y="10"/>
                      </a:cubicBezTo>
                      <a:cubicBezTo>
                        <a:pt x="5" y="9"/>
                        <a:pt x="5" y="9"/>
                        <a:pt x="5" y="8"/>
                      </a:cubicBezTo>
                      <a:cubicBezTo>
                        <a:pt x="3" y="9"/>
                        <a:pt x="2" y="10"/>
                        <a:pt x="0" y="11"/>
                      </a:cubicBezTo>
                      <a:cubicBezTo>
                        <a:pt x="0" y="11"/>
                        <a:pt x="0" y="12"/>
                        <a:pt x="0" y="12"/>
                      </a:cubicBezTo>
                      <a:cubicBezTo>
                        <a:pt x="2" y="13"/>
                        <a:pt x="3" y="13"/>
                        <a:pt x="4" y="14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13"/>
                        <a:pt x="2" y="13"/>
                        <a:pt x="1" y="13"/>
                      </a:cubicBezTo>
                      <a:cubicBezTo>
                        <a:pt x="0" y="13"/>
                        <a:pt x="0" y="14"/>
                        <a:pt x="1" y="14"/>
                      </a:cubicBezTo>
                      <a:cubicBezTo>
                        <a:pt x="1" y="14"/>
                        <a:pt x="1" y="14"/>
                        <a:pt x="2" y="14"/>
                      </a:cubicBezTo>
                      <a:cubicBezTo>
                        <a:pt x="2" y="15"/>
                        <a:pt x="2" y="14"/>
                        <a:pt x="3" y="14"/>
                      </a:cubicBezTo>
                      <a:cubicBezTo>
                        <a:pt x="3" y="13"/>
                        <a:pt x="5" y="13"/>
                        <a:pt x="6" y="12"/>
                      </a:cubicBezTo>
                      <a:cubicBezTo>
                        <a:pt x="6" y="12"/>
                        <a:pt x="6" y="12"/>
                        <a:pt x="5" y="11"/>
                      </a:cubicBezTo>
                      <a:cubicBezTo>
                        <a:pt x="5" y="12"/>
                        <a:pt x="4" y="13"/>
                        <a:pt x="4" y="13"/>
                      </a:cubicBezTo>
                      <a:cubicBezTo>
                        <a:pt x="4" y="14"/>
                        <a:pt x="5" y="15"/>
                        <a:pt x="5" y="14"/>
                      </a:cubicBezTo>
                      <a:cubicBezTo>
                        <a:pt x="6" y="13"/>
                        <a:pt x="7" y="11"/>
                        <a:pt x="7" y="9"/>
                      </a:cubicBezTo>
                      <a:cubicBezTo>
                        <a:pt x="8" y="8"/>
                        <a:pt x="6" y="8"/>
                        <a:pt x="6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" name="Freeform 164"/>
                <p:cNvSpPr/>
                <p:nvPr/>
              </p:nvSpPr>
              <p:spPr bwMode="auto">
                <a:xfrm>
                  <a:off x="962025" y="2514601"/>
                  <a:ext cx="3175" cy="1588"/>
                </a:xfrm>
                <a:custGeom>
                  <a:avLst/>
                  <a:gdLst>
                    <a:gd name="T0" fmla="*/ 1 w 3"/>
                    <a:gd name="T1" fmla="*/ 1 h 2"/>
                    <a:gd name="T2" fmla="*/ 1 w 3"/>
                    <a:gd name="T3" fmla="*/ 1 h 2"/>
                    <a:gd name="T4" fmla="*/ 1 w 3"/>
                    <a:gd name="T5" fmla="*/ 1 h 2"/>
                    <a:gd name="T6" fmla="*/ 1 w 3"/>
                    <a:gd name="T7" fmla="*/ 1 h 2"/>
                    <a:gd name="T8" fmla="*/ 2 w 3"/>
                    <a:gd name="T9" fmla="*/ 2 h 2"/>
                    <a:gd name="T10" fmla="*/ 2 w 3"/>
                    <a:gd name="T11" fmla="*/ 0 h 2"/>
                    <a:gd name="T12" fmla="*/ 1 w 3"/>
                    <a:gd name="T13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" h="2">
                      <a:moveTo>
                        <a:pt x="1" y="1"/>
                      </a:moveTo>
                      <a:cubicBezTo>
                        <a:pt x="1" y="1"/>
                        <a:pt x="1" y="2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2"/>
                        <a:pt x="2" y="2"/>
                      </a:cubicBezTo>
                      <a:cubicBezTo>
                        <a:pt x="3" y="2"/>
                        <a:pt x="3" y="1"/>
                        <a:pt x="2" y="0"/>
                      </a:cubicBezTo>
                      <a:cubicBezTo>
                        <a:pt x="1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" name="Freeform 165"/>
                <p:cNvSpPr/>
                <p:nvPr/>
              </p:nvSpPr>
              <p:spPr bwMode="auto">
                <a:xfrm>
                  <a:off x="946150" y="2519363"/>
                  <a:ext cx="3175" cy="3175"/>
                </a:xfrm>
                <a:custGeom>
                  <a:avLst/>
                  <a:gdLst>
                    <a:gd name="T0" fmla="*/ 2 w 3"/>
                    <a:gd name="T1" fmla="*/ 1 h 3"/>
                    <a:gd name="T2" fmla="*/ 3 w 3"/>
                    <a:gd name="T3" fmla="*/ 1 h 3"/>
                    <a:gd name="T4" fmla="*/ 2 w 3"/>
                    <a:gd name="T5" fmla="*/ 0 h 3"/>
                    <a:gd name="T6" fmla="*/ 1 w 3"/>
                    <a:gd name="T7" fmla="*/ 2 h 3"/>
                    <a:gd name="T8" fmla="*/ 2 w 3"/>
                    <a:gd name="T9" fmla="*/ 2 h 3"/>
                    <a:gd name="T10" fmla="*/ 2 w 3"/>
                    <a:gd name="T11" fmla="*/ 2 h 3"/>
                    <a:gd name="T12" fmla="*/ 2 w 3"/>
                    <a:gd name="T13" fmla="*/ 2 h 3"/>
                    <a:gd name="T14" fmla="*/ 2 w 3"/>
                    <a:gd name="T15" fmla="*/ 2 h 3"/>
                    <a:gd name="T16" fmla="*/ 2 w 3"/>
                    <a:gd name="T17" fmla="*/ 1 h 3"/>
                    <a:gd name="T18" fmla="*/ 1 w 3"/>
                    <a:gd name="T19" fmla="*/ 2 h 3"/>
                    <a:gd name="T20" fmla="*/ 2 w 3"/>
                    <a:gd name="T21" fmla="*/ 3 h 3"/>
                    <a:gd name="T22" fmla="*/ 3 w 3"/>
                    <a:gd name="T23" fmla="*/ 1 h 3"/>
                    <a:gd name="T24" fmla="*/ 2 w 3"/>
                    <a:gd name="T25" fmla="*/ 0 h 3"/>
                    <a:gd name="T26" fmla="*/ 1 w 3"/>
                    <a:gd name="T27" fmla="*/ 0 h 3"/>
                    <a:gd name="T28" fmla="*/ 2 w 3"/>
                    <a:gd name="T2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1" y="2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3" y="2"/>
                        <a:pt x="3" y="1"/>
                        <a:pt x="2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0" y="3"/>
                        <a:pt x="2" y="3"/>
                        <a:pt x="2" y="3"/>
                      </a:cubicBezTo>
                      <a:cubicBezTo>
                        <a:pt x="2" y="2"/>
                        <a:pt x="3" y="1"/>
                        <a:pt x="3" y="1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" name="Freeform 166"/>
                <p:cNvSpPr/>
                <p:nvPr/>
              </p:nvSpPr>
              <p:spPr bwMode="auto">
                <a:xfrm>
                  <a:off x="896938" y="2495551"/>
                  <a:ext cx="15875" cy="17463"/>
                </a:xfrm>
                <a:custGeom>
                  <a:avLst/>
                  <a:gdLst>
                    <a:gd name="T0" fmla="*/ 11 w 15"/>
                    <a:gd name="T1" fmla="*/ 15 h 17"/>
                    <a:gd name="T2" fmla="*/ 12 w 15"/>
                    <a:gd name="T3" fmla="*/ 8 h 17"/>
                    <a:gd name="T4" fmla="*/ 11 w 15"/>
                    <a:gd name="T5" fmla="*/ 7 h 17"/>
                    <a:gd name="T6" fmla="*/ 8 w 15"/>
                    <a:gd name="T7" fmla="*/ 8 h 17"/>
                    <a:gd name="T8" fmla="*/ 9 w 15"/>
                    <a:gd name="T9" fmla="*/ 9 h 17"/>
                    <a:gd name="T10" fmla="*/ 15 w 15"/>
                    <a:gd name="T11" fmla="*/ 3 h 17"/>
                    <a:gd name="T12" fmla="*/ 15 w 15"/>
                    <a:gd name="T13" fmla="*/ 2 h 17"/>
                    <a:gd name="T14" fmla="*/ 14 w 15"/>
                    <a:gd name="T15" fmla="*/ 1 h 17"/>
                    <a:gd name="T16" fmla="*/ 13 w 15"/>
                    <a:gd name="T17" fmla="*/ 0 h 17"/>
                    <a:gd name="T18" fmla="*/ 5 w 15"/>
                    <a:gd name="T19" fmla="*/ 1 h 17"/>
                    <a:gd name="T20" fmla="*/ 4 w 15"/>
                    <a:gd name="T21" fmla="*/ 2 h 17"/>
                    <a:gd name="T22" fmla="*/ 0 w 15"/>
                    <a:gd name="T23" fmla="*/ 10 h 17"/>
                    <a:gd name="T24" fmla="*/ 1 w 15"/>
                    <a:gd name="T25" fmla="*/ 11 h 17"/>
                    <a:gd name="T26" fmla="*/ 3 w 15"/>
                    <a:gd name="T27" fmla="*/ 9 h 17"/>
                    <a:gd name="T28" fmla="*/ 2 w 15"/>
                    <a:gd name="T29" fmla="*/ 8 h 17"/>
                    <a:gd name="T30" fmla="*/ 1 w 15"/>
                    <a:gd name="T31" fmla="*/ 14 h 17"/>
                    <a:gd name="T32" fmla="*/ 2 w 15"/>
                    <a:gd name="T33" fmla="*/ 14 h 17"/>
                    <a:gd name="T34" fmla="*/ 3 w 15"/>
                    <a:gd name="T35" fmla="*/ 12 h 17"/>
                    <a:gd name="T36" fmla="*/ 2 w 15"/>
                    <a:gd name="T37" fmla="*/ 12 h 17"/>
                    <a:gd name="T38" fmla="*/ 1 w 15"/>
                    <a:gd name="T39" fmla="*/ 14 h 17"/>
                    <a:gd name="T40" fmla="*/ 2 w 15"/>
                    <a:gd name="T41" fmla="*/ 14 h 17"/>
                    <a:gd name="T42" fmla="*/ 3 w 15"/>
                    <a:gd name="T43" fmla="*/ 8 h 17"/>
                    <a:gd name="T44" fmla="*/ 2 w 15"/>
                    <a:gd name="T45" fmla="*/ 8 h 17"/>
                    <a:gd name="T46" fmla="*/ 0 w 15"/>
                    <a:gd name="T47" fmla="*/ 10 h 17"/>
                    <a:gd name="T48" fmla="*/ 1 w 15"/>
                    <a:gd name="T49" fmla="*/ 10 h 17"/>
                    <a:gd name="T50" fmla="*/ 5 w 15"/>
                    <a:gd name="T51" fmla="*/ 2 h 17"/>
                    <a:gd name="T52" fmla="*/ 5 w 15"/>
                    <a:gd name="T53" fmla="*/ 3 h 17"/>
                    <a:gd name="T54" fmla="*/ 14 w 15"/>
                    <a:gd name="T55" fmla="*/ 1 h 17"/>
                    <a:gd name="T56" fmla="*/ 13 w 15"/>
                    <a:gd name="T57" fmla="*/ 1 h 17"/>
                    <a:gd name="T58" fmla="*/ 14 w 15"/>
                    <a:gd name="T59" fmla="*/ 3 h 17"/>
                    <a:gd name="T60" fmla="*/ 14 w 15"/>
                    <a:gd name="T61" fmla="*/ 1 h 17"/>
                    <a:gd name="T62" fmla="*/ 8 w 15"/>
                    <a:gd name="T63" fmla="*/ 8 h 17"/>
                    <a:gd name="T64" fmla="*/ 8 w 15"/>
                    <a:gd name="T65" fmla="*/ 9 h 17"/>
                    <a:gd name="T66" fmla="*/ 11 w 15"/>
                    <a:gd name="T67" fmla="*/ 9 h 17"/>
                    <a:gd name="T68" fmla="*/ 10 w 15"/>
                    <a:gd name="T69" fmla="*/ 8 h 17"/>
                    <a:gd name="T70" fmla="*/ 10 w 15"/>
                    <a:gd name="T71" fmla="*/ 16 h 17"/>
                    <a:gd name="T72" fmla="*/ 11 w 15"/>
                    <a:gd name="T73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5" h="17">
                      <a:moveTo>
                        <a:pt x="11" y="15"/>
                      </a:moveTo>
                      <a:cubicBezTo>
                        <a:pt x="9" y="14"/>
                        <a:pt x="11" y="10"/>
                        <a:pt x="12" y="8"/>
                      </a:cubicBezTo>
                      <a:cubicBezTo>
                        <a:pt x="12" y="8"/>
                        <a:pt x="12" y="7"/>
                        <a:pt x="11" y="7"/>
                      </a:cubicBezTo>
                      <a:cubicBezTo>
                        <a:pt x="10" y="8"/>
                        <a:pt x="9" y="8"/>
                        <a:pt x="8" y="8"/>
                      </a:cubicBezTo>
                      <a:cubicBezTo>
                        <a:pt x="8" y="8"/>
                        <a:pt x="9" y="8"/>
                        <a:pt x="9" y="9"/>
                      </a:cubicBezTo>
                      <a:cubicBezTo>
                        <a:pt x="10" y="6"/>
                        <a:pt x="12" y="4"/>
                        <a:pt x="15" y="3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3" y="0"/>
                      </a:cubicBezTo>
                      <a:cubicBezTo>
                        <a:pt x="10" y="1"/>
                        <a:pt x="8" y="2"/>
                        <a:pt x="5" y="1"/>
                      </a:cubicBezTo>
                      <a:cubicBezTo>
                        <a:pt x="4" y="1"/>
                        <a:pt x="4" y="2"/>
                        <a:pt x="4" y="2"/>
                      </a:cubicBezTo>
                      <a:cubicBezTo>
                        <a:pt x="6" y="5"/>
                        <a:pt x="1" y="7"/>
                        <a:pt x="0" y="10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2" y="10"/>
                        <a:pt x="2" y="9"/>
                        <a:pt x="3" y="9"/>
                      </a:cubicBezTo>
                      <a:cubicBezTo>
                        <a:pt x="3" y="9"/>
                        <a:pt x="2" y="8"/>
                        <a:pt x="2" y="8"/>
                      </a:cubicBezTo>
                      <a:cubicBezTo>
                        <a:pt x="2" y="10"/>
                        <a:pt x="2" y="12"/>
                        <a:pt x="1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3" y="13"/>
                        <a:pt x="3" y="13"/>
                        <a:pt x="3" y="12"/>
                      </a:cubicBezTo>
                      <a:cubicBezTo>
                        <a:pt x="3" y="11"/>
                        <a:pt x="2" y="11"/>
                        <a:pt x="2" y="12"/>
                      </a:cubicBezTo>
                      <a:cubicBezTo>
                        <a:pt x="1" y="13"/>
                        <a:pt x="1" y="13"/>
                        <a:pt x="1" y="14"/>
                      </a:cubicBezTo>
                      <a:cubicBezTo>
                        <a:pt x="1" y="15"/>
                        <a:pt x="2" y="15"/>
                        <a:pt x="2" y="14"/>
                      </a:cubicBezTo>
                      <a:cubicBezTo>
                        <a:pt x="3" y="12"/>
                        <a:pt x="3" y="10"/>
                        <a:pt x="3" y="8"/>
                      </a:cubicBezTo>
                      <a:cubicBezTo>
                        <a:pt x="3" y="8"/>
                        <a:pt x="2" y="7"/>
                        <a:pt x="2" y="8"/>
                      </a:cubicBezTo>
                      <a:cubicBezTo>
                        <a:pt x="1" y="8"/>
                        <a:pt x="1" y="9"/>
                        <a:pt x="0" y="10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2" y="7"/>
                        <a:pt x="8" y="6"/>
                        <a:pt x="5" y="2"/>
                      </a:cubicBezTo>
                      <a:cubicBezTo>
                        <a:pt x="5" y="2"/>
                        <a:pt x="5" y="2"/>
                        <a:pt x="5" y="3"/>
                      </a:cubicBezTo>
                      <a:cubicBezTo>
                        <a:pt x="8" y="3"/>
                        <a:pt x="11" y="2"/>
                        <a:pt x="14" y="1"/>
                      </a:cubicBezTo>
                      <a:cubicBezTo>
                        <a:pt x="13" y="1"/>
                        <a:pt x="13" y="1"/>
                        <a:pt x="13" y="1"/>
                      </a:cubicBezTo>
                      <a:cubicBezTo>
                        <a:pt x="13" y="2"/>
                        <a:pt x="13" y="2"/>
                        <a:pt x="14" y="3"/>
                      </a:cubicBezTo>
                      <a:cubicBezTo>
                        <a:pt x="14" y="2"/>
                        <a:pt x="14" y="2"/>
                        <a:pt x="14" y="1"/>
                      </a:cubicBezTo>
                      <a:cubicBezTo>
                        <a:pt x="11" y="3"/>
                        <a:pt x="8" y="5"/>
                        <a:pt x="8" y="8"/>
                      </a:cubicBezTo>
                      <a:cubicBezTo>
                        <a:pt x="7" y="9"/>
                        <a:pt x="8" y="9"/>
                        <a:pt x="8" y="9"/>
                      </a:cubicBezTo>
                      <a:cubicBezTo>
                        <a:pt x="9" y="9"/>
                        <a:pt x="10" y="9"/>
                        <a:pt x="11" y="9"/>
                      </a:cubicBezTo>
                      <a:cubicBezTo>
                        <a:pt x="11" y="9"/>
                        <a:pt x="11" y="8"/>
                        <a:pt x="10" y="8"/>
                      </a:cubicBezTo>
                      <a:cubicBezTo>
                        <a:pt x="9" y="11"/>
                        <a:pt x="7" y="14"/>
                        <a:pt x="10" y="16"/>
                      </a:cubicBezTo>
                      <a:cubicBezTo>
                        <a:pt x="11" y="17"/>
                        <a:pt x="12" y="16"/>
                        <a:pt x="11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" name="Freeform 176"/>
                <p:cNvSpPr/>
                <p:nvPr/>
              </p:nvSpPr>
              <p:spPr bwMode="auto">
                <a:xfrm>
                  <a:off x="911225" y="2327276"/>
                  <a:ext cx="77788" cy="98425"/>
                </a:xfrm>
                <a:custGeom>
                  <a:avLst/>
                  <a:gdLst>
                    <a:gd name="T0" fmla="*/ 21 w 73"/>
                    <a:gd name="T1" fmla="*/ 91 h 93"/>
                    <a:gd name="T2" fmla="*/ 18 w 73"/>
                    <a:gd name="T3" fmla="*/ 69 h 93"/>
                    <a:gd name="T4" fmla="*/ 7 w 73"/>
                    <a:gd name="T5" fmla="*/ 46 h 93"/>
                    <a:gd name="T6" fmla="*/ 39 w 73"/>
                    <a:gd name="T7" fmla="*/ 4 h 93"/>
                    <a:gd name="T8" fmla="*/ 65 w 73"/>
                    <a:gd name="T9" fmla="*/ 23 h 93"/>
                    <a:gd name="T10" fmla="*/ 61 w 73"/>
                    <a:gd name="T11" fmla="*/ 50 h 93"/>
                    <a:gd name="T12" fmla="*/ 50 w 73"/>
                    <a:gd name="T13" fmla="*/ 66 h 93"/>
                    <a:gd name="T14" fmla="*/ 44 w 73"/>
                    <a:gd name="T15" fmla="*/ 92 h 93"/>
                    <a:gd name="T16" fmla="*/ 45 w 73"/>
                    <a:gd name="T17" fmla="*/ 93 h 93"/>
                    <a:gd name="T18" fmla="*/ 53 w 73"/>
                    <a:gd name="T19" fmla="*/ 65 h 93"/>
                    <a:gd name="T20" fmla="*/ 67 w 73"/>
                    <a:gd name="T21" fmla="*/ 40 h 93"/>
                    <a:gd name="T22" fmla="*/ 42 w 73"/>
                    <a:gd name="T23" fmla="*/ 3 h 93"/>
                    <a:gd name="T24" fmla="*/ 5 w 73"/>
                    <a:gd name="T25" fmla="*/ 32 h 93"/>
                    <a:gd name="T26" fmla="*/ 10 w 73"/>
                    <a:gd name="T27" fmla="*/ 57 h 93"/>
                    <a:gd name="T28" fmla="*/ 17 w 73"/>
                    <a:gd name="T29" fmla="*/ 79 h 93"/>
                    <a:gd name="T30" fmla="*/ 20 w 73"/>
                    <a:gd name="T31" fmla="*/ 91 h 93"/>
                    <a:gd name="T32" fmla="*/ 21 w 73"/>
                    <a:gd name="T33" fmla="*/ 91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3" h="93">
                      <a:moveTo>
                        <a:pt x="21" y="91"/>
                      </a:moveTo>
                      <a:cubicBezTo>
                        <a:pt x="16" y="84"/>
                        <a:pt x="19" y="76"/>
                        <a:pt x="18" y="69"/>
                      </a:cubicBezTo>
                      <a:cubicBezTo>
                        <a:pt x="16" y="61"/>
                        <a:pt x="9" y="54"/>
                        <a:pt x="7" y="46"/>
                      </a:cubicBezTo>
                      <a:cubicBezTo>
                        <a:pt x="0" y="27"/>
                        <a:pt x="19" y="5"/>
                        <a:pt x="39" y="4"/>
                      </a:cubicBezTo>
                      <a:cubicBezTo>
                        <a:pt x="51" y="4"/>
                        <a:pt x="61" y="13"/>
                        <a:pt x="65" y="23"/>
                      </a:cubicBezTo>
                      <a:cubicBezTo>
                        <a:pt x="69" y="33"/>
                        <a:pt x="66" y="42"/>
                        <a:pt x="61" y="50"/>
                      </a:cubicBezTo>
                      <a:cubicBezTo>
                        <a:pt x="57" y="56"/>
                        <a:pt x="53" y="60"/>
                        <a:pt x="50" y="66"/>
                      </a:cubicBezTo>
                      <a:cubicBezTo>
                        <a:pt x="47" y="74"/>
                        <a:pt x="50" y="85"/>
                        <a:pt x="44" y="92"/>
                      </a:cubicBezTo>
                      <a:cubicBezTo>
                        <a:pt x="43" y="92"/>
                        <a:pt x="45" y="93"/>
                        <a:pt x="45" y="93"/>
                      </a:cubicBezTo>
                      <a:cubicBezTo>
                        <a:pt x="52" y="85"/>
                        <a:pt x="48" y="74"/>
                        <a:pt x="53" y="65"/>
                      </a:cubicBezTo>
                      <a:cubicBezTo>
                        <a:pt x="57" y="56"/>
                        <a:pt x="64" y="50"/>
                        <a:pt x="67" y="40"/>
                      </a:cubicBezTo>
                      <a:cubicBezTo>
                        <a:pt x="73" y="23"/>
                        <a:pt x="59" y="6"/>
                        <a:pt x="42" y="3"/>
                      </a:cubicBezTo>
                      <a:cubicBezTo>
                        <a:pt x="24" y="0"/>
                        <a:pt x="9" y="16"/>
                        <a:pt x="5" y="32"/>
                      </a:cubicBezTo>
                      <a:cubicBezTo>
                        <a:pt x="3" y="41"/>
                        <a:pt x="6" y="49"/>
                        <a:pt x="10" y="57"/>
                      </a:cubicBezTo>
                      <a:cubicBezTo>
                        <a:pt x="15" y="64"/>
                        <a:pt x="17" y="70"/>
                        <a:pt x="17" y="79"/>
                      </a:cubicBezTo>
                      <a:cubicBezTo>
                        <a:pt x="16" y="84"/>
                        <a:pt x="17" y="88"/>
                        <a:pt x="20" y="91"/>
                      </a:cubicBezTo>
                      <a:cubicBezTo>
                        <a:pt x="20" y="92"/>
                        <a:pt x="21" y="91"/>
                        <a:pt x="21" y="9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" name="Freeform 177"/>
                <p:cNvSpPr/>
                <p:nvPr/>
              </p:nvSpPr>
              <p:spPr bwMode="auto">
                <a:xfrm>
                  <a:off x="927100" y="2425701"/>
                  <a:ext cx="34925" cy="9525"/>
                </a:xfrm>
                <a:custGeom>
                  <a:avLst/>
                  <a:gdLst>
                    <a:gd name="T0" fmla="*/ 3 w 33"/>
                    <a:gd name="T1" fmla="*/ 2 h 9"/>
                    <a:gd name="T2" fmla="*/ 22 w 33"/>
                    <a:gd name="T3" fmla="*/ 2 h 9"/>
                    <a:gd name="T4" fmla="*/ 27 w 33"/>
                    <a:gd name="T5" fmla="*/ 2 h 9"/>
                    <a:gd name="T6" fmla="*/ 28 w 33"/>
                    <a:gd name="T7" fmla="*/ 5 h 9"/>
                    <a:gd name="T8" fmla="*/ 22 w 33"/>
                    <a:gd name="T9" fmla="*/ 5 h 9"/>
                    <a:gd name="T10" fmla="*/ 3 w 33"/>
                    <a:gd name="T11" fmla="*/ 0 h 9"/>
                    <a:gd name="T12" fmla="*/ 1 w 33"/>
                    <a:gd name="T13" fmla="*/ 0 h 9"/>
                    <a:gd name="T14" fmla="*/ 16 w 33"/>
                    <a:gd name="T15" fmla="*/ 6 h 9"/>
                    <a:gd name="T16" fmla="*/ 32 w 33"/>
                    <a:gd name="T17" fmla="*/ 2 h 9"/>
                    <a:gd name="T18" fmla="*/ 31 w 33"/>
                    <a:gd name="T19" fmla="*/ 1 h 9"/>
                    <a:gd name="T20" fmla="*/ 3 w 33"/>
                    <a:gd name="T21" fmla="*/ 1 h 9"/>
                    <a:gd name="T22" fmla="*/ 3 w 33"/>
                    <a:gd name="T23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3" h="9">
                      <a:moveTo>
                        <a:pt x="3" y="2"/>
                      </a:moveTo>
                      <a:cubicBezTo>
                        <a:pt x="10" y="2"/>
                        <a:pt x="16" y="2"/>
                        <a:pt x="22" y="2"/>
                      </a:cubicBezTo>
                      <a:cubicBezTo>
                        <a:pt x="24" y="2"/>
                        <a:pt x="25" y="2"/>
                        <a:pt x="27" y="2"/>
                      </a:cubicBezTo>
                      <a:cubicBezTo>
                        <a:pt x="29" y="2"/>
                        <a:pt x="29" y="3"/>
                        <a:pt x="28" y="5"/>
                      </a:cubicBezTo>
                      <a:cubicBezTo>
                        <a:pt x="26" y="5"/>
                        <a:pt x="24" y="5"/>
                        <a:pt x="22" y="5"/>
                      </a:cubicBezTo>
                      <a:cubicBezTo>
                        <a:pt x="18" y="5"/>
                        <a:pt x="2" y="7"/>
                        <a:pt x="3" y="0"/>
                      </a:cubicBezTo>
                      <a:cubicBezTo>
                        <a:pt x="3" y="0"/>
                        <a:pt x="1" y="0"/>
                        <a:pt x="1" y="0"/>
                      </a:cubicBezTo>
                      <a:cubicBezTo>
                        <a:pt x="0" y="8"/>
                        <a:pt x="11" y="6"/>
                        <a:pt x="16" y="6"/>
                      </a:cubicBezTo>
                      <a:cubicBezTo>
                        <a:pt x="20" y="6"/>
                        <a:pt x="33" y="9"/>
                        <a:pt x="32" y="2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22" y="1"/>
                        <a:pt x="13" y="0"/>
                        <a:pt x="3" y="1"/>
                      </a:cubicBezTo>
                      <a:cubicBezTo>
                        <a:pt x="2" y="1"/>
                        <a:pt x="2" y="2"/>
                        <a:pt x="3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" name="Freeform 178"/>
                <p:cNvSpPr/>
                <p:nvPr/>
              </p:nvSpPr>
              <p:spPr bwMode="auto">
                <a:xfrm>
                  <a:off x="922338" y="2430463"/>
                  <a:ext cx="38100" cy="9525"/>
                </a:xfrm>
                <a:custGeom>
                  <a:avLst/>
                  <a:gdLst>
                    <a:gd name="T0" fmla="*/ 8 w 36"/>
                    <a:gd name="T1" fmla="*/ 4 h 9"/>
                    <a:gd name="T2" fmla="*/ 26 w 36"/>
                    <a:gd name="T3" fmla="*/ 3 h 9"/>
                    <a:gd name="T4" fmla="*/ 31 w 36"/>
                    <a:gd name="T5" fmla="*/ 5 h 9"/>
                    <a:gd name="T6" fmla="*/ 33 w 36"/>
                    <a:gd name="T7" fmla="*/ 6 h 9"/>
                    <a:gd name="T8" fmla="*/ 19 w 36"/>
                    <a:gd name="T9" fmla="*/ 6 h 9"/>
                    <a:gd name="T10" fmla="*/ 13 w 36"/>
                    <a:gd name="T11" fmla="*/ 7 h 9"/>
                    <a:gd name="T12" fmla="*/ 14 w 36"/>
                    <a:gd name="T13" fmla="*/ 8 h 9"/>
                    <a:gd name="T14" fmla="*/ 15 w 36"/>
                    <a:gd name="T15" fmla="*/ 8 h 9"/>
                    <a:gd name="T16" fmla="*/ 15 w 36"/>
                    <a:gd name="T17" fmla="*/ 6 h 9"/>
                    <a:gd name="T18" fmla="*/ 12 w 36"/>
                    <a:gd name="T19" fmla="*/ 5 h 9"/>
                    <a:gd name="T20" fmla="*/ 8 w 36"/>
                    <a:gd name="T21" fmla="*/ 1 h 9"/>
                    <a:gd name="T22" fmla="*/ 8 w 36"/>
                    <a:gd name="T23" fmla="*/ 0 h 9"/>
                    <a:gd name="T24" fmla="*/ 15 w 36"/>
                    <a:gd name="T25" fmla="*/ 8 h 9"/>
                    <a:gd name="T26" fmla="*/ 15 w 36"/>
                    <a:gd name="T27" fmla="*/ 6 h 9"/>
                    <a:gd name="T28" fmla="*/ 14 w 36"/>
                    <a:gd name="T29" fmla="*/ 8 h 9"/>
                    <a:gd name="T30" fmla="*/ 17 w 36"/>
                    <a:gd name="T31" fmla="*/ 8 h 9"/>
                    <a:gd name="T32" fmla="*/ 26 w 36"/>
                    <a:gd name="T33" fmla="*/ 8 h 9"/>
                    <a:gd name="T34" fmla="*/ 36 w 36"/>
                    <a:gd name="T35" fmla="*/ 6 h 9"/>
                    <a:gd name="T36" fmla="*/ 29 w 36"/>
                    <a:gd name="T37" fmla="*/ 2 h 9"/>
                    <a:gd name="T38" fmla="*/ 8 w 36"/>
                    <a:gd name="T39" fmla="*/ 3 h 9"/>
                    <a:gd name="T40" fmla="*/ 8 w 36"/>
                    <a:gd name="T41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6" h="9">
                      <a:moveTo>
                        <a:pt x="8" y="4"/>
                      </a:moveTo>
                      <a:cubicBezTo>
                        <a:pt x="14" y="4"/>
                        <a:pt x="20" y="3"/>
                        <a:pt x="26" y="3"/>
                      </a:cubicBezTo>
                      <a:cubicBezTo>
                        <a:pt x="28" y="4"/>
                        <a:pt x="29" y="4"/>
                        <a:pt x="31" y="5"/>
                      </a:cubicBezTo>
                      <a:cubicBezTo>
                        <a:pt x="32" y="5"/>
                        <a:pt x="36" y="6"/>
                        <a:pt x="33" y="6"/>
                      </a:cubicBezTo>
                      <a:cubicBezTo>
                        <a:pt x="29" y="7"/>
                        <a:pt x="23" y="7"/>
                        <a:pt x="19" y="6"/>
                      </a:cubicBezTo>
                      <a:cubicBezTo>
                        <a:pt x="18" y="6"/>
                        <a:pt x="14" y="5"/>
                        <a:pt x="13" y="7"/>
                      </a:cubicBezTo>
                      <a:cubicBezTo>
                        <a:pt x="13" y="7"/>
                        <a:pt x="13" y="7"/>
                        <a:pt x="14" y="8"/>
                      </a:cubicBezTo>
                      <a:cubicBezTo>
                        <a:pt x="14" y="8"/>
                        <a:pt x="14" y="8"/>
                        <a:pt x="15" y="8"/>
                      </a:cubicBezTo>
                      <a:cubicBezTo>
                        <a:pt x="15" y="7"/>
                        <a:pt x="15" y="7"/>
                        <a:pt x="15" y="6"/>
                      </a:cubicBezTo>
                      <a:cubicBezTo>
                        <a:pt x="14" y="6"/>
                        <a:pt x="13" y="6"/>
                        <a:pt x="12" y="5"/>
                      </a:cubicBezTo>
                      <a:cubicBezTo>
                        <a:pt x="10" y="5"/>
                        <a:pt x="4" y="3"/>
                        <a:pt x="8" y="1"/>
                      </a:cubicBezTo>
                      <a:cubicBezTo>
                        <a:pt x="9" y="1"/>
                        <a:pt x="8" y="0"/>
                        <a:pt x="8" y="0"/>
                      </a:cubicBezTo>
                      <a:cubicBezTo>
                        <a:pt x="0" y="3"/>
                        <a:pt x="11" y="8"/>
                        <a:pt x="15" y="8"/>
                      </a:cubicBezTo>
                      <a:cubicBezTo>
                        <a:pt x="16" y="8"/>
                        <a:pt x="16" y="7"/>
                        <a:pt x="15" y="6"/>
                      </a:cubicBezTo>
                      <a:cubicBezTo>
                        <a:pt x="14" y="6"/>
                        <a:pt x="15" y="7"/>
                        <a:pt x="14" y="8"/>
                      </a:cubicBezTo>
                      <a:cubicBezTo>
                        <a:pt x="15" y="7"/>
                        <a:pt x="16" y="8"/>
                        <a:pt x="17" y="8"/>
                      </a:cubicBezTo>
                      <a:cubicBezTo>
                        <a:pt x="20" y="8"/>
                        <a:pt x="23" y="8"/>
                        <a:pt x="26" y="8"/>
                      </a:cubicBezTo>
                      <a:cubicBezTo>
                        <a:pt x="27" y="8"/>
                        <a:pt x="36" y="9"/>
                        <a:pt x="36" y="6"/>
                      </a:cubicBezTo>
                      <a:cubicBezTo>
                        <a:pt x="36" y="4"/>
                        <a:pt x="30" y="3"/>
                        <a:pt x="29" y="2"/>
                      </a:cubicBezTo>
                      <a:cubicBezTo>
                        <a:pt x="22" y="1"/>
                        <a:pt x="15" y="3"/>
                        <a:pt x="8" y="3"/>
                      </a:cubicBezTo>
                      <a:cubicBezTo>
                        <a:pt x="7" y="3"/>
                        <a:pt x="7" y="4"/>
                        <a:pt x="8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" name="Freeform 179"/>
                <p:cNvSpPr/>
                <p:nvPr/>
              </p:nvSpPr>
              <p:spPr bwMode="auto">
                <a:xfrm>
                  <a:off x="925513" y="2433638"/>
                  <a:ext cx="36513" cy="11113"/>
                </a:xfrm>
                <a:custGeom>
                  <a:avLst/>
                  <a:gdLst>
                    <a:gd name="T0" fmla="*/ 8 w 35"/>
                    <a:gd name="T1" fmla="*/ 4 h 11"/>
                    <a:gd name="T2" fmla="*/ 1 w 35"/>
                    <a:gd name="T3" fmla="*/ 3 h 11"/>
                    <a:gd name="T4" fmla="*/ 0 w 35"/>
                    <a:gd name="T5" fmla="*/ 4 h 11"/>
                    <a:gd name="T6" fmla="*/ 19 w 35"/>
                    <a:gd name="T7" fmla="*/ 11 h 11"/>
                    <a:gd name="T8" fmla="*/ 30 w 35"/>
                    <a:gd name="T9" fmla="*/ 1 h 11"/>
                    <a:gd name="T10" fmla="*/ 28 w 35"/>
                    <a:gd name="T11" fmla="*/ 2 h 11"/>
                    <a:gd name="T12" fmla="*/ 16 w 35"/>
                    <a:gd name="T13" fmla="*/ 9 h 11"/>
                    <a:gd name="T14" fmla="*/ 6 w 35"/>
                    <a:gd name="T15" fmla="*/ 8 h 11"/>
                    <a:gd name="T16" fmla="*/ 2 w 35"/>
                    <a:gd name="T17" fmla="*/ 6 h 11"/>
                    <a:gd name="T18" fmla="*/ 3 w 35"/>
                    <a:gd name="T19" fmla="*/ 5 h 11"/>
                    <a:gd name="T20" fmla="*/ 8 w 35"/>
                    <a:gd name="T21" fmla="*/ 5 h 11"/>
                    <a:gd name="T22" fmla="*/ 8 w 35"/>
                    <a:gd name="T23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5" h="11">
                      <a:moveTo>
                        <a:pt x="8" y="4"/>
                      </a:moveTo>
                      <a:cubicBezTo>
                        <a:pt x="6" y="4"/>
                        <a:pt x="3" y="4"/>
                        <a:pt x="1" y="3"/>
                      </a:cubicBezTo>
                      <a:cubicBezTo>
                        <a:pt x="1" y="3"/>
                        <a:pt x="0" y="4"/>
                        <a:pt x="0" y="4"/>
                      </a:cubicBezTo>
                      <a:cubicBezTo>
                        <a:pt x="0" y="10"/>
                        <a:pt x="15" y="11"/>
                        <a:pt x="19" y="11"/>
                      </a:cubicBezTo>
                      <a:cubicBezTo>
                        <a:pt x="25" y="11"/>
                        <a:pt x="35" y="9"/>
                        <a:pt x="30" y="1"/>
                      </a:cubicBezTo>
                      <a:cubicBezTo>
                        <a:pt x="29" y="0"/>
                        <a:pt x="28" y="1"/>
                        <a:pt x="28" y="2"/>
                      </a:cubicBezTo>
                      <a:cubicBezTo>
                        <a:pt x="33" y="9"/>
                        <a:pt x="21" y="10"/>
                        <a:pt x="16" y="9"/>
                      </a:cubicBezTo>
                      <a:cubicBezTo>
                        <a:pt x="13" y="9"/>
                        <a:pt x="9" y="9"/>
                        <a:pt x="6" y="8"/>
                      </a:cubicBezTo>
                      <a:cubicBezTo>
                        <a:pt x="5" y="7"/>
                        <a:pt x="3" y="7"/>
                        <a:pt x="2" y="6"/>
                      </a:cubicBezTo>
                      <a:cubicBezTo>
                        <a:pt x="1" y="5"/>
                        <a:pt x="2" y="5"/>
                        <a:pt x="3" y="5"/>
                      </a:cubicBezTo>
                      <a:cubicBezTo>
                        <a:pt x="4" y="5"/>
                        <a:pt x="6" y="5"/>
                        <a:pt x="8" y="5"/>
                      </a:cubicBezTo>
                      <a:cubicBezTo>
                        <a:pt x="9" y="5"/>
                        <a:pt x="9" y="4"/>
                        <a:pt x="8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" name="Freeform 180"/>
                <p:cNvSpPr/>
                <p:nvPr/>
              </p:nvSpPr>
              <p:spPr bwMode="auto">
                <a:xfrm>
                  <a:off x="928688" y="2441576"/>
                  <a:ext cx="26988" cy="15875"/>
                </a:xfrm>
                <a:custGeom>
                  <a:avLst/>
                  <a:gdLst>
                    <a:gd name="T0" fmla="*/ 1 w 25"/>
                    <a:gd name="T1" fmla="*/ 5 h 15"/>
                    <a:gd name="T2" fmla="*/ 1 w 25"/>
                    <a:gd name="T3" fmla="*/ 3 h 15"/>
                    <a:gd name="T4" fmla="*/ 0 w 25"/>
                    <a:gd name="T5" fmla="*/ 3 h 15"/>
                    <a:gd name="T6" fmla="*/ 25 w 25"/>
                    <a:gd name="T7" fmla="*/ 2 h 15"/>
                    <a:gd name="T8" fmla="*/ 23 w 25"/>
                    <a:gd name="T9" fmla="*/ 1 h 15"/>
                    <a:gd name="T10" fmla="*/ 1 w 25"/>
                    <a:gd name="T11" fmla="*/ 2 h 15"/>
                    <a:gd name="T12" fmla="*/ 0 w 25"/>
                    <a:gd name="T13" fmla="*/ 3 h 15"/>
                    <a:gd name="T14" fmla="*/ 0 w 25"/>
                    <a:gd name="T15" fmla="*/ 5 h 15"/>
                    <a:gd name="T16" fmla="*/ 1 w 25"/>
                    <a:gd name="T1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5" h="15">
                      <a:moveTo>
                        <a:pt x="1" y="5"/>
                      </a:moveTo>
                      <a:cubicBezTo>
                        <a:pt x="1" y="4"/>
                        <a:pt x="1" y="3"/>
                        <a:pt x="1" y="3"/>
                      </a:cubicBezTo>
                      <a:cubicBezTo>
                        <a:pt x="1" y="3"/>
                        <a:pt x="1" y="3"/>
                        <a:pt x="0" y="3"/>
                      </a:cubicBezTo>
                      <a:cubicBezTo>
                        <a:pt x="9" y="9"/>
                        <a:pt x="21" y="15"/>
                        <a:pt x="25" y="2"/>
                      </a:cubicBezTo>
                      <a:cubicBezTo>
                        <a:pt x="25" y="1"/>
                        <a:pt x="24" y="0"/>
                        <a:pt x="23" y="1"/>
                      </a:cubicBezTo>
                      <a:cubicBezTo>
                        <a:pt x="20" y="14"/>
                        <a:pt x="8" y="7"/>
                        <a:pt x="1" y="2"/>
                      </a:cubicBezTo>
                      <a:cubicBezTo>
                        <a:pt x="0" y="2"/>
                        <a:pt x="0" y="2"/>
                        <a:pt x="0" y="3"/>
                      </a:cubicBezTo>
                      <a:cubicBezTo>
                        <a:pt x="0" y="3"/>
                        <a:pt x="0" y="4"/>
                        <a:pt x="0" y="5"/>
                      </a:cubicBezTo>
                      <a:cubicBezTo>
                        <a:pt x="0" y="5"/>
                        <a:pt x="1" y="5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" name="Freeform 181"/>
                <p:cNvSpPr/>
                <p:nvPr/>
              </p:nvSpPr>
              <p:spPr bwMode="auto">
                <a:xfrm>
                  <a:off x="931863" y="2381251"/>
                  <a:ext cx="17463" cy="44450"/>
                </a:xfrm>
                <a:custGeom>
                  <a:avLst/>
                  <a:gdLst>
                    <a:gd name="T0" fmla="*/ 9 w 16"/>
                    <a:gd name="T1" fmla="*/ 40 h 41"/>
                    <a:gd name="T2" fmla="*/ 2 w 16"/>
                    <a:gd name="T3" fmla="*/ 1 h 41"/>
                    <a:gd name="T4" fmla="*/ 1 w 16"/>
                    <a:gd name="T5" fmla="*/ 2 h 41"/>
                    <a:gd name="T6" fmla="*/ 8 w 16"/>
                    <a:gd name="T7" fmla="*/ 40 h 41"/>
                    <a:gd name="T8" fmla="*/ 9 w 16"/>
                    <a:gd name="T9" fmla="*/ 4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41">
                      <a:moveTo>
                        <a:pt x="9" y="40"/>
                      </a:moveTo>
                      <a:cubicBezTo>
                        <a:pt x="11" y="28"/>
                        <a:pt x="16" y="7"/>
                        <a:pt x="2" y="1"/>
                      </a:cubicBezTo>
                      <a:cubicBezTo>
                        <a:pt x="1" y="0"/>
                        <a:pt x="0" y="1"/>
                        <a:pt x="1" y="2"/>
                      </a:cubicBezTo>
                      <a:cubicBezTo>
                        <a:pt x="14" y="8"/>
                        <a:pt x="9" y="29"/>
                        <a:pt x="8" y="40"/>
                      </a:cubicBezTo>
                      <a:cubicBezTo>
                        <a:pt x="7" y="41"/>
                        <a:pt x="9" y="41"/>
                        <a:pt x="9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" name="Freeform 182"/>
                <p:cNvSpPr/>
                <p:nvPr/>
              </p:nvSpPr>
              <p:spPr bwMode="auto">
                <a:xfrm>
                  <a:off x="942975" y="2379663"/>
                  <a:ext cx="17463" cy="49213"/>
                </a:xfrm>
                <a:custGeom>
                  <a:avLst/>
                  <a:gdLst>
                    <a:gd name="T0" fmla="*/ 7 w 17"/>
                    <a:gd name="T1" fmla="*/ 44 h 46"/>
                    <a:gd name="T2" fmla="*/ 16 w 17"/>
                    <a:gd name="T3" fmla="*/ 2 h 46"/>
                    <a:gd name="T4" fmla="*/ 15 w 17"/>
                    <a:gd name="T5" fmla="*/ 1 h 46"/>
                    <a:gd name="T6" fmla="*/ 6 w 17"/>
                    <a:gd name="T7" fmla="*/ 45 h 46"/>
                    <a:gd name="T8" fmla="*/ 7 w 17"/>
                    <a:gd name="T9" fmla="*/ 4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46">
                      <a:moveTo>
                        <a:pt x="7" y="44"/>
                      </a:moveTo>
                      <a:cubicBezTo>
                        <a:pt x="1" y="32"/>
                        <a:pt x="6" y="11"/>
                        <a:pt x="16" y="2"/>
                      </a:cubicBezTo>
                      <a:cubicBezTo>
                        <a:pt x="17" y="1"/>
                        <a:pt x="16" y="0"/>
                        <a:pt x="15" y="1"/>
                      </a:cubicBezTo>
                      <a:cubicBezTo>
                        <a:pt x="5" y="10"/>
                        <a:pt x="0" y="32"/>
                        <a:pt x="6" y="45"/>
                      </a:cubicBezTo>
                      <a:cubicBezTo>
                        <a:pt x="6" y="46"/>
                        <a:pt x="8" y="45"/>
                        <a:pt x="7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" name="Freeform 183"/>
                <p:cNvSpPr/>
                <p:nvPr/>
              </p:nvSpPr>
              <p:spPr bwMode="auto">
                <a:xfrm>
                  <a:off x="927100" y="2368551"/>
                  <a:ext cx="36513" cy="15875"/>
                </a:xfrm>
                <a:custGeom>
                  <a:avLst/>
                  <a:gdLst>
                    <a:gd name="T0" fmla="*/ 6 w 34"/>
                    <a:gd name="T1" fmla="*/ 14 h 16"/>
                    <a:gd name="T2" fmla="*/ 5 w 34"/>
                    <a:gd name="T3" fmla="*/ 5 h 16"/>
                    <a:gd name="T4" fmla="*/ 12 w 34"/>
                    <a:gd name="T5" fmla="*/ 5 h 16"/>
                    <a:gd name="T6" fmla="*/ 9 w 34"/>
                    <a:gd name="T7" fmla="*/ 7 h 16"/>
                    <a:gd name="T8" fmla="*/ 10 w 34"/>
                    <a:gd name="T9" fmla="*/ 4 h 16"/>
                    <a:gd name="T10" fmla="*/ 15 w 34"/>
                    <a:gd name="T11" fmla="*/ 5 h 16"/>
                    <a:gd name="T12" fmla="*/ 15 w 34"/>
                    <a:gd name="T13" fmla="*/ 7 h 16"/>
                    <a:gd name="T14" fmla="*/ 21 w 34"/>
                    <a:gd name="T15" fmla="*/ 4 h 16"/>
                    <a:gd name="T16" fmla="*/ 23 w 34"/>
                    <a:gd name="T17" fmla="*/ 7 h 16"/>
                    <a:gd name="T18" fmla="*/ 22 w 34"/>
                    <a:gd name="T19" fmla="*/ 7 h 16"/>
                    <a:gd name="T20" fmla="*/ 22 w 34"/>
                    <a:gd name="T21" fmla="*/ 4 h 16"/>
                    <a:gd name="T22" fmla="*/ 24 w 34"/>
                    <a:gd name="T23" fmla="*/ 3 h 16"/>
                    <a:gd name="T24" fmla="*/ 25 w 34"/>
                    <a:gd name="T25" fmla="*/ 3 h 16"/>
                    <a:gd name="T26" fmla="*/ 25 w 34"/>
                    <a:gd name="T27" fmla="*/ 7 h 16"/>
                    <a:gd name="T28" fmla="*/ 31 w 34"/>
                    <a:gd name="T29" fmla="*/ 8 h 16"/>
                    <a:gd name="T30" fmla="*/ 27 w 34"/>
                    <a:gd name="T31" fmla="*/ 12 h 16"/>
                    <a:gd name="T32" fmla="*/ 27 w 34"/>
                    <a:gd name="T33" fmla="*/ 14 h 16"/>
                    <a:gd name="T34" fmla="*/ 31 w 34"/>
                    <a:gd name="T35" fmla="*/ 4 h 16"/>
                    <a:gd name="T36" fmla="*/ 24 w 34"/>
                    <a:gd name="T37" fmla="*/ 7 h 16"/>
                    <a:gd name="T38" fmla="*/ 29 w 34"/>
                    <a:gd name="T39" fmla="*/ 7 h 16"/>
                    <a:gd name="T40" fmla="*/ 22 w 34"/>
                    <a:gd name="T41" fmla="*/ 2 h 16"/>
                    <a:gd name="T42" fmla="*/ 21 w 34"/>
                    <a:gd name="T43" fmla="*/ 10 h 16"/>
                    <a:gd name="T44" fmla="*/ 25 w 34"/>
                    <a:gd name="T45" fmla="*/ 6 h 16"/>
                    <a:gd name="T46" fmla="*/ 13 w 34"/>
                    <a:gd name="T47" fmla="*/ 9 h 16"/>
                    <a:gd name="T48" fmla="*/ 14 w 34"/>
                    <a:gd name="T49" fmla="*/ 10 h 16"/>
                    <a:gd name="T50" fmla="*/ 14 w 34"/>
                    <a:gd name="T51" fmla="*/ 3 h 16"/>
                    <a:gd name="T52" fmla="*/ 9 w 34"/>
                    <a:gd name="T53" fmla="*/ 10 h 16"/>
                    <a:gd name="T54" fmla="*/ 10 w 34"/>
                    <a:gd name="T55" fmla="*/ 10 h 16"/>
                    <a:gd name="T56" fmla="*/ 10 w 34"/>
                    <a:gd name="T57" fmla="*/ 2 h 16"/>
                    <a:gd name="T58" fmla="*/ 3 w 34"/>
                    <a:gd name="T59" fmla="*/ 5 h 16"/>
                    <a:gd name="T60" fmla="*/ 5 w 34"/>
                    <a:gd name="T61" fmla="*/ 15 h 16"/>
                    <a:gd name="T62" fmla="*/ 6 w 34"/>
                    <a:gd name="T6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4" h="16">
                      <a:moveTo>
                        <a:pt x="6" y="14"/>
                      </a:moveTo>
                      <a:cubicBezTo>
                        <a:pt x="3" y="11"/>
                        <a:pt x="2" y="8"/>
                        <a:pt x="5" y="5"/>
                      </a:cubicBezTo>
                      <a:cubicBezTo>
                        <a:pt x="7" y="3"/>
                        <a:pt x="10" y="2"/>
                        <a:pt x="12" y="5"/>
                      </a:cubicBezTo>
                      <a:cubicBezTo>
                        <a:pt x="13" y="7"/>
                        <a:pt x="10" y="9"/>
                        <a:pt x="9" y="7"/>
                      </a:cubicBezTo>
                      <a:cubicBezTo>
                        <a:pt x="9" y="6"/>
                        <a:pt x="9" y="4"/>
                        <a:pt x="10" y="4"/>
                      </a:cubicBezTo>
                      <a:cubicBezTo>
                        <a:pt x="12" y="3"/>
                        <a:pt x="14" y="4"/>
                        <a:pt x="15" y="5"/>
                      </a:cubicBezTo>
                      <a:cubicBezTo>
                        <a:pt x="18" y="7"/>
                        <a:pt x="14" y="10"/>
                        <a:pt x="15" y="7"/>
                      </a:cubicBezTo>
                      <a:cubicBezTo>
                        <a:pt x="15" y="4"/>
                        <a:pt x="19" y="3"/>
                        <a:pt x="21" y="4"/>
                      </a:cubicBezTo>
                      <a:cubicBezTo>
                        <a:pt x="23" y="4"/>
                        <a:pt x="24" y="5"/>
                        <a:pt x="23" y="7"/>
                      </a:cubicBezTo>
                      <a:cubicBezTo>
                        <a:pt x="23" y="8"/>
                        <a:pt x="22" y="10"/>
                        <a:pt x="22" y="7"/>
                      </a:cubicBezTo>
                      <a:cubicBezTo>
                        <a:pt x="22" y="6"/>
                        <a:pt x="22" y="5"/>
                        <a:pt x="22" y="4"/>
                      </a:cubicBezTo>
                      <a:cubicBezTo>
                        <a:pt x="23" y="4"/>
                        <a:pt x="23" y="3"/>
                        <a:pt x="24" y="3"/>
                      </a:cubicBezTo>
                      <a:cubicBezTo>
                        <a:pt x="24" y="3"/>
                        <a:pt x="24" y="3"/>
                        <a:pt x="25" y="3"/>
                      </a:cubicBezTo>
                      <a:cubicBezTo>
                        <a:pt x="27" y="3"/>
                        <a:pt x="28" y="4"/>
                        <a:pt x="25" y="7"/>
                      </a:cubicBezTo>
                      <a:cubicBezTo>
                        <a:pt x="25" y="4"/>
                        <a:pt x="32" y="3"/>
                        <a:pt x="31" y="8"/>
                      </a:cubicBezTo>
                      <a:cubicBezTo>
                        <a:pt x="30" y="10"/>
                        <a:pt x="28" y="11"/>
                        <a:pt x="27" y="12"/>
                      </a:cubicBezTo>
                      <a:cubicBezTo>
                        <a:pt x="26" y="13"/>
                        <a:pt x="27" y="14"/>
                        <a:pt x="27" y="14"/>
                      </a:cubicBezTo>
                      <a:cubicBezTo>
                        <a:pt x="31" y="12"/>
                        <a:pt x="34" y="7"/>
                        <a:pt x="31" y="4"/>
                      </a:cubicBezTo>
                      <a:cubicBezTo>
                        <a:pt x="29" y="1"/>
                        <a:pt x="24" y="4"/>
                        <a:pt x="24" y="7"/>
                      </a:cubicBezTo>
                      <a:cubicBezTo>
                        <a:pt x="24" y="11"/>
                        <a:pt x="29" y="9"/>
                        <a:pt x="29" y="7"/>
                      </a:cubicBezTo>
                      <a:cubicBezTo>
                        <a:pt x="31" y="3"/>
                        <a:pt x="26" y="0"/>
                        <a:pt x="22" y="2"/>
                      </a:cubicBezTo>
                      <a:cubicBezTo>
                        <a:pt x="20" y="3"/>
                        <a:pt x="20" y="7"/>
                        <a:pt x="21" y="10"/>
                      </a:cubicBezTo>
                      <a:cubicBezTo>
                        <a:pt x="22" y="12"/>
                        <a:pt x="25" y="7"/>
                        <a:pt x="25" y="6"/>
                      </a:cubicBezTo>
                      <a:cubicBezTo>
                        <a:pt x="25" y="0"/>
                        <a:pt x="11" y="1"/>
                        <a:pt x="13" y="9"/>
                      </a:cubicBezTo>
                      <a:cubicBezTo>
                        <a:pt x="14" y="10"/>
                        <a:pt x="14" y="10"/>
                        <a:pt x="14" y="10"/>
                      </a:cubicBezTo>
                      <a:cubicBezTo>
                        <a:pt x="20" y="8"/>
                        <a:pt x="19" y="5"/>
                        <a:pt x="14" y="3"/>
                      </a:cubicBezTo>
                      <a:cubicBezTo>
                        <a:pt x="8" y="0"/>
                        <a:pt x="7" y="5"/>
                        <a:pt x="9" y="10"/>
                      </a:cubicBezTo>
                      <a:cubicBezTo>
                        <a:pt x="9" y="10"/>
                        <a:pt x="9" y="10"/>
                        <a:pt x="10" y="10"/>
                      </a:cubicBezTo>
                      <a:cubicBezTo>
                        <a:pt x="14" y="10"/>
                        <a:pt x="15" y="4"/>
                        <a:pt x="10" y="2"/>
                      </a:cubicBezTo>
                      <a:cubicBezTo>
                        <a:pt x="8" y="1"/>
                        <a:pt x="4" y="3"/>
                        <a:pt x="3" y="5"/>
                      </a:cubicBezTo>
                      <a:cubicBezTo>
                        <a:pt x="0" y="9"/>
                        <a:pt x="2" y="12"/>
                        <a:pt x="5" y="15"/>
                      </a:cubicBezTo>
                      <a:cubicBezTo>
                        <a:pt x="5" y="16"/>
                        <a:pt x="6" y="15"/>
                        <a:pt x="6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" name="Freeform 193"/>
                <p:cNvSpPr/>
                <p:nvPr/>
              </p:nvSpPr>
              <p:spPr bwMode="auto">
                <a:xfrm>
                  <a:off x="933450" y="2243138"/>
                  <a:ext cx="85725" cy="49213"/>
                </a:xfrm>
                <a:custGeom>
                  <a:avLst/>
                  <a:gdLst>
                    <a:gd name="T0" fmla="*/ 1 w 82"/>
                    <a:gd name="T1" fmla="*/ 46 h 47"/>
                    <a:gd name="T2" fmla="*/ 6 w 82"/>
                    <a:gd name="T3" fmla="*/ 40 h 47"/>
                    <a:gd name="T4" fmla="*/ 9 w 82"/>
                    <a:gd name="T5" fmla="*/ 37 h 47"/>
                    <a:gd name="T6" fmla="*/ 11 w 82"/>
                    <a:gd name="T7" fmla="*/ 44 h 47"/>
                    <a:gd name="T8" fmla="*/ 11 w 82"/>
                    <a:gd name="T9" fmla="*/ 44 h 47"/>
                    <a:gd name="T10" fmla="*/ 19 w 82"/>
                    <a:gd name="T11" fmla="*/ 34 h 47"/>
                    <a:gd name="T12" fmla="*/ 25 w 82"/>
                    <a:gd name="T13" fmla="*/ 32 h 47"/>
                    <a:gd name="T14" fmla="*/ 29 w 82"/>
                    <a:gd name="T15" fmla="*/ 42 h 47"/>
                    <a:gd name="T16" fmla="*/ 29 w 82"/>
                    <a:gd name="T17" fmla="*/ 43 h 47"/>
                    <a:gd name="T18" fmla="*/ 32 w 82"/>
                    <a:gd name="T19" fmla="*/ 37 h 47"/>
                    <a:gd name="T20" fmla="*/ 33 w 82"/>
                    <a:gd name="T21" fmla="*/ 33 h 47"/>
                    <a:gd name="T22" fmla="*/ 37 w 82"/>
                    <a:gd name="T23" fmla="*/ 34 h 47"/>
                    <a:gd name="T24" fmla="*/ 37 w 82"/>
                    <a:gd name="T25" fmla="*/ 34 h 47"/>
                    <a:gd name="T26" fmla="*/ 44 w 82"/>
                    <a:gd name="T27" fmla="*/ 30 h 47"/>
                    <a:gd name="T28" fmla="*/ 44 w 82"/>
                    <a:gd name="T29" fmla="*/ 30 h 47"/>
                    <a:gd name="T30" fmla="*/ 48 w 82"/>
                    <a:gd name="T31" fmla="*/ 24 h 47"/>
                    <a:gd name="T32" fmla="*/ 50 w 82"/>
                    <a:gd name="T33" fmla="*/ 18 h 47"/>
                    <a:gd name="T34" fmla="*/ 53 w 82"/>
                    <a:gd name="T35" fmla="*/ 20 h 47"/>
                    <a:gd name="T36" fmla="*/ 57 w 82"/>
                    <a:gd name="T37" fmla="*/ 40 h 47"/>
                    <a:gd name="T38" fmla="*/ 58 w 82"/>
                    <a:gd name="T39" fmla="*/ 40 h 47"/>
                    <a:gd name="T40" fmla="*/ 64 w 82"/>
                    <a:gd name="T41" fmla="*/ 19 h 47"/>
                    <a:gd name="T42" fmla="*/ 68 w 82"/>
                    <a:gd name="T43" fmla="*/ 9 h 47"/>
                    <a:gd name="T44" fmla="*/ 72 w 82"/>
                    <a:gd name="T45" fmla="*/ 15 h 47"/>
                    <a:gd name="T46" fmla="*/ 73 w 82"/>
                    <a:gd name="T47" fmla="*/ 15 h 47"/>
                    <a:gd name="T48" fmla="*/ 82 w 82"/>
                    <a:gd name="T49" fmla="*/ 1 h 47"/>
                    <a:gd name="T50" fmla="*/ 81 w 82"/>
                    <a:gd name="T51" fmla="*/ 1 h 47"/>
                    <a:gd name="T52" fmla="*/ 80 w 82"/>
                    <a:gd name="T53" fmla="*/ 1 h 47"/>
                    <a:gd name="T54" fmla="*/ 80 w 82"/>
                    <a:gd name="T55" fmla="*/ 2 h 47"/>
                    <a:gd name="T56" fmla="*/ 78 w 82"/>
                    <a:gd name="T57" fmla="*/ 7 h 47"/>
                    <a:gd name="T58" fmla="*/ 74 w 82"/>
                    <a:gd name="T59" fmla="*/ 12 h 47"/>
                    <a:gd name="T60" fmla="*/ 69 w 82"/>
                    <a:gd name="T61" fmla="*/ 6 h 47"/>
                    <a:gd name="T62" fmla="*/ 68 w 82"/>
                    <a:gd name="T63" fmla="*/ 6 h 47"/>
                    <a:gd name="T64" fmla="*/ 58 w 82"/>
                    <a:gd name="T65" fmla="*/ 36 h 47"/>
                    <a:gd name="T66" fmla="*/ 57 w 82"/>
                    <a:gd name="T67" fmla="*/ 35 h 47"/>
                    <a:gd name="T68" fmla="*/ 56 w 82"/>
                    <a:gd name="T69" fmla="*/ 28 h 47"/>
                    <a:gd name="T70" fmla="*/ 52 w 82"/>
                    <a:gd name="T71" fmla="*/ 15 h 47"/>
                    <a:gd name="T72" fmla="*/ 51 w 82"/>
                    <a:gd name="T73" fmla="*/ 15 h 47"/>
                    <a:gd name="T74" fmla="*/ 48 w 82"/>
                    <a:gd name="T75" fmla="*/ 22 h 47"/>
                    <a:gd name="T76" fmla="*/ 42 w 82"/>
                    <a:gd name="T77" fmla="*/ 28 h 47"/>
                    <a:gd name="T78" fmla="*/ 42 w 82"/>
                    <a:gd name="T79" fmla="*/ 28 h 47"/>
                    <a:gd name="T80" fmla="*/ 38 w 82"/>
                    <a:gd name="T81" fmla="*/ 32 h 47"/>
                    <a:gd name="T82" fmla="*/ 34 w 82"/>
                    <a:gd name="T83" fmla="*/ 29 h 47"/>
                    <a:gd name="T84" fmla="*/ 34 w 82"/>
                    <a:gd name="T85" fmla="*/ 29 h 47"/>
                    <a:gd name="T86" fmla="*/ 31 w 82"/>
                    <a:gd name="T87" fmla="*/ 39 h 47"/>
                    <a:gd name="T88" fmla="*/ 26 w 82"/>
                    <a:gd name="T89" fmla="*/ 34 h 47"/>
                    <a:gd name="T90" fmla="*/ 24 w 82"/>
                    <a:gd name="T91" fmla="*/ 27 h 47"/>
                    <a:gd name="T92" fmla="*/ 23 w 82"/>
                    <a:gd name="T93" fmla="*/ 27 h 47"/>
                    <a:gd name="T94" fmla="*/ 17 w 82"/>
                    <a:gd name="T95" fmla="*/ 36 h 47"/>
                    <a:gd name="T96" fmla="*/ 11 w 82"/>
                    <a:gd name="T97" fmla="*/ 42 h 47"/>
                    <a:gd name="T98" fmla="*/ 8 w 82"/>
                    <a:gd name="T99" fmla="*/ 36 h 47"/>
                    <a:gd name="T100" fmla="*/ 8 w 82"/>
                    <a:gd name="T101" fmla="*/ 36 h 47"/>
                    <a:gd name="T102" fmla="*/ 1 w 82"/>
                    <a:gd name="T103" fmla="*/ 47 h 47"/>
                    <a:gd name="T104" fmla="*/ 1 w 82"/>
                    <a:gd name="T105" fmla="*/ 47 h 47"/>
                    <a:gd name="T106" fmla="*/ 2 w 82"/>
                    <a:gd name="T107" fmla="*/ 47 h 47"/>
                    <a:gd name="T108" fmla="*/ 1 w 82"/>
                    <a:gd name="T109" fmla="*/ 4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82" h="47">
                      <a:moveTo>
                        <a:pt x="1" y="46"/>
                      </a:moveTo>
                      <a:cubicBezTo>
                        <a:pt x="3" y="46"/>
                        <a:pt x="5" y="42"/>
                        <a:pt x="6" y="40"/>
                      </a:cubicBezTo>
                      <a:cubicBezTo>
                        <a:pt x="6" y="40"/>
                        <a:pt x="8" y="36"/>
                        <a:pt x="9" y="37"/>
                      </a:cubicBezTo>
                      <a:cubicBezTo>
                        <a:pt x="10" y="39"/>
                        <a:pt x="10" y="42"/>
                        <a:pt x="11" y="44"/>
                      </a:cubicBezTo>
                      <a:cubicBezTo>
                        <a:pt x="11" y="44"/>
                        <a:pt x="11" y="44"/>
                        <a:pt x="11" y="44"/>
                      </a:cubicBezTo>
                      <a:cubicBezTo>
                        <a:pt x="15" y="41"/>
                        <a:pt x="17" y="38"/>
                        <a:pt x="19" y="34"/>
                      </a:cubicBezTo>
                      <a:cubicBezTo>
                        <a:pt x="21" y="31"/>
                        <a:pt x="23" y="26"/>
                        <a:pt x="25" y="32"/>
                      </a:cubicBezTo>
                      <a:cubicBezTo>
                        <a:pt x="26" y="35"/>
                        <a:pt x="27" y="39"/>
                        <a:pt x="29" y="42"/>
                      </a:cubicBezTo>
                      <a:cubicBezTo>
                        <a:pt x="29" y="43"/>
                        <a:pt x="29" y="43"/>
                        <a:pt x="29" y="43"/>
                      </a:cubicBezTo>
                      <a:cubicBezTo>
                        <a:pt x="31" y="41"/>
                        <a:pt x="32" y="39"/>
                        <a:pt x="32" y="37"/>
                      </a:cubicBezTo>
                      <a:cubicBezTo>
                        <a:pt x="32" y="35"/>
                        <a:pt x="33" y="34"/>
                        <a:pt x="33" y="33"/>
                      </a:cubicBezTo>
                      <a:cubicBezTo>
                        <a:pt x="34" y="29"/>
                        <a:pt x="36" y="32"/>
                        <a:pt x="37" y="34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39" y="32"/>
                        <a:pt x="41" y="27"/>
                        <a:pt x="44" y="30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46" y="28"/>
                        <a:pt x="47" y="26"/>
                        <a:pt x="48" y="24"/>
                      </a:cubicBezTo>
                      <a:cubicBezTo>
                        <a:pt x="49" y="22"/>
                        <a:pt x="49" y="20"/>
                        <a:pt x="50" y="18"/>
                      </a:cubicBezTo>
                      <a:cubicBezTo>
                        <a:pt x="52" y="15"/>
                        <a:pt x="52" y="18"/>
                        <a:pt x="53" y="20"/>
                      </a:cubicBezTo>
                      <a:cubicBezTo>
                        <a:pt x="55" y="26"/>
                        <a:pt x="56" y="33"/>
                        <a:pt x="57" y="40"/>
                      </a:cubicBezTo>
                      <a:cubicBezTo>
                        <a:pt x="57" y="40"/>
                        <a:pt x="58" y="40"/>
                        <a:pt x="58" y="40"/>
                      </a:cubicBezTo>
                      <a:cubicBezTo>
                        <a:pt x="60" y="33"/>
                        <a:pt x="62" y="26"/>
                        <a:pt x="64" y="19"/>
                      </a:cubicBezTo>
                      <a:cubicBezTo>
                        <a:pt x="65" y="16"/>
                        <a:pt x="66" y="12"/>
                        <a:pt x="68" y="9"/>
                      </a:cubicBezTo>
                      <a:cubicBezTo>
                        <a:pt x="68" y="8"/>
                        <a:pt x="72" y="14"/>
                        <a:pt x="72" y="15"/>
                      </a:cubicBezTo>
                      <a:cubicBezTo>
                        <a:pt x="72" y="15"/>
                        <a:pt x="73" y="15"/>
                        <a:pt x="73" y="15"/>
                      </a:cubicBezTo>
                      <a:cubicBezTo>
                        <a:pt x="77" y="11"/>
                        <a:pt x="80" y="6"/>
                        <a:pt x="82" y="1"/>
                      </a:cubicBezTo>
                      <a:cubicBezTo>
                        <a:pt x="82" y="1"/>
                        <a:pt x="81" y="0"/>
                        <a:pt x="81" y="1"/>
                      </a:cubicBezTo>
                      <a:cubicBezTo>
                        <a:pt x="81" y="1"/>
                        <a:pt x="80" y="1"/>
                        <a:pt x="80" y="1"/>
                      </a:cubicBezTo>
                      <a:cubicBezTo>
                        <a:pt x="80" y="1"/>
                        <a:pt x="80" y="2"/>
                        <a:pt x="80" y="2"/>
                      </a:cubicBezTo>
                      <a:cubicBezTo>
                        <a:pt x="80" y="2"/>
                        <a:pt x="79" y="6"/>
                        <a:pt x="78" y="7"/>
                      </a:cubicBezTo>
                      <a:cubicBezTo>
                        <a:pt x="77" y="8"/>
                        <a:pt x="76" y="10"/>
                        <a:pt x="74" y="12"/>
                      </a:cubicBezTo>
                      <a:cubicBezTo>
                        <a:pt x="71" y="16"/>
                        <a:pt x="70" y="9"/>
                        <a:pt x="69" y="6"/>
                      </a:cubicBezTo>
                      <a:cubicBezTo>
                        <a:pt x="69" y="6"/>
                        <a:pt x="68" y="6"/>
                        <a:pt x="68" y="6"/>
                      </a:cubicBezTo>
                      <a:cubicBezTo>
                        <a:pt x="64" y="16"/>
                        <a:pt x="61" y="26"/>
                        <a:pt x="58" y="36"/>
                      </a:cubicBezTo>
                      <a:cubicBezTo>
                        <a:pt x="57" y="40"/>
                        <a:pt x="58" y="37"/>
                        <a:pt x="57" y="35"/>
                      </a:cubicBezTo>
                      <a:cubicBezTo>
                        <a:pt x="57" y="32"/>
                        <a:pt x="56" y="30"/>
                        <a:pt x="56" y="28"/>
                      </a:cubicBezTo>
                      <a:cubicBezTo>
                        <a:pt x="55" y="23"/>
                        <a:pt x="54" y="19"/>
                        <a:pt x="52" y="15"/>
                      </a:cubicBezTo>
                      <a:cubicBezTo>
                        <a:pt x="52" y="15"/>
                        <a:pt x="51" y="15"/>
                        <a:pt x="51" y="15"/>
                      </a:cubicBezTo>
                      <a:cubicBezTo>
                        <a:pt x="50" y="17"/>
                        <a:pt x="49" y="20"/>
                        <a:pt x="48" y="22"/>
                      </a:cubicBezTo>
                      <a:cubicBezTo>
                        <a:pt x="47" y="25"/>
                        <a:pt x="45" y="30"/>
                        <a:pt x="42" y="28"/>
                      </a:cubicBezTo>
                      <a:cubicBezTo>
                        <a:pt x="42" y="27"/>
                        <a:pt x="42" y="27"/>
                        <a:pt x="42" y="28"/>
                      </a:cubicBezTo>
                      <a:cubicBezTo>
                        <a:pt x="40" y="29"/>
                        <a:pt x="39" y="31"/>
                        <a:pt x="38" y="32"/>
                      </a:cubicBezTo>
                      <a:cubicBezTo>
                        <a:pt x="37" y="33"/>
                        <a:pt x="35" y="29"/>
                        <a:pt x="34" y="29"/>
                      </a:cubicBezTo>
                      <a:cubicBezTo>
                        <a:pt x="34" y="28"/>
                        <a:pt x="34" y="29"/>
                        <a:pt x="34" y="29"/>
                      </a:cubicBezTo>
                      <a:cubicBezTo>
                        <a:pt x="32" y="32"/>
                        <a:pt x="32" y="36"/>
                        <a:pt x="31" y="39"/>
                      </a:cubicBezTo>
                      <a:cubicBezTo>
                        <a:pt x="29" y="44"/>
                        <a:pt x="27" y="35"/>
                        <a:pt x="26" y="34"/>
                      </a:cubicBezTo>
                      <a:cubicBezTo>
                        <a:pt x="26" y="31"/>
                        <a:pt x="25" y="29"/>
                        <a:pt x="24" y="27"/>
                      </a:cubicBezTo>
                      <a:cubicBezTo>
                        <a:pt x="23" y="27"/>
                        <a:pt x="23" y="26"/>
                        <a:pt x="23" y="27"/>
                      </a:cubicBezTo>
                      <a:cubicBezTo>
                        <a:pt x="20" y="29"/>
                        <a:pt x="19" y="33"/>
                        <a:pt x="17" y="36"/>
                      </a:cubicBezTo>
                      <a:cubicBezTo>
                        <a:pt x="17" y="37"/>
                        <a:pt x="12" y="44"/>
                        <a:pt x="11" y="42"/>
                      </a:cubicBezTo>
                      <a:cubicBezTo>
                        <a:pt x="11" y="39"/>
                        <a:pt x="10" y="38"/>
                        <a:pt x="8" y="36"/>
                      </a:cubicBezTo>
                      <a:cubicBezTo>
                        <a:pt x="8" y="35"/>
                        <a:pt x="8" y="35"/>
                        <a:pt x="8" y="36"/>
                      </a:cubicBezTo>
                      <a:cubicBezTo>
                        <a:pt x="6" y="39"/>
                        <a:pt x="3" y="43"/>
                        <a:pt x="1" y="47"/>
                      </a:cubicBezTo>
                      <a:cubicBezTo>
                        <a:pt x="0" y="47"/>
                        <a:pt x="1" y="47"/>
                        <a:pt x="1" y="47"/>
                      </a:cubicBezTo>
                      <a:cubicBezTo>
                        <a:pt x="1" y="47"/>
                        <a:pt x="1" y="47"/>
                        <a:pt x="2" y="47"/>
                      </a:cubicBezTo>
                      <a:cubicBezTo>
                        <a:pt x="2" y="47"/>
                        <a:pt x="2" y="46"/>
                        <a:pt x="1" y="4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" name="Freeform 194"/>
                <p:cNvSpPr/>
                <p:nvPr/>
              </p:nvSpPr>
              <p:spPr bwMode="auto">
                <a:xfrm>
                  <a:off x="919163" y="2254251"/>
                  <a:ext cx="119063" cy="52388"/>
                </a:xfrm>
                <a:custGeom>
                  <a:avLst/>
                  <a:gdLst>
                    <a:gd name="T0" fmla="*/ 2 w 113"/>
                    <a:gd name="T1" fmla="*/ 0 h 50"/>
                    <a:gd name="T2" fmla="*/ 4 w 113"/>
                    <a:gd name="T3" fmla="*/ 22 h 50"/>
                    <a:gd name="T4" fmla="*/ 6 w 113"/>
                    <a:gd name="T5" fmla="*/ 49 h 50"/>
                    <a:gd name="T6" fmla="*/ 7 w 113"/>
                    <a:gd name="T7" fmla="*/ 50 h 50"/>
                    <a:gd name="T8" fmla="*/ 34 w 113"/>
                    <a:gd name="T9" fmla="*/ 49 h 50"/>
                    <a:gd name="T10" fmla="*/ 60 w 113"/>
                    <a:gd name="T11" fmla="*/ 47 h 50"/>
                    <a:gd name="T12" fmla="*/ 112 w 113"/>
                    <a:gd name="T13" fmla="*/ 42 h 50"/>
                    <a:gd name="T14" fmla="*/ 113 w 113"/>
                    <a:gd name="T15" fmla="*/ 42 h 50"/>
                    <a:gd name="T16" fmla="*/ 111 w 113"/>
                    <a:gd name="T17" fmla="*/ 40 h 50"/>
                    <a:gd name="T18" fmla="*/ 110 w 113"/>
                    <a:gd name="T19" fmla="*/ 40 h 50"/>
                    <a:gd name="T20" fmla="*/ 106 w 113"/>
                    <a:gd name="T21" fmla="*/ 42 h 50"/>
                    <a:gd name="T22" fmla="*/ 96 w 113"/>
                    <a:gd name="T23" fmla="*/ 42 h 50"/>
                    <a:gd name="T24" fmla="*/ 78 w 113"/>
                    <a:gd name="T25" fmla="*/ 45 h 50"/>
                    <a:gd name="T26" fmla="*/ 38 w 113"/>
                    <a:gd name="T27" fmla="*/ 48 h 50"/>
                    <a:gd name="T28" fmla="*/ 19 w 113"/>
                    <a:gd name="T29" fmla="*/ 49 h 50"/>
                    <a:gd name="T30" fmla="*/ 9 w 113"/>
                    <a:gd name="T31" fmla="*/ 49 h 50"/>
                    <a:gd name="T32" fmla="*/ 7 w 113"/>
                    <a:gd name="T33" fmla="*/ 39 h 50"/>
                    <a:gd name="T34" fmla="*/ 5 w 113"/>
                    <a:gd name="T35" fmla="*/ 20 h 50"/>
                    <a:gd name="T36" fmla="*/ 3 w 113"/>
                    <a:gd name="T37" fmla="*/ 0 h 50"/>
                    <a:gd name="T38" fmla="*/ 2 w 113"/>
                    <a:gd name="T39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13" h="50">
                      <a:moveTo>
                        <a:pt x="2" y="0"/>
                      </a:moveTo>
                      <a:cubicBezTo>
                        <a:pt x="0" y="7"/>
                        <a:pt x="3" y="15"/>
                        <a:pt x="4" y="22"/>
                      </a:cubicBezTo>
                      <a:cubicBezTo>
                        <a:pt x="5" y="31"/>
                        <a:pt x="6" y="40"/>
                        <a:pt x="6" y="49"/>
                      </a:cubicBezTo>
                      <a:cubicBezTo>
                        <a:pt x="6" y="49"/>
                        <a:pt x="6" y="50"/>
                        <a:pt x="7" y="50"/>
                      </a:cubicBezTo>
                      <a:cubicBezTo>
                        <a:pt x="16" y="50"/>
                        <a:pt x="25" y="49"/>
                        <a:pt x="34" y="49"/>
                      </a:cubicBezTo>
                      <a:cubicBezTo>
                        <a:pt x="42" y="48"/>
                        <a:pt x="51" y="48"/>
                        <a:pt x="60" y="47"/>
                      </a:cubicBezTo>
                      <a:cubicBezTo>
                        <a:pt x="77" y="46"/>
                        <a:pt x="95" y="42"/>
                        <a:pt x="112" y="42"/>
                      </a:cubicBezTo>
                      <a:cubicBezTo>
                        <a:pt x="113" y="42"/>
                        <a:pt x="113" y="42"/>
                        <a:pt x="113" y="42"/>
                      </a:cubicBezTo>
                      <a:cubicBezTo>
                        <a:pt x="112" y="41"/>
                        <a:pt x="111" y="40"/>
                        <a:pt x="111" y="40"/>
                      </a:cubicBezTo>
                      <a:cubicBezTo>
                        <a:pt x="110" y="39"/>
                        <a:pt x="110" y="40"/>
                        <a:pt x="110" y="40"/>
                      </a:cubicBezTo>
                      <a:cubicBezTo>
                        <a:pt x="112" y="42"/>
                        <a:pt x="108" y="41"/>
                        <a:pt x="106" y="42"/>
                      </a:cubicBezTo>
                      <a:cubicBezTo>
                        <a:pt x="103" y="42"/>
                        <a:pt x="99" y="42"/>
                        <a:pt x="96" y="42"/>
                      </a:cubicBezTo>
                      <a:cubicBezTo>
                        <a:pt x="90" y="43"/>
                        <a:pt x="84" y="44"/>
                        <a:pt x="78" y="45"/>
                      </a:cubicBezTo>
                      <a:cubicBezTo>
                        <a:pt x="64" y="47"/>
                        <a:pt x="51" y="47"/>
                        <a:pt x="38" y="48"/>
                      </a:cubicBezTo>
                      <a:cubicBezTo>
                        <a:pt x="31" y="48"/>
                        <a:pt x="25" y="48"/>
                        <a:pt x="19" y="49"/>
                      </a:cubicBezTo>
                      <a:cubicBezTo>
                        <a:pt x="16" y="49"/>
                        <a:pt x="12" y="49"/>
                        <a:pt x="9" y="49"/>
                      </a:cubicBezTo>
                      <a:cubicBezTo>
                        <a:pt x="6" y="49"/>
                        <a:pt x="7" y="41"/>
                        <a:pt x="7" y="39"/>
                      </a:cubicBezTo>
                      <a:cubicBezTo>
                        <a:pt x="6" y="33"/>
                        <a:pt x="6" y="26"/>
                        <a:pt x="5" y="20"/>
                      </a:cubicBezTo>
                      <a:cubicBezTo>
                        <a:pt x="4" y="14"/>
                        <a:pt x="1" y="7"/>
                        <a:pt x="3" y="0"/>
                      </a:cubicBezTo>
                      <a:cubicBezTo>
                        <a:pt x="3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" name="Freeform 195"/>
                <p:cNvSpPr/>
                <p:nvPr/>
              </p:nvSpPr>
              <p:spPr bwMode="auto">
                <a:xfrm>
                  <a:off x="914400" y="2247901"/>
                  <a:ext cx="14288" cy="9525"/>
                </a:xfrm>
                <a:custGeom>
                  <a:avLst/>
                  <a:gdLst>
                    <a:gd name="T0" fmla="*/ 1 w 13"/>
                    <a:gd name="T1" fmla="*/ 9 h 9"/>
                    <a:gd name="T2" fmla="*/ 5 w 13"/>
                    <a:gd name="T3" fmla="*/ 1 h 9"/>
                    <a:gd name="T4" fmla="*/ 5 w 13"/>
                    <a:gd name="T5" fmla="*/ 1 h 9"/>
                    <a:gd name="T6" fmla="*/ 12 w 13"/>
                    <a:gd name="T7" fmla="*/ 9 h 9"/>
                    <a:gd name="T8" fmla="*/ 12 w 13"/>
                    <a:gd name="T9" fmla="*/ 8 h 9"/>
                    <a:gd name="T10" fmla="*/ 5 w 13"/>
                    <a:gd name="T11" fmla="*/ 0 h 9"/>
                    <a:gd name="T12" fmla="*/ 5 w 13"/>
                    <a:gd name="T13" fmla="*/ 0 h 9"/>
                    <a:gd name="T14" fmla="*/ 0 w 13"/>
                    <a:gd name="T15" fmla="*/ 8 h 9"/>
                    <a:gd name="T16" fmla="*/ 1 w 13"/>
                    <a:gd name="T17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" h="9">
                      <a:moveTo>
                        <a:pt x="1" y="9"/>
                      </a:moveTo>
                      <a:cubicBezTo>
                        <a:pt x="2" y="6"/>
                        <a:pt x="4" y="3"/>
                        <a:pt x="5" y="1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8" y="3"/>
                        <a:pt x="10" y="6"/>
                        <a:pt x="12" y="9"/>
                      </a:cubicBezTo>
                      <a:cubicBezTo>
                        <a:pt x="12" y="9"/>
                        <a:pt x="13" y="9"/>
                        <a:pt x="12" y="8"/>
                      </a:cubicBezTo>
                      <a:cubicBezTo>
                        <a:pt x="10" y="5"/>
                        <a:pt x="8" y="2"/>
                        <a:pt x="5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3" y="3"/>
                        <a:pt x="1" y="5"/>
                        <a:pt x="0" y="8"/>
                      </a:cubicBezTo>
                      <a:cubicBezTo>
                        <a:pt x="0" y="9"/>
                        <a:pt x="1" y="9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" name="Freeform 196"/>
                <p:cNvSpPr/>
                <p:nvPr/>
              </p:nvSpPr>
              <p:spPr bwMode="auto">
                <a:xfrm>
                  <a:off x="938213" y="2225676"/>
                  <a:ext cx="74613" cy="41275"/>
                </a:xfrm>
                <a:custGeom>
                  <a:avLst/>
                  <a:gdLst>
                    <a:gd name="T0" fmla="*/ 1 w 70"/>
                    <a:gd name="T1" fmla="*/ 39 h 40"/>
                    <a:gd name="T2" fmla="*/ 35 w 70"/>
                    <a:gd name="T3" fmla="*/ 29 h 40"/>
                    <a:gd name="T4" fmla="*/ 52 w 70"/>
                    <a:gd name="T5" fmla="*/ 18 h 40"/>
                    <a:gd name="T6" fmla="*/ 70 w 70"/>
                    <a:gd name="T7" fmla="*/ 2 h 40"/>
                    <a:gd name="T8" fmla="*/ 70 w 70"/>
                    <a:gd name="T9" fmla="*/ 1 h 40"/>
                    <a:gd name="T10" fmla="*/ 62 w 70"/>
                    <a:gd name="T11" fmla="*/ 4 h 40"/>
                    <a:gd name="T12" fmla="*/ 63 w 70"/>
                    <a:gd name="T13" fmla="*/ 4 h 40"/>
                    <a:gd name="T14" fmla="*/ 68 w 70"/>
                    <a:gd name="T15" fmla="*/ 3 h 40"/>
                    <a:gd name="T16" fmla="*/ 67 w 70"/>
                    <a:gd name="T17" fmla="*/ 9 h 40"/>
                    <a:gd name="T18" fmla="*/ 68 w 70"/>
                    <a:gd name="T19" fmla="*/ 9 h 40"/>
                    <a:gd name="T20" fmla="*/ 69 w 70"/>
                    <a:gd name="T21" fmla="*/ 1 h 40"/>
                    <a:gd name="T22" fmla="*/ 69 w 70"/>
                    <a:gd name="T23" fmla="*/ 1 h 40"/>
                    <a:gd name="T24" fmla="*/ 64 w 70"/>
                    <a:gd name="T25" fmla="*/ 3 h 40"/>
                    <a:gd name="T26" fmla="*/ 64 w 70"/>
                    <a:gd name="T27" fmla="*/ 4 h 40"/>
                    <a:gd name="T28" fmla="*/ 68 w 70"/>
                    <a:gd name="T29" fmla="*/ 2 h 40"/>
                    <a:gd name="T30" fmla="*/ 62 w 70"/>
                    <a:gd name="T31" fmla="*/ 8 h 40"/>
                    <a:gd name="T32" fmla="*/ 43 w 70"/>
                    <a:gd name="T33" fmla="*/ 24 h 40"/>
                    <a:gd name="T34" fmla="*/ 21 w 70"/>
                    <a:gd name="T35" fmla="*/ 34 h 40"/>
                    <a:gd name="T36" fmla="*/ 1 w 70"/>
                    <a:gd name="T37" fmla="*/ 38 h 40"/>
                    <a:gd name="T38" fmla="*/ 1 w 70"/>
                    <a:gd name="T39" fmla="*/ 39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70" h="40">
                      <a:moveTo>
                        <a:pt x="1" y="39"/>
                      </a:moveTo>
                      <a:cubicBezTo>
                        <a:pt x="13" y="40"/>
                        <a:pt x="25" y="33"/>
                        <a:pt x="35" y="29"/>
                      </a:cubicBezTo>
                      <a:cubicBezTo>
                        <a:pt x="41" y="26"/>
                        <a:pt x="47" y="22"/>
                        <a:pt x="52" y="18"/>
                      </a:cubicBezTo>
                      <a:cubicBezTo>
                        <a:pt x="59" y="13"/>
                        <a:pt x="64" y="7"/>
                        <a:pt x="70" y="2"/>
                      </a:cubicBezTo>
                      <a:cubicBezTo>
                        <a:pt x="70" y="2"/>
                        <a:pt x="70" y="1"/>
                        <a:pt x="70" y="1"/>
                      </a:cubicBezTo>
                      <a:cubicBezTo>
                        <a:pt x="67" y="2"/>
                        <a:pt x="65" y="3"/>
                        <a:pt x="62" y="4"/>
                      </a:cubicBezTo>
                      <a:cubicBezTo>
                        <a:pt x="62" y="4"/>
                        <a:pt x="62" y="5"/>
                        <a:pt x="63" y="4"/>
                      </a:cubicBezTo>
                      <a:cubicBezTo>
                        <a:pt x="63" y="4"/>
                        <a:pt x="68" y="2"/>
                        <a:pt x="68" y="3"/>
                      </a:cubicBezTo>
                      <a:cubicBezTo>
                        <a:pt x="68" y="5"/>
                        <a:pt x="67" y="7"/>
                        <a:pt x="67" y="9"/>
                      </a:cubicBezTo>
                      <a:cubicBezTo>
                        <a:pt x="67" y="9"/>
                        <a:pt x="68" y="9"/>
                        <a:pt x="68" y="9"/>
                      </a:cubicBezTo>
                      <a:cubicBezTo>
                        <a:pt x="68" y="6"/>
                        <a:pt x="69" y="4"/>
                        <a:pt x="69" y="1"/>
                      </a:cubicBezTo>
                      <a:cubicBezTo>
                        <a:pt x="69" y="1"/>
                        <a:pt x="69" y="0"/>
                        <a:pt x="69" y="1"/>
                      </a:cubicBezTo>
                      <a:cubicBezTo>
                        <a:pt x="67" y="1"/>
                        <a:pt x="66" y="2"/>
                        <a:pt x="64" y="3"/>
                      </a:cubicBezTo>
                      <a:cubicBezTo>
                        <a:pt x="64" y="3"/>
                        <a:pt x="64" y="4"/>
                        <a:pt x="64" y="4"/>
                      </a:cubicBezTo>
                      <a:cubicBezTo>
                        <a:pt x="66" y="3"/>
                        <a:pt x="67" y="3"/>
                        <a:pt x="68" y="2"/>
                      </a:cubicBezTo>
                      <a:cubicBezTo>
                        <a:pt x="66" y="4"/>
                        <a:pt x="64" y="6"/>
                        <a:pt x="62" y="8"/>
                      </a:cubicBezTo>
                      <a:cubicBezTo>
                        <a:pt x="56" y="14"/>
                        <a:pt x="50" y="19"/>
                        <a:pt x="43" y="24"/>
                      </a:cubicBezTo>
                      <a:cubicBezTo>
                        <a:pt x="36" y="28"/>
                        <a:pt x="28" y="31"/>
                        <a:pt x="21" y="34"/>
                      </a:cubicBezTo>
                      <a:cubicBezTo>
                        <a:pt x="15" y="36"/>
                        <a:pt x="8" y="39"/>
                        <a:pt x="1" y="38"/>
                      </a:cubicBezTo>
                      <a:cubicBezTo>
                        <a:pt x="0" y="38"/>
                        <a:pt x="0" y="39"/>
                        <a:pt x="1" y="3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" name="Freeform 200"/>
                <p:cNvSpPr/>
                <p:nvPr/>
              </p:nvSpPr>
              <p:spPr bwMode="auto">
                <a:xfrm>
                  <a:off x="911225" y="2563813"/>
                  <a:ext cx="92075" cy="104775"/>
                </a:xfrm>
                <a:custGeom>
                  <a:avLst/>
                  <a:gdLst>
                    <a:gd name="T0" fmla="*/ 3 w 87"/>
                    <a:gd name="T1" fmla="*/ 8 h 98"/>
                    <a:gd name="T2" fmla="*/ 3 w 87"/>
                    <a:gd name="T3" fmla="*/ 95 h 98"/>
                    <a:gd name="T4" fmla="*/ 5 w 87"/>
                    <a:gd name="T5" fmla="*/ 97 h 98"/>
                    <a:gd name="T6" fmla="*/ 76 w 87"/>
                    <a:gd name="T7" fmla="*/ 93 h 98"/>
                    <a:gd name="T8" fmla="*/ 78 w 87"/>
                    <a:gd name="T9" fmla="*/ 92 h 98"/>
                    <a:gd name="T10" fmla="*/ 80 w 87"/>
                    <a:gd name="T11" fmla="*/ 39 h 98"/>
                    <a:gd name="T12" fmla="*/ 78 w 87"/>
                    <a:gd name="T13" fmla="*/ 6 h 98"/>
                    <a:gd name="T14" fmla="*/ 51 w 87"/>
                    <a:gd name="T15" fmla="*/ 4 h 98"/>
                    <a:gd name="T16" fmla="*/ 2 w 87"/>
                    <a:gd name="T17" fmla="*/ 7 h 98"/>
                    <a:gd name="T18" fmla="*/ 2 w 87"/>
                    <a:gd name="T19" fmla="*/ 10 h 98"/>
                    <a:gd name="T20" fmla="*/ 65 w 87"/>
                    <a:gd name="T21" fmla="*/ 6 h 98"/>
                    <a:gd name="T22" fmla="*/ 76 w 87"/>
                    <a:gd name="T23" fmla="*/ 87 h 98"/>
                    <a:gd name="T24" fmla="*/ 47 w 87"/>
                    <a:gd name="T25" fmla="*/ 91 h 98"/>
                    <a:gd name="T26" fmla="*/ 6 w 87"/>
                    <a:gd name="T27" fmla="*/ 89 h 98"/>
                    <a:gd name="T28" fmla="*/ 6 w 87"/>
                    <a:gd name="T29" fmla="*/ 8 h 98"/>
                    <a:gd name="T30" fmla="*/ 3 w 87"/>
                    <a:gd name="T31" fmla="*/ 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7" h="98">
                      <a:moveTo>
                        <a:pt x="3" y="8"/>
                      </a:moveTo>
                      <a:cubicBezTo>
                        <a:pt x="3" y="37"/>
                        <a:pt x="3" y="66"/>
                        <a:pt x="3" y="95"/>
                      </a:cubicBezTo>
                      <a:cubicBezTo>
                        <a:pt x="3" y="96"/>
                        <a:pt x="4" y="97"/>
                        <a:pt x="5" y="97"/>
                      </a:cubicBezTo>
                      <a:cubicBezTo>
                        <a:pt x="28" y="97"/>
                        <a:pt x="52" y="90"/>
                        <a:pt x="76" y="93"/>
                      </a:cubicBezTo>
                      <a:cubicBezTo>
                        <a:pt x="77" y="93"/>
                        <a:pt x="78" y="93"/>
                        <a:pt x="78" y="92"/>
                      </a:cubicBezTo>
                      <a:cubicBezTo>
                        <a:pt x="80" y="74"/>
                        <a:pt x="80" y="56"/>
                        <a:pt x="80" y="39"/>
                      </a:cubicBezTo>
                      <a:cubicBezTo>
                        <a:pt x="80" y="32"/>
                        <a:pt x="83" y="11"/>
                        <a:pt x="78" y="6"/>
                      </a:cubicBezTo>
                      <a:cubicBezTo>
                        <a:pt x="71" y="0"/>
                        <a:pt x="58" y="3"/>
                        <a:pt x="51" y="4"/>
                      </a:cubicBezTo>
                      <a:cubicBezTo>
                        <a:pt x="35" y="6"/>
                        <a:pt x="18" y="7"/>
                        <a:pt x="2" y="7"/>
                      </a:cubicBezTo>
                      <a:cubicBezTo>
                        <a:pt x="0" y="7"/>
                        <a:pt x="0" y="10"/>
                        <a:pt x="2" y="10"/>
                      </a:cubicBezTo>
                      <a:cubicBezTo>
                        <a:pt x="23" y="10"/>
                        <a:pt x="44" y="7"/>
                        <a:pt x="65" y="6"/>
                      </a:cubicBezTo>
                      <a:cubicBezTo>
                        <a:pt x="87" y="5"/>
                        <a:pt x="76" y="75"/>
                        <a:pt x="76" y="87"/>
                      </a:cubicBezTo>
                      <a:cubicBezTo>
                        <a:pt x="75" y="91"/>
                        <a:pt x="51" y="90"/>
                        <a:pt x="47" y="91"/>
                      </a:cubicBezTo>
                      <a:cubicBezTo>
                        <a:pt x="42" y="91"/>
                        <a:pt x="6" y="98"/>
                        <a:pt x="6" y="89"/>
                      </a:cubicBezTo>
                      <a:cubicBezTo>
                        <a:pt x="5" y="62"/>
                        <a:pt x="6" y="35"/>
                        <a:pt x="6" y="8"/>
                      </a:cubicBezTo>
                      <a:cubicBezTo>
                        <a:pt x="6" y="6"/>
                        <a:pt x="3" y="6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" name="Freeform 201"/>
                <p:cNvSpPr/>
                <p:nvPr/>
              </p:nvSpPr>
              <p:spPr bwMode="auto">
                <a:xfrm>
                  <a:off x="919163" y="2576513"/>
                  <a:ext cx="66675" cy="71438"/>
                </a:xfrm>
                <a:custGeom>
                  <a:avLst/>
                  <a:gdLst>
                    <a:gd name="T0" fmla="*/ 6 w 63"/>
                    <a:gd name="T1" fmla="*/ 5 h 68"/>
                    <a:gd name="T2" fmla="*/ 6 w 63"/>
                    <a:gd name="T3" fmla="*/ 4 h 68"/>
                    <a:gd name="T4" fmla="*/ 4 w 63"/>
                    <a:gd name="T5" fmla="*/ 4 h 68"/>
                    <a:gd name="T6" fmla="*/ 2 w 63"/>
                    <a:gd name="T7" fmla="*/ 62 h 68"/>
                    <a:gd name="T8" fmla="*/ 3 w 63"/>
                    <a:gd name="T9" fmla="*/ 63 h 68"/>
                    <a:gd name="T10" fmla="*/ 29 w 63"/>
                    <a:gd name="T11" fmla="*/ 63 h 68"/>
                    <a:gd name="T12" fmla="*/ 59 w 63"/>
                    <a:gd name="T13" fmla="*/ 66 h 68"/>
                    <a:gd name="T14" fmla="*/ 60 w 63"/>
                    <a:gd name="T15" fmla="*/ 65 h 68"/>
                    <a:gd name="T16" fmla="*/ 60 w 63"/>
                    <a:gd name="T17" fmla="*/ 22 h 68"/>
                    <a:gd name="T18" fmla="*/ 60 w 63"/>
                    <a:gd name="T19" fmla="*/ 3 h 68"/>
                    <a:gd name="T20" fmla="*/ 46 w 63"/>
                    <a:gd name="T21" fmla="*/ 1 h 68"/>
                    <a:gd name="T22" fmla="*/ 2 w 63"/>
                    <a:gd name="T23" fmla="*/ 2 h 68"/>
                    <a:gd name="T24" fmla="*/ 2 w 63"/>
                    <a:gd name="T25" fmla="*/ 5 h 68"/>
                    <a:gd name="T26" fmla="*/ 3 w 63"/>
                    <a:gd name="T27" fmla="*/ 5 h 68"/>
                    <a:gd name="T28" fmla="*/ 3 w 63"/>
                    <a:gd name="T29" fmla="*/ 2 h 68"/>
                    <a:gd name="T30" fmla="*/ 2 w 63"/>
                    <a:gd name="T31" fmla="*/ 2 h 68"/>
                    <a:gd name="T32" fmla="*/ 2 w 63"/>
                    <a:gd name="T33" fmla="*/ 5 h 68"/>
                    <a:gd name="T34" fmla="*/ 50 w 63"/>
                    <a:gd name="T35" fmla="*/ 4 h 68"/>
                    <a:gd name="T36" fmla="*/ 57 w 63"/>
                    <a:gd name="T37" fmla="*/ 22 h 68"/>
                    <a:gd name="T38" fmla="*/ 58 w 63"/>
                    <a:gd name="T39" fmla="*/ 55 h 68"/>
                    <a:gd name="T40" fmla="*/ 38 w 63"/>
                    <a:gd name="T41" fmla="*/ 61 h 68"/>
                    <a:gd name="T42" fmla="*/ 12 w 63"/>
                    <a:gd name="T43" fmla="*/ 60 h 68"/>
                    <a:gd name="T44" fmla="*/ 4 w 63"/>
                    <a:gd name="T45" fmla="*/ 38 h 68"/>
                    <a:gd name="T46" fmla="*/ 6 w 63"/>
                    <a:gd name="T47" fmla="*/ 4 h 68"/>
                    <a:gd name="T48" fmla="*/ 4 w 63"/>
                    <a:gd name="T49" fmla="*/ 4 h 68"/>
                    <a:gd name="T50" fmla="*/ 4 w 63"/>
                    <a:gd name="T51" fmla="*/ 5 h 68"/>
                    <a:gd name="T52" fmla="*/ 6 w 63"/>
                    <a:gd name="T53" fmla="*/ 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3" h="68">
                      <a:moveTo>
                        <a:pt x="6" y="5"/>
                      </a:moveTo>
                      <a:cubicBezTo>
                        <a:pt x="6" y="5"/>
                        <a:pt x="6" y="5"/>
                        <a:pt x="6" y="4"/>
                      </a:cubicBezTo>
                      <a:cubicBezTo>
                        <a:pt x="6" y="2"/>
                        <a:pt x="4" y="2"/>
                        <a:pt x="4" y="4"/>
                      </a:cubicBezTo>
                      <a:cubicBezTo>
                        <a:pt x="3" y="24"/>
                        <a:pt x="0" y="43"/>
                        <a:pt x="2" y="62"/>
                      </a:cubicBezTo>
                      <a:cubicBezTo>
                        <a:pt x="2" y="63"/>
                        <a:pt x="2" y="63"/>
                        <a:pt x="3" y="63"/>
                      </a:cubicBezTo>
                      <a:cubicBezTo>
                        <a:pt x="12" y="63"/>
                        <a:pt x="20" y="62"/>
                        <a:pt x="29" y="63"/>
                      </a:cubicBezTo>
                      <a:cubicBezTo>
                        <a:pt x="39" y="63"/>
                        <a:pt x="49" y="66"/>
                        <a:pt x="59" y="66"/>
                      </a:cubicBezTo>
                      <a:cubicBezTo>
                        <a:pt x="59" y="66"/>
                        <a:pt x="60" y="66"/>
                        <a:pt x="60" y="65"/>
                      </a:cubicBezTo>
                      <a:cubicBezTo>
                        <a:pt x="61" y="50"/>
                        <a:pt x="61" y="36"/>
                        <a:pt x="60" y="22"/>
                      </a:cubicBezTo>
                      <a:cubicBezTo>
                        <a:pt x="60" y="18"/>
                        <a:pt x="63" y="6"/>
                        <a:pt x="60" y="3"/>
                      </a:cubicBezTo>
                      <a:cubicBezTo>
                        <a:pt x="57" y="0"/>
                        <a:pt x="50" y="1"/>
                        <a:pt x="46" y="1"/>
                      </a:cubicBezTo>
                      <a:cubicBezTo>
                        <a:pt x="32" y="1"/>
                        <a:pt x="17" y="1"/>
                        <a:pt x="2" y="2"/>
                      </a:cubicBezTo>
                      <a:cubicBezTo>
                        <a:pt x="1" y="2"/>
                        <a:pt x="0" y="5"/>
                        <a:pt x="2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5" y="5"/>
                        <a:pt x="5" y="2"/>
                        <a:pt x="3" y="2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2" y="3"/>
                        <a:pt x="2" y="4"/>
                        <a:pt x="2" y="5"/>
                      </a:cubicBezTo>
                      <a:cubicBezTo>
                        <a:pt x="18" y="4"/>
                        <a:pt x="34" y="4"/>
                        <a:pt x="50" y="4"/>
                      </a:cubicBezTo>
                      <a:cubicBezTo>
                        <a:pt x="60" y="4"/>
                        <a:pt x="57" y="15"/>
                        <a:pt x="57" y="22"/>
                      </a:cubicBezTo>
                      <a:cubicBezTo>
                        <a:pt x="57" y="33"/>
                        <a:pt x="58" y="44"/>
                        <a:pt x="58" y="55"/>
                      </a:cubicBezTo>
                      <a:cubicBezTo>
                        <a:pt x="57" y="68"/>
                        <a:pt x="47" y="62"/>
                        <a:pt x="38" y="61"/>
                      </a:cubicBezTo>
                      <a:cubicBezTo>
                        <a:pt x="29" y="60"/>
                        <a:pt x="20" y="59"/>
                        <a:pt x="12" y="60"/>
                      </a:cubicBezTo>
                      <a:cubicBezTo>
                        <a:pt x="0" y="61"/>
                        <a:pt x="4" y="45"/>
                        <a:pt x="4" y="38"/>
                      </a:cubicBezTo>
                      <a:cubicBezTo>
                        <a:pt x="5" y="27"/>
                        <a:pt x="6" y="16"/>
                        <a:pt x="6" y="4"/>
                      </a:cubicBezTo>
                      <a:cubicBezTo>
                        <a:pt x="6" y="4"/>
                        <a:pt x="5" y="4"/>
                        <a:pt x="4" y="4"/>
                      </a:cubicBezTo>
                      <a:cubicBezTo>
                        <a:pt x="4" y="5"/>
                        <a:pt x="4" y="5"/>
                        <a:pt x="4" y="5"/>
                      </a:cubicBezTo>
                      <a:cubicBezTo>
                        <a:pt x="4" y="7"/>
                        <a:pt x="6" y="7"/>
                        <a:pt x="6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" name="Freeform 202"/>
                <p:cNvSpPr/>
                <p:nvPr/>
              </p:nvSpPr>
              <p:spPr bwMode="auto">
                <a:xfrm>
                  <a:off x="944563" y="2646363"/>
                  <a:ext cx="15875" cy="14288"/>
                </a:xfrm>
                <a:custGeom>
                  <a:avLst/>
                  <a:gdLst>
                    <a:gd name="T0" fmla="*/ 8 w 15"/>
                    <a:gd name="T1" fmla="*/ 10 h 13"/>
                    <a:gd name="T2" fmla="*/ 3 w 15"/>
                    <a:gd name="T3" fmla="*/ 7 h 13"/>
                    <a:gd name="T4" fmla="*/ 5 w 15"/>
                    <a:gd name="T5" fmla="*/ 3 h 13"/>
                    <a:gd name="T6" fmla="*/ 9 w 15"/>
                    <a:gd name="T7" fmla="*/ 3 h 13"/>
                    <a:gd name="T8" fmla="*/ 11 w 15"/>
                    <a:gd name="T9" fmla="*/ 6 h 13"/>
                    <a:gd name="T10" fmla="*/ 5 w 15"/>
                    <a:gd name="T11" fmla="*/ 10 h 13"/>
                    <a:gd name="T12" fmla="*/ 5 w 15"/>
                    <a:gd name="T13" fmla="*/ 12 h 13"/>
                    <a:gd name="T14" fmla="*/ 14 w 15"/>
                    <a:gd name="T15" fmla="*/ 6 h 13"/>
                    <a:gd name="T16" fmla="*/ 12 w 15"/>
                    <a:gd name="T17" fmla="*/ 1 h 13"/>
                    <a:gd name="T18" fmla="*/ 6 w 15"/>
                    <a:gd name="T19" fmla="*/ 0 h 13"/>
                    <a:gd name="T20" fmla="*/ 0 w 15"/>
                    <a:gd name="T21" fmla="*/ 7 h 13"/>
                    <a:gd name="T22" fmla="*/ 8 w 15"/>
                    <a:gd name="T23" fmla="*/ 12 h 13"/>
                    <a:gd name="T24" fmla="*/ 8 w 15"/>
                    <a:gd name="T25" fmla="*/ 1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13">
                      <a:moveTo>
                        <a:pt x="8" y="10"/>
                      </a:moveTo>
                      <a:cubicBezTo>
                        <a:pt x="6" y="10"/>
                        <a:pt x="4" y="9"/>
                        <a:pt x="3" y="7"/>
                      </a:cubicBezTo>
                      <a:cubicBezTo>
                        <a:pt x="3" y="5"/>
                        <a:pt x="4" y="4"/>
                        <a:pt x="5" y="3"/>
                      </a:cubicBezTo>
                      <a:cubicBezTo>
                        <a:pt x="7" y="3"/>
                        <a:pt x="8" y="2"/>
                        <a:pt x="9" y="3"/>
                      </a:cubicBezTo>
                      <a:cubicBezTo>
                        <a:pt x="11" y="3"/>
                        <a:pt x="11" y="5"/>
                        <a:pt x="11" y="6"/>
                      </a:cubicBezTo>
                      <a:cubicBezTo>
                        <a:pt x="12" y="9"/>
                        <a:pt x="8" y="10"/>
                        <a:pt x="5" y="10"/>
                      </a:cubicBezTo>
                      <a:cubicBezTo>
                        <a:pt x="3" y="10"/>
                        <a:pt x="3" y="13"/>
                        <a:pt x="5" y="12"/>
                      </a:cubicBezTo>
                      <a:cubicBezTo>
                        <a:pt x="9" y="12"/>
                        <a:pt x="14" y="11"/>
                        <a:pt x="14" y="6"/>
                      </a:cubicBezTo>
                      <a:cubicBezTo>
                        <a:pt x="15" y="4"/>
                        <a:pt x="14" y="2"/>
                        <a:pt x="12" y="1"/>
                      </a:cubicBezTo>
                      <a:cubicBezTo>
                        <a:pt x="10" y="0"/>
                        <a:pt x="8" y="0"/>
                        <a:pt x="6" y="0"/>
                      </a:cubicBezTo>
                      <a:cubicBezTo>
                        <a:pt x="3" y="1"/>
                        <a:pt x="0" y="4"/>
                        <a:pt x="0" y="7"/>
                      </a:cubicBezTo>
                      <a:cubicBezTo>
                        <a:pt x="1" y="11"/>
                        <a:pt x="5" y="13"/>
                        <a:pt x="8" y="12"/>
                      </a:cubicBezTo>
                      <a:cubicBezTo>
                        <a:pt x="10" y="12"/>
                        <a:pt x="10" y="10"/>
                        <a:pt x="8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" name="Freeform 203"/>
                <p:cNvSpPr/>
                <p:nvPr/>
              </p:nvSpPr>
              <p:spPr bwMode="auto">
                <a:xfrm>
                  <a:off x="981075" y="2128838"/>
                  <a:ext cx="60325" cy="49213"/>
                </a:xfrm>
                <a:custGeom>
                  <a:avLst/>
                  <a:gdLst>
                    <a:gd name="T0" fmla="*/ 7 w 57"/>
                    <a:gd name="T1" fmla="*/ 29 h 46"/>
                    <a:gd name="T2" fmla="*/ 5 w 57"/>
                    <a:gd name="T3" fmla="*/ 13 h 46"/>
                    <a:gd name="T4" fmla="*/ 9 w 57"/>
                    <a:gd name="T5" fmla="*/ 5 h 46"/>
                    <a:gd name="T6" fmla="*/ 18 w 57"/>
                    <a:gd name="T7" fmla="*/ 5 h 46"/>
                    <a:gd name="T8" fmla="*/ 37 w 57"/>
                    <a:gd name="T9" fmla="*/ 7 h 46"/>
                    <a:gd name="T10" fmla="*/ 46 w 57"/>
                    <a:gd name="T11" fmla="*/ 7 h 46"/>
                    <a:gd name="T12" fmla="*/ 51 w 57"/>
                    <a:gd name="T13" fmla="*/ 18 h 46"/>
                    <a:gd name="T14" fmla="*/ 49 w 57"/>
                    <a:gd name="T15" fmla="*/ 30 h 46"/>
                    <a:gd name="T16" fmla="*/ 42 w 57"/>
                    <a:gd name="T17" fmla="*/ 31 h 46"/>
                    <a:gd name="T18" fmla="*/ 43 w 57"/>
                    <a:gd name="T19" fmla="*/ 45 h 46"/>
                    <a:gd name="T20" fmla="*/ 45 w 57"/>
                    <a:gd name="T21" fmla="*/ 43 h 46"/>
                    <a:gd name="T22" fmla="*/ 36 w 57"/>
                    <a:gd name="T23" fmla="*/ 31 h 46"/>
                    <a:gd name="T24" fmla="*/ 34 w 57"/>
                    <a:gd name="T25" fmla="*/ 30 h 46"/>
                    <a:gd name="T26" fmla="*/ 6 w 57"/>
                    <a:gd name="T27" fmla="*/ 29 h 46"/>
                    <a:gd name="T28" fmla="*/ 5 w 57"/>
                    <a:gd name="T29" fmla="*/ 32 h 46"/>
                    <a:gd name="T30" fmla="*/ 27 w 57"/>
                    <a:gd name="T31" fmla="*/ 32 h 46"/>
                    <a:gd name="T32" fmla="*/ 43 w 57"/>
                    <a:gd name="T33" fmla="*/ 45 h 46"/>
                    <a:gd name="T34" fmla="*/ 45 w 57"/>
                    <a:gd name="T35" fmla="*/ 43 h 46"/>
                    <a:gd name="T36" fmla="*/ 53 w 57"/>
                    <a:gd name="T37" fmla="*/ 33 h 46"/>
                    <a:gd name="T38" fmla="*/ 54 w 57"/>
                    <a:gd name="T39" fmla="*/ 31 h 46"/>
                    <a:gd name="T40" fmla="*/ 52 w 57"/>
                    <a:gd name="T41" fmla="*/ 5 h 46"/>
                    <a:gd name="T42" fmla="*/ 44 w 57"/>
                    <a:gd name="T43" fmla="*/ 4 h 46"/>
                    <a:gd name="T44" fmla="*/ 21 w 57"/>
                    <a:gd name="T45" fmla="*/ 2 h 46"/>
                    <a:gd name="T46" fmla="*/ 2 w 57"/>
                    <a:gd name="T47" fmla="*/ 6 h 46"/>
                    <a:gd name="T48" fmla="*/ 4 w 57"/>
                    <a:gd name="T49" fmla="*/ 31 h 46"/>
                    <a:gd name="T50" fmla="*/ 7 w 57"/>
                    <a:gd name="T51" fmla="*/ 29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57" h="46">
                      <a:moveTo>
                        <a:pt x="7" y="29"/>
                      </a:moveTo>
                      <a:cubicBezTo>
                        <a:pt x="4" y="24"/>
                        <a:pt x="5" y="18"/>
                        <a:pt x="5" y="13"/>
                      </a:cubicBezTo>
                      <a:cubicBezTo>
                        <a:pt x="5" y="10"/>
                        <a:pt x="4" y="6"/>
                        <a:pt x="9" y="5"/>
                      </a:cubicBezTo>
                      <a:cubicBezTo>
                        <a:pt x="12" y="5"/>
                        <a:pt x="15" y="5"/>
                        <a:pt x="18" y="5"/>
                      </a:cubicBezTo>
                      <a:cubicBezTo>
                        <a:pt x="24" y="5"/>
                        <a:pt x="31" y="6"/>
                        <a:pt x="37" y="7"/>
                      </a:cubicBezTo>
                      <a:cubicBezTo>
                        <a:pt x="40" y="7"/>
                        <a:pt x="43" y="7"/>
                        <a:pt x="46" y="7"/>
                      </a:cubicBezTo>
                      <a:cubicBezTo>
                        <a:pt x="53" y="7"/>
                        <a:pt x="52" y="15"/>
                        <a:pt x="51" y="18"/>
                      </a:cubicBezTo>
                      <a:cubicBezTo>
                        <a:pt x="51" y="21"/>
                        <a:pt x="53" y="30"/>
                        <a:pt x="49" y="30"/>
                      </a:cubicBezTo>
                      <a:cubicBezTo>
                        <a:pt x="48" y="30"/>
                        <a:pt x="43" y="30"/>
                        <a:pt x="42" y="31"/>
                      </a:cubicBezTo>
                      <a:cubicBezTo>
                        <a:pt x="37" y="36"/>
                        <a:pt x="40" y="41"/>
                        <a:pt x="43" y="45"/>
                      </a:cubicBezTo>
                      <a:cubicBezTo>
                        <a:pt x="44" y="44"/>
                        <a:pt x="44" y="43"/>
                        <a:pt x="45" y="43"/>
                      </a:cubicBezTo>
                      <a:cubicBezTo>
                        <a:pt x="40" y="40"/>
                        <a:pt x="37" y="36"/>
                        <a:pt x="36" y="31"/>
                      </a:cubicBezTo>
                      <a:cubicBezTo>
                        <a:pt x="35" y="30"/>
                        <a:pt x="35" y="30"/>
                        <a:pt x="34" y="30"/>
                      </a:cubicBezTo>
                      <a:cubicBezTo>
                        <a:pt x="25" y="29"/>
                        <a:pt x="15" y="32"/>
                        <a:pt x="6" y="29"/>
                      </a:cubicBezTo>
                      <a:cubicBezTo>
                        <a:pt x="4" y="28"/>
                        <a:pt x="3" y="31"/>
                        <a:pt x="5" y="32"/>
                      </a:cubicBezTo>
                      <a:cubicBezTo>
                        <a:pt x="12" y="34"/>
                        <a:pt x="20" y="33"/>
                        <a:pt x="27" y="32"/>
                      </a:cubicBezTo>
                      <a:cubicBezTo>
                        <a:pt x="34" y="32"/>
                        <a:pt x="38" y="41"/>
                        <a:pt x="43" y="45"/>
                      </a:cubicBezTo>
                      <a:cubicBezTo>
                        <a:pt x="45" y="46"/>
                        <a:pt x="46" y="44"/>
                        <a:pt x="45" y="43"/>
                      </a:cubicBezTo>
                      <a:cubicBezTo>
                        <a:pt x="36" y="32"/>
                        <a:pt x="49" y="33"/>
                        <a:pt x="53" y="33"/>
                      </a:cubicBezTo>
                      <a:cubicBezTo>
                        <a:pt x="54" y="33"/>
                        <a:pt x="54" y="32"/>
                        <a:pt x="54" y="31"/>
                      </a:cubicBezTo>
                      <a:cubicBezTo>
                        <a:pt x="54" y="24"/>
                        <a:pt x="57" y="12"/>
                        <a:pt x="52" y="5"/>
                      </a:cubicBezTo>
                      <a:cubicBezTo>
                        <a:pt x="50" y="4"/>
                        <a:pt x="45" y="4"/>
                        <a:pt x="44" y="4"/>
                      </a:cubicBezTo>
                      <a:cubicBezTo>
                        <a:pt x="36" y="4"/>
                        <a:pt x="29" y="3"/>
                        <a:pt x="21" y="2"/>
                      </a:cubicBezTo>
                      <a:cubicBezTo>
                        <a:pt x="17" y="2"/>
                        <a:pt x="3" y="0"/>
                        <a:pt x="2" y="6"/>
                      </a:cubicBezTo>
                      <a:cubicBezTo>
                        <a:pt x="0" y="13"/>
                        <a:pt x="1" y="24"/>
                        <a:pt x="4" y="31"/>
                      </a:cubicBezTo>
                      <a:cubicBezTo>
                        <a:pt x="5" y="32"/>
                        <a:pt x="8" y="31"/>
                        <a:pt x="7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" name="Freeform 204"/>
                <p:cNvSpPr/>
                <p:nvPr/>
              </p:nvSpPr>
              <p:spPr bwMode="auto">
                <a:xfrm>
                  <a:off x="1030288" y="2227263"/>
                  <a:ext cx="30163" cy="36513"/>
                </a:xfrm>
                <a:custGeom>
                  <a:avLst/>
                  <a:gdLst>
                    <a:gd name="T0" fmla="*/ 26 w 28"/>
                    <a:gd name="T1" fmla="*/ 3 h 34"/>
                    <a:gd name="T2" fmla="*/ 8 w 28"/>
                    <a:gd name="T3" fmla="*/ 3 h 34"/>
                    <a:gd name="T4" fmla="*/ 3 w 28"/>
                    <a:gd name="T5" fmla="*/ 12 h 34"/>
                    <a:gd name="T6" fmla="*/ 17 w 28"/>
                    <a:gd name="T7" fmla="*/ 19 h 34"/>
                    <a:gd name="T8" fmla="*/ 13 w 28"/>
                    <a:gd name="T9" fmla="*/ 30 h 34"/>
                    <a:gd name="T10" fmla="*/ 3 w 28"/>
                    <a:gd name="T11" fmla="*/ 19 h 34"/>
                    <a:gd name="T12" fmla="*/ 0 w 28"/>
                    <a:gd name="T13" fmla="*/ 19 h 34"/>
                    <a:gd name="T14" fmla="*/ 11 w 28"/>
                    <a:gd name="T15" fmla="*/ 33 h 34"/>
                    <a:gd name="T16" fmla="*/ 24 w 28"/>
                    <a:gd name="T17" fmla="*/ 24 h 34"/>
                    <a:gd name="T18" fmla="*/ 11 w 28"/>
                    <a:gd name="T19" fmla="*/ 13 h 34"/>
                    <a:gd name="T20" fmla="*/ 6 w 28"/>
                    <a:gd name="T21" fmla="*/ 12 h 34"/>
                    <a:gd name="T22" fmla="*/ 13 w 28"/>
                    <a:gd name="T23" fmla="*/ 4 h 34"/>
                    <a:gd name="T24" fmla="*/ 26 w 28"/>
                    <a:gd name="T25" fmla="*/ 6 h 34"/>
                    <a:gd name="T26" fmla="*/ 26 w 28"/>
                    <a:gd name="T27" fmla="*/ 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8" h="34">
                      <a:moveTo>
                        <a:pt x="26" y="3"/>
                      </a:moveTo>
                      <a:cubicBezTo>
                        <a:pt x="20" y="2"/>
                        <a:pt x="14" y="0"/>
                        <a:pt x="8" y="3"/>
                      </a:cubicBezTo>
                      <a:cubicBezTo>
                        <a:pt x="4" y="4"/>
                        <a:pt x="0" y="8"/>
                        <a:pt x="3" y="12"/>
                      </a:cubicBezTo>
                      <a:cubicBezTo>
                        <a:pt x="6" y="16"/>
                        <a:pt x="13" y="16"/>
                        <a:pt x="17" y="19"/>
                      </a:cubicBezTo>
                      <a:cubicBezTo>
                        <a:pt x="24" y="23"/>
                        <a:pt x="20" y="30"/>
                        <a:pt x="13" y="30"/>
                      </a:cubicBezTo>
                      <a:cubicBezTo>
                        <a:pt x="6" y="31"/>
                        <a:pt x="3" y="25"/>
                        <a:pt x="3" y="19"/>
                      </a:cubicBezTo>
                      <a:cubicBezTo>
                        <a:pt x="3" y="17"/>
                        <a:pt x="0" y="17"/>
                        <a:pt x="0" y="19"/>
                      </a:cubicBezTo>
                      <a:cubicBezTo>
                        <a:pt x="0" y="26"/>
                        <a:pt x="4" y="32"/>
                        <a:pt x="11" y="33"/>
                      </a:cubicBezTo>
                      <a:cubicBezTo>
                        <a:pt x="17" y="34"/>
                        <a:pt x="24" y="30"/>
                        <a:pt x="24" y="24"/>
                      </a:cubicBezTo>
                      <a:cubicBezTo>
                        <a:pt x="23" y="17"/>
                        <a:pt x="16" y="15"/>
                        <a:pt x="11" y="13"/>
                      </a:cubicBezTo>
                      <a:cubicBezTo>
                        <a:pt x="9" y="13"/>
                        <a:pt x="8" y="12"/>
                        <a:pt x="6" y="12"/>
                      </a:cubicBezTo>
                      <a:cubicBezTo>
                        <a:pt x="1" y="8"/>
                        <a:pt x="10" y="5"/>
                        <a:pt x="13" y="4"/>
                      </a:cubicBezTo>
                      <a:cubicBezTo>
                        <a:pt x="17" y="4"/>
                        <a:pt x="22" y="5"/>
                        <a:pt x="26" y="6"/>
                      </a:cubicBezTo>
                      <a:cubicBezTo>
                        <a:pt x="28" y="6"/>
                        <a:pt x="28" y="3"/>
                        <a:pt x="26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" name="Freeform 205"/>
                <p:cNvSpPr/>
                <p:nvPr/>
              </p:nvSpPr>
              <p:spPr bwMode="auto">
                <a:xfrm>
                  <a:off x="1041400" y="2224088"/>
                  <a:ext cx="11113" cy="7938"/>
                </a:xfrm>
                <a:custGeom>
                  <a:avLst/>
                  <a:gdLst>
                    <a:gd name="T0" fmla="*/ 5 w 11"/>
                    <a:gd name="T1" fmla="*/ 6 h 8"/>
                    <a:gd name="T2" fmla="*/ 4 w 11"/>
                    <a:gd name="T3" fmla="*/ 2 h 8"/>
                    <a:gd name="T4" fmla="*/ 2 w 11"/>
                    <a:gd name="T5" fmla="*/ 3 h 8"/>
                    <a:gd name="T6" fmla="*/ 9 w 11"/>
                    <a:gd name="T7" fmla="*/ 3 h 8"/>
                    <a:gd name="T8" fmla="*/ 8 w 11"/>
                    <a:gd name="T9" fmla="*/ 2 h 8"/>
                    <a:gd name="T10" fmla="*/ 7 w 11"/>
                    <a:gd name="T11" fmla="*/ 5 h 8"/>
                    <a:gd name="T12" fmla="*/ 9 w 11"/>
                    <a:gd name="T13" fmla="*/ 5 h 8"/>
                    <a:gd name="T14" fmla="*/ 2 w 11"/>
                    <a:gd name="T15" fmla="*/ 2 h 8"/>
                    <a:gd name="T16" fmla="*/ 2 w 11"/>
                    <a:gd name="T17" fmla="*/ 5 h 8"/>
                    <a:gd name="T18" fmla="*/ 6 w 11"/>
                    <a:gd name="T19" fmla="*/ 5 h 8"/>
                    <a:gd name="T20" fmla="*/ 6 w 11"/>
                    <a:gd name="T21" fmla="*/ 2 h 8"/>
                    <a:gd name="T22" fmla="*/ 2 w 11"/>
                    <a:gd name="T23" fmla="*/ 2 h 8"/>
                    <a:gd name="T24" fmla="*/ 2 w 11"/>
                    <a:gd name="T25" fmla="*/ 5 h 8"/>
                    <a:gd name="T26" fmla="*/ 7 w 11"/>
                    <a:gd name="T27" fmla="*/ 7 h 8"/>
                    <a:gd name="T28" fmla="*/ 10 w 11"/>
                    <a:gd name="T29" fmla="*/ 6 h 8"/>
                    <a:gd name="T30" fmla="*/ 10 w 11"/>
                    <a:gd name="T31" fmla="*/ 2 h 8"/>
                    <a:gd name="T32" fmla="*/ 9 w 11"/>
                    <a:gd name="T33" fmla="*/ 0 h 8"/>
                    <a:gd name="T34" fmla="*/ 2 w 11"/>
                    <a:gd name="T35" fmla="*/ 0 h 8"/>
                    <a:gd name="T36" fmla="*/ 1 w 11"/>
                    <a:gd name="T37" fmla="*/ 2 h 8"/>
                    <a:gd name="T38" fmla="*/ 2 w 11"/>
                    <a:gd name="T39" fmla="*/ 6 h 8"/>
                    <a:gd name="T40" fmla="*/ 5 w 11"/>
                    <a:gd name="T41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1" h="8">
                      <a:moveTo>
                        <a:pt x="5" y="6"/>
                      </a:moveTo>
                      <a:cubicBezTo>
                        <a:pt x="4" y="4"/>
                        <a:pt x="4" y="3"/>
                        <a:pt x="4" y="2"/>
                      </a:cubicBezTo>
                      <a:cubicBezTo>
                        <a:pt x="3" y="2"/>
                        <a:pt x="3" y="3"/>
                        <a:pt x="2" y="3"/>
                      </a:cubicBezTo>
                      <a:cubicBezTo>
                        <a:pt x="5" y="3"/>
                        <a:pt x="7" y="3"/>
                        <a:pt x="9" y="3"/>
                      </a:cubicBezTo>
                      <a:cubicBezTo>
                        <a:pt x="9" y="3"/>
                        <a:pt x="8" y="2"/>
                        <a:pt x="8" y="2"/>
                      </a:cubicBezTo>
                      <a:cubicBezTo>
                        <a:pt x="7" y="3"/>
                        <a:pt x="7" y="4"/>
                        <a:pt x="7" y="5"/>
                      </a:cubicBezTo>
                      <a:cubicBezTo>
                        <a:pt x="8" y="5"/>
                        <a:pt x="8" y="5"/>
                        <a:pt x="9" y="5"/>
                      </a:cubicBezTo>
                      <a:cubicBezTo>
                        <a:pt x="7" y="3"/>
                        <a:pt x="5" y="2"/>
                        <a:pt x="2" y="2"/>
                      </a:cubicBezTo>
                      <a:cubicBezTo>
                        <a:pt x="1" y="2"/>
                        <a:pt x="0" y="5"/>
                        <a:pt x="2" y="5"/>
                      </a:cubicBezTo>
                      <a:cubicBezTo>
                        <a:pt x="4" y="5"/>
                        <a:pt x="5" y="5"/>
                        <a:pt x="6" y="5"/>
                      </a:cubicBezTo>
                      <a:cubicBezTo>
                        <a:pt x="8" y="5"/>
                        <a:pt x="8" y="2"/>
                        <a:pt x="6" y="2"/>
                      </a:cubicBezTo>
                      <a:cubicBezTo>
                        <a:pt x="5" y="2"/>
                        <a:pt x="4" y="2"/>
                        <a:pt x="2" y="2"/>
                      </a:cubicBezTo>
                      <a:cubicBezTo>
                        <a:pt x="2" y="3"/>
                        <a:pt x="2" y="4"/>
                        <a:pt x="2" y="5"/>
                      </a:cubicBezTo>
                      <a:cubicBezTo>
                        <a:pt x="4" y="5"/>
                        <a:pt x="6" y="5"/>
                        <a:pt x="7" y="7"/>
                      </a:cubicBezTo>
                      <a:cubicBezTo>
                        <a:pt x="8" y="7"/>
                        <a:pt x="9" y="7"/>
                        <a:pt x="10" y="6"/>
                      </a:cubicBezTo>
                      <a:cubicBezTo>
                        <a:pt x="10" y="5"/>
                        <a:pt x="10" y="3"/>
                        <a:pt x="10" y="2"/>
                      </a:cubicBezTo>
                      <a:cubicBezTo>
                        <a:pt x="11" y="1"/>
                        <a:pt x="10" y="1"/>
                        <a:pt x="9" y="0"/>
                      </a:cubicBezTo>
                      <a:cubicBezTo>
                        <a:pt x="7" y="0"/>
                        <a:pt x="5" y="0"/>
                        <a:pt x="2" y="0"/>
                      </a:cubicBezTo>
                      <a:cubicBezTo>
                        <a:pt x="2" y="0"/>
                        <a:pt x="1" y="1"/>
                        <a:pt x="1" y="2"/>
                      </a:cubicBezTo>
                      <a:cubicBezTo>
                        <a:pt x="1" y="3"/>
                        <a:pt x="1" y="5"/>
                        <a:pt x="2" y="6"/>
                      </a:cubicBezTo>
                      <a:cubicBezTo>
                        <a:pt x="2" y="8"/>
                        <a:pt x="5" y="7"/>
                        <a:pt x="5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" name="Freeform 408"/>
                <p:cNvSpPr/>
                <p:nvPr/>
              </p:nvSpPr>
              <p:spPr bwMode="auto">
                <a:xfrm>
                  <a:off x="1012825" y="2757488"/>
                  <a:ext cx="14288" cy="36513"/>
                </a:xfrm>
                <a:custGeom>
                  <a:avLst/>
                  <a:gdLst>
                    <a:gd name="T0" fmla="*/ 2 w 14"/>
                    <a:gd name="T1" fmla="*/ 2 h 34"/>
                    <a:gd name="T2" fmla="*/ 2 w 14"/>
                    <a:gd name="T3" fmla="*/ 0 h 34"/>
                    <a:gd name="T4" fmla="*/ 0 w 14"/>
                    <a:gd name="T5" fmla="*/ 1 h 34"/>
                    <a:gd name="T6" fmla="*/ 13 w 14"/>
                    <a:gd name="T7" fmla="*/ 33 h 34"/>
                    <a:gd name="T8" fmla="*/ 14 w 14"/>
                    <a:gd name="T9" fmla="*/ 33 h 34"/>
                    <a:gd name="T10" fmla="*/ 2 w 14"/>
                    <a:gd name="T11" fmla="*/ 0 h 34"/>
                    <a:gd name="T12" fmla="*/ 0 w 14"/>
                    <a:gd name="T13" fmla="*/ 0 h 34"/>
                    <a:gd name="T14" fmla="*/ 0 w 14"/>
                    <a:gd name="T15" fmla="*/ 2 h 34"/>
                    <a:gd name="T16" fmla="*/ 2 w 14"/>
                    <a:gd name="T17" fmla="*/ 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" h="34">
                      <a:moveTo>
                        <a:pt x="2" y="2"/>
                      </a:moveTo>
                      <a:cubicBezTo>
                        <a:pt x="2" y="1"/>
                        <a:pt x="2" y="1"/>
                        <a:pt x="2" y="0"/>
                      </a:cubicBezTo>
                      <a:cubicBezTo>
                        <a:pt x="1" y="0"/>
                        <a:pt x="1" y="0"/>
                        <a:pt x="0" y="1"/>
                      </a:cubicBezTo>
                      <a:cubicBezTo>
                        <a:pt x="5" y="11"/>
                        <a:pt x="9" y="22"/>
                        <a:pt x="13" y="33"/>
                      </a:cubicBezTo>
                      <a:cubicBezTo>
                        <a:pt x="13" y="34"/>
                        <a:pt x="14" y="33"/>
                        <a:pt x="14" y="33"/>
                      </a:cubicBezTo>
                      <a:cubicBezTo>
                        <a:pt x="11" y="22"/>
                        <a:pt x="6" y="11"/>
                        <a:pt x="2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3"/>
                        <a:pt x="2" y="3"/>
                        <a:pt x="2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" name="Freeform 409"/>
                <p:cNvSpPr/>
                <p:nvPr/>
              </p:nvSpPr>
              <p:spPr bwMode="auto">
                <a:xfrm>
                  <a:off x="1033463" y="2754313"/>
                  <a:ext cx="39688" cy="41275"/>
                </a:xfrm>
                <a:custGeom>
                  <a:avLst/>
                  <a:gdLst>
                    <a:gd name="T0" fmla="*/ 1 w 37"/>
                    <a:gd name="T1" fmla="*/ 34 h 38"/>
                    <a:gd name="T2" fmla="*/ 3 w 37"/>
                    <a:gd name="T3" fmla="*/ 32 h 38"/>
                    <a:gd name="T4" fmla="*/ 4 w 37"/>
                    <a:gd name="T5" fmla="*/ 27 h 38"/>
                    <a:gd name="T6" fmla="*/ 8 w 37"/>
                    <a:gd name="T7" fmla="*/ 18 h 38"/>
                    <a:gd name="T8" fmla="*/ 12 w 37"/>
                    <a:gd name="T9" fmla="*/ 8 h 38"/>
                    <a:gd name="T10" fmla="*/ 26 w 37"/>
                    <a:gd name="T11" fmla="*/ 9 h 38"/>
                    <a:gd name="T12" fmla="*/ 32 w 37"/>
                    <a:gd name="T13" fmla="*/ 23 h 38"/>
                    <a:gd name="T14" fmla="*/ 36 w 37"/>
                    <a:gd name="T15" fmla="*/ 34 h 38"/>
                    <a:gd name="T16" fmla="*/ 23 w 37"/>
                    <a:gd name="T17" fmla="*/ 36 h 38"/>
                    <a:gd name="T18" fmla="*/ 19 w 37"/>
                    <a:gd name="T19" fmla="*/ 26 h 38"/>
                    <a:gd name="T20" fmla="*/ 18 w 37"/>
                    <a:gd name="T21" fmla="*/ 33 h 38"/>
                    <a:gd name="T22" fmla="*/ 13 w 37"/>
                    <a:gd name="T23" fmla="*/ 36 h 38"/>
                    <a:gd name="T24" fmla="*/ 0 w 37"/>
                    <a:gd name="T25" fmla="*/ 36 h 38"/>
                    <a:gd name="T26" fmla="*/ 0 w 37"/>
                    <a:gd name="T27" fmla="*/ 38 h 38"/>
                    <a:gd name="T28" fmla="*/ 19 w 37"/>
                    <a:gd name="T29" fmla="*/ 37 h 38"/>
                    <a:gd name="T30" fmla="*/ 19 w 37"/>
                    <a:gd name="T31" fmla="*/ 37 h 38"/>
                    <a:gd name="T32" fmla="*/ 19 w 37"/>
                    <a:gd name="T33" fmla="*/ 33 h 38"/>
                    <a:gd name="T34" fmla="*/ 19 w 37"/>
                    <a:gd name="T35" fmla="*/ 31 h 38"/>
                    <a:gd name="T36" fmla="*/ 21 w 37"/>
                    <a:gd name="T37" fmla="*/ 29 h 38"/>
                    <a:gd name="T38" fmla="*/ 22 w 37"/>
                    <a:gd name="T39" fmla="*/ 37 h 38"/>
                    <a:gd name="T40" fmla="*/ 23 w 37"/>
                    <a:gd name="T41" fmla="*/ 37 h 38"/>
                    <a:gd name="T42" fmla="*/ 36 w 37"/>
                    <a:gd name="T43" fmla="*/ 37 h 38"/>
                    <a:gd name="T44" fmla="*/ 37 w 37"/>
                    <a:gd name="T45" fmla="*/ 36 h 38"/>
                    <a:gd name="T46" fmla="*/ 31 w 37"/>
                    <a:gd name="T47" fmla="*/ 14 h 38"/>
                    <a:gd name="T48" fmla="*/ 23 w 37"/>
                    <a:gd name="T49" fmla="*/ 2 h 38"/>
                    <a:gd name="T50" fmla="*/ 11 w 37"/>
                    <a:gd name="T51" fmla="*/ 7 h 38"/>
                    <a:gd name="T52" fmla="*/ 0 w 37"/>
                    <a:gd name="T53" fmla="*/ 36 h 38"/>
                    <a:gd name="T54" fmla="*/ 1 w 37"/>
                    <a:gd name="T55" fmla="*/ 36 h 38"/>
                    <a:gd name="T56" fmla="*/ 3 w 37"/>
                    <a:gd name="T57" fmla="*/ 34 h 38"/>
                    <a:gd name="T58" fmla="*/ 1 w 37"/>
                    <a:gd name="T59" fmla="*/ 3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37" h="38">
                      <a:moveTo>
                        <a:pt x="1" y="34"/>
                      </a:moveTo>
                      <a:cubicBezTo>
                        <a:pt x="2" y="35"/>
                        <a:pt x="3" y="34"/>
                        <a:pt x="3" y="32"/>
                      </a:cubicBezTo>
                      <a:cubicBezTo>
                        <a:pt x="3" y="30"/>
                        <a:pt x="4" y="29"/>
                        <a:pt x="4" y="27"/>
                      </a:cubicBezTo>
                      <a:cubicBezTo>
                        <a:pt x="5" y="24"/>
                        <a:pt x="7" y="21"/>
                        <a:pt x="8" y="18"/>
                      </a:cubicBezTo>
                      <a:cubicBezTo>
                        <a:pt x="9" y="15"/>
                        <a:pt x="11" y="11"/>
                        <a:pt x="12" y="8"/>
                      </a:cubicBezTo>
                      <a:cubicBezTo>
                        <a:pt x="16" y="0"/>
                        <a:pt x="23" y="3"/>
                        <a:pt x="26" y="9"/>
                      </a:cubicBezTo>
                      <a:cubicBezTo>
                        <a:pt x="29" y="13"/>
                        <a:pt x="30" y="18"/>
                        <a:pt x="32" y="23"/>
                      </a:cubicBezTo>
                      <a:cubicBezTo>
                        <a:pt x="34" y="27"/>
                        <a:pt x="35" y="30"/>
                        <a:pt x="36" y="34"/>
                      </a:cubicBezTo>
                      <a:cubicBezTo>
                        <a:pt x="36" y="37"/>
                        <a:pt x="23" y="36"/>
                        <a:pt x="23" y="36"/>
                      </a:cubicBezTo>
                      <a:cubicBezTo>
                        <a:pt x="23" y="34"/>
                        <a:pt x="23" y="24"/>
                        <a:pt x="19" y="26"/>
                      </a:cubicBezTo>
                      <a:cubicBezTo>
                        <a:pt x="17" y="27"/>
                        <a:pt x="18" y="31"/>
                        <a:pt x="18" y="33"/>
                      </a:cubicBezTo>
                      <a:cubicBezTo>
                        <a:pt x="18" y="36"/>
                        <a:pt x="17" y="36"/>
                        <a:pt x="13" y="36"/>
                      </a:cubicBezTo>
                      <a:cubicBezTo>
                        <a:pt x="9" y="36"/>
                        <a:pt x="5" y="36"/>
                        <a:pt x="0" y="36"/>
                      </a:cubicBezTo>
                      <a:cubicBezTo>
                        <a:pt x="0" y="36"/>
                        <a:pt x="0" y="38"/>
                        <a:pt x="0" y="38"/>
                      </a:cubicBezTo>
                      <a:cubicBezTo>
                        <a:pt x="6" y="37"/>
                        <a:pt x="13" y="38"/>
                        <a:pt x="19" y="37"/>
                      </a:cubicBezTo>
                      <a:cubicBezTo>
                        <a:pt x="19" y="37"/>
                        <a:pt x="19" y="37"/>
                        <a:pt x="19" y="37"/>
                      </a:cubicBezTo>
                      <a:cubicBezTo>
                        <a:pt x="19" y="35"/>
                        <a:pt x="19" y="34"/>
                        <a:pt x="19" y="33"/>
                      </a:cubicBezTo>
                      <a:cubicBezTo>
                        <a:pt x="19" y="32"/>
                        <a:pt x="19" y="32"/>
                        <a:pt x="19" y="31"/>
                      </a:cubicBezTo>
                      <a:cubicBezTo>
                        <a:pt x="19" y="30"/>
                        <a:pt x="19" y="29"/>
                        <a:pt x="21" y="29"/>
                      </a:cubicBezTo>
                      <a:cubicBezTo>
                        <a:pt x="22" y="31"/>
                        <a:pt x="21" y="34"/>
                        <a:pt x="22" y="37"/>
                      </a:cubicBezTo>
                      <a:cubicBezTo>
                        <a:pt x="22" y="37"/>
                        <a:pt x="22" y="37"/>
                        <a:pt x="23" y="37"/>
                      </a:cubicBezTo>
                      <a:cubicBezTo>
                        <a:pt x="27" y="37"/>
                        <a:pt x="32" y="37"/>
                        <a:pt x="36" y="37"/>
                      </a:cubicBezTo>
                      <a:cubicBezTo>
                        <a:pt x="37" y="37"/>
                        <a:pt x="37" y="37"/>
                        <a:pt x="37" y="36"/>
                      </a:cubicBezTo>
                      <a:cubicBezTo>
                        <a:pt x="37" y="28"/>
                        <a:pt x="33" y="21"/>
                        <a:pt x="31" y="14"/>
                      </a:cubicBezTo>
                      <a:cubicBezTo>
                        <a:pt x="29" y="11"/>
                        <a:pt x="27" y="4"/>
                        <a:pt x="23" y="2"/>
                      </a:cubicBezTo>
                      <a:cubicBezTo>
                        <a:pt x="18" y="0"/>
                        <a:pt x="14" y="3"/>
                        <a:pt x="11" y="7"/>
                      </a:cubicBezTo>
                      <a:cubicBezTo>
                        <a:pt x="6" y="15"/>
                        <a:pt x="2" y="27"/>
                        <a:pt x="0" y="36"/>
                      </a:cubicBezTo>
                      <a:cubicBezTo>
                        <a:pt x="0" y="37"/>
                        <a:pt x="1" y="37"/>
                        <a:pt x="1" y="36"/>
                      </a:cubicBezTo>
                      <a:cubicBezTo>
                        <a:pt x="2" y="36"/>
                        <a:pt x="2" y="35"/>
                        <a:pt x="3" y="34"/>
                      </a:cubicBezTo>
                      <a:cubicBezTo>
                        <a:pt x="3" y="34"/>
                        <a:pt x="2" y="33"/>
                        <a:pt x="1" y="3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" name="Freeform 410"/>
                <p:cNvSpPr/>
                <p:nvPr/>
              </p:nvSpPr>
              <p:spPr bwMode="auto">
                <a:xfrm>
                  <a:off x="1023938" y="2757488"/>
                  <a:ext cx="4763" cy="9525"/>
                </a:xfrm>
                <a:custGeom>
                  <a:avLst/>
                  <a:gdLst>
                    <a:gd name="T0" fmla="*/ 4 w 5"/>
                    <a:gd name="T1" fmla="*/ 0 h 9"/>
                    <a:gd name="T2" fmla="*/ 1 w 5"/>
                    <a:gd name="T3" fmla="*/ 4 h 9"/>
                    <a:gd name="T4" fmla="*/ 3 w 5"/>
                    <a:gd name="T5" fmla="*/ 8 h 9"/>
                    <a:gd name="T6" fmla="*/ 4 w 5"/>
                    <a:gd name="T7" fmla="*/ 8 h 9"/>
                    <a:gd name="T8" fmla="*/ 2 w 5"/>
                    <a:gd name="T9" fmla="*/ 5 h 9"/>
                    <a:gd name="T10" fmla="*/ 4 w 5"/>
                    <a:gd name="T11" fmla="*/ 1 h 9"/>
                    <a:gd name="T12" fmla="*/ 4 w 5"/>
                    <a:gd name="T13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9">
                      <a:moveTo>
                        <a:pt x="4" y="0"/>
                      </a:moveTo>
                      <a:cubicBezTo>
                        <a:pt x="3" y="1"/>
                        <a:pt x="1" y="2"/>
                        <a:pt x="1" y="4"/>
                      </a:cubicBezTo>
                      <a:cubicBezTo>
                        <a:pt x="0" y="6"/>
                        <a:pt x="3" y="7"/>
                        <a:pt x="3" y="8"/>
                      </a:cubicBezTo>
                      <a:cubicBezTo>
                        <a:pt x="3" y="9"/>
                        <a:pt x="5" y="9"/>
                        <a:pt x="4" y="8"/>
                      </a:cubicBezTo>
                      <a:cubicBezTo>
                        <a:pt x="4" y="6"/>
                        <a:pt x="2" y="6"/>
                        <a:pt x="2" y="5"/>
                      </a:cubicBezTo>
                      <a:cubicBezTo>
                        <a:pt x="2" y="4"/>
                        <a:pt x="4" y="2"/>
                        <a:pt x="4" y="1"/>
                      </a:cubicBezTo>
                      <a:cubicBezTo>
                        <a:pt x="5" y="1"/>
                        <a:pt x="4" y="0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" name="Freeform 411"/>
                <p:cNvSpPr/>
                <p:nvPr/>
              </p:nvSpPr>
              <p:spPr bwMode="auto">
                <a:xfrm>
                  <a:off x="1027113" y="2757488"/>
                  <a:ext cx="4763" cy="9525"/>
                </a:xfrm>
                <a:custGeom>
                  <a:avLst/>
                  <a:gdLst>
                    <a:gd name="T0" fmla="*/ 1 w 5"/>
                    <a:gd name="T1" fmla="*/ 1 h 9"/>
                    <a:gd name="T2" fmla="*/ 3 w 5"/>
                    <a:gd name="T3" fmla="*/ 4 h 9"/>
                    <a:gd name="T4" fmla="*/ 1 w 5"/>
                    <a:gd name="T5" fmla="*/ 8 h 9"/>
                    <a:gd name="T6" fmla="*/ 1 w 5"/>
                    <a:gd name="T7" fmla="*/ 9 h 9"/>
                    <a:gd name="T8" fmla="*/ 5 w 5"/>
                    <a:gd name="T9" fmla="*/ 5 h 9"/>
                    <a:gd name="T10" fmla="*/ 2 w 5"/>
                    <a:gd name="T11" fmla="*/ 0 h 9"/>
                    <a:gd name="T12" fmla="*/ 1 w 5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9">
                      <a:moveTo>
                        <a:pt x="1" y="1"/>
                      </a:moveTo>
                      <a:cubicBezTo>
                        <a:pt x="2" y="2"/>
                        <a:pt x="3" y="3"/>
                        <a:pt x="3" y="4"/>
                      </a:cubicBezTo>
                      <a:cubicBezTo>
                        <a:pt x="4" y="5"/>
                        <a:pt x="1" y="7"/>
                        <a:pt x="1" y="8"/>
                      </a:cubicBezTo>
                      <a:cubicBezTo>
                        <a:pt x="0" y="8"/>
                        <a:pt x="1" y="9"/>
                        <a:pt x="1" y="9"/>
                      </a:cubicBezTo>
                      <a:cubicBezTo>
                        <a:pt x="3" y="8"/>
                        <a:pt x="5" y="6"/>
                        <a:pt x="5" y="5"/>
                      </a:cubicBezTo>
                      <a:cubicBezTo>
                        <a:pt x="5" y="3"/>
                        <a:pt x="3" y="1"/>
                        <a:pt x="2" y="0"/>
                      </a:cubicBezTo>
                      <a:cubicBezTo>
                        <a:pt x="1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" name="Freeform 412"/>
                <p:cNvSpPr/>
                <p:nvPr/>
              </p:nvSpPr>
              <p:spPr bwMode="auto">
                <a:xfrm>
                  <a:off x="1023938" y="2763838"/>
                  <a:ext cx="4763" cy="26988"/>
                </a:xfrm>
                <a:custGeom>
                  <a:avLst/>
                  <a:gdLst>
                    <a:gd name="T0" fmla="*/ 3 w 4"/>
                    <a:gd name="T1" fmla="*/ 1 h 25"/>
                    <a:gd name="T2" fmla="*/ 0 w 4"/>
                    <a:gd name="T3" fmla="*/ 8 h 25"/>
                    <a:gd name="T4" fmla="*/ 1 w 4"/>
                    <a:gd name="T5" fmla="*/ 24 h 25"/>
                    <a:gd name="T6" fmla="*/ 3 w 4"/>
                    <a:gd name="T7" fmla="*/ 24 h 25"/>
                    <a:gd name="T8" fmla="*/ 1 w 4"/>
                    <a:gd name="T9" fmla="*/ 13 h 25"/>
                    <a:gd name="T10" fmla="*/ 4 w 4"/>
                    <a:gd name="T11" fmla="*/ 2 h 25"/>
                    <a:gd name="T12" fmla="*/ 3 w 4"/>
                    <a:gd name="T13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" h="25">
                      <a:moveTo>
                        <a:pt x="3" y="1"/>
                      </a:moveTo>
                      <a:cubicBezTo>
                        <a:pt x="0" y="4"/>
                        <a:pt x="0" y="4"/>
                        <a:pt x="0" y="8"/>
                      </a:cubicBezTo>
                      <a:cubicBezTo>
                        <a:pt x="0" y="14"/>
                        <a:pt x="1" y="19"/>
                        <a:pt x="1" y="24"/>
                      </a:cubicBezTo>
                      <a:cubicBezTo>
                        <a:pt x="1" y="25"/>
                        <a:pt x="3" y="25"/>
                        <a:pt x="3" y="24"/>
                      </a:cubicBezTo>
                      <a:cubicBezTo>
                        <a:pt x="3" y="20"/>
                        <a:pt x="2" y="17"/>
                        <a:pt x="1" y="13"/>
                      </a:cubicBezTo>
                      <a:cubicBezTo>
                        <a:pt x="1" y="8"/>
                        <a:pt x="1" y="5"/>
                        <a:pt x="4" y="2"/>
                      </a:cubicBezTo>
                      <a:cubicBezTo>
                        <a:pt x="4" y="1"/>
                        <a:pt x="3" y="0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" name="Freeform 413"/>
                <p:cNvSpPr/>
                <p:nvPr/>
              </p:nvSpPr>
              <p:spPr bwMode="auto">
                <a:xfrm>
                  <a:off x="1028700" y="2763838"/>
                  <a:ext cx="4763" cy="30163"/>
                </a:xfrm>
                <a:custGeom>
                  <a:avLst/>
                  <a:gdLst>
                    <a:gd name="T0" fmla="*/ 0 w 4"/>
                    <a:gd name="T1" fmla="*/ 2 h 29"/>
                    <a:gd name="T2" fmla="*/ 2 w 4"/>
                    <a:gd name="T3" fmla="*/ 15 h 29"/>
                    <a:gd name="T4" fmla="*/ 2 w 4"/>
                    <a:gd name="T5" fmla="*/ 28 h 29"/>
                    <a:gd name="T6" fmla="*/ 3 w 4"/>
                    <a:gd name="T7" fmla="*/ 28 h 29"/>
                    <a:gd name="T8" fmla="*/ 4 w 4"/>
                    <a:gd name="T9" fmla="*/ 11 h 29"/>
                    <a:gd name="T10" fmla="*/ 1 w 4"/>
                    <a:gd name="T11" fmla="*/ 1 h 29"/>
                    <a:gd name="T12" fmla="*/ 0 w 4"/>
                    <a:gd name="T13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" h="29">
                      <a:moveTo>
                        <a:pt x="0" y="2"/>
                      </a:moveTo>
                      <a:cubicBezTo>
                        <a:pt x="3" y="5"/>
                        <a:pt x="2" y="11"/>
                        <a:pt x="2" y="15"/>
                      </a:cubicBezTo>
                      <a:cubicBezTo>
                        <a:pt x="2" y="19"/>
                        <a:pt x="2" y="24"/>
                        <a:pt x="2" y="28"/>
                      </a:cubicBezTo>
                      <a:cubicBezTo>
                        <a:pt x="2" y="29"/>
                        <a:pt x="3" y="29"/>
                        <a:pt x="3" y="28"/>
                      </a:cubicBezTo>
                      <a:cubicBezTo>
                        <a:pt x="3" y="23"/>
                        <a:pt x="3" y="17"/>
                        <a:pt x="4" y="11"/>
                      </a:cubicBezTo>
                      <a:cubicBezTo>
                        <a:pt x="4" y="8"/>
                        <a:pt x="4" y="4"/>
                        <a:pt x="1" y="1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" name="Freeform 414"/>
                <p:cNvSpPr/>
                <p:nvPr/>
              </p:nvSpPr>
              <p:spPr bwMode="auto">
                <a:xfrm>
                  <a:off x="1025525" y="2767013"/>
                  <a:ext cx="4763" cy="4763"/>
                </a:xfrm>
                <a:custGeom>
                  <a:avLst/>
                  <a:gdLst>
                    <a:gd name="T0" fmla="*/ 0 w 5"/>
                    <a:gd name="T1" fmla="*/ 4 h 4"/>
                    <a:gd name="T2" fmla="*/ 5 w 5"/>
                    <a:gd name="T3" fmla="*/ 0 h 4"/>
                    <a:gd name="T4" fmla="*/ 4 w 5"/>
                    <a:gd name="T5" fmla="*/ 0 h 4"/>
                    <a:gd name="T6" fmla="*/ 0 w 5"/>
                    <a:gd name="T7" fmla="*/ 3 h 4"/>
                    <a:gd name="T8" fmla="*/ 0 w 5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4">
                      <a:moveTo>
                        <a:pt x="0" y="4"/>
                      </a:moveTo>
                      <a:cubicBezTo>
                        <a:pt x="2" y="2"/>
                        <a:pt x="3" y="1"/>
                        <a:pt x="5" y="0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3" y="1"/>
                        <a:pt x="1" y="2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" name="Freeform 415"/>
                <p:cNvSpPr/>
                <p:nvPr/>
              </p:nvSpPr>
              <p:spPr bwMode="auto">
                <a:xfrm>
                  <a:off x="1023938" y="2768601"/>
                  <a:ext cx="7938" cy="6350"/>
                </a:xfrm>
                <a:custGeom>
                  <a:avLst/>
                  <a:gdLst>
                    <a:gd name="T0" fmla="*/ 1 w 7"/>
                    <a:gd name="T1" fmla="*/ 5 h 6"/>
                    <a:gd name="T2" fmla="*/ 6 w 7"/>
                    <a:gd name="T3" fmla="*/ 1 h 6"/>
                    <a:gd name="T4" fmla="*/ 6 w 7"/>
                    <a:gd name="T5" fmla="*/ 0 h 6"/>
                    <a:gd name="T6" fmla="*/ 1 w 7"/>
                    <a:gd name="T7" fmla="*/ 5 h 6"/>
                    <a:gd name="T8" fmla="*/ 1 w 7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6">
                      <a:moveTo>
                        <a:pt x="1" y="5"/>
                      </a:moveTo>
                      <a:cubicBezTo>
                        <a:pt x="3" y="4"/>
                        <a:pt x="4" y="2"/>
                        <a:pt x="6" y="1"/>
                      </a:cubicBezTo>
                      <a:cubicBezTo>
                        <a:pt x="7" y="0"/>
                        <a:pt x="6" y="0"/>
                        <a:pt x="6" y="0"/>
                      </a:cubicBezTo>
                      <a:cubicBezTo>
                        <a:pt x="4" y="2"/>
                        <a:pt x="2" y="3"/>
                        <a:pt x="1" y="5"/>
                      </a:cubicBezTo>
                      <a:cubicBezTo>
                        <a:pt x="0" y="5"/>
                        <a:pt x="0" y="6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" name="Freeform 416"/>
                <p:cNvSpPr/>
                <p:nvPr/>
              </p:nvSpPr>
              <p:spPr bwMode="auto">
                <a:xfrm>
                  <a:off x="1025525" y="2770188"/>
                  <a:ext cx="6350" cy="6350"/>
                </a:xfrm>
                <a:custGeom>
                  <a:avLst/>
                  <a:gdLst>
                    <a:gd name="T0" fmla="*/ 1 w 7"/>
                    <a:gd name="T1" fmla="*/ 6 h 6"/>
                    <a:gd name="T2" fmla="*/ 6 w 7"/>
                    <a:gd name="T3" fmla="*/ 1 h 6"/>
                    <a:gd name="T4" fmla="*/ 6 w 7"/>
                    <a:gd name="T5" fmla="*/ 0 h 6"/>
                    <a:gd name="T6" fmla="*/ 0 w 7"/>
                    <a:gd name="T7" fmla="*/ 5 h 6"/>
                    <a:gd name="T8" fmla="*/ 1 w 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6">
                      <a:moveTo>
                        <a:pt x="1" y="6"/>
                      </a:moveTo>
                      <a:cubicBezTo>
                        <a:pt x="3" y="4"/>
                        <a:pt x="4" y="3"/>
                        <a:pt x="6" y="1"/>
                      </a:cubicBezTo>
                      <a:cubicBezTo>
                        <a:pt x="7" y="1"/>
                        <a:pt x="6" y="0"/>
                        <a:pt x="6" y="0"/>
                      </a:cubicBezTo>
                      <a:cubicBezTo>
                        <a:pt x="4" y="2"/>
                        <a:pt x="2" y="3"/>
                        <a:pt x="0" y="5"/>
                      </a:cubicBezTo>
                      <a:cubicBezTo>
                        <a:pt x="0" y="5"/>
                        <a:pt x="0" y="6"/>
                        <a:pt x="1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" name="Freeform 417"/>
                <p:cNvSpPr/>
                <p:nvPr/>
              </p:nvSpPr>
              <p:spPr bwMode="auto">
                <a:xfrm>
                  <a:off x="1025525" y="2771776"/>
                  <a:ext cx="6350" cy="6350"/>
                </a:xfrm>
                <a:custGeom>
                  <a:avLst/>
                  <a:gdLst>
                    <a:gd name="T0" fmla="*/ 2 w 7"/>
                    <a:gd name="T1" fmla="*/ 5 h 6"/>
                    <a:gd name="T2" fmla="*/ 6 w 7"/>
                    <a:gd name="T3" fmla="*/ 1 h 6"/>
                    <a:gd name="T4" fmla="*/ 6 w 7"/>
                    <a:gd name="T5" fmla="*/ 0 h 6"/>
                    <a:gd name="T6" fmla="*/ 1 w 7"/>
                    <a:gd name="T7" fmla="*/ 5 h 6"/>
                    <a:gd name="T8" fmla="*/ 2 w 7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6">
                      <a:moveTo>
                        <a:pt x="2" y="5"/>
                      </a:moveTo>
                      <a:cubicBezTo>
                        <a:pt x="3" y="4"/>
                        <a:pt x="5" y="2"/>
                        <a:pt x="6" y="1"/>
                      </a:cubicBezTo>
                      <a:cubicBezTo>
                        <a:pt x="7" y="0"/>
                        <a:pt x="6" y="0"/>
                        <a:pt x="6" y="0"/>
                      </a:cubicBezTo>
                      <a:cubicBezTo>
                        <a:pt x="4" y="1"/>
                        <a:pt x="2" y="3"/>
                        <a:pt x="1" y="5"/>
                      </a:cubicBezTo>
                      <a:cubicBezTo>
                        <a:pt x="0" y="5"/>
                        <a:pt x="1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" name="Freeform 418"/>
                <p:cNvSpPr/>
                <p:nvPr/>
              </p:nvSpPr>
              <p:spPr bwMode="auto">
                <a:xfrm>
                  <a:off x="1027113" y="2773363"/>
                  <a:ext cx="4763" cy="6350"/>
                </a:xfrm>
                <a:custGeom>
                  <a:avLst/>
                  <a:gdLst>
                    <a:gd name="T0" fmla="*/ 1 w 5"/>
                    <a:gd name="T1" fmla="*/ 5 h 6"/>
                    <a:gd name="T2" fmla="*/ 4 w 5"/>
                    <a:gd name="T3" fmla="*/ 1 h 6"/>
                    <a:gd name="T4" fmla="*/ 4 w 5"/>
                    <a:gd name="T5" fmla="*/ 1 h 6"/>
                    <a:gd name="T6" fmla="*/ 0 w 5"/>
                    <a:gd name="T7" fmla="*/ 5 h 6"/>
                    <a:gd name="T8" fmla="*/ 1 w 5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6">
                      <a:moveTo>
                        <a:pt x="1" y="5"/>
                      </a:moveTo>
                      <a:cubicBezTo>
                        <a:pt x="2" y="4"/>
                        <a:pt x="3" y="2"/>
                        <a:pt x="4" y="1"/>
                      </a:cubicBezTo>
                      <a:cubicBezTo>
                        <a:pt x="5" y="1"/>
                        <a:pt x="4" y="0"/>
                        <a:pt x="4" y="1"/>
                      </a:cubicBezTo>
                      <a:cubicBezTo>
                        <a:pt x="2" y="2"/>
                        <a:pt x="1" y="3"/>
                        <a:pt x="0" y="5"/>
                      </a:cubicBezTo>
                      <a:cubicBezTo>
                        <a:pt x="0" y="5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" name="Freeform 419"/>
                <p:cNvSpPr/>
                <p:nvPr/>
              </p:nvSpPr>
              <p:spPr bwMode="auto">
                <a:xfrm>
                  <a:off x="1025525" y="2776538"/>
                  <a:ext cx="6350" cy="4763"/>
                </a:xfrm>
                <a:custGeom>
                  <a:avLst/>
                  <a:gdLst>
                    <a:gd name="T0" fmla="*/ 1 w 5"/>
                    <a:gd name="T1" fmla="*/ 4 h 5"/>
                    <a:gd name="T2" fmla="*/ 5 w 5"/>
                    <a:gd name="T3" fmla="*/ 1 h 5"/>
                    <a:gd name="T4" fmla="*/ 4 w 5"/>
                    <a:gd name="T5" fmla="*/ 1 h 5"/>
                    <a:gd name="T6" fmla="*/ 4 w 5"/>
                    <a:gd name="T7" fmla="*/ 1 h 5"/>
                    <a:gd name="T8" fmla="*/ 5 w 5"/>
                    <a:gd name="T9" fmla="*/ 1 h 5"/>
                    <a:gd name="T10" fmla="*/ 5 w 5"/>
                    <a:gd name="T11" fmla="*/ 1 h 5"/>
                    <a:gd name="T12" fmla="*/ 4 w 5"/>
                    <a:gd name="T13" fmla="*/ 1 h 5"/>
                    <a:gd name="T14" fmla="*/ 1 w 5"/>
                    <a:gd name="T15" fmla="*/ 4 h 5"/>
                    <a:gd name="T16" fmla="*/ 1 w 5"/>
                    <a:gd name="T17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5">
                      <a:moveTo>
                        <a:pt x="1" y="4"/>
                      </a:moveTo>
                      <a:cubicBezTo>
                        <a:pt x="3" y="4"/>
                        <a:pt x="4" y="2"/>
                        <a:pt x="5" y="1"/>
                      </a:cubicBezTo>
                      <a:cubicBezTo>
                        <a:pt x="5" y="1"/>
                        <a:pt x="4" y="0"/>
                        <a:pt x="4" y="1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3" y="1"/>
                        <a:pt x="4" y="2"/>
                        <a:pt x="5" y="1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3" y="2"/>
                        <a:pt x="2" y="3"/>
                        <a:pt x="1" y="4"/>
                      </a:cubicBezTo>
                      <a:cubicBezTo>
                        <a:pt x="0" y="4"/>
                        <a:pt x="1" y="5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" name="Freeform 420"/>
                <p:cNvSpPr/>
                <p:nvPr/>
              </p:nvSpPr>
              <p:spPr bwMode="auto">
                <a:xfrm>
                  <a:off x="1025525" y="2778126"/>
                  <a:ext cx="6350" cy="4763"/>
                </a:xfrm>
                <a:custGeom>
                  <a:avLst/>
                  <a:gdLst>
                    <a:gd name="T0" fmla="*/ 1 w 5"/>
                    <a:gd name="T1" fmla="*/ 3 h 4"/>
                    <a:gd name="T2" fmla="*/ 1 w 5"/>
                    <a:gd name="T3" fmla="*/ 3 h 4"/>
                    <a:gd name="T4" fmla="*/ 1 w 5"/>
                    <a:gd name="T5" fmla="*/ 4 h 4"/>
                    <a:gd name="T6" fmla="*/ 5 w 5"/>
                    <a:gd name="T7" fmla="*/ 1 h 4"/>
                    <a:gd name="T8" fmla="*/ 4 w 5"/>
                    <a:gd name="T9" fmla="*/ 0 h 4"/>
                    <a:gd name="T10" fmla="*/ 1 w 5"/>
                    <a:gd name="T11" fmla="*/ 3 h 4"/>
                    <a:gd name="T12" fmla="*/ 1 w 5"/>
                    <a:gd name="T13" fmla="*/ 3 h 4"/>
                    <a:gd name="T14" fmla="*/ 2 w 5"/>
                    <a:gd name="T15" fmla="*/ 3 h 4"/>
                    <a:gd name="T16" fmla="*/ 1 w 5"/>
                    <a:gd name="T1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4">
                      <a:moveTo>
                        <a:pt x="1" y="3"/>
                      </a:move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0" y="3"/>
                        <a:pt x="1" y="4"/>
                        <a:pt x="1" y="4"/>
                      </a:cubicBezTo>
                      <a:cubicBezTo>
                        <a:pt x="2" y="3"/>
                        <a:pt x="4" y="2"/>
                        <a:pt x="5" y="1"/>
                      </a:cubicBezTo>
                      <a:cubicBezTo>
                        <a:pt x="5" y="0"/>
                        <a:pt x="5" y="0"/>
                        <a:pt x="4" y="0"/>
                      </a:cubicBezTo>
                      <a:cubicBezTo>
                        <a:pt x="3" y="1"/>
                        <a:pt x="2" y="2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3"/>
                        <a:pt x="2" y="3"/>
                        <a:pt x="2" y="3"/>
                      </a:cubicBezTo>
                      <a:cubicBezTo>
                        <a:pt x="2" y="3"/>
                        <a:pt x="1" y="2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" name="Freeform 421"/>
                <p:cNvSpPr/>
                <p:nvPr/>
              </p:nvSpPr>
              <p:spPr bwMode="auto">
                <a:xfrm>
                  <a:off x="1025525" y="2779713"/>
                  <a:ext cx="6350" cy="4763"/>
                </a:xfrm>
                <a:custGeom>
                  <a:avLst/>
                  <a:gdLst>
                    <a:gd name="T0" fmla="*/ 1 w 5"/>
                    <a:gd name="T1" fmla="*/ 4 h 4"/>
                    <a:gd name="T2" fmla="*/ 4 w 5"/>
                    <a:gd name="T3" fmla="*/ 1 h 4"/>
                    <a:gd name="T4" fmla="*/ 4 w 5"/>
                    <a:gd name="T5" fmla="*/ 0 h 4"/>
                    <a:gd name="T6" fmla="*/ 1 w 5"/>
                    <a:gd name="T7" fmla="*/ 3 h 4"/>
                    <a:gd name="T8" fmla="*/ 1 w 5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4">
                      <a:moveTo>
                        <a:pt x="1" y="4"/>
                      </a:moveTo>
                      <a:cubicBezTo>
                        <a:pt x="2" y="3"/>
                        <a:pt x="3" y="2"/>
                        <a:pt x="4" y="1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3" y="1"/>
                        <a:pt x="2" y="2"/>
                        <a:pt x="1" y="3"/>
                      </a:cubicBezTo>
                      <a:cubicBezTo>
                        <a:pt x="0" y="4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422"/>
                <p:cNvSpPr/>
                <p:nvPr/>
              </p:nvSpPr>
              <p:spPr bwMode="auto">
                <a:xfrm>
                  <a:off x="1027113" y="2781301"/>
                  <a:ext cx="4763" cy="6350"/>
                </a:xfrm>
                <a:custGeom>
                  <a:avLst/>
                  <a:gdLst>
                    <a:gd name="T0" fmla="*/ 1 w 5"/>
                    <a:gd name="T1" fmla="*/ 4 h 5"/>
                    <a:gd name="T2" fmla="*/ 4 w 5"/>
                    <a:gd name="T3" fmla="*/ 1 h 5"/>
                    <a:gd name="T4" fmla="*/ 4 w 5"/>
                    <a:gd name="T5" fmla="*/ 0 h 5"/>
                    <a:gd name="T6" fmla="*/ 0 w 5"/>
                    <a:gd name="T7" fmla="*/ 4 h 5"/>
                    <a:gd name="T8" fmla="*/ 1 w 5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5">
                      <a:moveTo>
                        <a:pt x="1" y="4"/>
                      </a:moveTo>
                      <a:cubicBezTo>
                        <a:pt x="2" y="3"/>
                        <a:pt x="3" y="2"/>
                        <a:pt x="4" y="1"/>
                      </a:cubicBezTo>
                      <a:cubicBezTo>
                        <a:pt x="5" y="1"/>
                        <a:pt x="4" y="0"/>
                        <a:pt x="4" y="0"/>
                      </a:cubicBezTo>
                      <a:cubicBezTo>
                        <a:pt x="2" y="2"/>
                        <a:pt x="1" y="3"/>
                        <a:pt x="0" y="4"/>
                      </a:cubicBezTo>
                      <a:cubicBezTo>
                        <a:pt x="0" y="4"/>
                        <a:pt x="1" y="5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423"/>
                <p:cNvSpPr/>
                <p:nvPr/>
              </p:nvSpPr>
              <p:spPr bwMode="auto">
                <a:xfrm>
                  <a:off x="1027113" y="2784476"/>
                  <a:ext cx="4763" cy="6350"/>
                </a:xfrm>
                <a:custGeom>
                  <a:avLst/>
                  <a:gdLst>
                    <a:gd name="T0" fmla="*/ 1 w 5"/>
                    <a:gd name="T1" fmla="*/ 4 h 5"/>
                    <a:gd name="T2" fmla="*/ 4 w 5"/>
                    <a:gd name="T3" fmla="*/ 1 h 5"/>
                    <a:gd name="T4" fmla="*/ 4 w 5"/>
                    <a:gd name="T5" fmla="*/ 0 h 5"/>
                    <a:gd name="T6" fmla="*/ 0 w 5"/>
                    <a:gd name="T7" fmla="*/ 4 h 5"/>
                    <a:gd name="T8" fmla="*/ 1 w 5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5">
                      <a:moveTo>
                        <a:pt x="1" y="4"/>
                      </a:moveTo>
                      <a:cubicBezTo>
                        <a:pt x="2" y="3"/>
                        <a:pt x="3" y="2"/>
                        <a:pt x="4" y="1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0" y="4"/>
                        <a:pt x="1" y="5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424"/>
                <p:cNvSpPr/>
                <p:nvPr/>
              </p:nvSpPr>
              <p:spPr bwMode="auto">
                <a:xfrm>
                  <a:off x="1027113" y="2787651"/>
                  <a:ext cx="4763" cy="4763"/>
                </a:xfrm>
                <a:custGeom>
                  <a:avLst/>
                  <a:gdLst>
                    <a:gd name="T0" fmla="*/ 1 w 5"/>
                    <a:gd name="T1" fmla="*/ 4 h 5"/>
                    <a:gd name="T2" fmla="*/ 4 w 5"/>
                    <a:gd name="T3" fmla="*/ 1 h 5"/>
                    <a:gd name="T4" fmla="*/ 4 w 5"/>
                    <a:gd name="T5" fmla="*/ 0 h 5"/>
                    <a:gd name="T6" fmla="*/ 0 w 5"/>
                    <a:gd name="T7" fmla="*/ 4 h 5"/>
                    <a:gd name="T8" fmla="*/ 1 w 5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5">
                      <a:moveTo>
                        <a:pt x="1" y="4"/>
                      </a:moveTo>
                      <a:cubicBezTo>
                        <a:pt x="1" y="3"/>
                        <a:pt x="3" y="2"/>
                        <a:pt x="4" y="1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3" y="1"/>
                        <a:pt x="0" y="2"/>
                        <a:pt x="0" y="4"/>
                      </a:cubicBezTo>
                      <a:cubicBezTo>
                        <a:pt x="0" y="5"/>
                        <a:pt x="1" y="5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425"/>
                <p:cNvSpPr/>
                <p:nvPr/>
              </p:nvSpPr>
              <p:spPr bwMode="auto">
                <a:xfrm>
                  <a:off x="1028700" y="2789238"/>
                  <a:ext cx="3175" cy="4763"/>
                </a:xfrm>
                <a:custGeom>
                  <a:avLst/>
                  <a:gdLst>
                    <a:gd name="T0" fmla="*/ 1 w 4"/>
                    <a:gd name="T1" fmla="*/ 4 h 4"/>
                    <a:gd name="T2" fmla="*/ 3 w 4"/>
                    <a:gd name="T3" fmla="*/ 1 h 4"/>
                    <a:gd name="T4" fmla="*/ 3 w 4"/>
                    <a:gd name="T5" fmla="*/ 1 h 4"/>
                    <a:gd name="T6" fmla="*/ 0 w 4"/>
                    <a:gd name="T7" fmla="*/ 3 h 4"/>
                    <a:gd name="T8" fmla="*/ 1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1" y="4"/>
                      </a:moveTo>
                      <a:cubicBezTo>
                        <a:pt x="2" y="3"/>
                        <a:pt x="3" y="2"/>
                        <a:pt x="3" y="1"/>
                      </a:cubicBezTo>
                      <a:cubicBezTo>
                        <a:pt x="4" y="1"/>
                        <a:pt x="3" y="0"/>
                        <a:pt x="3" y="1"/>
                      </a:cubicBezTo>
                      <a:cubicBezTo>
                        <a:pt x="2" y="2"/>
                        <a:pt x="1" y="3"/>
                        <a:pt x="0" y="3"/>
                      </a:cubicBezTo>
                      <a:cubicBezTo>
                        <a:pt x="0" y="4"/>
                        <a:pt x="0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426"/>
                <p:cNvSpPr/>
                <p:nvPr/>
              </p:nvSpPr>
              <p:spPr bwMode="auto">
                <a:xfrm>
                  <a:off x="1025525" y="2759076"/>
                  <a:ext cx="3175" cy="4763"/>
                </a:xfrm>
                <a:custGeom>
                  <a:avLst/>
                  <a:gdLst>
                    <a:gd name="T0" fmla="*/ 1 w 4"/>
                    <a:gd name="T1" fmla="*/ 3 h 4"/>
                    <a:gd name="T2" fmla="*/ 1 w 4"/>
                    <a:gd name="T3" fmla="*/ 3 h 4"/>
                    <a:gd name="T4" fmla="*/ 1 w 4"/>
                    <a:gd name="T5" fmla="*/ 4 h 4"/>
                    <a:gd name="T6" fmla="*/ 4 w 4"/>
                    <a:gd name="T7" fmla="*/ 0 h 4"/>
                    <a:gd name="T8" fmla="*/ 3 w 4"/>
                    <a:gd name="T9" fmla="*/ 0 h 4"/>
                    <a:gd name="T10" fmla="*/ 1 w 4"/>
                    <a:gd name="T11" fmla="*/ 3 h 4"/>
                    <a:gd name="T12" fmla="*/ 1 w 4"/>
                    <a:gd name="T13" fmla="*/ 4 h 4"/>
                    <a:gd name="T14" fmla="*/ 1 w 4"/>
                    <a:gd name="T15" fmla="*/ 4 h 4"/>
                    <a:gd name="T16" fmla="*/ 1 w 4"/>
                    <a:gd name="T1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4">
                      <a:moveTo>
                        <a:pt x="1" y="3"/>
                      </a:move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3"/>
                        <a:pt x="1" y="4"/>
                        <a:pt x="1" y="4"/>
                      </a:cubicBezTo>
                      <a:cubicBezTo>
                        <a:pt x="2" y="3"/>
                        <a:pt x="3" y="2"/>
                        <a:pt x="4" y="0"/>
                      </a:cubicBezTo>
                      <a:cubicBezTo>
                        <a:pt x="4" y="0"/>
                        <a:pt x="4" y="0"/>
                        <a:pt x="3" y="0"/>
                      </a:cubicBezTo>
                      <a:cubicBezTo>
                        <a:pt x="2" y="1"/>
                        <a:pt x="1" y="2"/>
                        <a:pt x="1" y="3"/>
                      </a:cubicBezTo>
                      <a:cubicBezTo>
                        <a:pt x="0" y="4"/>
                        <a:pt x="1" y="4"/>
                        <a:pt x="1" y="4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2" y="3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427"/>
                <p:cNvSpPr/>
                <p:nvPr/>
              </p:nvSpPr>
              <p:spPr bwMode="auto">
                <a:xfrm>
                  <a:off x="1025525" y="2760663"/>
                  <a:ext cx="4763" cy="3175"/>
                </a:xfrm>
                <a:custGeom>
                  <a:avLst/>
                  <a:gdLst>
                    <a:gd name="T0" fmla="*/ 1 w 4"/>
                    <a:gd name="T1" fmla="*/ 4 h 4"/>
                    <a:gd name="T2" fmla="*/ 4 w 4"/>
                    <a:gd name="T3" fmla="*/ 1 h 4"/>
                    <a:gd name="T4" fmla="*/ 3 w 4"/>
                    <a:gd name="T5" fmla="*/ 0 h 4"/>
                    <a:gd name="T6" fmla="*/ 0 w 4"/>
                    <a:gd name="T7" fmla="*/ 3 h 4"/>
                    <a:gd name="T8" fmla="*/ 1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1" y="4"/>
                      </a:moveTo>
                      <a:cubicBezTo>
                        <a:pt x="2" y="3"/>
                        <a:pt x="3" y="2"/>
                        <a:pt x="4" y="1"/>
                      </a:cubicBezTo>
                      <a:cubicBezTo>
                        <a:pt x="4" y="0"/>
                        <a:pt x="3" y="0"/>
                        <a:pt x="3" y="0"/>
                      </a:cubicBezTo>
                      <a:cubicBezTo>
                        <a:pt x="2" y="1"/>
                        <a:pt x="1" y="2"/>
                        <a:pt x="0" y="3"/>
                      </a:cubicBezTo>
                      <a:cubicBezTo>
                        <a:pt x="0" y="4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428"/>
                <p:cNvSpPr/>
                <p:nvPr/>
              </p:nvSpPr>
              <p:spPr bwMode="auto">
                <a:xfrm>
                  <a:off x="1025525" y="2760663"/>
                  <a:ext cx="4763" cy="3175"/>
                </a:xfrm>
                <a:custGeom>
                  <a:avLst/>
                  <a:gdLst>
                    <a:gd name="T0" fmla="*/ 1 w 5"/>
                    <a:gd name="T1" fmla="*/ 1 h 4"/>
                    <a:gd name="T2" fmla="*/ 4 w 5"/>
                    <a:gd name="T3" fmla="*/ 3 h 4"/>
                    <a:gd name="T4" fmla="*/ 4 w 5"/>
                    <a:gd name="T5" fmla="*/ 3 h 4"/>
                    <a:gd name="T6" fmla="*/ 0 w 5"/>
                    <a:gd name="T7" fmla="*/ 0 h 4"/>
                    <a:gd name="T8" fmla="*/ 1 w 5"/>
                    <a:gd name="T9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4">
                      <a:moveTo>
                        <a:pt x="1" y="1"/>
                      </a:moveTo>
                      <a:cubicBezTo>
                        <a:pt x="1" y="1"/>
                        <a:pt x="3" y="3"/>
                        <a:pt x="4" y="3"/>
                      </a:cubicBezTo>
                      <a:cubicBezTo>
                        <a:pt x="4" y="4"/>
                        <a:pt x="5" y="3"/>
                        <a:pt x="4" y="3"/>
                      </a:cubicBezTo>
                      <a:cubicBezTo>
                        <a:pt x="4" y="2"/>
                        <a:pt x="2" y="0"/>
                        <a:pt x="0" y="0"/>
                      </a:cubicBezTo>
                      <a:cubicBezTo>
                        <a:pt x="0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429"/>
                <p:cNvSpPr/>
                <p:nvPr/>
              </p:nvSpPr>
              <p:spPr bwMode="auto">
                <a:xfrm>
                  <a:off x="1025525" y="2759076"/>
                  <a:ext cx="6350" cy="4763"/>
                </a:xfrm>
                <a:custGeom>
                  <a:avLst/>
                  <a:gdLst>
                    <a:gd name="T0" fmla="*/ 1 w 5"/>
                    <a:gd name="T1" fmla="*/ 1 h 4"/>
                    <a:gd name="T2" fmla="*/ 3 w 5"/>
                    <a:gd name="T3" fmla="*/ 4 h 4"/>
                    <a:gd name="T4" fmla="*/ 4 w 5"/>
                    <a:gd name="T5" fmla="*/ 3 h 4"/>
                    <a:gd name="T6" fmla="*/ 1 w 5"/>
                    <a:gd name="T7" fmla="*/ 0 h 4"/>
                    <a:gd name="T8" fmla="*/ 1 w 5"/>
                    <a:gd name="T9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4">
                      <a:moveTo>
                        <a:pt x="1" y="1"/>
                      </a:moveTo>
                      <a:cubicBezTo>
                        <a:pt x="2" y="1"/>
                        <a:pt x="3" y="2"/>
                        <a:pt x="3" y="4"/>
                      </a:cubicBezTo>
                      <a:cubicBezTo>
                        <a:pt x="4" y="4"/>
                        <a:pt x="5" y="4"/>
                        <a:pt x="4" y="3"/>
                      </a:cubicBezTo>
                      <a:cubicBezTo>
                        <a:pt x="3" y="2"/>
                        <a:pt x="3" y="0"/>
                        <a:pt x="1" y="0"/>
                      </a:cubicBezTo>
                      <a:cubicBezTo>
                        <a:pt x="0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430"/>
                <p:cNvSpPr/>
                <p:nvPr/>
              </p:nvSpPr>
              <p:spPr bwMode="auto">
                <a:xfrm>
                  <a:off x="1008063" y="2717801"/>
                  <a:ext cx="44450" cy="38100"/>
                </a:xfrm>
                <a:custGeom>
                  <a:avLst/>
                  <a:gdLst>
                    <a:gd name="T0" fmla="*/ 37 w 42"/>
                    <a:gd name="T1" fmla="*/ 20 h 36"/>
                    <a:gd name="T2" fmla="*/ 16 w 42"/>
                    <a:gd name="T3" fmla="*/ 2 h 36"/>
                    <a:gd name="T4" fmla="*/ 2 w 42"/>
                    <a:gd name="T5" fmla="*/ 21 h 36"/>
                    <a:gd name="T6" fmla="*/ 24 w 42"/>
                    <a:gd name="T7" fmla="*/ 34 h 36"/>
                    <a:gd name="T8" fmla="*/ 37 w 42"/>
                    <a:gd name="T9" fmla="*/ 18 h 36"/>
                    <a:gd name="T10" fmla="*/ 36 w 42"/>
                    <a:gd name="T11" fmla="*/ 19 h 36"/>
                    <a:gd name="T12" fmla="*/ 23 w 42"/>
                    <a:gd name="T13" fmla="*/ 33 h 36"/>
                    <a:gd name="T14" fmla="*/ 4 w 42"/>
                    <a:gd name="T15" fmla="*/ 22 h 36"/>
                    <a:gd name="T16" fmla="*/ 15 w 42"/>
                    <a:gd name="T17" fmla="*/ 4 h 36"/>
                    <a:gd name="T18" fmla="*/ 36 w 42"/>
                    <a:gd name="T19" fmla="*/ 20 h 36"/>
                    <a:gd name="T20" fmla="*/ 37 w 42"/>
                    <a:gd name="T2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2" h="36">
                      <a:moveTo>
                        <a:pt x="37" y="20"/>
                      </a:moveTo>
                      <a:cubicBezTo>
                        <a:pt x="37" y="9"/>
                        <a:pt x="27" y="1"/>
                        <a:pt x="16" y="2"/>
                      </a:cubicBezTo>
                      <a:cubicBezTo>
                        <a:pt x="8" y="3"/>
                        <a:pt x="0" y="13"/>
                        <a:pt x="2" y="21"/>
                      </a:cubicBezTo>
                      <a:cubicBezTo>
                        <a:pt x="5" y="30"/>
                        <a:pt x="14" y="36"/>
                        <a:pt x="24" y="34"/>
                      </a:cubicBezTo>
                      <a:cubicBezTo>
                        <a:pt x="28" y="33"/>
                        <a:pt x="42" y="24"/>
                        <a:pt x="37" y="18"/>
                      </a:cubicBezTo>
                      <a:cubicBezTo>
                        <a:pt x="37" y="17"/>
                        <a:pt x="36" y="18"/>
                        <a:pt x="36" y="19"/>
                      </a:cubicBezTo>
                      <a:cubicBezTo>
                        <a:pt x="40" y="24"/>
                        <a:pt x="27" y="32"/>
                        <a:pt x="23" y="33"/>
                      </a:cubicBezTo>
                      <a:cubicBezTo>
                        <a:pt x="16" y="35"/>
                        <a:pt x="7" y="29"/>
                        <a:pt x="4" y="22"/>
                      </a:cubicBezTo>
                      <a:cubicBezTo>
                        <a:pt x="1" y="15"/>
                        <a:pt x="8" y="7"/>
                        <a:pt x="15" y="4"/>
                      </a:cubicBezTo>
                      <a:cubicBezTo>
                        <a:pt x="25" y="0"/>
                        <a:pt x="35" y="10"/>
                        <a:pt x="36" y="20"/>
                      </a:cubicBezTo>
                      <a:cubicBezTo>
                        <a:pt x="36" y="21"/>
                        <a:pt x="37" y="21"/>
                        <a:pt x="37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431"/>
                <p:cNvSpPr/>
                <p:nvPr/>
              </p:nvSpPr>
              <p:spPr bwMode="auto">
                <a:xfrm>
                  <a:off x="1017588" y="2735263"/>
                  <a:ext cx="1588" cy="3175"/>
                </a:xfrm>
                <a:custGeom>
                  <a:avLst/>
                  <a:gdLst>
                    <a:gd name="T0" fmla="*/ 1 w 2"/>
                    <a:gd name="T1" fmla="*/ 1 h 4"/>
                    <a:gd name="T2" fmla="*/ 1 w 2"/>
                    <a:gd name="T3" fmla="*/ 0 h 4"/>
                    <a:gd name="T4" fmla="*/ 1 w 2"/>
                    <a:gd name="T5" fmla="*/ 0 h 4"/>
                    <a:gd name="T6" fmla="*/ 1 w 2"/>
                    <a:gd name="T7" fmla="*/ 3 h 4"/>
                    <a:gd name="T8" fmla="*/ 2 w 2"/>
                    <a:gd name="T9" fmla="*/ 3 h 4"/>
                    <a:gd name="T10" fmla="*/ 1 w 2"/>
                    <a:gd name="T11" fmla="*/ 0 h 4"/>
                    <a:gd name="T12" fmla="*/ 1 w 2"/>
                    <a:gd name="T13" fmla="*/ 0 h 4"/>
                    <a:gd name="T14" fmla="*/ 1 w 2"/>
                    <a:gd name="T15" fmla="*/ 1 h 4"/>
                    <a:gd name="T16" fmla="*/ 1 w 2"/>
                    <a:gd name="T17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" h="4">
                      <a:moveTo>
                        <a:pt x="1" y="1"/>
                      </a:move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"/>
                        <a:pt x="0" y="2"/>
                        <a:pt x="1" y="3"/>
                      </a:cubicBezTo>
                      <a:cubicBezTo>
                        <a:pt x="1" y="4"/>
                        <a:pt x="2" y="4"/>
                        <a:pt x="2" y="3"/>
                      </a:cubicBezTo>
                      <a:cubicBezTo>
                        <a:pt x="1" y="2"/>
                        <a:pt x="1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432"/>
                <p:cNvSpPr/>
                <p:nvPr/>
              </p:nvSpPr>
              <p:spPr bwMode="auto">
                <a:xfrm>
                  <a:off x="1017588" y="2738438"/>
                  <a:ext cx="7938" cy="0"/>
                </a:xfrm>
                <a:custGeom>
                  <a:avLst/>
                  <a:gdLst>
                    <a:gd name="T0" fmla="*/ 1 w 7"/>
                    <a:gd name="T1" fmla="*/ 1 h 1"/>
                    <a:gd name="T2" fmla="*/ 7 w 7"/>
                    <a:gd name="T3" fmla="*/ 1 h 1"/>
                    <a:gd name="T4" fmla="*/ 7 w 7"/>
                    <a:gd name="T5" fmla="*/ 0 h 1"/>
                    <a:gd name="T6" fmla="*/ 1 w 7"/>
                    <a:gd name="T7" fmla="*/ 0 h 1"/>
                    <a:gd name="T8" fmla="*/ 1 w 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">
                      <a:moveTo>
                        <a:pt x="1" y="1"/>
                      </a:moveTo>
                      <a:cubicBezTo>
                        <a:pt x="3" y="1"/>
                        <a:pt x="5" y="1"/>
                        <a:pt x="7" y="1"/>
                      </a:cubicBezTo>
                      <a:cubicBezTo>
                        <a:pt x="7" y="1"/>
                        <a:pt x="7" y="0"/>
                        <a:pt x="7" y="0"/>
                      </a:cubicBezTo>
                      <a:cubicBezTo>
                        <a:pt x="5" y="0"/>
                        <a:pt x="3" y="0"/>
                        <a:pt x="1" y="0"/>
                      </a:cubicBezTo>
                      <a:cubicBezTo>
                        <a:pt x="0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433"/>
                <p:cNvSpPr/>
                <p:nvPr/>
              </p:nvSpPr>
              <p:spPr bwMode="auto">
                <a:xfrm>
                  <a:off x="1017588" y="2733676"/>
                  <a:ext cx="9525" cy="4763"/>
                </a:xfrm>
                <a:custGeom>
                  <a:avLst/>
                  <a:gdLst>
                    <a:gd name="T0" fmla="*/ 1 w 9"/>
                    <a:gd name="T1" fmla="*/ 1 h 5"/>
                    <a:gd name="T2" fmla="*/ 6 w 9"/>
                    <a:gd name="T3" fmla="*/ 1 h 5"/>
                    <a:gd name="T4" fmla="*/ 8 w 9"/>
                    <a:gd name="T5" fmla="*/ 2 h 5"/>
                    <a:gd name="T6" fmla="*/ 8 w 9"/>
                    <a:gd name="T7" fmla="*/ 5 h 5"/>
                    <a:gd name="T8" fmla="*/ 8 w 9"/>
                    <a:gd name="T9" fmla="*/ 4 h 5"/>
                    <a:gd name="T10" fmla="*/ 7 w 9"/>
                    <a:gd name="T11" fmla="*/ 4 h 5"/>
                    <a:gd name="T12" fmla="*/ 7 w 9"/>
                    <a:gd name="T13" fmla="*/ 5 h 5"/>
                    <a:gd name="T14" fmla="*/ 8 w 9"/>
                    <a:gd name="T15" fmla="*/ 5 h 5"/>
                    <a:gd name="T16" fmla="*/ 9 w 9"/>
                    <a:gd name="T17" fmla="*/ 5 h 5"/>
                    <a:gd name="T18" fmla="*/ 9 w 9"/>
                    <a:gd name="T19" fmla="*/ 1 h 5"/>
                    <a:gd name="T20" fmla="*/ 7 w 9"/>
                    <a:gd name="T21" fmla="*/ 0 h 5"/>
                    <a:gd name="T22" fmla="*/ 1 w 9"/>
                    <a:gd name="T23" fmla="*/ 1 h 5"/>
                    <a:gd name="T24" fmla="*/ 1 w 9"/>
                    <a:gd name="T25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5">
                      <a:moveTo>
                        <a:pt x="1" y="1"/>
                      </a:moveTo>
                      <a:cubicBezTo>
                        <a:pt x="2" y="1"/>
                        <a:pt x="4" y="1"/>
                        <a:pt x="6" y="1"/>
                      </a:cubicBezTo>
                      <a:cubicBezTo>
                        <a:pt x="6" y="1"/>
                        <a:pt x="8" y="1"/>
                        <a:pt x="8" y="2"/>
                      </a:cubicBezTo>
                      <a:cubicBezTo>
                        <a:pt x="8" y="3"/>
                        <a:pt x="8" y="4"/>
                        <a:pt x="8" y="5"/>
                      </a:cubicBezTo>
                      <a:cubicBezTo>
                        <a:pt x="8" y="5"/>
                        <a:pt x="8" y="4"/>
                        <a:pt x="8" y="4"/>
                      </a:cubicBezTo>
                      <a:cubicBezTo>
                        <a:pt x="8" y="4"/>
                        <a:pt x="7" y="4"/>
                        <a:pt x="7" y="4"/>
                      </a:cubicBezTo>
                      <a:cubicBezTo>
                        <a:pt x="6" y="4"/>
                        <a:pt x="6" y="5"/>
                        <a:pt x="7" y="5"/>
                      </a:cubicBezTo>
                      <a:cubicBezTo>
                        <a:pt x="7" y="5"/>
                        <a:pt x="8" y="5"/>
                        <a:pt x="8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9" y="4"/>
                        <a:pt x="9" y="2"/>
                        <a:pt x="9" y="1"/>
                      </a:cubicBezTo>
                      <a:cubicBezTo>
                        <a:pt x="8" y="1"/>
                        <a:pt x="7" y="1"/>
                        <a:pt x="7" y="0"/>
                      </a:cubicBezTo>
                      <a:cubicBezTo>
                        <a:pt x="5" y="0"/>
                        <a:pt x="2" y="0"/>
                        <a:pt x="1" y="1"/>
                      </a:cubicBezTo>
                      <a:cubicBezTo>
                        <a:pt x="0" y="1"/>
                        <a:pt x="1" y="2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434"/>
                <p:cNvSpPr/>
                <p:nvPr/>
              </p:nvSpPr>
              <p:spPr bwMode="auto">
                <a:xfrm>
                  <a:off x="1025525" y="2735263"/>
                  <a:ext cx="4763" cy="3175"/>
                </a:xfrm>
                <a:custGeom>
                  <a:avLst/>
                  <a:gdLst>
                    <a:gd name="T0" fmla="*/ 1 w 4"/>
                    <a:gd name="T1" fmla="*/ 1 h 2"/>
                    <a:gd name="T2" fmla="*/ 3 w 4"/>
                    <a:gd name="T3" fmla="*/ 1 h 2"/>
                    <a:gd name="T4" fmla="*/ 3 w 4"/>
                    <a:gd name="T5" fmla="*/ 0 h 2"/>
                    <a:gd name="T6" fmla="*/ 1 w 4"/>
                    <a:gd name="T7" fmla="*/ 0 h 2"/>
                    <a:gd name="T8" fmla="*/ 1 w 4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2">
                      <a:moveTo>
                        <a:pt x="1" y="1"/>
                      </a:moveTo>
                      <a:cubicBezTo>
                        <a:pt x="2" y="1"/>
                        <a:pt x="2" y="1"/>
                        <a:pt x="3" y="1"/>
                      </a:cubicBezTo>
                      <a:cubicBezTo>
                        <a:pt x="4" y="1"/>
                        <a:pt x="4" y="0"/>
                        <a:pt x="3" y="0"/>
                      </a:cubicBezTo>
                      <a:cubicBezTo>
                        <a:pt x="2" y="0"/>
                        <a:pt x="1" y="0"/>
                        <a:pt x="1" y="0"/>
                      </a:cubicBezTo>
                      <a:cubicBezTo>
                        <a:pt x="0" y="1"/>
                        <a:pt x="0" y="2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435"/>
                <p:cNvSpPr/>
                <p:nvPr/>
              </p:nvSpPr>
              <p:spPr bwMode="auto">
                <a:xfrm>
                  <a:off x="1028700" y="2733676"/>
                  <a:ext cx="9525" cy="6350"/>
                </a:xfrm>
                <a:custGeom>
                  <a:avLst/>
                  <a:gdLst>
                    <a:gd name="T0" fmla="*/ 2 w 9"/>
                    <a:gd name="T1" fmla="*/ 5 h 6"/>
                    <a:gd name="T2" fmla="*/ 1 w 9"/>
                    <a:gd name="T3" fmla="*/ 1 h 6"/>
                    <a:gd name="T4" fmla="*/ 1 w 9"/>
                    <a:gd name="T5" fmla="*/ 2 h 6"/>
                    <a:gd name="T6" fmla="*/ 5 w 9"/>
                    <a:gd name="T7" fmla="*/ 2 h 6"/>
                    <a:gd name="T8" fmla="*/ 9 w 9"/>
                    <a:gd name="T9" fmla="*/ 1 h 6"/>
                    <a:gd name="T10" fmla="*/ 8 w 9"/>
                    <a:gd name="T11" fmla="*/ 1 h 6"/>
                    <a:gd name="T12" fmla="*/ 8 w 9"/>
                    <a:gd name="T13" fmla="*/ 4 h 6"/>
                    <a:gd name="T14" fmla="*/ 9 w 9"/>
                    <a:gd name="T15" fmla="*/ 4 h 6"/>
                    <a:gd name="T16" fmla="*/ 1 w 9"/>
                    <a:gd name="T17" fmla="*/ 4 h 6"/>
                    <a:gd name="T18" fmla="*/ 1 w 9"/>
                    <a:gd name="T19" fmla="*/ 5 h 6"/>
                    <a:gd name="T20" fmla="*/ 9 w 9"/>
                    <a:gd name="T21" fmla="*/ 5 h 6"/>
                    <a:gd name="T22" fmla="*/ 9 w 9"/>
                    <a:gd name="T23" fmla="*/ 4 h 6"/>
                    <a:gd name="T24" fmla="*/ 9 w 9"/>
                    <a:gd name="T25" fmla="*/ 1 h 6"/>
                    <a:gd name="T26" fmla="*/ 9 w 9"/>
                    <a:gd name="T27" fmla="*/ 0 h 6"/>
                    <a:gd name="T28" fmla="*/ 5 w 9"/>
                    <a:gd name="T29" fmla="*/ 1 h 6"/>
                    <a:gd name="T30" fmla="*/ 1 w 9"/>
                    <a:gd name="T31" fmla="*/ 1 h 6"/>
                    <a:gd name="T32" fmla="*/ 0 w 9"/>
                    <a:gd name="T33" fmla="*/ 1 h 6"/>
                    <a:gd name="T34" fmla="*/ 1 w 9"/>
                    <a:gd name="T35" fmla="*/ 5 h 6"/>
                    <a:gd name="T36" fmla="*/ 2 w 9"/>
                    <a:gd name="T37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9" h="6">
                      <a:moveTo>
                        <a:pt x="2" y="5"/>
                      </a:moveTo>
                      <a:cubicBezTo>
                        <a:pt x="2" y="4"/>
                        <a:pt x="1" y="2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2" y="2"/>
                        <a:pt x="3" y="2"/>
                        <a:pt x="5" y="2"/>
                      </a:cubicBezTo>
                      <a:cubicBezTo>
                        <a:pt x="6" y="2"/>
                        <a:pt x="7" y="1"/>
                        <a:pt x="9" y="1"/>
                      </a:cubicBezTo>
                      <a:cubicBezTo>
                        <a:pt x="9" y="1"/>
                        <a:pt x="9" y="1"/>
                        <a:pt x="8" y="1"/>
                      </a:cubicBezTo>
                      <a:cubicBezTo>
                        <a:pt x="8" y="2"/>
                        <a:pt x="8" y="3"/>
                        <a:pt x="8" y="4"/>
                      </a:cubicBezTo>
                      <a:cubicBezTo>
                        <a:pt x="8" y="4"/>
                        <a:pt x="9" y="4"/>
                        <a:pt x="9" y="4"/>
                      </a:cubicBezTo>
                      <a:cubicBezTo>
                        <a:pt x="6" y="4"/>
                        <a:pt x="4" y="5"/>
                        <a:pt x="1" y="4"/>
                      </a:cubicBezTo>
                      <a:cubicBezTo>
                        <a:pt x="0" y="4"/>
                        <a:pt x="0" y="5"/>
                        <a:pt x="1" y="5"/>
                      </a:cubicBezTo>
                      <a:cubicBezTo>
                        <a:pt x="4" y="6"/>
                        <a:pt x="6" y="5"/>
                        <a:pt x="9" y="5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9" y="3"/>
                        <a:pt x="9" y="2"/>
                        <a:pt x="9" y="1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8" y="0"/>
                        <a:pt x="6" y="1"/>
                        <a:pt x="5" y="1"/>
                      </a:cubicBezTo>
                      <a:cubicBezTo>
                        <a:pt x="4" y="1"/>
                        <a:pt x="2" y="1"/>
                        <a:pt x="1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2"/>
                        <a:pt x="1" y="4"/>
                        <a:pt x="1" y="5"/>
                      </a:cubicBezTo>
                      <a:cubicBezTo>
                        <a:pt x="1" y="6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436"/>
                <p:cNvSpPr/>
                <p:nvPr/>
              </p:nvSpPr>
              <p:spPr bwMode="auto">
                <a:xfrm>
                  <a:off x="1038225" y="2732088"/>
                  <a:ext cx="9525" cy="4763"/>
                </a:xfrm>
                <a:custGeom>
                  <a:avLst/>
                  <a:gdLst>
                    <a:gd name="T0" fmla="*/ 1 w 9"/>
                    <a:gd name="T1" fmla="*/ 5 h 5"/>
                    <a:gd name="T2" fmla="*/ 4 w 9"/>
                    <a:gd name="T3" fmla="*/ 4 h 5"/>
                    <a:gd name="T4" fmla="*/ 8 w 9"/>
                    <a:gd name="T5" fmla="*/ 1 h 5"/>
                    <a:gd name="T6" fmla="*/ 8 w 9"/>
                    <a:gd name="T7" fmla="*/ 1 h 5"/>
                    <a:gd name="T8" fmla="*/ 4 w 9"/>
                    <a:gd name="T9" fmla="*/ 3 h 5"/>
                    <a:gd name="T10" fmla="*/ 1 w 9"/>
                    <a:gd name="T11" fmla="*/ 4 h 5"/>
                    <a:gd name="T12" fmla="*/ 1 w 9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5">
                      <a:moveTo>
                        <a:pt x="1" y="5"/>
                      </a:moveTo>
                      <a:cubicBezTo>
                        <a:pt x="2" y="5"/>
                        <a:pt x="3" y="4"/>
                        <a:pt x="4" y="4"/>
                      </a:cubicBezTo>
                      <a:cubicBezTo>
                        <a:pt x="5" y="3"/>
                        <a:pt x="7" y="2"/>
                        <a:pt x="8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6" y="1"/>
                        <a:pt x="5" y="2"/>
                        <a:pt x="4" y="3"/>
                      </a:cubicBezTo>
                      <a:cubicBezTo>
                        <a:pt x="3" y="3"/>
                        <a:pt x="2" y="4"/>
                        <a:pt x="1" y="4"/>
                      </a:cubicBezTo>
                      <a:cubicBezTo>
                        <a:pt x="0" y="4"/>
                        <a:pt x="0" y="5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437"/>
                <p:cNvSpPr/>
                <p:nvPr/>
              </p:nvSpPr>
              <p:spPr bwMode="auto">
                <a:xfrm>
                  <a:off x="1009650" y="2735263"/>
                  <a:ext cx="9525" cy="1588"/>
                </a:xfrm>
                <a:custGeom>
                  <a:avLst/>
                  <a:gdLst>
                    <a:gd name="T0" fmla="*/ 7 w 8"/>
                    <a:gd name="T1" fmla="*/ 1 h 2"/>
                    <a:gd name="T2" fmla="*/ 1 w 8"/>
                    <a:gd name="T3" fmla="*/ 0 h 2"/>
                    <a:gd name="T4" fmla="*/ 1 w 8"/>
                    <a:gd name="T5" fmla="*/ 1 h 2"/>
                    <a:gd name="T6" fmla="*/ 7 w 8"/>
                    <a:gd name="T7" fmla="*/ 2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5" y="1"/>
                        <a:pt x="3" y="0"/>
                        <a:pt x="1" y="0"/>
                      </a:cubicBezTo>
                      <a:cubicBezTo>
                        <a:pt x="0" y="0"/>
                        <a:pt x="0" y="0"/>
                        <a:pt x="1" y="1"/>
                      </a:cubicBezTo>
                      <a:cubicBezTo>
                        <a:pt x="3" y="1"/>
                        <a:pt x="5" y="2"/>
                        <a:pt x="7" y="2"/>
                      </a:cubicBezTo>
                      <a:cubicBezTo>
                        <a:pt x="8" y="2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438"/>
                <p:cNvSpPr/>
                <p:nvPr/>
              </p:nvSpPr>
              <p:spPr bwMode="auto">
                <a:xfrm>
                  <a:off x="1017588" y="2684463"/>
                  <a:ext cx="23813" cy="28575"/>
                </a:xfrm>
                <a:custGeom>
                  <a:avLst/>
                  <a:gdLst>
                    <a:gd name="T0" fmla="*/ 13 w 23"/>
                    <a:gd name="T1" fmla="*/ 13 h 27"/>
                    <a:gd name="T2" fmla="*/ 10 w 23"/>
                    <a:gd name="T3" fmla="*/ 2 h 27"/>
                    <a:gd name="T4" fmla="*/ 20 w 23"/>
                    <a:gd name="T5" fmla="*/ 11 h 27"/>
                    <a:gd name="T6" fmla="*/ 11 w 23"/>
                    <a:gd name="T7" fmla="*/ 27 h 27"/>
                    <a:gd name="T8" fmla="*/ 12 w 23"/>
                    <a:gd name="T9" fmla="*/ 27 h 27"/>
                    <a:gd name="T10" fmla="*/ 21 w 23"/>
                    <a:gd name="T11" fmla="*/ 8 h 27"/>
                    <a:gd name="T12" fmla="*/ 11 w 23"/>
                    <a:gd name="T13" fmla="*/ 1 h 27"/>
                    <a:gd name="T14" fmla="*/ 13 w 23"/>
                    <a:gd name="T15" fmla="*/ 14 h 27"/>
                    <a:gd name="T16" fmla="*/ 13 w 23"/>
                    <a:gd name="T17" fmla="*/ 1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" h="27">
                      <a:moveTo>
                        <a:pt x="13" y="13"/>
                      </a:moveTo>
                      <a:cubicBezTo>
                        <a:pt x="5" y="16"/>
                        <a:pt x="2" y="4"/>
                        <a:pt x="10" y="2"/>
                      </a:cubicBezTo>
                      <a:cubicBezTo>
                        <a:pt x="16" y="0"/>
                        <a:pt x="21" y="6"/>
                        <a:pt x="20" y="11"/>
                      </a:cubicBezTo>
                      <a:cubicBezTo>
                        <a:pt x="18" y="18"/>
                        <a:pt x="10" y="19"/>
                        <a:pt x="11" y="27"/>
                      </a:cubicBezTo>
                      <a:cubicBezTo>
                        <a:pt x="11" y="27"/>
                        <a:pt x="12" y="27"/>
                        <a:pt x="12" y="27"/>
                      </a:cubicBezTo>
                      <a:cubicBezTo>
                        <a:pt x="10" y="19"/>
                        <a:pt x="23" y="16"/>
                        <a:pt x="21" y="8"/>
                      </a:cubicBezTo>
                      <a:cubicBezTo>
                        <a:pt x="20" y="3"/>
                        <a:pt x="16" y="0"/>
                        <a:pt x="11" y="1"/>
                      </a:cubicBezTo>
                      <a:cubicBezTo>
                        <a:pt x="0" y="1"/>
                        <a:pt x="4" y="17"/>
                        <a:pt x="13" y="14"/>
                      </a:cubicBezTo>
                      <a:cubicBezTo>
                        <a:pt x="14" y="13"/>
                        <a:pt x="14" y="13"/>
                        <a:pt x="13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439"/>
                <p:cNvSpPr/>
                <p:nvPr/>
              </p:nvSpPr>
              <p:spPr bwMode="auto">
                <a:xfrm>
                  <a:off x="1025525" y="2713038"/>
                  <a:ext cx="9525" cy="6350"/>
                </a:xfrm>
                <a:custGeom>
                  <a:avLst/>
                  <a:gdLst>
                    <a:gd name="T0" fmla="*/ 7 w 9"/>
                    <a:gd name="T1" fmla="*/ 1 h 6"/>
                    <a:gd name="T2" fmla="*/ 2 w 9"/>
                    <a:gd name="T3" fmla="*/ 4 h 6"/>
                    <a:gd name="T4" fmla="*/ 8 w 9"/>
                    <a:gd name="T5" fmla="*/ 1 h 6"/>
                    <a:gd name="T6" fmla="*/ 7 w 9"/>
                    <a:gd name="T7" fmla="*/ 1 h 6"/>
                    <a:gd name="T8" fmla="*/ 4 w 9"/>
                    <a:gd name="T9" fmla="*/ 4 h 6"/>
                    <a:gd name="T10" fmla="*/ 3 w 9"/>
                    <a:gd name="T11" fmla="*/ 2 h 6"/>
                    <a:gd name="T12" fmla="*/ 6 w 9"/>
                    <a:gd name="T13" fmla="*/ 2 h 6"/>
                    <a:gd name="T14" fmla="*/ 7 w 9"/>
                    <a:gd name="T15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1"/>
                      </a:moveTo>
                      <a:cubicBezTo>
                        <a:pt x="5" y="0"/>
                        <a:pt x="0" y="1"/>
                        <a:pt x="2" y="4"/>
                      </a:cubicBezTo>
                      <a:cubicBezTo>
                        <a:pt x="4" y="6"/>
                        <a:pt x="9" y="4"/>
                        <a:pt x="8" y="1"/>
                      </a:cubicBezTo>
                      <a:cubicBezTo>
                        <a:pt x="8" y="0"/>
                        <a:pt x="7" y="1"/>
                        <a:pt x="7" y="1"/>
                      </a:cubicBezTo>
                      <a:cubicBezTo>
                        <a:pt x="8" y="3"/>
                        <a:pt x="5" y="4"/>
                        <a:pt x="4" y="4"/>
                      </a:cubicBezTo>
                      <a:cubicBezTo>
                        <a:pt x="3" y="3"/>
                        <a:pt x="2" y="2"/>
                        <a:pt x="3" y="2"/>
                      </a:cubicBezTo>
                      <a:cubicBezTo>
                        <a:pt x="4" y="2"/>
                        <a:pt x="5" y="1"/>
                        <a:pt x="6" y="2"/>
                      </a:cubicBezTo>
                      <a:cubicBezTo>
                        <a:pt x="6" y="2"/>
                        <a:pt x="7" y="2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440"/>
                <p:cNvSpPr/>
                <p:nvPr/>
              </p:nvSpPr>
              <p:spPr bwMode="auto">
                <a:xfrm>
                  <a:off x="1019175" y="2735263"/>
                  <a:ext cx="1588" cy="0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1 w 1"/>
                    <a:gd name="T5" fmla="*/ 0 h 1"/>
                    <a:gd name="T6" fmla="*/ 0 w 1"/>
                    <a:gd name="T7" fmla="*/ 0 h 1"/>
                    <a:gd name="T8" fmla="*/ 0 w 1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441"/>
                <p:cNvSpPr/>
                <p:nvPr/>
              </p:nvSpPr>
              <p:spPr bwMode="auto">
                <a:xfrm>
                  <a:off x="1019175" y="2735263"/>
                  <a:ext cx="1588" cy="3175"/>
                </a:xfrm>
                <a:custGeom>
                  <a:avLst/>
                  <a:gdLst>
                    <a:gd name="T0" fmla="*/ 0 w 2"/>
                    <a:gd name="T1" fmla="*/ 1 h 2"/>
                    <a:gd name="T2" fmla="*/ 2 w 2"/>
                    <a:gd name="T3" fmla="*/ 0 h 2"/>
                    <a:gd name="T4" fmla="*/ 2 w 2"/>
                    <a:gd name="T5" fmla="*/ 0 h 2"/>
                    <a:gd name="T6" fmla="*/ 0 w 2"/>
                    <a:gd name="T7" fmla="*/ 1 h 2"/>
                    <a:gd name="T8" fmla="*/ 0 w 2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2">
                      <a:moveTo>
                        <a:pt x="0" y="1"/>
                      </a:moveTo>
                      <a:cubicBezTo>
                        <a:pt x="1" y="1"/>
                        <a:pt x="1" y="1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0" y="2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442"/>
                <p:cNvSpPr/>
                <p:nvPr/>
              </p:nvSpPr>
              <p:spPr bwMode="auto">
                <a:xfrm>
                  <a:off x="1017588" y="2735263"/>
                  <a:ext cx="4763" cy="3175"/>
                </a:xfrm>
                <a:custGeom>
                  <a:avLst/>
                  <a:gdLst>
                    <a:gd name="T0" fmla="*/ 1 w 4"/>
                    <a:gd name="T1" fmla="*/ 3 h 3"/>
                    <a:gd name="T2" fmla="*/ 4 w 4"/>
                    <a:gd name="T3" fmla="*/ 0 h 3"/>
                    <a:gd name="T4" fmla="*/ 4 w 4"/>
                    <a:gd name="T5" fmla="*/ 0 h 3"/>
                    <a:gd name="T6" fmla="*/ 1 w 4"/>
                    <a:gd name="T7" fmla="*/ 3 h 3"/>
                    <a:gd name="T8" fmla="*/ 1 w 4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3">
                      <a:moveTo>
                        <a:pt x="1" y="3"/>
                      </a:moveTo>
                      <a:cubicBezTo>
                        <a:pt x="2" y="2"/>
                        <a:pt x="3" y="1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2" y="2"/>
                        <a:pt x="1" y="3"/>
                      </a:cubicBezTo>
                      <a:cubicBezTo>
                        <a:pt x="0" y="3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443"/>
                <p:cNvSpPr/>
                <p:nvPr/>
              </p:nvSpPr>
              <p:spPr bwMode="auto">
                <a:xfrm>
                  <a:off x="1019175" y="2735263"/>
                  <a:ext cx="3175" cy="3175"/>
                </a:xfrm>
                <a:custGeom>
                  <a:avLst/>
                  <a:gdLst>
                    <a:gd name="T0" fmla="*/ 0 w 4"/>
                    <a:gd name="T1" fmla="*/ 4 h 4"/>
                    <a:gd name="T2" fmla="*/ 4 w 4"/>
                    <a:gd name="T3" fmla="*/ 1 h 4"/>
                    <a:gd name="T4" fmla="*/ 4 w 4"/>
                    <a:gd name="T5" fmla="*/ 0 h 4"/>
                    <a:gd name="T6" fmla="*/ 0 w 4"/>
                    <a:gd name="T7" fmla="*/ 3 h 4"/>
                    <a:gd name="T8" fmla="*/ 0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0" y="4"/>
                      </a:moveTo>
                      <a:cubicBezTo>
                        <a:pt x="1" y="3"/>
                        <a:pt x="3" y="2"/>
                        <a:pt x="4" y="1"/>
                      </a:cubicBezTo>
                      <a:cubicBezTo>
                        <a:pt x="4" y="1"/>
                        <a:pt x="4" y="0"/>
                        <a:pt x="4" y="0"/>
                      </a:cubicBezTo>
                      <a:cubicBezTo>
                        <a:pt x="2" y="1"/>
                        <a:pt x="1" y="2"/>
                        <a:pt x="0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444"/>
                <p:cNvSpPr/>
                <p:nvPr/>
              </p:nvSpPr>
              <p:spPr bwMode="auto">
                <a:xfrm>
                  <a:off x="1020763" y="2735263"/>
                  <a:ext cx="3175" cy="3175"/>
                </a:xfrm>
                <a:custGeom>
                  <a:avLst/>
                  <a:gdLst>
                    <a:gd name="T0" fmla="*/ 0 w 3"/>
                    <a:gd name="T1" fmla="*/ 3 h 4"/>
                    <a:gd name="T2" fmla="*/ 3 w 3"/>
                    <a:gd name="T3" fmla="*/ 0 h 4"/>
                    <a:gd name="T4" fmla="*/ 3 w 3"/>
                    <a:gd name="T5" fmla="*/ 0 h 4"/>
                    <a:gd name="T6" fmla="*/ 0 w 3"/>
                    <a:gd name="T7" fmla="*/ 3 h 4"/>
                    <a:gd name="T8" fmla="*/ 0 w 3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4">
                      <a:moveTo>
                        <a:pt x="0" y="3"/>
                      </a:moveTo>
                      <a:cubicBezTo>
                        <a:pt x="1" y="2"/>
                        <a:pt x="2" y="1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1"/>
                        <a:pt x="0" y="2"/>
                        <a:pt x="0" y="3"/>
                      </a:cubicBezTo>
                      <a:cubicBezTo>
                        <a:pt x="0" y="3"/>
                        <a:pt x="0" y="4"/>
                        <a:pt x="0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445"/>
                <p:cNvSpPr/>
                <p:nvPr/>
              </p:nvSpPr>
              <p:spPr bwMode="auto">
                <a:xfrm>
                  <a:off x="1020763" y="2735263"/>
                  <a:ext cx="4763" cy="3175"/>
                </a:xfrm>
                <a:custGeom>
                  <a:avLst/>
                  <a:gdLst>
                    <a:gd name="T0" fmla="*/ 1 w 4"/>
                    <a:gd name="T1" fmla="*/ 4 h 4"/>
                    <a:gd name="T2" fmla="*/ 4 w 4"/>
                    <a:gd name="T3" fmla="*/ 0 h 4"/>
                    <a:gd name="T4" fmla="*/ 4 w 4"/>
                    <a:gd name="T5" fmla="*/ 0 h 4"/>
                    <a:gd name="T6" fmla="*/ 1 w 4"/>
                    <a:gd name="T7" fmla="*/ 3 h 4"/>
                    <a:gd name="T8" fmla="*/ 1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1" y="4"/>
                      </a:moveTo>
                      <a:cubicBezTo>
                        <a:pt x="2" y="3"/>
                        <a:pt x="3" y="1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2" y="2"/>
                        <a:pt x="1" y="3"/>
                      </a:cubicBezTo>
                      <a:cubicBezTo>
                        <a:pt x="0" y="3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446"/>
                <p:cNvSpPr/>
                <p:nvPr/>
              </p:nvSpPr>
              <p:spPr bwMode="auto">
                <a:xfrm>
                  <a:off x="1022350" y="2735263"/>
                  <a:ext cx="3175" cy="3175"/>
                </a:xfrm>
                <a:custGeom>
                  <a:avLst/>
                  <a:gdLst>
                    <a:gd name="T0" fmla="*/ 1 w 4"/>
                    <a:gd name="T1" fmla="*/ 4 h 4"/>
                    <a:gd name="T2" fmla="*/ 4 w 4"/>
                    <a:gd name="T3" fmla="*/ 1 h 4"/>
                    <a:gd name="T4" fmla="*/ 3 w 4"/>
                    <a:gd name="T5" fmla="*/ 1 h 4"/>
                    <a:gd name="T6" fmla="*/ 1 w 4"/>
                    <a:gd name="T7" fmla="*/ 3 h 4"/>
                    <a:gd name="T8" fmla="*/ 1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1" y="4"/>
                      </a:moveTo>
                      <a:cubicBezTo>
                        <a:pt x="2" y="3"/>
                        <a:pt x="3" y="2"/>
                        <a:pt x="4" y="1"/>
                      </a:cubicBezTo>
                      <a:cubicBezTo>
                        <a:pt x="4" y="1"/>
                        <a:pt x="4" y="0"/>
                        <a:pt x="3" y="1"/>
                      </a:cubicBezTo>
                      <a:cubicBezTo>
                        <a:pt x="3" y="2"/>
                        <a:pt x="2" y="3"/>
                        <a:pt x="1" y="3"/>
                      </a:cubicBezTo>
                      <a:cubicBezTo>
                        <a:pt x="0" y="3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447"/>
                <p:cNvSpPr/>
                <p:nvPr/>
              </p:nvSpPr>
              <p:spPr bwMode="auto">
                <a:xfrm>
                  <a:off x="1023938" y="2735263"/>
                  <a:ext cx="1588" cy="3175"/>
                </a:xfrm>
                <a:custGeom>
                  <a:avLst/>
                  <a:gdLst>
                    <a:gd name="T0" fmla="*/ 0 w 2"/>
                    <a:gd name="T1" fmla="*/ 2 h 3"/>
                    <a:gd name="T2" fmla="*/ 2 w 2"/>
                    <a:gd name="T3" fmla="*/ 1 h 3"/>
                    <a:gd name="T4" fmla="*/ 2 w 2"/>
                    <a:gd name="T5" fmla="*/ 0 h 3"/>
                    <a:gd name="T6" fmla="*/ 0 w 2"/>
                    <a:gd name="T7" fmla="*/ 2 h 3"/>
                    <a:gd name="T8" fmla="*/ 0 w 2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3">
                      <a:moveTo>
                        <a:pt x="0" y="2"/>
                      </a:moveTo>
                      <a:cubicBezTo>
                        <a:pt x="1" y="2"/>
                        <a:pt x="2" y="1"/>
                        <a:pt x="2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1"/>
                        <a:pt x="1" y="1"/>
                        <a:pt x="0" y="2"/>
                      </a:cubicBezTo>
                      <a:cubicBezTo>
                        <a:pt x="0" y="2"/>
                        <a:pt x="0" y="3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448"/>
                <p:cNvSpPr/>
                <p:nvPr/>
              </p:nvSpPr>
              <p:spPr bwMode="auto">
                <a:xfrm>
                  <a:off x="1028700" y="2735263"/>
                  <a:ext cx="3175" cy="1588"/>
                </a:xfrm>
                <a:custGeom>
                  <a:avLst/>
                  <a:gdLst>
                    <a:gd name="T0" fmla="*/ 1 w 3"/>
                    <a:gd name="T1" fmla="*/ 2 h 2"/>
                    <a:gd name="T2" fmla="*/ 3 w 3"/>
                    <a:gd name="T3" fmla="*/ 0 h 2"/>
                    <a:gd name="T4" fmla="*/ 2 w 3"/>
                    <a:gd name="T5" fmla="*/ 0 h 2"/>
                    <a:gd name="T6" fmla="*/ 1 w 3"/>
                    <a:gd name="T7" fmla="*/ 1 h 2"/>
                    <a:gd name="T8" fmla="*/ 1 w 3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2">
                      <a:moveTo>
                        <a:pt x="1" y="2"/>
                      </a:moveTo>
                      <a:cubicBezTo>
                        <a:pt x="1" y="1"/>
                        <a:pt x="2" y="1"/>
                        <a:pt x="3" y="0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2" y="0"/>
                        <a:pt x="1" y="1"/>
                        <a:pt x="1" y="1"/>
                      </a:cubicBezTo>
                      <a:cubicBezTo>
                        <a:pt x="0" y="1"/>
                        <a:pt x="1" y="2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449"/>
                <p:cNvSpPr/>
                <p:nvPr/>
              </p:nvSpPr>
              <p:spPr bwMode="auto">
                <a:xfrm>
                  <a:off x="1028700" y="2735263"/>
                  <a:ext cx="3175" cy="3175"/>
                </a:xfrm>
                <a:custGeom>
                  <a:avLst/>
                  <a:gdLst>
                    <a:gd name="T0" fmla="*/ 1 w 3"/>
                    <a:gd name="T1" fmla="*/ 2 h 2"/>
                    <a:gd name="T2" fmla="*/ 3 w 3"/>
                    <a:gd name="T3" fmla="*/ 0 h 2"/>
                    <a:gd name="T4" fmla="*/ 3 w 3"/>
                    <a:gd name="T5" fmla="*/ 0 h 2"/>
                    <a:gd name="T6" fmla="*/ 3 w 3"/>
                    <a:gd name="T7" fmla="*/ 0 h 2"/>
                    <a:gd name="T8" fmla="*/ 3 w 3"/>
                    <a:gd name="T9" fmla="*/ 0 h 2"/>
                    <a:gd name="T10" fmla="*/ 3 w 3"/>
                    <a:gd name="T11" fmla="*/ 0 h 2"/>
                    <a:gd name="T12" fmla="*/ 3 w 3"/>
                    <a:gd name="T13" fmla="*/ 0 h 2"/>
                    <a:gd name="T14" fmla="*/ 0 w 3"/>
                    <a:gd name="T15" fmla="*/ 2 h 2"/>
                    <a:gd name="T16" fmla="*/ 1 w 3"/>
                    <a:gd name="T1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2">
                      <a:moveTo>
                        <a:pt x="1" y="2"/>
                      </a:moveTo>
                      <a:cubicBezTo>
                        <a:pt x="1" y="1"/>
                        <a:pt x="2" y="1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1" y="1"/>
                        <a:pt x="0" y="2"/>
                      </a:cubicBezTo>
                      <a:cubicBezTo>
                        <a:pt x="0" y="2"/>
                        <a:pt x="0" y="2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450"/>
                <p:cNvSpPr/>
                <p:nvPr/>
              </p:nvSpPr>
              <p:spPr bwMode="auto">
                <a:xfrm>
                  <a:off x="1030288" y="2735263"/>
                  <a:ext cx="4763" cy="3175"/>
                </a:xfrm>
                <a:custGeom>
                  <a:avLst/>
                  <a:gdLst>
                    <a:gd name="T0" fmla="*/ 0 w 4"/>
                    <a:gd name="T1" fmla="*/ 4 h 4"/>
                    <a:gd name="T2" fmla="*/ 4 w 4"/>
                    <a:gd name="T3" fmla="*/ 1 h 4"/>
                    <a:gd name="T4" fmla="*/ 3 w 4"/>
                    <a:gd name="T5" fmla="*/ 1 h 4"/>
                    <a:gd name="T6" fmla="*/ 0 w 4"/>
                    <a:gd name="T7" fmla="*/ 3 h 4"/>
                    <a:gd name="T8" fmla="*/ 0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0" y="4"/>
                      </a:moveTo>
                      <a:cubicBezTo>
                        <a:pt x="1" y="3"/>
                        <a:pt x="2" y="2"/>
                        <a:pt x="4" y="1"/>
                      </a:cubicBezTo>
                      <a:cubicBezTo>
                        <a:pt x="4" y="1"/>
                        <a:pt x="4" y="0"/>
                        <a:pt x="3" y="1"/>
                      </a:cubicBezTo>
                      <a:cubicBezTo>
                        <a:pt x="2" y="1"/>
                        <a:pt x="1" y="2"/>
                        <a:pt x="0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451"/>
                <p:cNvSpPr/>
                <p:nvPr/>
              </p:nvSpPr>
              <p:spPr bwMode="auto">
                <a:xfrm>
                  <a:off x="1031875" y="2735263"/>
                  <a:ext cx="3175" cy="3175"/>
                </a:xfrm>
                <a:custGeom>
                  <a:avLst/>
                  <a:gdLst>
                    <a:gd name="T0" fmla="*/ 0 w 4"/>
                    <a:gd name="T1" fmla="*/ 3 h 3"/>
                    <a:gd name="T2" fmla="*/ 2 w 4"/>
                    <a:gd name="T3" fmla="*/ 2 h 3"/>
                    <a:gd name="T4" fmla="*/ 4 w 4"/>
                    <a:gd name="T5" fmla="*/ 0 h 3"/>
                    <a:gd name="T6" fmla="*/ 3 w 4"/>
                    <a:gd name="T7" fmla="*/ 0 h 3"/>
                    <a:gd name="T8" fmla="*/ 2 w 4"/>
                    <a:gd name="T9" fmla="*/ 1 h 3"/>
                    <a:gd name="T10" fmla="*/ 0 w 4"/>
                    <a:gd name="T11" fmla="*/ 2 h 3"/>
                    <a:gd name="T12" fmla="*/ 0 w 4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" h="3">
                      <a:moveTo>
                        <a:pt x="0" y="3"/>
                      </a:moveTo>
                      <a:cubicBezTo>
                        <a:pt x="1" y="3"/>
                        <a:pt x="1" y="2"/>
                        <a:pt x="2" y="2"/>
                      </a:cubicBezTo>
                      <a:cubicBezTo>
                        <a:pt x="2" y="1"/>
                        <a:pt x="3" y="1"/>
                        <a:pt x="4" y="0"/>
                      </a:cubicBezTo>
                      <a:cubicBezTo>
                        <a:pt x="4" y="0"/>
                        <a:pt x="3" y="0"/>
                        <a:pt x="3" y="0"/>
                      </a:cubicBezTo>
                      <a:cubicBezTo>
                        <a:pt x="3" y="0"/>
                        <a:pt x="2" y="0"/>
                        <a:pt x="2" y="1"/>
                      </a:cubicBezTo>
                      <a:cubicBezTo>
                        <a:pt x="2" y="1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452"/>
                <p:cNvSpPr/>
                <p:nvPr/>
              </p:nvSpPr>
              <p:spPr bwMode="auto">
                <a:xfrm>
                  <a:off x="1031875" y="2735263"/>
                  <a:ext cx="4763" cy="3175"/>
                </a:xfrm>
                <a:custGeom>
                  <a:avLst/>
                  <a:gdLst>
                    <a:gd name="T0" fmla="*/ 1 w 5"/>
                    <a:gd name="T1" fmla="*/ 3 h 3"/>
                    <a:gd name="T2" fmla="*/ 5 w 5"/>
                    <a:gd name="T3" fmla="*/ 0 h 3"/>
                    <a:gd name="T4" fmla="*/ 4 w 5"/>
                    <a:gd name="T5" fmla="*/ 0 h 3"/>
                    <a:gd name="T6" fmla="*/ 1 w 5"/>
                    <a:gd name="T7" fmla="*/ 3 h 3"/>
                    <a:gd name="T8" fmla="*/ 1 w 5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3">
                      <a:moveTo>
                        <a:pt x="1" y="3"/>
                      </a:moveTo>
                      <a:cubicBezTo>
                        <a:pt x="2" y="3"/>
                        <a:pt x="3" y="1"/>
                        <a:pt x="5" y="0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3" y="1"/>
                        <a:pt x="2" y="2"/>
                        <a:pt x="1" y="3"/>
                      </a:cubicBezTo>
                      <a:cubicBezTo>
                        <a:pt x="0" y="3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453"/>
                <p:cNvSpPr/>
                <p:nvPr/>
              </p:nvSpPr>
              <p:spPr bwMode="auto">
                <a:xfrm>
                  <a:off x="1033463" y="2735263"/>
                  <a:ext cx="4763" cy="3175"/>
                </a:xfrm>
                <a:custGeom>
                  <a:avLst/>
                  <a:gdLst>
                    <a:gd name="T0" fmla="*/ 0 w 4"/>
                    <a:gd name="T1" fmla="*/ 4 h 4"/>
                    <a:gd name="T2" fmla="*/ 3 w 4"/>
                    <a:gd name="T3" fmla="*/ 1 h 4"/>
                    <a:gd name="T4" fmla="*/ 3 w 4"/>
                    <a:gd name="T5" fmla="*/ 1 h 4"/>
                    <a:gd name="T6" fmla="*/ 0 w 4"/>
                    <a:gd name="T7" fmla="*/ 4 h 4"/>
                    <a:gd name="T8" fmla="*/ 0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0" y="4"/>
                      </a:moveTo>
                      <a:cubicBezTo>
                        <a:pt x="1" y="3"/>
                        <a:pt x="3" y="2"/>
                        <a:pt x="3" y="1"/>
                      </a:cubicBezTo>
                      <a:cubicBezTo>
                        <a:pt x="4" y="1"/>
                        <a:pt x="3" y="0"/>
                        <a:pt x="3" y="1"/>
                      </a:cubicBezTo>
                      <a:cubicBezTo>
                        <a:pt x="2" y="2"/>
                        <a:pt x="1" y="3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454"/>
                <p:cNvSpPr/>
                <p:nvPr/>
              </p:nvSpPr>
              <p:spPr bwMode="auto">
                <a:xfrm>
                  <a:off x="1035050" y="2735263"/>
                  <a:ext cx="3175" cy="3175"/>
                </a:xfrm>
                <a:custGeom>
                  <a:avLst/>
                  <a:gdLst>
                    <a:gd name="T0" fmla="*/ 0 w 3"/>
                    <a:gd name="T1" fmla="*/ 3 h 3"/>
                    <a:gd name="T2" fmla="*/ 3 w 3"/>
                    <a:gd name="T3" fmla="*/ 0 h 3"/>
                    <a:gd name="T4" fmla="*/ 3 w 3"/>
                    <a:gd name="T5" fmla="*/ 0 h 3"/>
                    <a:gd name="T6" fmla="*/ 0 w 3"/>
                    <a:gd name="T7" fmla="*/ 3 h 3"/>
                    <a:gd name="T8" fmla="*/ 0 w 3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0" y="3"/>
                      </a:moveTo>
                      <a:cubicBezTo>
                        <a:pt x="1" y="2"/>
                        <a:pt x="2" y="1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1"/>
                        <a:pt x="1" y="2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455"/>
                <p:cNvSpPr/>
                <p:nvPr/>
              </p:nvSpPr>
              <p:spPr bwMode="auto">
                <a:xfrm>
                  <a:off x="1035050" y="2735263"/>
                  <a:ext cx="3175" cy="3175"/>
                </a:xfrm>
                <a:custGeom>
                  <a:avLst/>
                  <a:gdLst>
                    <a:gd name="T0" fmla="*/ 1 w 3"/>
                    <a:gd name="T1" fmla="*/ 3 h 3"/>
                    <a:gd name="T2" fmla="*/ 3 w 3"/>
                    <a:gd name="T3" fmla="*/ 0 h 3"/>
                    <a:gd name="T4" fmla="*/ 3 w 3"/>
                    <a:gd name="T5" fmla="*/ 0 h 3"/>
                    <a:gd name="T6" fmla="*/ 1 w 3"/>
                    <a:gd name="T7" fmla="*/ 2 h 3"/>
                    <a:gd name="T8" fmla="*/ 1 w 3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1" y="3"/>
                      </a:moveTo>
                      <a:cubicBezTo>
                        <a:pt x="2" y="2"/>
                        <a:pt x="2" y="1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1"/>
                        <a:pt x="1" y="2"/>
                        <a:pt x="1" y="2"/>
                      </a:cubicBezTo>
                      <a:cubicBezTo>
                        <a:pt x="0" y="2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476"/>
                <p:cNvSpPr>
                  <a:spLocks noEditPoints="1"/>
                </p:cNvSpPr>
                <p:nvPr/>
              </p:nvSpPr>
              <p:spPr bwMode="auto">
                <a:xfrm>
                  <a:off x="869950" y="2209801"/>
                  <a:ext cx="49213" cy="69850"/>
                </a:xfrm>
                <a:custGeom>
                  <a:avLst/>
                  <a:gdLst>
                    <a:gd name="T0" fmla="*/ 8 w 47"/>
                    <a:gd name="T1" fmla="*/ 40 h 66"/>
                    <a:gd name="T2" fmla="*/ 8 w 47"/>
                    <a:gd name="T3" fmla="*/ 40 h 66"/>
                    <a:gd name="T4" fmla="*/ 23 w 47"/>
                    <a:gd name="T5" fmla="*/ 65 h 66"/>
                    <a:gd name="T6" fmla="*/ 30 w 47"/>
                    <a:gd name="T7" fmla="*/ 2 h 66"/>
                    <a:gd name="T8" fmla="*/ 30 w 47"/>
                    <a:gd name="T9" fmla="*/ 2 h 66"/>
                    <a:gd name="T10" fmla="*/ 34 w 47"/>
                    <a:gd name="T11" fmla="*/ 3 h 66"/>
                    <a:gd name="T12" fmla="*/ 41 w 47"/>
                    <a:gd name="T13" fmla="*/ 8 h 66"/>
                    <a:gd name="T14" fmla="*/ 45 w 47"/>
                    <a:gd name="T15" fmla="*/ 17 h 66"/>
                    <a:gd name="T16" fmla="*/ 43 w 47"/>
                    <a:gd name="T17" fmla="*/ 31 h 66"/>
                    <a:gd name="T18" fmla="*/ 39 w 47"/>
                    <a:gd name="T19" fmla="*/ 37 h 66"/>
                    <a:gd name="T20" fmla="*/ 32 w 47"/>
                    <a:gd name="T21" fmla="*/ 44 h 66"/>
                    <a:gd name="T22" fmla="*/ 29 w 47"/>
                    <a:gd name="T23" fmla="*/ 52 h 66"/>
                    <a:gd name="T24" fmla="*/ 29 w 47"/>
                    <a:gd name="T25" fmla="*/ 60 h 66"/>
                    <a:gd name="T26" fmla="*/ 28 w 47"/>
                    <a:gd name="T27" fmla="*/ 63 h 66"/>
                    <a:gd name="T28" fmla="*/ 26 w 47"/>
                    <a:gd name="T29" fmla="*/ 64 h 66"/>
                    <a:gd name="T30" fmla="*/ 19 w 47"/>
                    <a:gd name="T31" fmla="*/ 65 h 66"/>
                    <a:gd name="T32" fmla="*/ 16 w 47"/>
                    <a:gd name="T33" fmla="*/ 53 h 66"/>
                    <a:gd name="T34" fmla="*/ 15 w 47"/>
                    <a:gd name="T35" fmla="*/ 49 h 66"/>
                    <a:gd name="T36" fmla="*/ 10 w 47"/>
                    <a:gd name="T37" fmla="*/ 42 h 66"/>
                    <a:gd name="T38" fmla="*/ 8 w 47"/>
                    <a:gd name="T39" fmla="*/ 40 h 66"/>
                    <a:gd name="T40" fmla="*/ 8 w 47"/>
                    <a:gd name="T41" fmla="*/ 40 h 66"/>
                    <a:gd name="T42" fmla="*/ 3 w 47"/>
                    <a:gd name="T43" fmla="*/ 32 h 66"/>
                    <a:gd name="T44" fmla="*/ 2 w 47"/>
                    <a:gd name="T45" fmla="*/ 23 h 66"/>
                    <a:gd name="T46" fmla="*/ 6 w 47"/>
                    <a:gd name="T47" fmla="*/ 13 h 66"/>
                    <a:gd name="T48" fmla="*/ 18 w 47"/>
                    <a:gd name="T49" fmla="*/ 3 h 66"/>
                    <a:gd name="T50" fmla="*/ 30 w 47"/>
                    <a:gd name="T51" fmla="*/ 2 h 66"/>
                    <a:gd name="T52" fmla="*/ 12 w 47"/>
                    <a:gd name="T53" fmla="*/ 6 h 66"/>
                    <a:gd name="T54" fmla="*/ 0 w 47"/>
                    <a:gd name="T55" fmla="*/ 26 h 66"/>
                    <a:gd name="T56" fmla="*/ 3 w 47"/>
                    <a:gd name="T57" fmla="*/ 35 h 66"/>
                    <a:gd name="T58" fmla="*/ 12 w 47"/>
                    <a:gd name="T59" fmla="*/ 47 h 66"/>
                    <a:gd name="T60" fmla="*/ 14 w 47"/>
                    <a:gd name="T61" fmla="*/ 50 h 66"/>
                    <a:gd name="T62" fmla="*/ 15 w 47"/>
                    <a:gd name="T63" fmla="*/ 64 h 66"/>
                    <a:gd name="T64" fmla="*/ 14 w 47"/>
                    <a:gd name="T65" fmla="*/ 64 h 66"/>
                    <a:gd name="T66" fmla="*/ 15 w 47"/>
                    <a:gd name="T67" fmla="*/ 65 h 66"/>
                    <a:gd name="T68" fmla="*/ 16 w 47"/>
                    <a:gd name="T69" fmla="*/ 65 h 66"/>
                    <a:gd name="T70" fmla="*/ 24 w 47"/>
                    <a:gd name="T71" fmla="*/ 66 h 66"/>
                    <a:gd name="T72" fmla="*/ 30 w 47"/>
                    <a:gd name="T73" fmla="*/ 59 h 66"/>
                    <a:gd name="T74" fmla="*/ 30 w 47"/>
                    <a:gd name="T75" fmla="*/ 52 h 66"/>
                    <a:gd name="T76" fmla="*/ 34 w 47"/>
                    <a:gd name="T77" fmla="*/ 43 h 66"/>
                    <a:gd name="T78" fmla="*/ 40 w 47"/>
                    <a:gd name="T79" fmla="*/ 37 h 66"/>
                    <a:gd name="T80" fmla="*/ 46 w 47"/>
                    <a:gd name="T81" fmla="*/ 25 h 66"/>
                    <a:gd name="T82" fmla="*/ 34 w 47"/>
                    <a:gd name="T83" fmla="*/ 1 h 66"/>
                    <a:gd name="T84" fmla="*/ 27 w 47"/>
                    <a:gd name="T85" fmla="*/ 0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47" h="66">
                      <a:moveTo>
                        <a:pt x="8" y="40"/>
                      </a:move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moveTo>
                        <a:pt x="23" y="65"/>
                      </a:move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moveTo>
                        <a:pt x="30" y="2"/>
                      </a:moveTo>
                      <a:cubicBezTo>
                        <a:pt x="30" y="2"/>
                        <a:pt x="30" y="2"/>
                        <a:pt x="30" y="2"/>
                      </a:cubicBezTo>
                      <a:cubicBezTo>
                        <a:pt x="30" y="2"/>
                        <a:pt x="30" y="2"/>
                        <a:pt x="30" y="2"/>
                      </a:cubicBezTo>
                      <a:moveTo>
                        <a:pt x="30" y="2"/>
                      </a:moveTo>
                      <a:cubicBezTo>
                        <a:pt x="32" y="2"/>
                        <a:pt x="33" y="2"/>
                        <a:pt x="34" y="3"/>
                      </a:cubicBezTo>
                      <a:cubicBezTo>
                        <a:pt x="36" y="3"/>
                        <a:pt x="37" y="4"/>
                        <a:pt x="38" y="5"/>
                      </a:cubicBezTo>
                      <a:cubicBezTo>
                        <a:pt x="39" y="6"/>
                        <a:pt x="40" y="6"/>
                        <a:pt x="41" y="8"/>
                      </a:cubicBezTo>
                      <a:cubicBezTo>
                        <a:pt x="42" y="9"/>
                        <a:pt x="42" y="10"/>
                        <a:pt x="43" y="12"/>
                      </a:cubicBezTo>
                      <a:cubicBezTo>
                        <a:pt x="44" y="14"/>
                        <a:pt x="44" y="15"/>
                        <a:pt x="45" y="17"/>
                      </a:cubicBezTo>
                      <a:cubicBezTo>
                        <a:pt x="45" y="20"/>
                        <a:pt x="45" y="22"/>
                        <a:pt x="45" y="25"/>
                      </a:cubicBezTo>
                      <a:cubicBezTo>
                        <a:pt x="44" y="27"/>
                        <a:pt x="44" y="29"/>
                        <a:pt x="43" y="31"/>
                      </a:cubicBezTo>
                      <a:cubicBezTo>
                        <a:pt x="42" y="32"/>
                        <a:pt x="41" y="34"/>
                        <a:pt x="40" y="35"/>
                      </a:cubicBezTo>
                      <a:cubicBezTo>
                        <a:pt x="40" y="36"/>
                        <a:pt x="39" y="37"/>
                        <a:pt x="39" y="37"/>
                      </a:cubicBezTo>
                      <a:cubicBezTo>
                        <a:pt x="38" y="38"/>
                        <a:pt x="37" y="39"/>
                        <a:pt x="36" y="39"/>
                      </a:cubicBezTo>
                      <a:cubicBezTo>
                        <a:pt x="35" y="41"/>
                        <a:pt x="34" y="42"/>
                        <a:pt x="32" y="44"/>
                      </a:cubicBezTo>
                      <a:cubicBezTo>
                        <a:pt x="31" y="46"/>
                        <a:pt x="30" y="48"/>
                        <a:pt x="30" y="50"/>
                      </a:cubicBezTo>
                      <a:cubicBezTo>
                        <a:pt x="29" y="50"/>
                        <a:pt x="29" y="51"/>
                        <a:pt x="29" y="52"/>
                      </a:cubicBezTo>
                      <a:cubicBezTo>
                        <a:pt x="29" y="53"/>
                        <a:pt x="29" y="54"/>
                        <a:pt x="29" y="55"/>
                      </a:cubicBezTo>
                      <a:cubicBezTo>
                        <a:pt x="29" y="57"/>
                        <a:pt x="29" y="58"/>
                        <a:pt x="29" y="60"/>
                      </a:cubicBezTo>
                      <a:cubicBezTo>
                        <a:pt x="29" y="61"/>
                        <a:pt x="29" y="61"/>
                        <a:pt x="29" y="62"/>
                      </a:cubicBezTo>
                      <a:cubicBezTo>
                        <a:pt x="29" y="62"/>
                        <a:pt x="28" y="62"/>
                        <a:pt x="28" y="63"/>
                      </a:cubicBezTo>
                      <a:cubicBezTo>
                        <a:pt x="28" y="63"/>
                        <a:pt x="28" y="63"/>
                        <a:pt x="27" y="63"/>
                      </a:cubicBezTo>
                      <a:cubicBezTo>
                        <a:pt x="27" y="64"/>
                        <a:pt x="26" y="64"/>
                        <a:pt x="26" y="64"/>
                      </a:cubicBezTo>
                      <a:cubicBezTo>
                        <a:pt x="25" y="64"/>
                        <a:pt x="24" y="65"/>
                        <a:pt x="23" y="65"/>
                      </a:cubicBezTo>
                      <a:cubicBezTo>
                        <a:pt x="22" y="65"/>
                        <a:pt x="20" y="65"/>
                        <a:pt x="19" y="65"/>
                      </a:cubicBezTo>
                      <a:cubicBezTo>
                        <a:pt x="18" y="65"/>
                        <a:pt x="17" y="64"/>
                        <a:pt x="16" y="64"/>
                      </a:cubicBezTo>
                      <a:cubicBezTo>
                        <a:pt x="16" y="60"/>
                        <a:pt x="17" y="56"/>
                        <a:pt x="16" y="53"/>
                      </a:cubicBezTo>
                      <a:cubicBezTo>
                        <a:pt x="16" y="52"/>
                        <a:pt x="16" y="51"/>
                        <a:pt x="15" y="50"/>
                      </a:cubicBezTo>
                      <a:cubicBezTo>
                        <a:pt x="15" y="49"/>
                        <a:pt x="15" y="49"/>
                        <a:pt x="15" y="49"/>
                      </a:cubicBezTo>
                      <a:cubicBezTo>
                        <a:pt x="15" y="48"/>
                        <a:pt x="14" y="48"/>
                        <a:pt x="14" y="47"/>
                      </a:cubicBezTo>
                      <a:cubicBezTo>
                        <a:pt x="13" y="46"/>
                        <a:pt x="11" y="44"/>
                        <a:pt x="10" y="42"/>
                      </a:cubicBezTo>
                      <a:cubicBezTo>
                        <a:pt x="9" y="42"/>
                        <a:pt x="9" y="41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6" y="38"/>
                        <a:pt x="4" y="35"/>
                        <a:pt x="3" y="32"/>
                      </a:cubicBezTo>
                      <a:cubicBezTo>
                        <a:pt x="2" y="30"/>
                        <a:pt x="2" y="29"/>
                        <a:pt x="2" y="27"/>
                      </a:cubicBezTo>
                      <a:cubicBezTo>
                        <a:pt x="1" y="26"/>
                        <a:pt x="1" y="24"/>
                        <a:pt x="2" y="23"/>
                      </a:cubicBezTo>
                      <a:cubicBezTo>
                        <a:pt x="2" y="21"/>
                        <a:pt x="2" y="20"/>
                        <a:pt x="3" y="18"/>
                      </a:cubicBezTo>
                      <a:cubicBezTo>
                        <a:pt x="4" y="16"/>
                        <a:pt x="5" y="14"/>
                        <a:pt x="6" y="13"/>
                      </a:cubicBezTo>
                      <a:cubicBezTo>
                        <a:pt x="8" y="11"/>
                        <a:pt x="10" y="9"/>
                        <a:pt x="12" y="7"/>
                      </a:cubicBezTo>
                      <a:cubicBezTo>
                        <a:pt x="14" y="6"/>
                        <a:pt x="16" y="4"/>
                        <a:pt x="18" y="3"/>
                      </a:cubicBezTo>
                      <a:cubicBezTo>
                        <a:pt x="21" y="3"/>
                        <a:pt x="23" y="2"/>
                        <a:pt x="25" y="2"/>
                      </a:cubicBezTo>
                      <a:cubicBezTo>
                        <a:pt x="27" y="1"/>
                        <a:pt x="28" y="1"/>
                        <a:pt x="30" y="2"/>
                      </a:cubicBezTo>
                      <a:moveTo>
                        <a:pt x="27" y="0"/>
                      </a:moveTo>
                      <a:cubicBezTo>
                        <a:pt x="21" y="1"/>
                        <a:pt x="16" y="3"/>
                        <a:pt x="12" y="6"/>
                      </a:cubicBezTo>
                      <a:cubicBezTo>
                        <a:pt x="7" y="9"/>
                        <a:pt x="4" y="13"/>
                        <a:pt x="2" y="18"/>
                      </a:cubicBezTo>
                      <a:cubicBezTo>
                        <a:pt x="1" y="21"/>
                        <a:pt x="0" y="23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1" y="32"/>
                        <a:pt x="2" y="33"/>
                        <a:pt x="3" y="35"/>
                      </a:cubicBezTo>
                      <a:cubicBezTo>
                        <a:pt x="6" y="39"/>
                        <a:pt x="9" y="43"/>
                        <a:pt x="12" y="47"/>
                      </a:cubicBezTo>
                      <a:cubicBezTo>
                        <a:pt x="12" y="47"/>
                        <a:pt x="12" y="47"/>
                        <a:pt x="12" y="47"/>
                      </a:cubicBezTo>
                      <a:cubicBezTo>
                        <a:pt x="13" y="48"/>
                        <a:pt x="13" y="48"/>
                        <a:pt x="14" y="49"/>
                      </a:cubicBezTo>
                      <a:cubicBezTo>
                        <a:pt x="14" y="49"/>
                        <a:pt x="14" y="50"/>
                        <a:pt x="14" y="50"/>
                      </a:cubicBezTo>
                      <a:cubicBezTo>
                        <a:pt x="15" y="51"/>
                        <a:pt x="15" y="52"/>
                        <a:pt x="15" y="53"/>
                      </a:cubicBezTo>
                      <a:cubicBezTo>
                        <a:pt x="16" y="57"/>
                        <a:pt x="15" y="60"/>
                        <a:pt x="15" y="64"/>
                      </a:cubicBezTo>
                      <a:cubicBezTo>
                        <a:pt x="15" y="64"/>
                        <a:pt x="15" y="64"/>
                        <a:pt x="15" y="64"/>
                      </a:cubicBezTo>
                      <a:cubicBezTo>
                        <a:pt x="15" y="64"/>
                        <a:pt x="14" y="64"/>
                        <a:pt x="14" y="64"/>
                      </a:cubicBezTo>
                      <a:cubicBezTo>
                        <a:pt x="14" y="64"/>
                        <a:pt x="14" y="65"/>
                        <a:pt x="15" y="65"/>
                      </a:cubicBezTo>
                      <a:cubicBezTo>
                        <a:pt x="15" y="65"/>
                        <a:pt x="15" y="65"/>
                        <a:pt x="15" y="65"/>
                      </a:cubicBezTo>
                      <a:cubicBezTo>
                        <a:pt x="15" y="65"/>
                        <a:pt x="15" y="65"/>
                        <a:pt x="16" y="6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17" y="66"/>
                        <a:pt x="18" y="66"/>
                        <a:pt x="19" y="66"/>
                      </a:cubicBezTo>
                      <a:cubicBezTo>
                        <a:pt x="21" y="66"/>
                        <a:pt x="22" y="66"/>
                        <a:pt x="24" y="66"/>
                      </a:cubicBezTo>
                      <a:cubicBezTo>
                        <a:pt x="26" y="66"/>
                        <a:pt x="27" y="65"/>
                        <a:pt x="28" y="64"/>
                      </a:cubicBezTo>
                      <a:cubicBezTo>
                        <a:pt x="30" y="63"/>
                        <a:pt x="30" y="61"/>
                        <a:pt x="30" y="59"/>
                      </a:cubicBezTo>
                      <a:cubicBezTo>
                        <a:pt x="30" y="58"/>
                        <a:pt x="30" y="57"/>
                        <a:pt x="30" y="55"/>
                      </a:cubicBezTo>
                      <a:cubicBezTo>
                        <a:pt x="30" y="54"/>
                        <a:pt x="30" y="53"/>
                        <a:pt x="30" y="52"/>
                      </a:cubicBezTo>
                      <a:cubicBezTo>
                        <a:pt x="30" y="51"/>
                        <a:pt x="31" y="49"/>
                        <a:pt x="31" y="48"/>
                      </a:cubicBezTo>
                      <a:cubicBezTo>
                        <a:pt x="32" y="46"/>
                        <a:pt x="33" y="45"/>
                        <a:pt x="34" y="43"/>
                      </a:cubicBezTo>
                      <a:cubicBezTo>
                        <a:pt x="36" y="42"/>
                        <a:pt x="37" y="40"/>
                        <a:pt x="38" y="39"/>
                      </a:cubicBezTo>
                      <a:cubicBezTo>
                        <a:pt x="39" y="38"/>
                        <a:pt x="40" y="38"/>
                        <a:pt x="40" y="37"/>
                      </a:cubicBezTo>
                      <a:cubicBezTo>
                        <a:pt x="41" y="36"/>
                        <a:pt x="42" y="36"/>
                        <a:pt x="42" y="35"/>
                      </a:cubicBezTo>
                      <a:cubicBezTo>
                        <a:pt x="44" y="32"/>
                        <a:pt x="45" y="28"/>
                        <a:pt x="46" y="25"/>
                      </a:cubicBezTo>
                      <a:cubicBezTo>
                        <a:pt x="47" y="18"/>
                        <a:pt x="45" y="11"/>
                        <a:pt x="41" y="6"/>
                      </a:cubicBezTo>
                      <a:cubicBezTo>
                        <a:pt x="39" y="4"/>
                        <a:pt x="37" y="2"/>
                        <a:pt x="34" y="1"/>
                      </a:cubicBezTo>
                      <a:cubicBezTo>
                        <a:pt x="32" y="1"/>
                        <a:pt x="30" y="0"/>
                        <a:pt x="28" y="0"/>
                      </a:cubicBezTo>
                      <a:cubicBezTo>
                        <a:pt x="27" y="0"/>
                        <a:pt x="27" y="0"/>
                        <a:pt x="27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477"/>
                <p:cNvSpPr/>
                <p:nvPr/>
              </p:nvSpPr>
              <p:spPr bwMode="auto">
                <a:xfrm>
                  <a:off x="884238" y="2260601"/>
                  <a:ext cx="15875" cy="6350"/>
                </a:xfrm>
                <a:custGeom>
                  <a:avLst/>
                  <a:gdLst>
                    <a:gd name="T0" fmla="*/ 4 w 15"/>
                    <a:gd name="T1" fmla="*/ 0 h 5"/>
                    <a:gd name="T2" fmla="*/ 0 w 15"/>
                    <a:gd name="T3" fmla="*/ 2 h 5"/>
                    <a:gd name="T4" fmla="*/ 0 w 15"/>
                    <a:gd name="T5" fmla="*/ 3 h 5"/>
                    <a:gd name="T6" fmla="*/ 1 w 15"/>
                    <a:gd name="T7" fmla="*/ 3 h 5"/>
                    <a:gd name="T8" fmla="*/ 1 w 15"/>
                    <a:gd name="T9" fmla="*/ 2 h 5"/>
                    <a:gd name="T10" fmla="*/ 6 w 15"/>
                    <a:gd name="T11" fmla="*/ 1 h 5"/>
                    <a:gd name="T12" fmla="*/ 9 w 15"/>
                    <a:gd name="T13" fmla="*/ 1 h 5"/>
                    <a:gd name="T14" fmla="*/ 11 w 15"/>
                    <a:gd name="T15" fmla="*/ 2 h 5"/>
                    <a:gd name="T16" fmla="*/ 12 w 15"/>
                    <a:gd name="T17" fmla="*/ 2 h 5"/>
                    <a:gd name="T18" fmla="*/ 13 w 15"/>
                    <a:gd name="T19" fmla="*/ 3 h 5"/>
                    <a:gd name="T20" fmla="*/ 14 w 15"/>
                    <a:gd name="T21" fmla="*/ 4 h 5"/>
                    <a:gd name="T22" fmla="*/ 14 w 15"/>
                    <a:gd name="T23" fmla="*/ 4 h 5"/>
                    <a:gd name="T24" fmla="*/ 15 w 15"/>
                    <a:gd name="T25" fmla="*/ 5 h 5"/>
                    <a:gd name="T26" fmla="*/ 15 w 15"/>
                    <a:gd name="T27" fmla="*/ 4 h 5"/>
                    <a:gd name="T28" fmla="*/ 13 w 15"/>
                    <a:gd name="T29" fmla="*/ 2 h 5"/>
                    <a:gd name="T30" fmla="*/ 11 w 15"/>
                    <a:gd name="T31" fmla="*/ 0 h 5"/>
                    <a:gd name="T32" fmla="*/ 8 w 15"/>
                    <a:gd name="T33" fmla="*/ 0 h 5"/>
                    <a:gd name="T34" fmla="*/ 4 w 15"/>
                    <a:gd name="T3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5" h="5">
                      <a:moveTo>
                        <a:pt x="4" y="0"/>
                      </a:moveTo>
                      <a:cubicBezTo>
                        <a:pt x="3" y="1"/>
                        <a:pt x="1" y="1"/>
                        <a:pt x="0" y="2"/>
                      </a:cubicBezTo>
                      <a:cubicBezTo>
                        <a:pt x="0" y="2"/>
                        <a:pt x="0" y="2"/>
                        <a:pt x="0" y="3"/>
                      </a:cubicBezTo>
                      <a:cubicBezTo>
                        <a:pt x="0" y="3"/>
                        <a:pt x="0" y="3"/>
                        <a:pt x="1" y="3"/>
                      </a:cubicBezTo>
                      <a:cubicBezTo>
                        <a:pt x="1" y="3"/>
                        <a:pt x="1" y="3"/>
                        <a:pt x="1" y="2"/>
                      </a:cubicBezTo>
                      <a:cubicBezTo>
                        <a:pt x="3" y="2"/>
                        <a:pt x="4" y="1"/>
                        <a:pt x="6" y="1"/>
                      </a:cubicBezTo>
                      <a:cubicBezTo>
                        <a:pt x="7" y="1"/>
                        <a:pt x="8" y="1"/>
                        <a:pt x="9" y="1"/>
                      </a:cubicBezTo>
                      <a:cubicBezTo>
                        <a:pt x="10" y="1"/>
                        <a:pt x="11" y="1"/>
                        <a:pt x="11" y="2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4" y="4"/>
                        <a:pt x="14" y="4"/>
                      </a:cubicBezTo>
                      <a:cubicBezTo>
                        <a:pt x="14" y="4"/>
                        <a:pt x="14" y="4"/>
                        <a:pt x="14" y="4"/>
                      </a:cubicBezTo>
                      <a:cubicBezTo>
                        <a:pt x="14" y="5"/>
                        <a:pt x="14" y="5"/>
                        <a:pt x="15" y="5"/>
                      </a:cubicBezTo>
                      <a:cubicBezTo>
                        <a:pt x="15" y="5"/>
                        <a:pt x="15" y="4"/>
                        <a:pt x="15" y="4"/>
                      </a:cubicBezTo>
                      <a:cubicBezTo>
                        <a:pt x="15" y="3"/>
                        <a:pt x="14" y="2"/>
                        <a:pt x="13" y="2"/>
                      </a:cubicBezTo>
                      <a:cubicBezTo>
                        <a:pt x="13" y="1"/>
                        <a:pt x="12" y="1"/>
                        <a:pt x="11" y="0"/>
                      </a:cubicBezTo>
                      <a:cubicBezTo>
                        <a:pt x="10" y="0"/>
                        <a:pt x="9" y="0"/>
                        <a:pt x="8" y="0"/>
                      </a:cubicBezTo>
                      <a:cubicBezTo>
                        <a:pt x="7" y="0"/>
                        <a:pt x="5" y="0"/>
                        <a:pt x="4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478"/>
                <p:cNvSpPr/>
                <p:nvPr/>
              </p:nvSpPr>
              <p:spPr bwMode="auto">
                <a:xfrm>
                  <a:off x="885825" y="2263776"/>
                  <a:ext cx="14288" cy="3175"/>
                </a:xfrm>
                <a:custGeom>
                  <a:avLst/>
                  <a:gdLst>
                    <a:gd name="T0" fmla="*/ 5 w 14"/>
                    <a:gd name="T1" fmla="*/ 0 h 4"/>
                    <a:gd name="T2" fmla="*/ 3 w 14"/>
                    <a:gd name="T3" fmla="*/ 0 h 4"/>
                    <a:gd name="T4" fmla="*/ 1 w 14"/>
                    <a:gd name="T5" fmla="*/ 0 h 4"/>
                    <a:gd name="T6" fmla="*/ 0 w 14"/>
                    <a:gd name="T7" fmla="*/ 1 h 4"/>
                    <a:gd name="T8" fmla="*/ 1 w 14"/>
                    <a:gd name="T9" fmla="*/ 1 h 4"/>
                    <a:gd name="T10" fmla="*/ 3 w 14"/>
                    <a:gd name="T11" fmla="*/ 1 h 4"/>
                    <a:gd name="T12" fmla="*/ 5 w 14"/>
                    <a:gd name="T13" fmla="*/ 1 h 4"/>
                    <a:gd name="T14" fmla="*/ 10 w 14"/>
                    <a:gd name="T15" fmla="*/ 1 h 4"/>
                    <a:gd name="T16" fmla="*/ 12 w 14"/>
                    <a:gd name="T17" fmla="*/ 2 h 4"/>
                    <a:gd name="T18" fmla="*/ 12 w 14"/>
                    <a:gd name="T19" fmla="*/ 2 h 4"/>
                    <a:gd name="T20" fmla="*/ 13 w 14"/>
                    <a:gd name="T21" fmla="*/ 3 h 4"/>
                    <a:gd name="T22" fmla="*/ 13 w 14"/>
                    <a:gd name="T23" fmla="*/ 3 h 4"/>
                    <a:gd name="T24" fmla="*/ 13 w 14"/>
                    <a:gd name="T25" fmla="*/ 3 h 4"/>
                    <a:gd name="T26" fmla="*/ 13 w 14"/>
                    <a:gd name="T27" fmla="*/ 3 h 4"/>
                    <a:gd name="T28" fmla="*/ 13 w 14"/>
                    <a:gd name="T29" fmla="*/ 4 h 4"/>
                    <a:gd name="T30" fmla="*/ 14 w 14"/>
                    <a:gd name="T31" fmla="*/ 3 h 4"/>
                    <a:gd name="T32" fmla="*/ 13 w 14"/>
                    <a:gd name="T33" fmla="*/ 1 h 4"/>
                    <a:gd name="T34" fmla="*/ 11 w 14"/>
                    <a:gd name="T35" fmla="*/ 1 h 4"/>
                    <a:gd name="T36" fmla="*/ 7 w 14"/>
                    <a:gd name="T37" fmla="*/ 0 h 4"/>
                    <a:gd name="T38" fmla="*/ 5 w 14"/>
                    <a:gd name="T3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4" h="4">
                      <a:moveTo>
                        <a:pt x="5" y="0"/>
                      </a:moveTo>
                      <a:cubicBezTo>
                        <a:pt x="4" y="0"/>
                        <a:pt x="4" y="0"/>
                        <a:pt x="3" y="0"/>
                      </a:cubicBez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2" y="2"/>
                        <a:pt x="2" y="1"/>
                        <a:pt x="3" y="1"/>
                      </a:cubicBezTo>
                      <a:cubicBezTo>
                        <a:pt x="3" y="1"/>
                        <a:pt x="4" y="1"/>
                        <a:pt x="5" y="1"/>
                      </a:cubicBezTo>
                      <a:cubicBezTo>
                        <a:pt x="7" y="1"/>
                        <a:pt x="8" y="1"/>
                        <a:pt x="10" y="1"/>
                      </a:cubicBezTo>
                      <a:cubicBezTo>
                        <a:pt x="10" y="2"/>
                        <a:pt x="11" y="2"/>
                        <a:pt x="12" y="2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2" y="2"/>
                        <a:pt x="13" y="2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4" y="4"/>
                        <a:pt x="14" y="4"/>
                        <a:pt x="14" y="3"/>
                      </a:cubicBezTo>
                      <a:cubicBezTo>
                        <a:pt x="14" y="3"/>
                        <a:pt x="14" y="2"/>
                        <a:pt x="13" y="1"/>
                      </a:cubicBezTo>
                      <a:cubicBezTo>
                        <a:pt x="13" y="1"/>
                        <a:pt x="12" y="1"/>
                        <a:pt x="11" y="1"/>
                      </a:cubicBezTo>
                      <a:cubicBezTo>
                        <a:pt x="10" y="0"/>
                        <a:pt x="9" y="0"/>
                        <a:pt x="7" y="0"/>
                      </a:cubicBezTo>
                      <a:cubicBezTo>
                        <a:pt x="7" y="0"/>
                        <a:pt x="6" y="0"/>
                        <a:pt x="5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479"/>
                <p:cNvSpPr/>
                <p:nvPr/>
              </p:nvSpPr>
              <p:spPr bwMode="auto">
                <a:xfrm>
                  <a:off x="885825" y="2266951"/>
                  <a:ext cx="15875" cy="3175"/>
                </a:xfrm>
                <a:custGeom>
                  <a:avLst/>
                  <a:gdLst>
                    <a:gd name="T0" fmla="*/ 1 w 14"/>
                    <a:gd name="T1" fmla="*/ 2 h 3"/>
                    <a:gd name="T2" fmla="*/ 1 w 14"/>
                    <a:gd name="T3" fmla="*/ 2 h 3"/>
                    <a:gd name="T4" fmla="*/ 0 w 14"/>
                    <a:gd name="T5" fmla="*/ 2 h 3"/>
                    <a:gd name="T6" fmla="*/ 1 w 14"/>
                    <a:gd name="T7" fmla="*/ 3 h 3"/>
                    <a:gd name="T8" fmla="*/ 8 w 14"/>
                    <a:gd name="T9" fmla="*/ 1 h 3"/>
                    <a:gd name="T10" fmla="*/ 12 w 14"/>
                    <a:gd name="T11" fmla="*/ 1 h 3"/>
                    <a:gd name="T12" fmla="*/ 13 w 14"/>
                    <a:gd name="T13" fmla="*/ 1 h 3"/>
                    <a:gd name="T14" fmla="*/ 14 w 14"/>
                    <a:gd name="T15" fmla="*/ 1 h 3"/>
                    <a:gd name="T16" fmla="*/ 13 w 14"/>
                    <a:gd name="T17" fmla="*/ 0 h 3"/>
                    <a:gd name="T18" fmla="*/ 11 w 14"/>
                    <a:gd name="T19" fmla="*/ 0 h 3"/>
                    <a:gd name="T20" fmla="*/ 1 w 14"/>
                    <a:gd name="T21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4" h="3">
                      <a:moveTo>
                        <a:pt x="1" y="2"/>
                      </a:move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3" y="2"/>
                        <a:pt x="6" y="2"/>
                        <a:pt x="8" y="1"/>
                      </a:cubicBezTo>
                      <a:cubicBezTo>
                        <a:pt x="10" y="1"/>
                        <a:pt x="11" y="1"/>
                        <a:pt x="12" y="1"/>
                      </a:cubicBezTo>
                      <a:cubicBezTo>
                        <a:pt x="12" y="1"/>
                        <a:pt x="13" y="1"/>
                        <a:pt x="13" y="1"/>
                      </a:cubicBezTo>
                      <a:cubicBezTo>
                        <a:pt x="13" y="2"/>
                        <a:pt x="14" y="1"/>
                        <a:pt x="14" y="1"/>
                      </a:cubicBezTo>
                      <a:cubicBezTo>
                        <a:pt x="14" y="1"/>
                        <a:pt x="14" y="0"/>
                        <a:pt x="13" y="0"/>
                      </a:cubicBezTo>
                      <a:cubicBezTo>
                        <a:pt x="12" y="0"/>
                        <a:pt x="11" y="0"/>
                        <a:pt x="11" y="0"/>
                      </a:cubicBezTo>
                      <a:cubicBezTo>
                        <a:pt x="7" y="0"/>
                        <a:pt x="4" y="1"/>
                        <a:pt x="1" y="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480"/>
                <p:cNvSpPr>
                  <a:spLocks noEditPoints="1"/>
                </p:cNvSpPr>
                <p:nvPr/>
              </p:nvSpPr>
              <p:spPr bwMode="auto">
                <a:xfrm>
                  <a:off x="885825" y="2268538"/>
                  <a:ext cx="15875" cy="4763"/>
                </a:xfrm>
                <a:custGeom>
                  <a:avLst/>
                  <a:gdLst>
                    <a:gd name="T0" fmla="*/ 3 w 14"/>
                    <a:gd name="T1" fmla="*/ 3 h 4"/>
                    <a:gd name="T2" fmla="*/ 3 w 14"/>
                    <a:gd name="T3" fmla="*/ 3 h 4"/>
                    <a:gd name="T4" fmla="*/ 3 w 14"/>
                    <a:gd name="T5" fmla="*/ 3 h 4"/>
                    <a:gd name="T6" fmla="*/ 9 w 14"/>
                    <a:gd name="T7" fmla="*/ 0 h 4"/>
                    <a:gd name="T8" fmla="*/ 2 w 14"/>
                    <a:gd name="T9" fmla="*/ 2 h 4"/>
                    <a:gd name="T10" fmla="*/ 1 w 14"/>
                    <a:gd name="T11" fmla="*/ 2 h 4"/>
                    <a:gd name="T12" fmla="*/ 1 w 14"/>
                    <a:gd name="T13" fmla="*/ 3 h 4"/>
                    <a:gd name="T14" fmla="*/ 1 w 14"/>
                    <a:gd name="T15" fmla="*/ 3 h 4"/>
                    <a:gd name="T16" fmla="*/ 3 w 14"/>
                    <a:gd name="T17" fmla="*/ 3 h 4"/>
                    <a:gd name="T18" fmla="*/ 8 w 14"/>
                    <a:gd name="T19" fmla="*/ 1 h 4"/>
                    <a:gd name="T20" fmla="*/ 10 w 14"/>
                    <a:gd name="T21" fmla="*/ 1 h 4"/>
                    <a:gd name="T22" fmla="*/ 11 w 14"/>
                    <a:gd name="T23" fmla="*/ 2 h 4"/>
                    <a:gd name="T24" fmla="*/ 12 w 14"/>
                    <a:gd name="T25" fmla="*/ 2 h 4"/>
                    <a:gd name="T26" fmla="*/ 12 w 14"/>
                    <a:gd name="T27" fmla="*/ 2 h 4"/>
                    <a:gd name="T28" fmla="*/ 13 w 14"/>
                    <a:gd name="T29" fmla="*/ 3 h 4"/>
                    <a:gd name="T30" fmla="*/ 13 w 14"/>
                    <a:gd name="T31" fmla="*/ 3 h 4"/>
                    <a:gd name="T32" fmla="*/ 14 w 14"/>
                    <a:gd name="T33" fmla="*/ 2 h 4"/>
                    <a:gd name="T34" fmla="*/ 11 w 14"/>
                    <a:gd name="T35" fmla="*/ 0 h 4"/>
                    <a:gd name="T36" fmla="*/ 9 w 14"/>
                    <a:gd name="T37" fmla="*/ 0 h 4"/>
                    <a:gd name="T38" fmla="*/ 9 w 14"/>
                    <a:gd name="T3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4" h="4">
                      <a:moveTo>
                        <a:pt x="3" y="3"/>
                      </a:move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moveTo>
                        <a:pt x="9" y="0"/>
                      </a:moveTo>
                      <a:cubicBezTo>
                        <a:pt x="6" y="0"/>
                        <a:pt x="4" y="1"/>
                        <a:pt x="2" y="2"/>
                      </a:cubicBezTo>
                      <a:cubicBezTo>
                        <a:pt x="2" y="2"/>
                        <a:pt x="1" y="2"/>
                        <a:pt x="1" y="2"/>
                      </a:cubicBezTo>
                      <a:cubicBezTo>
                        <a:pt x="0" y="3"/>
                        <a:pt x="0" y="3"/>
                        <a:pt x="1" y="3"/>
                      </a:cubicBezTo>
                      <a:cubicBezTo>
                        <a:pt x="1" y="4"/>
                        <a:pt x="1" y="4"/>
                        <a:pt x="1" y="3"/>
                      </a:cubicBezTo>
                      <a:cubicBezTo>
                        <a:pt x="2" y="3"/>
                        <a:pt x="2" y="3"/>
                        <a:pt x="3" y="3"/>
                      </a:cubicBezTo>
                      <a:cubicBezTo>
                        <a:pt x="5" y="2"/>
                        <a:pt x="6" y="2"/>
                        <a:pt x="8" y="1"/>
                      </a:cubicBezTo>
                      <a:cubicBezTo>
                        <a:pt x="9" y="1"/>
                        <a:pt x="9" y="1"/>
                        <a:pt x="10" y="1"/>
                      </a:cubicBezTo>
                      <a:cubicBezTo>
                        <a:pt x="10" y="1"/>
                        <a:pt x="11" y="1"/>
                        <a:pt x="11" y="2"/>
                      </a:cubicBezTo>
                      <a:cubicBezTo>
                        <a:pt x="11" y="2"/>
                        <a:pt x="12" y="2"/>
                        <a:pt x="12" y="2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2" y="2"/>
                        <a:pt x="12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4" y="3"/>
                        <a:pt x="14" y="3"/>
                        <a:pt x="14" y="2"/>
                      </a:cubicBezTo>
                      <a:cubicBezTo>
                        <a:pt x="13" y="1"/>
                        <a:pt x="12" y="1"/>
                        <a:pt x="11" y="0"/>
                      </a:cubicBezTo>
                      <a:cubicBezTo>
                        <a:pt x="11" y="0"/>
                        <a:pt x="10" y="0"/>
                        <a:pt x="9" y="0"/>
                      </a:cubicBez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481"/>
                <p:cNvSpPr>
                  <a:spLocks noEditPoints="1"/>
                </p:cNvSpPr>
                <p:nvPr/>
              </p:nvSpPr>
              <p:spPr bwMode="auto">
                <a:xfrm>
                  <a:off x="885825" y="2273301"/>
                  <a:ext cx="14288" cy="1588"/>
                </a:xfrm>
                <a:custGeom>
                  <a:avLst/>
                  <a:gdLst>
                    <a:gd name="T0" fmla="*/ 3 w 13"/>
                    <a:gd name="T1" fmla="*/ 2 h 2"/>
                    <a:gd name="T2" fmla="*/ 3 w 13"/>
                    <a:gd name="T3" fmla="*/ 2 h 2"/>
                    <a:gd name="T4" fmla="*/ 3 w 13"/>
                    <a:gd name="T5" fmla="*/ 2 h 2"/>
                    <a:gd name="T6" fmla="*/ 12 w 13"/>
                    <a:gd name="T7" fmla="*/ 0 h 2"/>
                    <a:gd name="T8" fmla="*/ 11 w 13"/>
                    <a:gd name="T9" fmla="*/ 0 h 2"/>
                    <a:gd name="T10" fmla="*/ 6 w 13"/>
                    <a:gd name="T11" fmla="*/ 0 h 2"/>
                    <a:gd name="T12" fmla="*/ 0 w 13"/>
                    <a:gd name="T13" fmla="*/ 1 h 2"/>
                    <a:gd name="T14" fmla="*/ 0 w 13"/>
                    <a:gd name="T15" fmla="*/ 2 h 2"/>
                    <a:gd name="T16" fmla="*/ 1 w 13"/>
                    <a:gd name="T17" fmla="*/ 2 h 2"/>
                    <a:gd name="T18" fmla="*/ 3 w 13"/>
                    <a:gd name="T19" fmla="*/ 2 h 2"/>
                    <a:gd name="T20" fmla="*/ 7 w 13"/>
                    <a:gd name="T21" fmla="*/ 1 h 2"/>
                    <a:gd name="T22" fmla="*/ 13 w 13"/>
                    <a:gd name="T23" fmla="*/ 1 h 2"/>
                    <a:gd name="T24" fmla="*/ 13 w 13"/>
                    <a:gd name="T25" fmla="*/ 0 h 2"/>
                    <a:gd name="T26" fmla="*/ 12 w 13"/>
                    <a:gd name="T27" fmla="*/ 0 h 2"/>
                    <a:gd name="T28" fmla="*/ 12 w 13"/>
                    <a:gd name="T29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3" h="2">
                      <a:moveTo>
                        <a:pt x="3" y="2"/>
                      </a:move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10" y="0"/>
                        <a:pt x="8" y="0"/>
                        <a:pt x="6" y="0"/>
                      </a:cubicBezTo>
                      <a:cubicBezTo>
                        <a:pt x="4" y="0"/>
                        <a:pt x="2" y="0"/>
                        <a:pt x="0" y="1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1" y="2"/>
                      </a:cubicBezTo>
                      <a:cubicBezTo>
                        <a:pt x="1" y="2"/>
                        <a:pt x="2" y="2"/>
                        <a:pt x="3" y="2"/>
                      </a:cubicBezTo>
                      <a:cubicBezTo>
                        <a:pt x="4" y="1"/>
                        <a:pt x="6" y="1"/>
                        <a:pt x="7" y="1"/>
                      </a:cubicBezTo>
                      <a:cubicBezTo>
                        <a:pt x="9" y="2"/>
                        <a:pt x="11" y="2"/>
                        <a:pt x="13" y="1"/>
                      </a:cubicBezTo>
                      <a:cubicBezTo>
                        <a:pt x="13" y="1"/>
                        <a:pt x="13" y="1"/>
                        <a:pt x="13" y="0"/>
                      </a:cubicBezTo>
                      <a:cubicBezTo>
                        <a:pt x="13" y="0"/>
                        <a:pt x="13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482"/>
                <p:cNvSpPr/>
                <p:nvPr/>
              </p:nvSpPr>
              <p:spPr bwMode="auto">
                <a:xfrm>
                  <a:off x="885825" y="2273301"/>
                  <a:ext cx="15875" cy="3175"/>
                </a:xfrm>
                <a:custGeom>
                  <a:avLst/>
                  <a:gdLst>
                    <a:gd name="T0" fmla="*/ 13 w 14"/>
                    <a:gd name="T1" fmla="*/ 0 h 3"/>
                    <a:gd name="T2" fmla="*/ 12 w 14"/>
                    <a:gd name="T3" fmla="*/ 0 h 3"/>
                    <a:gd name="T4" fmla="*/ 11 w 14"/>
                    <a:gd name="T5" fmla="*/ 1 h 3"/>
                    <a:gd name="T6" fmla="*/ 9 w 14"/>
                    <a:gd name="T7" fmla="*/ 1 h 3"/>
                    <a:gd name="T8" fmla="*/ 5 w 14"/>
                    <a:gd name="T9" fmla="*/ 1 h 3"/>
                    <a:gd name="T10" fmla="*/ 1 w 14"/>
                    <a:gd name="T11" fmla="*/ 1 h 3"/>
                    <a:gd name="T12" fmla="*/ 0 w 14"/>
                    <a:gd name="T13" fmla="*/ 2 h 3"/>
                    <a:gd name="T14" fmla="*/ 1 w 14"/>
                    <a:gd name="T15" fmla="*/ 3 h 3"/>
                    <a:gd name="T16" fmla="*/ 5 w 14"/>
                    <a:gd name="T17" fmla="*/ 3 h 3"/>
                    <a:gd name="T18" fmla="*/ 7 w 14"/>
                    <a:gd name="T19" fmla="*/ 3 h 3"/>
                    <a:gd name="T20" fmla="*/ 11 w 14"/>
                    <a:gd name="T21" fmla="*/ 2 h 3"/>
                    <a:gd name="T22" fmla="*/ 14 w 14"/>
                    <a:gd name="T23" fmla="*/ 1 h 3"/>
                    <a:gd name="T24" fmla="*/ 14 w 14"/>
                    <a:gd name="T25" fmla="*/ 0 h 3"/>
                    <a:gd name="T26" fmla="*/ 13 w 14"/>
                    <a:gd name="T27" fmla="*/ 0 h 3"/>
                    <a:gd name="T28" fmla="*/ 13 w 14"/>
                    <a:gd name="T2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4" h="3">
                      <a:moveTo>
                        <a:pt x="13" y="0"/>
                      </a:moveTo>
                      <a:cubicBezTo>
                        <a:pt x="13" y="0"/>
                        <a:pt x="12" y="0"/>
                        <a:pt x="12" y="0"/>
                      </a:cubicBezTo>
                      <a:cubicBezTo>
                        <a:pt x="12" y="0"/>
                        <a:pt x="12" y="1"/>
                        <a:pt x="11" y="1"/>
                      </a:cubicBezTo>
                      <a:cubicBezTo>
                        <a:pt x="10" y="1"/>
                        <a:pt x="10" y="1"/>
                        <a:pt x="9" y="1"/>
                      </a:cubicBezTo>
                      <a:cubicBezTo>
                        <a:pt x="8" y="1"/>
                        <a:pt x="6" y="1"/>
                        <a:pt x="5" y="1"/>
                      </a:cubicBezTo>
                      <a:cubicBezTo>
                        <a:pt x="3" y="1"/>
                        <a:pt x="2" y="1"/>
                        <a:pt x="1" y="1"/>
                      </a:cubicBez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2" y="2"/>
                        <a:pt x="3" y="2"/>
                        <a:pt x="5" y="3"/>
                      </a:cubicBezTo>
                      <a:cubicBezTo>
                        <a:pt x="6" y="3"/>
                        <a:pt x="6" y="3"/>
                        <a:pt x="7" y="3"/>
                      </a:cubicBezTo>
                      <a:cubicBezTo>
                        <a:pt x="8" y="3"/>
                        <a:pt x="9" y="2"/>
                        <a:pt x="11" y="2"/>
                      </a:cubicBezTo>
                      <a:cubicBezTo>
                        <a:pt x="12" y="2"/>
                        <a:pt x="13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483"/>
                <p:cNvSpPr>
                  <a:spLocks noEditPoints="1"/>
                </p:cNvSpPr>
                <p:nvPr/>
              </p:nvSpPr>
              <p:spPr bwMode="auto">
                <a:xfrm>
                  <a:off x="879475" y="2232026"/>
                  <a:ext cx="28575" cy="30163"/>
                </a:xfrm>
                <a:custGeom>
                  <a:avLst/>
                  <a:gdLst>
                    <a:gd name="T0" fmla="*/ 6 w 26"/>
                    <a:gd name="T1" fmla="*/ 9 h 28"/>
                    <a:gd name="T2" fmla="*/ 6 w 26"/>
                    <a:gd name="T3" fmla="*/ 9 h 28"/>
                    <a:gd name="T4" fmla="*/ 13 w 26"/>
                    <a:gd name="T5" fmla="*/ 3 h 28"/>
                    <a:gd name="T6" fmla="*/ 14 w 26"/>
                    <a:gd name="T7" fmla="*/ 3 h 28"/>
                    <a:gd name="T8" fmla="*/ 13 w 26"/>
                    <a:gd name="T9" fmla="*/ 4 h 28"/>
                    <a:gd name="T10" fmla="*/ 13 w 26"/>
                    <a:gd name="T11" fmla="*/ 3 h 28"/>
                    <a:gd name="T12" fmla="*/ 13 w 26"/>
                    <a:gd name="T13" fmla="*/ 2 h 28"/>
                    <a:gd name="T14" fmla="*/ 10 w 26"/>
                    <a:gd name="T15" fmla="*/ 1 h 28"/>
                    <a:gd name="T16" fmla="*/ 10 w 26"/>
                    <a:gd name="T17" fmla="*/ 2 h 28"/>
                    <a:gd name="T18" fmla="*/ 9 w 26"/>
                    <a:gd name="T19" fmla="*/ 2 h 28"/>
                    <a:gd name="T20" fmla="*/ 9 w 26"/>
                    <a:gd name="T21" fmla="*/ 1 h 28"/>
                    <a:gd name="T22" fmla="*/ 9 w 26"/>
                    <a:gd name="T23" fmla="*/ 0 h 28"/>
                    <a:gd name="T24" fmla="*/ 5 w 26"/>
                    <a:gd name="T25" fmla="*/ 2 h 28"/>
                    <a:gd name="T26" fmla="*/ 1 w 26"/>
                    <a:gd name="T27" fmla="*/ 5 h 28"/>
                    <a:gd name="T28" fmla="*/ 8 w 26"/>
                    <a:gd name="T29" fmla="*/ 10 h 28"/>
                    <a:gd name="T30" fmla="*/ 11 w 26"/>
                    <a:gd name="T31" fmla="*/ 16 h 28"/>
                    <a:gd name="T32" fmla="*/ 12 w 26"/>
                    <a:gd name="T33" fmla="*/ 26 h 28"/>
                    <a:gd name="T34" fmla="*/ 8 w 26"/>
                    <a:gd name="T35" fmla="*/ 9 h 28"/>
                    <a:gd name="T36" fmla="*/ 2 w 26"/>
                    <a:gd name="T37" fmla="*/ 6 h 28"/>
                    <a:gd name="T38" fmla="*/ 2 w 26"/>
                    <a:gd name="T39" fmla="*/ 4 h 28"/>
                    <a:gd name="T40" fmla="*/ 2 w 26"/>
                    <a:gd name="T41" fmla="*/ 3 h 28"/>
                    <a:gd name="T42" fmla="*/ 4 w 26"/>
                    <a:gd name="T43" fmla="*/ 3 h 28"/>
                    <a:gd name="T44" fmla="*/ 6 w 26"/>
                    <a:gd name="T45" fmla="*/ 6 h 28"/>
                    <a:gd name="T46" fmla="*/ 6 w 26"/>
                    <a:gd name="T47" fmla="*/ 2 h 28"/>
                    <a:gd name="T48" fmla="*/ 8 w 26"/>
                    <a:gd name="T49" fmla="*/ 1 h 28"/>
                    <a:gd name="T50" fmla="*/ 11 w 26"/>
                    <a:gd name="T51" fmla="*/ 3 h 28"/>
                    <a:gd name="T52" fmla="*/ 12 w 26"/>
                    <a:gd name="T53" fmla="*/ 2 h 28"/>
                    <a:gd name="T54" fmla="*/ 12 w 26"/>
                    <a:gd name="T55" fmla="*/ 5 h 28"/>
                    <a:gd name="T56" fmla="*/ 14 w 26"/>
                    <a:gd name="T57" fmla="*/ 2 h 28"/>
                    <a:gd name="T58" fmla="*/ 15 w 26"/>
                    <a:gd name="T59" fmla="*/ 3 h 28"/>
                    <a:gd name="T60" fmla="*/ 17 w 26"/>
                    <a:gd name="T61" fmla="*/ 3 h 28"/>
                    <a:gd name="T62" fmla="*/ 17 w 26"/>
                    <a:gd name="T63" fmla="*/ 1 h 28"/>
                    <a:gd name="T64" fmla="*/ 19 w 26"/>
                    <a:gd name="T65" fmla="*/ 1 h 28"/>
                    <a:gd name="T66" fmla="*/ 18 w 26"/>
                    <a:gd name="T67" fmla="*/ 4 h 28"/>
                    <a:gd name="T68" fmla="*/ 21 w 26"/>
                    <a:gd name="T69" fmla="*/ 2 h 28"/>
                    <a:gd name="T70" fmla="*/ 21 w 26"/>
                    <a:gd name="T71" fmla="*/ 2 h 28"/>
                    <a:gd name="T72" fmla="*/ 23 w 26"/>
                    <a:gd name="T73" fmla="*/ 2 h 28"/>
                    <a:gd name="T74" fmla="*/ 24 w 26"/>
                    <a:gd name="T75" fmla="*/ 3 h 28"/>
                    <a:gd name="T76" fmla="*/ 25 w 26"/>
                    <a:gd name="T77" fmla="*/ 4 h 28"/>
                    <a:gd name="T78" fmla="*/ 24 w 26"/>
                    <a:gd name="T79" fmla="*/ 6 h 28"/>
                    <a:gd name="T80" fmla="*/ 18 w 26"/>
                    <a:gd name="T81" fmla="*/ 10 h 28"/>
                    <a:gd name="T82" fmla="*/ 15 w 26"/>
                    <a:gd name="T83" fmla="*/ 28 h 28"/>
                    <a:gd name="T84" fmla="*/ 16 w 26"/>
                    <a:gd name="T85" fmla="*/ 26 h 28"/>
                    <a:gd name="T86" fmla="*/ 19 w 26"/>
                    <a:gd name="T87" fmla="*/ 11 h 28"/>
                    <a:gd name="T88" fmla="*/ 25 w 26"/>
                    <a:gd name="T89" fmla="*/ 6 h 28"/>
                    <a:gd name="T90" fmla="*/ 22 w 26"/>
                    <a:gd name="T91" fmla="*/ 1 h 28"/>
                    <a:gd name="T92" fmla="*/ 20 w 26"/>
                    <a:gd name="T93" fmla="*/ 1 h 28"/>
                    <a:gd name="T94" fmla="*/ 13 w 26"/>
                    <a:gd name="T95" fmla="*/ 1 h 28"/>
                    <a:gd name="T96" fmla="*/ 10 w 26"/>
                    <a:gd name="T97" fmla="*/ 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6" h="28">
                      <a:moveTo>
                        <a:pt x="6" y="9"/>
                      </a:move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6" y="9"/>
                        <a:pt x="6" y="9"/>
                        <a:pt x="6" y="9"/>
                      </a:cubicBezTo>
                      <a:moveTo>
                        <a:pt x="6" y="9"/>
                      </a:move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6" y="9"/>
                        <a:pt x="6" y="9"/>
                        <a:pt x="6" y="9"/>
                      </a:cubicBezTo>
                      <a:moveTo>
                        <a:pt x="13" y="2"/>
                      </a:moveTo>
                      <a:cubicBezTo>
                        <a:pt x="13" y="2"/>
                        <a:pt x="13" y="2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4" y="3"/>
                        <a:pt x="14" y="3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3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2"/>
                        <a:pt x="13" y="2"/>
                        <a:pt x="13" y="2"/>
                      </a:cubicBezTo>
                      <a:moveTo>
                        <a:pt x="9" y="1"/>
                      </a:move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10" y="1"/>
                        <a:pt x="10" y="1"/>
                        <a:pt x="10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0" y="2"/>
                        <a:pt x="9" y="2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9" y="2"/>
                        <a:pt x="9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8" y="0"/>
                        <a:pt x="7" y="1"/>
                        <a:pt x="6" y="1"/>
                      </a:cubicBezTo>
                      <a:cubicBezTo>
                        <a:pt x="6" y="1"/>
                        <a:pt x="5" y="2"/>
                        <a:pt x="5" y="2"/>
                      </a:cubicBezTo>
                      <a:cubicBezTo>
                        <a:pt x="4" y="2"/>
                        <a:pt x="3" y="2"/>
                        <a:pt x="2" y="2"/>
                      </a:cubicBezTo>
                      <a:cubicBezTo>
                        <a:pt x="2" y="2"/>
                        <a:pt x="1" y="3"/>
                        <a:pt x="1" y="3"/>
                      </a:cubicBezTo>
                      <a:cubicBezTo>
                        <a:pt x="0" y="4"/>
                        <a:pt x="0" y="5"/>
                        <a:pt x="1" y="5"/>
                      </a:cubicBezTo>
                      <a:cubicBezTo>
                        <a:pt x="1" y="6"/>
                        <a:pt x="2" y="7"/>
                        <a:pt x="2" y="7"/>
                      </a:cubicBezTo>
                      <a:cubicBezTo>
                        <a:pt x="3" y="8"/>
                        <a:pt x="5" y="9"/>
                        <a:pt x="6" y="9"/>
                      </a:cubicBezTo>
                      <a:cubicBezTo>
                        <a:pt x="7" y="9"/>
                        <a:pt x="7" y="10"/>
                        <a:pt x="8" y="10"/>
                      </a:cubicBezTo>
                      <a:cubicBezTo>
                        <a:pt x="8" y="10"/>
                        <a:pt x="9" y="11"/>
                        <a:pt x="9" y="11"/>
                      </a:cubicBezTo>
                      <a:cubicBezTo>
                        <a:pt x="9" y="12"/>
                        <a:pt x="10" y="12"/>
                        <a:pt x="10" y="13"/>
                      </a:cubicBezTo>
                      <a:cubicBezTo>
                        <a:pt x="11" y="14"/>
                        <a:pt x="11" y="15"/>
                        <a:pt x="11" y="16"/>
                      </a:cubicBezTo>
                      <a:cubicBezTo>
                        <a:pt x="11" y="20"/>
                        <a:pt x="11" y="23"/>
                        <a:pt x="10" y="26"/>
                      </a:cubicBezTo>
                      <a:cubicBezTo>
                        <a:pt x="10" y="27"/>
                        <a:pt x="11" y="27"/>
                        <a:pt x="11" y="27"/>
                      </a:cubicBezTo>
                      <a:cubicBezTo>
                        <a:pt x="11" y="27"/>
                        <a:pt x="12" y="27"/>
                        <a:pt x="12" y="26"/>
                      </a:cubicBezTo>
                      <a:cubicBezTo>
                        <a:pt x="12" y="24"/>
                        <a:pt x="12" y="21"/>
                        <a:pt x="12" y="19"/>
                      </a:cubicBezTo>
                      <a:cubicBezTo>
                        <a:pt x="12" y="16"/>
                        <a:pt x="12" y="14"/>
                        <a:pt x="11" y="11"/>
                      </a:cubicBezTo>
                      <a:cubicBezTo>
                        <a:pt x="10" y="10"/>
                        <a:pt x="9" y="10"/>
                        <a:pt x="8" y="9"/>
                      </a:cubicBezTo>
                      <a:cubicBezTo>
                        <a:pt x="7" y="8"/>
                        <a:pt x="6" y="8"/>
                        <a:pt x="5" y="7"/>
                      </a:cubicBezTo>
                      <a:cubicBezTo>
                        <a:pt x="4" y="7"/>
                        <a:pt x="4" y="7"/>
                        <a:pt x="3" y="6"/>
                      </a:cubicBezTo>
                      <a:cubicBezTo>
                        <a:pt x="3" y="6"/>
                        <a:pt x="2" y="6"/>
                        <a:pt x="2" y="6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2" y="4"/>
                        <a:pt x="2" y="3"/>
                      </a:cubicBezTo>
                      <a:cubicBezTo>
                        <a:pt x="2" y="3"/>
                        <a:pt x="3" y="3"/>
                        <a:pt x="3" y="3"/>
                      </a:cubicBezTo>
                      <a:cubicBezTo>
                        <a:pt x="3" y="3"/>
                        <a:pt x="3" y="3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5" y="4"/>
                        <a:pt x="5" y="5"/>
                        <a:pt x="6" y="6"/>
                      </a:cubicBezTo>
                      <a:cubicBezTo>
                        <a:pt x="6" y="6"/>
                        <a:pt x="6" y="6"/>
                        <a:pt x="6" y="6"/>
                      </a:cubicBezTo>
                      <a:cubicBezTo>
                        <a:pt x="7" y="5"/>
                        <a:pt x="7" y="4"/>
                        <a:pt x="7" y="3"/>
                      </a:cubicBezTo>
                      <a:cubicBezTo>
                        <a:pt x="7" y="3"/>
                        <a:pt x="7" y="3"/>
                        <a:pt x="6" y="2"/>
                      </a:cubicBezTo>
                      <a:cubicBezTo>
                        <a:pt x="6" y="2"/>
                        <a:pt x="7" y="2"/>
                        <a:pt x="7" y="2"/>
                      </a:cubicBezTo>
                      <a:cubicBezTo>
                        <a:pt x="7" y="2"/>
                        <a:pt x="7" y="2"/>
                        <a:pt x="8" y="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8" y="2"/>
                        <a:pt x="8" y="2"/>
                        <a:pt x="8" y="3"/>
                      </a:cubicBezTo>
                      <a:cubicBezTo>
                        <a:pt x="8" y="3"/>
                        <a:pt x="9" y="3"/>
                        <a:pt x="9" y="3"/>
                      </a:cubicBezTo>
                      <a:cubicBezTo>
                        <a:pt x="10" y="3"/>
                        <a:pt x="10" y="3"/>
                        <a:pt x="11" y="3"/>
                      </a:cubicBezTo>
                      <a:cubicBezTo>
                        <a:pt x="11" y="2"/>
                        <a:pt x="11" y="2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2" y="1"/>
                        <a:pt x="12" y="1"/>
                        <a:pt x="12" y="2"/>
                      </a:cubicBezTo>
                      <a:cubicBezTo>
                        <a:pt x="12" y="2"/>
                        <a:pt x="12" y="2"/>
                        <a:pt x="12" y="3"/>
                      </a:cubicBezTo>
                      <a:cubicBezTo>
                        <a:pt x="11" y="3"/>
                        <a:pt x="11" y="4"/>
                        <a:pt x="12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13" y="5"/>
                        <a:pt x="14" y="5"/>
                        <a:pt x="14" y="4"/>
                      </a:cubicBezTo>
                      <a:cubicBezTo>
                        <a:pt x="15" y="4"/>
                        <a:pt x="15" y="3"/>
                        <a:pt x="15" y="3"/>
                      </a:cubicBezTo>
                      <a:cubicBezTo>
                        <a:pt x="15" y="2"/>
                        <a:pt x="14" y="2"/>
                        <a:pt x="14" y="2"/>
                      </a:cubicBezTo>
                      <a:cubicBezTo>
                        <a:pt x="14" y="2"/>
                        <a:pt x="14" y="2"/>
                        <a:pt x="15" y="2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2"/>
                        <a:pt x="15" y="3"/>
                        <a:pt x="15" y="3"/>
                      </a:cubicBezTo>
                      <a:cubicBezTo>
                        <a:pt x="15" y="4"/>
                        <a:pt x="15" y="4"/>
                        <a:pt x="16" y="4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3"/>
                        <a:pt x="17" y="3"/>
                        <a:pt x="17" y="3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7" y="2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7" y="1"/>
                        <a:pt x="18" y="1"/>
                        <a:pt x="18" y="1"/>
                      </a:cubicBezTo>
                      <a:cubicBezTo>
                        <a:pt x="18" y="1"/>
                        <a:pt x="18" y="1"/>
                        <a:pt x="19" y="1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18" y="2"/>
                        <a:pt x="18" y="2"/>
                        <a:pt x="18" y="3"/>
                      </a:cubicBezTo>
                      <a:cubicBezTo>
                        <a:pt x="18" y="3"/>
                        <a:pt x="18" y="3"/>
                        <a:pt x="18" y="4"/>
                      </a:cubicBezTo>
                      <a:cubicBezTo>
                        <a:pt x="18" y="4"/>
                        <a:pt x="19" y="4"/>
                        <a:pt x="19" y="4"/>
                      </a:cubicBezTo>
                      <a:cubicBezTo>
                        <a:pt x="20" y="4"/>
                        <a:pt x="20" y="3"/>
                        <a:pt x="21" y="2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1" y="3"/>
                        <a:pt x="21" y="3"/>
                        <a:pt x="22" y="4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3" y="4"/>
                        <a:pt x="23" y="3"/>
                        <a:pt x="23" y="2"/>
                      </a:cubicBezTo>
                      <a:cubicBezTo>
                        <a:pt x="23" y="2"/>
                        <a:pt x="23" y="2"/>
                        <a:pt x="23" y="2"/>
                      </a:cubicBezTo>
                      <a:cubicBezTo>
                        <a:pt x="23" y="2"/>
                        <a:pt x="24" y="2"/>
                        <a:pt x="24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4" y="3"/>
                        <a:pt x="24" y="3"/>
                        <a:pt x="25" y="3"/>
                      </a:cubicBezTo>
                      <a:cubicBezTo>
                        <a:pt x="25" y="3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4" y="5"/>
                      </a:cubicBezTo>
                      <a:cubicBezTo>
                        <a:pt x="24" y="5"/>
                        <a:pt x="24" y="5"/>
                        <a:pt x="24" y="6"/>
                      </a:cubicBezTo>
                      <a:cubicBezTo>
                        <a:pt x="23" y="6"/>
                        <a:pt x="23" y="7"/>
                        <a:pt x="23" y="7"/>
                      </a:cubicBezTo>
                      <a:cubicBezTo>
                        <a:pt x="22" y="8"/>
                        <a:pt x="21" y="8"/>
                        <a:pt x="20" y="9"/>
                      </a:cubicBezTo>
                      <a:cubicBezTo>
                        <a:pt x="19" y="9"/>
                        <a:pt x="19" y="9"/>
                        <a:pt x="18" y="10"/>
                      </a:cubicBezTo>
                      <a:cubicBezTo>
                        <a:pt x="18" y="10"/>
                        <a:pt x="17" y="11"/>
                        <a:pt x="17" y="12"/>
                      </a:cubicBezTo>
                      <a:cubicBezTo>
                        <a:pt x="15" y="14"/>
                        <a:pt x="15" y="18"/>
                        <a:pt x="15" y="21"/>
                      </a:cubicBezTo>
                      <a:cubicBezTo>
                        <a:pt x="15" y="23"/>
                        <a:pt x="15" y="25"/>
                        <a:pt x="15" y="28"/>
                      </a:cubicBezTo>
                      <a:cubicBezTo>
                        <a:pt x="15" y="28"/>
                        <a:pt x="16" y="28"/>
                        <a:pt x="16" y="28"/>
                      </a:cubicBezTo>
                      <a:cubicBezTo>
                        <a:pt x="16" y="28"/>
                        <a:pt x="17" y="28"/>
                        <a:pt x="17" y="28"/>
                      </a:cubicBezTo>
                      <a:cubicBezTo>
                        <a:pt x="16" y="27"/>
                        <a:pt x="16" y="26"/>
                        <a:pt x="16" y="26"/>
                      </a:cubicBezTo>
                      <a:cubicBezTo>
                        <a:pt x="16" y="23"/>
                        <a:pt x="16" y="20"/>
                        <a:pt x="16" y="18"/>
                      </a:cubicBezTo>
                      <a:cubicBezTo>
                        <a:pt x="16" y="16"/>
                        <a:pt x="17" y="15"/>
                        <a:pt x="17" y="13"/>
                      </a:cubicBezTo>
                      <a:cubicBezTo>
                        <a:pt x="18" y="12"/>
                        <a:pt x="18" y="12"/>
                        <a:pt x="19" y="11"/>
                      </a:cubicBezTo>
                      <a:cubicBezTo>
                        <a:pt x="19" y="11"/>
                        <a:pt x="19" y="10"/>
                        <a:pt x="20" y="10"/>
                      </a:cubicBezTo>
                      <a:cubicBezTo>
                        <a:pt x="21" y="9"/>
                        <a:pt x="22" y="9"/>
                        <a:pt x="23" y="8"/>
                      </a:cubicBezTo>
                      <a:cubicBezTo>
                        <a:pt x="24" y="8"/>
                        <a:pt x="25" y="7"/>
                        <a:pt x="25" y="6"/>
                      </a:cubicBezTo>
                      <a:cubicBezTo>
                        <a:pt x="26" y="5"/>
                        <a:pt x="26" y="4"/>
                        <a:pt x="26" y="3"/>
                      </a:cubicBezTo>
                      <a:cubicBezTo>
                        <a:pt x="26" y="3"/>
                        <a:pt x="25" y="2"/>
                        <a:pt x="25" y="2"/>
                      </a:cubicBezTo>
                      <a:cubicBezTo>
                        <a:pt x="24" y="1"/>
                        <a:pt x="23" y="1"/>
                        <a:pt x="22" y="1"/>
                      </a:cubicBezTo>
                      <a:cubicBezTo>
                        <a:pt x="22" y="1"/>
                        <a:pt x="22" y="1"/>
                        <a:pt x="21" y="1"/>
                      </a:cubicBezTo>
                      <a:cubicBezTo>
                        <a:pt x="21" y="1"/>
                        <a:pt x="20" y="1"/>
                        <a:pt x="20" y="1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19" y="0"/>
                        <a:pt x="18" y="0"/>
                        <a:pt x="17" y="0"/>
                      </a:cubicBezTo>
                      <a:cubicBezTo>
                        <a:pt x="16" y="0"/>
                        <a:pt x="16" y="0"/>
                        <a:pt x="15" y="1"/>
                      </a:cubicBezTo>
                      <a:cubicBezTo>
                        <a:pt x="15" y="0"/>
                        <a:pt x="14" y="1"/>
                        <a:pt x="13" y="1"/>
                      </a:cubicBezTo>
                      <a:cubicBezTo>
                        <a:pt x="13" y="1"/>
                        <a:pt x="13" y="0"/>
                        <a:pt x="12" y="0"/>
                      </a:cubicBezTo>
                      <a:cubicBezTo>
                        <a:pt x="12" y="0"/>
                        <a:pt x="11" y="0"/>
                        <a:pt x="11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0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484"/>
                <p:cNvSpPr/>
                <p:nvPr/>
              </p:nvSpPr>
              <p:spPr bwMode="auto">
                <a:xfrm>
                  <a:off x="896938" y="2190751"/>
                  <a:ext cx="1588" cy="11113"/>
                </a:xfrm>
                <a:custGeom>
                  <a:avLst/>
                  <a:gdLst>
                    <a:gd name="T0" fmla="*/ 0 w 1"/>
                    <a:gd name="T1" fmla="*/ 1 h 11"/>
                    <a:gd name="T2" fmla="*/ 0 w 1"/>
                    <a:gd name="T3" fmla="*/ 11 h 11"/>
                    <a:gd name="T4" fmla="*/ 1 w 1"/>
                    <a:gd name="T5" fmla="*/ 11 h 11"/>
                    <a:gd name="T6" fmla="*/ 1 w 1"/>
                    <a:gd name="T7" fmla="*/ 11 h 11"/>
                    <a:gd name="T8" fmla="*/ 1 w 1"/>
                    <a:gd name="T9" fmla="*/ 1 h 11"/>
                    <a:gd name="T10" fmla="*/ 0 w 1"/>
                    <a:gd name="T11" fmla="*/ 0 h 11"/>
                    <a:gd name="T12" fmla="*/ 0 w 1"/>
                    <a:gd name="T13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" h="11">
                      <a:moveTo>
                        <a:pt x="0" y="1"/>
                      </a:moveTo>
                      <a:cubicBezTo>
                        <a:pt x="0" y="4"/>
                        <a:pt x="0" y="7"/>
                        <a:pt x="0" y="11"/>
                      </a:cubicBezTo>
                      <a:cubicBezTo>
                        <a:pt x="0" y="11"/>
                        <a:pt x="0" y="11"/>
                        <a:pt x="1" y="11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1" y="7"/>
                        <a:pt x="1" y="4"/>
                        <a:pt x="1" y="1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485"/>
                <p:cNvSpPr/>
                <p:nvPr/>
              </p:nvSpPr>
              <p:spPr bwMode="auto">
                <a:xfrm>
                  <a:off x="912813" y="2197101"/>
                  <a:ext cx="9525" cy="7938"/>
                </a:xfrm>
                <a:custGeom>
                  <a:avLst/>
                  <a:gdLst>
                    <a:gd name="T0" fmla="*/ 8 w 9"/>
                    <a:gd name="T1" fmla="*/ 0 h 8"/>
                    <a:gd name="T2" fmla="*/ 4 w 9"/>
                    <a:gd name="T3" fmla="*/ 3 h 8"/>
                    <a:gd name="T4" fmla="*/ 0 w 9"/>
                    <a:gd name="T5" fmla="*/ 8 h 8"/>
                    <a:gd name="T6" fmla="*/ 0 w 9"/>
                    <a:gd name="T7" fmla="*/ 8 h 8"/>
                    <a:gd name="T8" fmla="*/ 1 w 9"/>
                    <a:gd name="T9" fmla="*/ 8 h 8"/>
                    <a:gd name="T10" fmla="*/ 1 w 9"/>
                    <a:gd name="T11" fmla="*/ 8 h 8"/>
                    <a:gd name="T12" fmla="*/ 6 w 9"/>
                    <a:gd name="T13" fmla="*/ 3 h 8"/>
                    <a:gd name="T14" fmla="*/ 9 w 9"/>
                    <a:gd name="T15" fmla="*/ 1 h 8"/>
                    <a:gd name="T16" fmla="*/ 9 w 9"/>
                    <a:gd name="T17" fmla="*/ 1 h 8"/>
                    <a:gd name="T18" fmla="*/ 8 w 9"/>
                    <a:gd name="T19" fmla="*/ 0 h 8"/>
                    <a:gd name="T20" fmla="*/ 8 w 9"/>
                    <a:gd name="T21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" h="8">
                      <a:moveTo>
                        <a:pt x="8" y="0"/>
                      </a:moveTo>
                      <a:cubicBezTo>
                        <a:pt x="7" y="1"/>
                        <a:pt x="5" y="2"/>
                        <a:pt x="4" y="3"/>
                      </a:cubicBezTo>
                      <a:cubicBezTo>
                        <a:pt x="2" y="5"/>
                        <a:pt x="1" y="6"/>
                        <a:pt x="0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8"/>
                        <a:pt x="1" y="8"/>
                        <a:pt x="1" y="8"/>
                      </a:cubicBezTo>
                      <a:cubicBezTo>
                        <a:pt x="1" y="8"/>
                        <a:pt x="1" y="8"/>
                        <a:pt x="1" y="8"/>
                      </a:cubicBezTo>
                      <a:cubicBezTo>
                        <a:pt x="3" y="6"/>
                        <a:pt x="4" y="4"/>
                        <a:pt x="6" y="3"/>
                      </a:cubicBezTo>
                      <a:cubicBezTo>
                        <a:pt x="7" y="2"/>
                        <a:pt x="8" y="2"/>
                        <a:pt x="9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9" y="0"/>
                        <a:pt x="9" y="0"/>
                        <a:pt x="8" y="0"/>
                      </a:cubicBezTo>
                      <a:cubicBezTo>
                        <a:pt x="8" y="0"/>
                        <a:pt x="8" y="0"/>
                        <a:pt x="8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486"/>
                <p:cNvSpPr>
                  <a:spLocks noEditPoints="1"/>
                </p:cNvSpPr>
                <p:nvPr/>
              </p:nvSpPr>
              <p:spPr bwMode="auto">
                <a:xfrm>
                  <a:off x="920750" y="2209801"/>
                  <a:ext cx="9525" cy="3175"/>
                </a:xfrm>
                <a:custGeom>
                  <a:avLst/>
                  <a:gdLst>
                    <a:gd name="T0" fmla="*/ 3 w 9"/>
                    <a:gd name="T1" fmla="*/ 1 h 2"/>
                    <a:gd name="T2" fmla="*/ 3 w 9"/>
                    <a:gd name="T3" fmla="*/ 1 h 2"/>
                    <a:gd name="T4" fmla="*/ 3 w 9"/>
                    <a:gd name="T5" fmla="*/ 1 h 2"/>
                    <a:gd name="T6" fmla="*/ 8 w 9"/>
                    <a:gd name="T7" fmla="*/ 0 h 2"/>
                    <a:gd name="T8" fmla="*/ 3 w 9"/>
                    <a:gd name="T9" fmla="*/ 1 h 2"/>
                    <a:gd name="T10" fmla="*/ 0 w 9"/>
                    <a:gd name="T11" fmla="*/ 1 h 2"/>
                    <a:gd name="T12" fmla="*/ 0 w 9"/>
                    <a:gd name="T13" fmla="*/ 2 h 2"/>
                    <a:gd name="T14" fmla="*/ 0 w 9"/>
                    <a:gd name="T15" fmla="*/ 2 h 2"/>
                    <a:gd name="T16" fmla="*/ 5 w 9"/>
                    <a:gd name="T17" fmla="*/ 2 h 2"/>
                    <a:gd name="T18" fmla="*/ 9 w 9"/>
                    <a:gd name="T19" fmla="*/ 1 h 2"/>
                    <a:gd name="T20" fmla="*/ 9 w 9"/>
                    <a:gd name="T21" fmla="*/ 0 h 2"/>
                    <a:gd name="T22" fmla="*/ 8 w 9"/>
                    <a:gd name="T23" fmla="*/ 0 h 2"/>
                    <a:gd name="T24" fmla="*/ 8 w 9"/>
                    <a:gd name="T2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2">
                      <a:moveTo>
                        <a:pt x="3" y="1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3" y="1"/>
                        <a:pt x="3" y="1"/>
                        <a:pt x="3" y="1"/>
                      </a:cubicBezTo>
                      <a:moveTo>
                        <a:pt x="8" y="0"/>
                      </a:moveTo>
                      <a:cubicBezTo>
                        <a:pt x="6" y="0"/>
                        <a:pt x="5" y="1"/>
                        <a:pt x="3" y="1"/>
                      </a:cubicBezTo>
                      <a:cubicBezTo>
                        <a:pt x="2" y="1"/>
                        <a:pt x="1" y="1"/>
                        <a:pt x="0" y="1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2" y="2"/>
                        <a:pt x="3" y="2"/>
                        <a:pt x="5" y="2"/>
                      </a:cubicBezTo>
                      <a:cubicBezTo>
                        <a:pt x="6" y="2"/>
                        <a:pt x="7" y="1"/>
                        <a:pt x="9" y="1"/>
                      </a:cubicBezTo>
                      <a:cubicBezTo>
                        <a:pt x="9" y="1"/>
                        <a:pt x="9" y="1"/>
                        <a:pt x="9" y="0"/>
                      </a:cubicBezTo>
                      <a:cubicBezTo>
                        <a:pt x="9" y="0"/>
                        <a:pt x="9" y="0"/>
                        <a:pt x="8" y="0"/>
                      </a:cubicBezTo>
                      <a:cubicBezTo>
                        <a:pt x="8" y="0"/>
                        <a:pt x="8" y="0"/>
                        <a:pt x="8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487"/>
                <p:cNvSpPr/>
                <p:nvPr/>
              </p:nvSpPr>
              <p:spPr bwMode="auto">
                <a:xfrm>
                  <a:off x="925513" y="2225676"/>
                  <a:ext cx="9525" cy="0"/>
                </a:xfrm>
                <a:custGeom>
                  <a:avLst/>
                  <a:gdLst>
                    <a:gd name="T0" fmla="*/ 8 w 9"/>
                    <a:gd name="T1" fmla="*/ 0 h 1"/>
                    <a:gd name="T2" fmla="*/ 6 w 9"/>
                    <a:gd name="T3" fmla="*/ 0 h 1"/>
                    <a:gd name="T4" fmla="*/ 2 w 9"/>
                    <a:gd name="T5" fmla="*/ 0 h 1"/>
                    <a:gd name="T6" fmla="*/ 0 w 9"/>
                    <a:gd name="T7" fmla="*/ 0 h 1"/>
                    <a:gd name="T8" fmla="*/ 0 w 9"/>
                    <a:gd name="T9" fmla="*/ 1 h 1"/>
                    <a:gd name="T10" fmla="*/ 0 w 9"/>
                    <a:gd name="T11" fmla="*/ 1 h 1"/>
                    <a:gd name="T12" fmla="*/ 2 w 9"/>
                    <a:gd name="T13" fmla="*/ 1 h 1"/>
                    <a:gd name="T14" fmla="*/ 9 w 9"/>
                    <a:gd name="T15" fmla="*/ 1 h 1"/>
                    <a:gd name="T16" fmla="*/ 9 w 9"/>
                    <a:gd name="T17" fmla="*/ 0 h 1"/>
                    <a:gd name="T18" fmla="*/ 9 w 9"/>
                    <a:gd name="T19" fmla="*/ 0 h 1"/>
                    <a:gd name="T20" fmla="*/ 8 w 9"/>
                    <a:gd name="T21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" h="1">
                      <a:moveTo>
                        <a:pt x="8" y="0"/>
                      </a:move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0"/>
                        <a:pt x="3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1"/>
                        <a:pt x="1" y="1"/>
                        <a:pt x="2" y="1"/>
                      </a:cubicBezTo>
                      <a:cubicBezTo>
                        <a:pt x="4" y="1"/>
                        <a:pt x="7" y="1"/>
                        <a:pt x="9" y="1"/>
                      </a:cubicBezTo>
                      <a:cubicBezTo>
                        <a:pt x="9" y="1"/>
                        <a:pt x="9" y="0"/>
                        <a:pt x="9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9" y="0"/>
                        <a:pt x="8" y="0"/>
                        <a:pt x="8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488"/>
                <p:cNvSpPr>
                  <a:spLocks noEditPoints="1"/>
                </p:cNvSpPr>
                <p:nvPr/>
              </p:nvSpPr>
              <p:spPr bwMode="auto">
                <a:xfrm>
                  <a:off x="923925" y="2238376"/>
                  <a:ext cx="7938" cy="6350"/>
                </a:xfrm>
                <a:custGeom>
                  <a:avLst/>
                  <a:gdLst>
                    <a:gd name="T0" fmla="*/ 2 w 7"/>
                    <a:gd name="T1" fmla="*/ 2 h 6"/>
                    <a:gd name="T2" fmla="*/ 2 w 7"/>
                    <a:gd name="T3" fmla="*/ 2 h 6"/>
                    <a:gd name="T4" fmla="*/ 2 w 7"/>
                    <a:gd name="T5" fmla="*/ 2 h 6"/>
                    <a:gd name="T6" fmla="*/ 0 w 7"/>
                    <a:gd name="T7" fmla="*/ 0 h 6"/>
                    <a:gd name="T8" fmla="*/ 1 w 7"/>
                    <a:gd name="T9" fmla="*/ 1 h 6"/>
                    <a:gd name="T10" fmla="*/ 2 w 7"/>
                    <a:gd name="T11" fmla="*/ 2 h 6"/>
                    <a:gd name="T12" fmla="*/ 5 w 7"/>
                    <a:gd name="T13" fmla="*/ 3 h 6"/>
                    <a:gd name="T14" fmla="*/ 6 w 7"/>
                    <a:gd name="T15" fmla="*/ 4 h 6"/>
                    <a:gd name="T16" fmla="*/ 6 w 7"/>
                    <a:gd name="T17" fmla="*/ 4 h 6"/>
                    <a:gd name="T18" fmla="*/ 6 w 7"/>
                    <a:gd name="T19" fmla="*/ 5 h 6"/>
                    <a:gd name="T20" fmla="*/ 6 w 7"/>
                    <a:gd name="T21" fmla="*/ 5 h 6"/>
                    <a:gd name="T22" fmla="*/ 6 w 7"/>
                    <a:gd name="T23" fmla="*/ 5 h 6"/>
                    <a:gd name="T24" fmla="*/ 6 w 7"/>
                    <a:gd name="T25" fmla="*/ 6 h 6"/>
                    <a:gd name="T26" fmla="*/ 7 w 7"/>
                    <a:gd name="T27" fmla="*/ 6 h 6"/>
                    <a:gd name="T28" fmla="*/ 7 w 7"/>
                    <a:gd name="T29" fmla="*/ 4 h 6"/>
                    <a:gd name="T30" fmla="*/ 5 w 7"/>
                    <a:gd name="T31" fmla="*/ 2 h 6"/>
                    <a:gd name="T32" fmla="*/ 1 w 7"/>
                    <a:gd name="T33" fmla="*/ 0 h 6"/>
                    <a:gd name="T34" fmla="*/ 1 w 7"/>
                    <a:gd name="T35" fmla="*/ 0 h 6"/>
                    <a:gd name="T36" fmla="*/ 0 w 7"/>
                    <a:gd name="T3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" h="6">
                      <a:moveTo>
                        <a:pt x="2" y="2"/>
                      </a:move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moveTo>
                        <a:pt x="0" y="0"/>
                      </a:move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1" y="1"/>
                        <a:pt x="2" y="2"/>
                        <a:pt x="2" y="2"/>
                      </a:cubicBezTo>
                      <a:cubicBezTo>
                        <a:pt x="3" y="2"/>
                        <a:pt x="4" y="3"/>
                        <a:pt x="5" y="3"/>
                      </a:cubicBezTo>
                      <a:cubicBezTo>
                        <a:pt x="5" y="3"/>
                        <a:pt x="5" y="4"/>
                        <a:pt x="6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6"/>
                        <a:pt x="6" y="6"/>
                        <a:pt x="6" y="6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7" y="5"/>
                        <a:pt x="7" y="4"/>
                        <a:pt x="7" y="4"/>
                      </a:cubicBezTo>
                      <a:cubicBezTo>
                        <a:pt x="6" y="3"/>
                        <a:pt x="6" y="2"/>
                        <a:pt x="5" y="2"/>
                      </a:cubicBezTo>
                      <a:cubicBezTo>
                        <a:pt x="4" y="1"/>
                        <a:pt x="2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489"/>
                <p:cNvSpPr/>
                <p:nvPr/>
              </p:nvSpPr>
              <p:spPr bwMode="auto">
                <a:xfrm>
                  <a:off x="919163" y="2251076"/>
                  <a:ext cx="7938" cy="6350"/>
                </a:xfrm>
                <a:custGeom>
                  <a:avLst/>
                  <a:gdLst>
                    <a:gd name="T0" fmla="*/ 0 w 7"/>
                    <a:gd name="T1" fmla="*/ 0 h 6"/>
                    <a:gd name="T2" fmla="*/ 1 w 7"/>
                    <a:gd name="T3" fmla="*/ 1 h 6"/>
                    <a:gd name="T4" fmla="*/ 4 w 7"/>
                    <a:gd name="T5" fmla="*/ 3 h 6"/>
                    <a:gd name="T6" fmla="*/ 5 w 7"/>
                    <a:gd name="T7" fmla="*/ 5 h 6"/>
                    <a:gd name="T8" fmla="*/ 6 w 7"/>
                    <a:gd name="T9" fmla="*/ 5 h 6"/>
                    <a:gd name="T10" fmla="*/ 6 w 7"/>
                    <a:gd name="T11" fmla="*/ 5 h 6"/>
                    <a:gd name="T12" fmla="*/ 7 w 7"/>
                    <a:gd name="T13" fmla="*/ 6 h 6"/>
                    <a:gd name="T14" fmla="*/ 7 w 7"/>
                    <a:gd name="T15" fmla="*/ 5 h 6"/>
                    <a:gd name="T16" fmla="*/ 5 w 7"/>
                    <a:gd name="T17" fmla="*/ 2 h 6"/>
                    <a:gd name="T18" fmla="*/ 1 w 7"/>
                    <a:gd name="T19" fmla="*/ 0 h 6"/>
                    <a:gd name="T20" fmla="*/ 1 w 7"/>
                    <a:gd name="T21" fmla="*/ 0 h 6"/>
                    <a:gd name="T22" fmla="*/ 0 w 7"/>
                    <a:gd name="T2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6">
                      <a:moveTo>
                        <a:pt x="0" y="0"/>
                      </a:moveTo>
                      <a:cubicBezTo>
                        <a:pt x="0" y="0"/>
                        <a:pt x="0" y="1"/>
                        <a:pt x="1" y="1"/>
                      </a:cubicBezTo>
                      <a:cubicBezTo>
                        <a:pt x="2" y="2"/>
                        <a:pt x="3" y="2"/>
                        <a:pt x="4" y="3"/>
                      </a:cubicBezTo>
                      <a:cubicBezTo>
                        <a:pt x="4" y="4"/>
                        <a:pt x="5" y="4"/>
                        <a:pt x="5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6"/>
                        <a:pt x="6" y="6"/>
                        <a:pt x="7" y="6"/>
                      </a:cubicBezTo>
                      <a:cubicBezTo>
                        <a:pt x="7" y="6"/>
                        <a:pt x="7" y="5"/>
                        <a:pt x="7" y="5"/>
                      </a:cubicBezTo>
                      <a:cubicBezTo>
                        <a:pt x="7" y="4"/>
                        <a:pt x="6" y="3"/>
                        <a:pt x="5" y="2"/>
                      </a:cubicBezTo>
                      <a:cubicBezTo>
                        <a:pt x="4" y="1"/>
                        <a:pt x="2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490"/>
                <p:cNvSpPr/>
                <p:nvPr/>
              </p:nvSpPr>
              <p:spPr bwMode="auto">
                <a:xfrm>
                  <a:off x="862013" y="2254251"/>
                  <a:ext cx="11113" cy="6350"/>
                </a:xfrm>
                <a:custGeom>
                  <a:avLst/>
                  <a:gdLst>
                    <a:gd name="T0" fmla="*/ 10 w 11"/>
                    <a:gd name="T1" fmla="*/ 0 h 5"/>
                    <a:gd name="T2" fmla="*/ 7 w 11"/>
                    <a:gd name="T3" fmla="*/ 1 h 5"/>
                    <a:gd name="T4" fmla="*/ 3 w 11"/>
                    <a:gd name="T5" fmla="*/ 3 h 5"/>
                    <a:gd name="T6" fmla="*/ 2 w 11"/>
                    <a:gd name="T7" fmla="*/ 3 h 5"/>
                    <a:gd name="T8" fmla="*/ 1 w 11"/>
                    <a:gd name="T9" fmla="*/ 3 h 5"/>
                    <a:gd name="T10" fmla="*/ 1 w 11"/>
                    <a:gd name="T11" fmla="*/ 3 h 5"/>
                    <a:gd name="T12" fmla="*/ 0 w 11"/>
                    <a:gd name="T13" fmla="*/ 4 h 5"/>
                    <a:gd name="T14" fmla="*/ 0 w 11"/>
                    <a:gd name="T15" fmla="*/ 5 h 5"/>
                    <a:gd name="T16" fmla="*/ 4 w 11"/>
                    <a:gd name="T17" fmla="*/ 4 h 5"/>
                    <a:gd name="T18" fmla="*/ 8 w 11"/>
                    <a:gd name="T19" fmla="*/ 2 h 5"/>
                    <a:gd name="T20" fmla="*/ 10 w 11"/>
                    <a:gd name="T21" fmla="*/ 1 h 5"/>
                    <a:gd name="T22" fmla="*/ 11 w 11"/>
                    <a:gd name="T23" fmla="*/ 1 h 5"/>
                    <a:gd name="T24" fmla="*/ 10 w 11"/>
                    <a:gd name="T25" fmla="*/ 0 h 5"/>
                    <a:gd name="T26" fmla="*/ 10 w 11"/>
                    <a:gd name="T2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" h="5">
                      <a:moveTo>
                        <a:pt x="10" y="0"/>
                      </a:moveTo>
                      <a:cubicBezTo>
                        <a:pt x="9" y="0"/>
                        <a:pt x="8" y="1"/>
                        <a:pt x="7" y="1"/>
                      </a:cubicBezTo>
                      <a:cubicBezTo>
                        <a:pt x="6" y="2"/>
                        <a:pt x="5" y="2"/>
                        <a:pt x="3" y="3"/>
                      </a:cubicBezTo>
                      <a:cubicBezTo>
                        <a:pt x="3" y="3"/>
                        <a:pt x="2" y="3"/>
                        <a:pt x="2" y="3"/>
                      </a:cubicBezTo>
                      <a:cubicBezTo>
                        <a:pt x="1" y="4"/>
                        <a:pt x="1" y="4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ubicBezTo>
                        <a:pt x="0" y="4"/>
                        <a:pt x="0" y="5"/>
                        <a:pt x="0" y="5"/>
                      </a:cubicBezTo>
                      <a:cubicBezTo>
                        <a:pt x="2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8" y="2"/>
                      </a:cubicBezTo>
                      <a:cubicBezTo>
                        <a:pt x="9" y="2"/>
                        <a:pt x="10" y="1"/>
                        <a:pt x="10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0"/>
                        <a:pt x="10" y="0"/>
                        <a:pt x="10" y="0"/>
                      </a:cubicBezTo>
                      <a:cubicBezTo>
                        <a:pt x="10" y="0"/>
                        <a:pt x="10" y="0"/>
                        <a:pt x="10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491"/>
                <p:cNvSpPr/>
                <p:nvPr/>
              </p:nvSpPr>
              <p:spPr bwMode="auto">
                <a:xfrm>
                  <a:off x="852488" y="2244726"/>
                  <a:ext cx="11113" cy="3175"/>
                </a:xfrm>
                <a:custGeom>
                  <a:avLst/>
                  <a:gdLst>
                    <a:gd name="T0" fmla="*/ 10 w 11"/>
                    <a:gd name="T1" fmla="*/ 0 h 2"/>
                    <a:gd name="T2" fmla="*/ 6 w 11"/>
                    <a:gd name="T3" fmla="*/ 0 h 2"/>
                    <a:gd name="T4" fmla="*/ 1 w 11"/>
                    <a:gd name="T5" fmla="*/ 1 h 2"/>
                    <a:gd name="T6" fmla="*/ 0 w 11"/>
                    <a:gd name="T7" fmla="*/ 1 h 2"/>
                    <a:gd name="T8" fmla="*/ 1 w 11"/>
                    <a:gd name="T9" fmla="*/ 2 h 2"/>
                    <a:gd name="T10" fmla="*/ 10 w 11"/>
                    <a:gd name="T11" fmla="*/ 1 h 2"/>
                    <a:gd name="T12" fmla="*/ 11 w 11"/>
                    <a:gd name="T13" fmla="*/ 0 h 2"/>
                    <a:gd name="T14" fmla="*/ 10 w 11"/>
                    <a:gd name="T15" fmla="*/ 0 h 2"/>
                    <a:gd name="T16" fmla="*/ 10 w 11"/>
                    <a:gd name="T1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2">
                      <a:moveTo>
                        <a:pt x="10" y="0"/>
                      </a:moveTo>
                      <a:cubicBezTo>
                        <a:pt x="9" y="0"/>
                        <a:pt x="7" y="0"/>
                        <a:pt x="6" y="0"/>
                      </a:cubicBezTo>
                      <a:cubicBezTo>
                        <a:pt x="4" y="1"/>
                        <a:pt x="3" y="1"/>
                        <a:pt x="1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2"/>
                        <a:pt x="1" y="2"/>
                        <a:pt x="1" y="2"/>
                      </a:cubicBezTo>
                      <a:cubicBezTo>
                        <a:pt x="4" y="2"/>
                        <a:pt x="7" y="2"/>
                        <a:pt x="10" y="1"/>
                      </a:cubicBezTo>
                      <a:cubicBezTo>
                        <a:pt x="10" y="1"/>
                        <a:pt x="11" y="0"/>
                        <a:pt x="11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0" y="0"/>
                        <a:pt x="10" y="0"/>
                        <a:pt x="10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492"/>
                <p:cNvSpPr/>
                <p:nvPr/>
              </p:nvSpPr>
              <p:spPr bwMode="auto">
                <a:xfrm>
                  <a:off x="854075" y="2219326"/>
                  <a:ext cx="9525" cy="6350"/>
                </a:xfrm>
                <a:custGeom>
                  <a:avLst/>
                  <a:gdLst>
                    <a:gd name="T0" fmla="*/ 1 w 9"/>
                    <a:gd name="T1" fmla="*/ 0 h 7"/>
                    <a:gd name="T2" fmla="*/ 0 w 9"/>
                    <a:gd name="T3" fmla="*/ 1 h 7"/>
                    <a:gd name="T4" fmla="*/ 4 w 9"/>
                    <a:gd name="T5" fmla="*/ 4 h 7"/>
                    <a:gd name="T6" fmla="*/ 8 w 9"/>
                    <a:gd name="T7" fmla="*/ 7 h 7"/>
                    <a:gd name="T8" fmla="*/ 9 w 9"/>
                    <a:gd name="T9" fmla="*/ 6 h 7"/>
                    <a:gd name="T10" fmla="*/ 9 w 9"/>
                    <a:gd name="T11" fmla="*/ 6 h 7"/>
                    <a:gd name="T12" fmla="*/ 3 w 9"/>
                    <a:gd name="T13" fmla="*/ 2 h 7"/>
                    <a:gd name="T14" fmla="*/ 2 w 9"/>
                    <a:gd name="T15" fmla="*/ 1 h 7"/>
                    <a:gd name="T16" fmla="*/ 1 w 9"/>
                    <a:gd name="T17" fmla="*/ 0 h 7"/>
                    <a:gd name="T18" fmla="*/ 1 w 9"/>
                    <a:gd name="T19" fmla="*/ 0 h 7"/>
                    <a:gd name="T20" fmla="*/ 1 w 9"/>
                    <a:gd name="T21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" h="7">
                      <a:moveTo>
                        <a:pt x="1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1" y="2"/>
                        <a:pt x="3" y="3"/>
                        <a:pt x="4" y="4"/>
                      </a:cubicBezTo>
                      <a:cubicBezTo>
                        <a:pt x="5" y="5"/>
                        <a:pt x="7" y="6"/>
                        <a:pt x="8" y="7"/>
                      </a:cubicBezTo>
                      <a:cubicBezTo>
                        <a:pt x="9" y="7"/>
                        <a:pt x="9" y="7"/>
                        <a:pt x="9" y="6"/>
                      </a:cubicBezTo>
                      <a:cubicBezTo>
                        <a:pt x="9" y="6"/>
                        <a:pt x="9" y="6"/>
                        <a:pt x="9" y="6"/>
                      </a:cubicBezTo>
                      <a:cubicBezTo>
                        <a:pt x="7" y="4"/>
                        <a:pt x="5" y="4"/>
                        <a:pt x="3" y="2"/>
                      </a:cubicBezTo>
                      <a:cubicBezTo>
                        <a:pt x="3" y="2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493"/>
                <p:cNvSpPr/>
                <p:nvPr/>
              </p:nvSpPr>
              <p:spPr bwMode="auto">
                <a:xfrm>
                  <a:off x="866775" y="2198688"/>
                  <a:ext cx="9525" cy="11113"/>
                </a:xfrm>
                <a:custGeom>
                  <a:avLst/>
                  <a:gdLst>
                    <a:gd name="T0" fmla="*/ 0 w 9"/>
                    <a:gd name="T1" fmla="*/ 1 h 10"/>
                    <a:gd name="T2" fmla="*/ 1 w 9"/>
                    <a:gd name="T3" fmla="*/ 4 h 10"/>
                    <a:gd name="T4" fmla="*/ 3 w 9"/>
                    <a:gd name="T5" fmla="*/ 6 h 10"/>
                    <a:gd name="T6" fmla="*/ 6 w 9"/>
                    <a:gd name="T7" fmla="*/ 8 h 10"/>
                    <a:gd name="T8" fmla="*/ 8 w 9"/>
                    <a:gd name="T9" fmla="*/ 10 h 10"/>
                    <a:gd name="T10" fmla="*/ 9 w 9"/>
                    <a:gd name="T11" fmla="*/ 10 h 10"/>
                    <a:gd name="T12" fmla="*/ 9 w 9"/>
                    <a:gd name="T13" fmla="*/ 9 h 10"/>
                    <a:gd name="T14" fmla="*/ 5 w 9"/>
                    <a:gd name="T15" fmla="*/ 7 h 10"/>
                    <a:gd name="T16" fmla="*/ 2 w 9"/>
                    <a:gd name="T17" fmla="*/ 3 h 10"/>
                    <a:gd name="T18" fmla="*/ 1 w 9"/>
                    <a:gd name="T19" fmla="*/ 2 h 10"/>
                    <a:gd name="T20" fmla="*/ 1 w 9"/>
                    <a:gd name="T21" fmla="*/ 1 h 10"/>
                    <a:gd name="T22" fmla="*/ 1 w 9"/>
                    <a:gd name="T23" fmla="*/ 1 h 10"/>
                    <a:gd name="T24" fmla="*/ 0 w 9"/>
                    <a:gd name="T25" fmla="*/ 0 h 10"/>
                    <a:gd name="T26" fmla="*/ 0 w 9"/>
                    <a:gd name="T2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" h="10">
                      <a:moveTo>
                        <a:pt x="0" y="1"/>
                      </a:moveTo>
                      <a:cubicBezTo>
                        <a:pt x="0" y="2"/>
                        <a:pt x="0" y="3"/>
                        <a:pt x="1" y="4"/>
                      </a:cubicBezTo>
                      <a:cubicBezTo>
                        <a:pt x="1" y="4"/>
                        <a:pt x="2" y="5"/>
                        <a:pt x="3" y="6"/>
                      </a:cubicBezTo>
                      <a:cubicBezTo>
                        <a:pt x="4" y="7"/>
                        <a:pt x="5" y="7"/>
                        <a:pt x="6" y="8"/>
                      </a:cubicBezTo>
                      <a:cubicBezTo>
                        <a:pt x="6" y="9"/>
                        <a:pt x="7" y="9"/>
                        <a:pt x="8" y="10"/>
                      </a:cubicBezTo>
                      <a:cubicBezTo>
                        <a:pt x="8" y="10"/>
                        <a:pt x="8" y="10"/>
                        <a:pt x="9" y="10"/>
                      </a:cubicBezTo>
                      <a:cubicBezTo>
                        <a:pt x="9" y="10"/>
                        <a:pt x="9" y="9"/>
                        <a:pt x="9" y="9"/>
                      </a:cubicBezTo>
                      <a:cubicBezTo>
                        <a:pt x="8" y="8"/>
                        <a:pt x="6" y="7"/>
                        <a:pt x="5" y="7"/>
                      </a:cubicBezTo>
                      <a:cubicBezTo>
                        <a:pt x="4" y="6"/>
                        <a:pt x="3" y="4"/>
                        <a:pt x="2" y="3"/>
                      </a:cubicBezTo>
                      <a:cubicBezTo>
                        <a:pt x="1" y="3"/>
                        <a:pt x="1" y="2"/>
                        <a:pt x="1" y="2"/>
                      </a:cubicBezTo>
                      <a:cubicBezTo>
                        <a:pt x="1" y="2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494"/>
                <p:cNvSpPr/>
                <p:nvPr/>
              </p:nvSpPr>
              <p:spPr bwMode="auto">
                <a:xfrm>
                  <a:off x="855663" y="2439988"/>
                  <a:ext cx="1588" cy="9525"/>
                </a:xfrm>
                <a:custGeom>
                  <a:avLst/>
                  <a:gdLst>
                    <a:gd name="T0" fmla="*/ 1 w 2"/>
                    <a:gd name="T1" fmla="*/ 0 h 9"/>
                    <a:gd name="T2" fmla="*/ 0 w 2"/>
                    <a:gd name="T3" fmla="*/ 9 h 9"/>
                    <a:gd name="T4" fmla="*/ 1 w 2"/>
                    <a:gd name="T5" fmla="*/ 9 h 9"/>
                    <a:gd name="T6" fmla="*/ 2 w 2"/>
                    <a:gd name="T7" fmla="*/ 0 h 9"/>
                    <a:gd name="T8" fmla="*/ 1 w 2"/>
                    <a:gd name="T9" fmla="*/ 0 h 9"/>
                    <a:gd name="T10" fmla="*/ 1 w 2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" h="9">
                      <a:moveTo>
                        <a:pt x="1" y="0"/>
                      </a:moveTo>
                      <a:cubicBezTo>
                        <a:pt x="1" y="3"/>
                        <a:pt x="0" y="6"/>
                        <a:pt x="0" y="9"/>
                      </a:cubicBezTo>
                      <a:cubicBezTo>
                        <a:pt x="0" y="9"/>
                        <a:pt x="1" y="9"/>
                        <a:pt x="1" y="9"/>
                      </a:cubicBezTo>
                      <a:cubicBezTo>
                        <a:pt x="1" y="6"/>
                        <a:pt x="2" y="3"/>
                        <a:pt x="2" y="0"/>
                      </a:cubicBez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495"/>
                <p:cNvSpPr>
                  <a:spLocks noEditPoints="1"/>
                </p:cNvSpPr>
                <p:nvPr/>
              </p:nvSpPr>
              <p:spPr bwMode="auto">
                <a:xfrm>
                  <a:off x="820738" y="2447926"/>
                  <a:ext cx="39688" cy="41275"/>
                </a:xfrm>
                <a:custGeom>
                  <a:avLst/>
                  <a:gdLst>
                    <a:gd name="T0" fmla="*/ 18 w 37"/>
                    <a:gd name="T1" fmla="*/ 38 h 39"/>
                    <a:gd name="T2" fmla="*/ 18 w 37"/>
                    <a:gd name="T3" fmla="*/ 38 h 39"/>
                    <a:gd name="T4" fmla="*/ 28 w 37"/>
                    <a:gd name="T5" fmla="*/ 35 h 39"/>
                    <a:gd name="T6" fmla="*/ 26 w 37"/>
                    <a:gd name="T7" fmla="*/ 18 h 39"/>
                    <a:gd name="T8" fmla="*/ 26 w 37"/>
                    <a:gd name="T9" fmla="*/ 18 h 39"/>
                    <a:gd name="T10" fmla="*/ 20 w 37"/>
                    <a:gd name="T11" fmla="*/ 16 h 39"/>
                    <a:gd name="T12" fmla="*/ 20 w 37"/>
                    <a:gd name="T13" fmla="*/ 16 h 39"/>
                    <a:gd name="T14" fmla="*/ 20 w 37"/>
                    <a:gd name="T15" fmla="*/ 16 h 39"/>
                    <a:gd name="T16" fmla="*/ 16 w 37"/>
                    <a:gd name="T17" fmla="*/ 8 h 39"/>
                    <a:gd name="T18" fmla="*/ 23 w 37"/>
                    <a:gd name="T19" fmla="*/ 3 h 39"/>
                    <a:gd name="T20" fmla="*/ 23 w 37"/>
                    <a:gd name="T21" fmla="*/ 3 h 39"/>
                    <a:gd name="T22" fmla="*/ 18 w 37"/>
                    <a:gd name="T23" fmla="*/ 4 h 39"/>
                    <a:gd name="T24" fmla="*/ 14 w 37"/>
                    <a:gd name="T25" fmla="*/ 14 h 39"/>
                    <a:gd name="T26" fmla="*/ 21 w 37"/>
                    <a:gd name="T27" fmla="*/ 17 h 39"/>
                    <a:gd name="T28" fmla="*/ 30 w 37"/>
                    <a:gd name="T29" fmla="*/ 19 h 39"/>
                    <a:gd name="T30" fmla="*/ 33 w 37"/>
                    <a:gd name="T31" fmla="*/ 21 h 39"/>
                    <a:gd name="T32" fmla="*/ 35 w 37"/>
                    <a:gd name="T33" fmla="*/ 26 h 39"/>
                    <a:gd name="T34" fmla="*/ 35 w 37"/>
                    <a:gd name="T35" fmla="*/ 30 h 39"/>
                    <a:gd name="T36" fmla="*/ 32 w 37"/>
                    <a:gd name="T37" fmla="*/ 33 h 39"/>
                    <a:gd name="T38" fmla="*/ 18 w 37"/>
                    <a:gd name="T39" fmla="*/ 38 h 39"/>
                    <a:gd name="T40" fmla="*/ 18 w 37"/>
                    <a:gd name="T41" fmla="*/ 38 h 39"/>
                    <a:gd name="T42" fmla="*/ 18 w 37"/>
                    <a:gd name="T43" fmla="*/ 38 h 39"/>
                    <a:gd name="T44" fmla="*/ 2 w 37"/>
                    <a:gd name="T45" fmla="*/ 37 h 39"/>
                    <a:gd name="T46" fmla="*/ 0 w 37"/>
                    <a:gd name="T47" fmla="*/ 29 h 39"/>
                    <a:gd name="T48" fmla="*/ 0 w 37"/>
                    <a:gd name="T49" fmla="*/ 29 h 39"/>
                    <a:gd name="T50" fmla="*/ 2 w 37"/>
                    <a:gd name="T51" fmla="*/ 38 h 39"/>
                    <a:gd name="T52" fmla="*/ 17 w 37"/>
                    <a:gd name="T53" fmla="*/ 39 h 39"/>
                    <a:gd name="T54" fmla="*/ 32 w 37"/>
                    <a:gd name="T55" fmla="*/ 34 h 39"/>
                    <a:gd name="T56" fmla="*/ 35 w 37"/>
                    <a:gd name="T57" fmla="*/ 23 h 39"/>
                    <a:gd name="T58" fmla="*/ 29 w 37"/>
                    <a:gd name="T59" fmla="*/ 18 h 39"/>
                    <a:gd name="T60" fmla="*/ 17 w 37"/>
                    <a:gd name="T61" fmla="*/ 16 h 39"/>
                    <a:gd name="T62" fmla="*/ 15 w 37"/>
                    <a:gd name="T63" fmla="*/ 14 h 39"/>
                    <a:gd name="T64" fmla="*/ 14 w 37"/>
                    <a:gd name="T65" fmla="*/ 12 h 39"/>
                    <a:gd name="T66" fmla="*/ 15 w 37"/>
                    <a:gd name="T67" fmla="*/ 9 h 39"/>
                    <a:gd name="T68" fmla="*/ 18 w 37"/>
                    <a:gd name="T69" fmla="*/ 5 h 39"/>
                    <a:gd name="T70" fmla="*/ 28 w 37"/>
                    <a:gd name="T71" fmla="*/ 1 h 39"/>
                    <a:gd name="T72" fmla="*/ 33 w 37"/>
                    <a:gd name="T73" fmla="*/ 2 h 39"/>
                    <a:gd name="T74" fmla="*/ 35 w 37"/>
                    <a:gd name="T75" fmla="*/ 2 h 39"/>
                    <a:gd name="T76" fmla="*/ 30 w 37"/>
                    <a:gd name="T7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37" h="39">
                      <a:moveTo>
                        <a:pt x="18" y="38"/>
                      </a:move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moveTo>
                        <a:pt x="28" y="35"/>
                      </a:moveTo>
                      <a:cubicBezTo>
                        <a:pt x="28" y="35"/>
                        <a:pt x="28" y="35"/>
                        <a:pt x="28" y="35"/>
                      </a:cubicBezTo>
                      <a:cubicBezTo>
                        <a:pt x="28" y="35"/>
                        <a:pt x="28" y="35"/>
                        <a:pt x="28" y="35"/>
                      </a:cubicBezTo>
                      <a:moveTo>
                        <a:pt x="26" y="18"/>
                      </a:moveTo>
                      <a:cubicBezTo>
                        <a:pt x="26" y="18"/>
                        <a:pt x="26" y="18"/>
                        <a:pt x="26" y="18"/>
                      </a:cubicBezTo>
                      <a:cubicBezTo>
                        <a:pt x="26" y="18"/>
                        <a:pt x="26" y="18"/>
                        <a:pt x="26" y="18"/>
                      </a:cubicBezTo>
                      <a:moveTo>
                        <a:pt x="20" y="16"/>
                      </a:moveTo>
                      <a:cubicBezTo>
                        <a:pt x="20" y="16"/>
                        <a:pt x="20" y="16"/>
                        <a:pt x="20" y="16"/>
                      </a:cubicBezTo>
                      <a:cubicBezTo>
                        <a:pt x="20" y="16"/>
                        <a:pt x="20" y="16"/>
                        <a:pt x="20" y="16"/>
                      </a:cubicBezTo>
                      <a:moveTo>
                        <a:pt x="20" y="16"/>
                      </a:moveTo>
                      <a:cubicBezTo>
                        <a:pt x="20" y="16"/>
                        <a:pt x="20" y="16"/>
                        <a:pt x="20" y="16"/>
                      </a:cubicBezTo>
                      <a:cubicBezTo>
                        <a:pt x="20" y="16"/>
                        <a:pt x="20" y="16"/>
                        <a:pt x="20" y="16"/>
                      </a:cubicBezTo>
                      <a:moveTo>
                        <a:pt x="16" y="8"/>
                      </a:moveTo>
                      <a:cubicBezTo>
                        <a:pt x="16" y="8"/>
                        <a:pt x="16" y="8"/>
                        <a:pt x="16" y="8"/>
                      </a:cubicBezTo>
                      <a:cubicBezTo>
                        <a:pt x="16" y="8"/>
                        <a:pt x="16" y="8"/>
                        <a:pt x="16" y="8"/>
                      </a:cubicBezTo>
                      <a:moveTo>
                        <a:pt x="23" y="3"/>
                      </a:move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moveTo>
                        <a:pt x="27" y="1"/>
                      </a:moveTo>
                      <a:cubicBezTo>
                        <a:pt x="24" y="1"/>
                        <a:pt x="21" y="3"/>
                        <a:pt x="18" y="4"/>
                      </a:cubicBezTo>
                      <a:cubicBezTo>
                        <a:pt x="16" y="6"/>
                        <a:pt x="14" y="8"/>
                        <a:pt x="13" y="11"/>
                      </a:cubicBezTo>
                      <a:cubicBezTo>
                        <a:pt x="13" y="12"/>
                        <a:pt x="13" y="13"/>
                        <a:pt x="14" y="14"/>
                      </a:cubicBezTo>
                      <a:cubicBezTo>
                        <a:pt x="14" y="15"/>
                        <a:pt x="15" y="16"/>
                        <a:pt x="16" y="16"/>
                      </a:cubicBezTo>
                      <a:cubicBezTo>
                        <a:pt x="18" y="17"/>
                        <a:pt x="19" y="17"/>
                        <a:pt x="21" y="17"/>
                      </a:cubicBezTo>
                      <a:cubicBezTo>
                        <a:pt x="23" y="18"/>
                        <a:pt x="24" y="18"/>
                        <a:pt x="26" y="18"/>
                      </a:cubicBezTo>
                      <a:cubicBezTo>
                        <a:pt x="28" y="18"/>
                        <a:pt x="29" y="18"/>
                        <a:pt x="30" y="19"/>
                      </a:cubicBezTo>
                      <a:cubicBezTo>
                        <a:pt x="31" y="19"/>
                        <a:pt x="31" y="19"/>
                        <a:pt x="32" y="20"/>
                      </a:cubicBezTo>
                      <a:cubicBezTo>
                        <a:pt x="32" y="20"/>
                        <a:pt x="33" y="20"/>
                        <a:pt x="33" y="21"/>
                      </a:cubicBezTo>
                      <a:cubicBezTo>
                        <a:pt x="34" y="21"/>
                        <a:pt x="34" y="22"/>
                        <a:pt x="34" y="23"/>
                      </a:cubicBezTo>
                      <a:cubicBezTo>
                        <a:pt x="35" y="24"/>
                        <a:pt x="35" y="25"/>
                        <a:pt x="35" y="26"/>
                      </a:cubicBezTo>
                      <a:cubicBezTo>
                        <a:pt x="35" y="27"/>
                        <a:pt x="35" y="27"/>
                        <a:pt x="35" y="28"/>
                      </a:cubicBezTo>
                      <a:cubicBezTo>
                        <a:pt x="35" y="29"/>
                        <a:pt x="35" y="29"/>
                        <a:pt x="35" y="30"/>
                      </a:cubicBezTo>
                      <a:cubicBezTo>
                        <a:pt x="35" y="30"/>
                        <a:pt x="34" y="31"/>
                        <a:pt x="34" y="31"/>
                      </a:cubicBezTo>
                      <a:cubicBezTo>
                        <a:pt x="33" y="32"/>
                        <a:pt x="32" y="33"/>
                        <a:pt x="32" y="33"/>
                      </a:cubicBezTo>
                      <a:cubicBezTo>
                        <a:pt x="30" y="34"/>
                        <a:pt x="29" y="35"/>
                        <a:pt x="28" y="35"/>
                      </a:cubicBezTo>
                      <a:cubicBezTo>
                        <a:pt x="25" y="37"/>
                        <a:pt x="21" y="37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4" y="38"/>
                        <a:pt x="9" y="38"/>
                        <a:pt x="5" y="38"/>
                      </a:cubicBezTo>
                      <a:cubicBezTo>
                        <a:pt x="4" y="38"/>
                        <a:pt x="3" y="37"/>
                        <a:pt x="2" y="37"/>
                      </a:cubicBezTo>
                      <a:cubicBezTo>
                        <a:pt x="2" y="35"/>
                        <a:pt x="1" y="33"/>
                        <a:pt x="1" y="30"/>
                      </a:cubicBezTo>
                      <a:cubicBezTo>
                        <a:pt x="1" y="30"/>
                        <a:pt x="0" y="29"/>
                        <a:pt x="0" y="29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28"/>
                        <a:pt x="0" y="28"/>
                        <a:pt x="0" y="29"/>
                      </a:cubicBezTo>
                      <a:cubicBezTo>
                        <a:pt x="0" y="32"/>
                        <a:pt x="1" y="35"/>
                        <a:pt x="1" y="38"/>
                      </a:cubicBezTo>
                      <a:cubicBezTo>
                        <a:pt x="1" y="38"/>
                        <a:pt x="1" y="38"/>
                        <a:pt x="2" y="38"/>
                      </a:cubicBezTo>
                      <a:cubicBezTo>
                        <a:pt x="4" y="39"/>
                        <a:pt x="6" y="39"/>
                        <a:pt x="8" y="39"/>
                      </a:cubicBezTo>
                      <a:cubicBezTo>
                        <a:pt x="11" y="39"/>
                        <a:pt x="14" y="39"/>
                        <a:pt x="17" y="39"/>
                      </a:cubicBezTo>
                      <a:cubicBezTo>
                        <a:pt x="20" y="38"/>
                        <a:pt x="23" y="38"/>
                        <a:pt x="25" y="37"/>
                      </a:cubicBezTo>
                      <a:cubicBezTo>
                        <a:pt x="28" y="36"/>
                        <a:pt x="30" y="35"/>
                        <a:pt x="32" y="34"/>
                      </a:cubicBezTo>
                      <a:cubicBezTo>
                        <a:pt x="34" y="33"/>
                        <a:pt x="35" y="31"/>
                        <a:pt x="36" y="29"/>
                      </a:cubicBezTo>
                      <a:cubicBezTo>
                        <a:pt x="37" y="27"/>
                        <a:pt x="36" y="25"/>
                        <a:pt x="35" y="23"/>
                      </a:cubicBezTo>
                      <a:cubicBezTo>
                        <a:pt x="35" y="21"/>
                        <a:pt x="34" y="20"/>
                        <a:pt x="33" y="19"/>
                      </a:cubicBezTo>
                      <a:cubicBezTo>
                        <a:pt x="32" y="18"/>
                        <a:pt x="31" y="18"/>
                        <a:pt x="29" y="18"/>
                      </a:cubicBezTo>
                      <a:cubicBezTo>
                        <a:pt x="26" y="17"/>
                        <a:pt x="23" y="17"/>
                        <a:pt x="20" y="16"/>
                      </a:cubicBezTo>
                      <a:cubicBezTo>
                        <a:pt x="19" y="16"/>
                        <a:pt x="18" y="16"/>
                        <a:pt x="17" y="16"/>
                      </a:cubicBezTo>
                      <a:cubicBezTo>
                        <a:pt x="16" y="16"/>
                        <a:pt x="16" y="15"/>
                        <a:pt x="16" y="15"/>
                      </a:cubicBezTo>
                      <a:cubicBezTo>
                        <a:pt x="15" y="15"/>
                        <a:pt x="15" y="15"/>
                        <a:pt x="15" y="14"/>
                      </a:cubicBezTo>
                      <a:cubicBezTo>
                        <a:pt x="15" y="14"/>
                        <a:pt x="15" y="14"/>
                        <a:pt x="14" y="14"/>
                      </a:cubicBezTo>
                      <a:cubicBezTo>
                        <a:pt x="14" y="13"/>
                        <a:pt x="14" y="13"/>
                        <a:pt x="14" y="12"/>
                      </a:cubicBezTo>
                      <a:cubicBezTo>
                        <a:pt x="14" y="12"/>
                        <a:pt x="14" y="11"/>
                        <a:pt x="14" y="11"/>
                      </a:cubicBezTo>
                      <a:cubicBezTo>
                        <a:pt x="14" y="10"/>
                        <a:pt x="14" y="10"/>
                        <a:pt x="15" y="9"/>
                      </a:cubicBezTo>
                      <a:cubicBezTo>
                        <a:pt x="15" y="9"/>
                        <a:pt x="15" y="8"/>
                        <a:pt x="16" y="8"/>
                      </a:cubicBezTo>
                      <a:cubicBezTo>
                        <a:pt x="16" y="7"/>
                        <a:pt x="17" y="6"/>
                        <a:pt x="18" y="5"/>
                      </a:cubicBezTo>
                      <a:cubicBezTo>
                        <a:pt x="20" y="4"/>
                        <a:pt x="21" y="3"/>
                        <a:pt x="23" y="3"/>
                      </a:cubicBezTo>
                      <a:cubicBezTo>
                        <a:pt x="25" y="2"/>
                        <a:pt x="26" y="2"/>
                        <a:pt x="28" y="1"/>
                      </a:cubicBezTo>
                      <a:cubicBezTo>
                        <a:pt x="29" y="1"/>
                        <a:pt x="30" y="1"/>
                        <a:pt x="31" y="1"/>
                      </a:cubicBezTo>
                      <a:cubicBezTo>
                        <a:pt x="32" y="1"/>
                        <a:pt x="33" y="2"/>
                        <a:pt x="33" y="2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5" y="3"/>
                        <a:pt x="35" y="2"/>
                        <a:pt x="35" y="2"/>
                      </a:cubicBezTo>
                      <a:cubicBezTo>
                        <a:pt x="35" y="2"/>
                        <a:pt x="35" y="2"/>
                        <a:pt x="35" y="2"/>
                      </a:cubicBezTo>
                      <a:cubicBezTo>
                        <a:pt x="33" y="1"/>
                        <a:pt x="32" y="0"/>
                        <a:pt x="30" y="0"/>
                      </a:cubicBezTo>
                      <a:cubicBezTo>
                        <a:pt x="29" y="0"/>
                        <a:pt x="28" y="1"/>
                        <a:pt x="27" y="1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496"/>
                <p:cNvSpPr>
                  <a:spLocks noEditPoints="1"/>
                </p:cNvSpPr>
                <p:nvPr/>
              </p:nvSpPr>
              <p:spPr bwMode="auto">
                <a:xfrm>
                  <a:off x="819150" y="2439988"/>
                  <a:ext cx="38100" cy="39688"/>
                </a:xfrm>
                <a:custGeom>
                  <a:avLst/>
                  <a:gdLst>
                    <a:gd name="T0" fmla="*/ 5 w 36"/>
                    <a:gd name="T1" fmla="*/ 36 h 37"/>
                    <a:gd name="T2" fmla="*/ 5 w 36"/>
                    <a:gd name="T3" fmla="*/ 36 h 37"/>
                    <a:gd name="T4" fmla="*/ 5 w 36"/>
                    <a:gd name="T5" fmla="*/ 36 h 37"/>
                    <a:gd name="T6" fmla="*/ 19 w 36"/>
                    <a:gd name="T7" fmla="*/ 32 h 37"/>
                    <a:gd name="T8" fmla="*/ 3 w 36"/>
                    <a:gd name="T9" fmla="*/ 20 h 37"/>
                    <a:gd name="T10" fmla="*/ 3 w 36"/>
                    <a:gd name="T11" fmla="*/ 20 h 37"/>
                    <a:gd name="T12" fmla="*/ 3 w 36"/>
                    <a:gd name="T13" fmla="*/ 12 h 37"/>
                    <a:gd name="T14" fmla="*/ 8 w 36"/>
                    <a:gd name="T15" fmla="*/ 6 h 37"/>
                    <a:gd name="T16" fmla="*/ 8 w 36"/>
                    <a:gd name="T17" fmla="*/ 6 h 37"/>
                    <a:gd name="T18" fmla="*/ 14 w 36"/>
                    <a:gd name="T19" fmla="*/ 3 h 37"/>
                    <a:gd name="T20" fmla="*/ 19 w 36"/>
                    <a:gd name="T21" fmla="*/ 1 h 37"/>
                    <a:gd name="T22" fmla="*/ 1 w 36"/>
                    <a:gd name="T23" fmla="*/ 15 h 37"/>
                    <a:gd name="T24" fmla="*/ 4 w 36"/>
                    <a:gd name="T25" fmla="*/ 23 h 37"/>
                    <a:gd name="T26" fmla="*/ 11 w 36"/>
                    <a:gd name="T27" fmla="*/ 27 h 37"/>
                    <a:gd name="T28" fmla="*/ 19 w 36"/>
                    <a:gd name="T29" fmla="*/ 32 h 37"/>
                    <a:gd name="T30" fmla="*/ 19 w 36"/>
                    <a:gd name="T31" fmla="*/ 33 h 37"/>
                    <a:gd name="T32" fmla="*/ 19 w 36"/>
                    <a:gd name="T33" fmla="*/ 34 h 37"/>
                    <a:gd name="T34" fmla="*/ 19 w 36"/>
                    <a:gd name="T35" fmla="*/ 35 h 37"/>
                    <a:gd name="T36" fmla="*/ 14 w 36"/>
                    <a:gd name="T37" fmla="*/ 36 h 37"/>
                    <a:gd name="T38" fmla="*/ 1 w 36"/>
                    <a:gd name="T39" fmla="*/ 35 h 37"/>
                    <a:gd name="T40" fmla="*/ 1 w 36"/>
                    <a:gd name="T41" fmla="*/ 36 h 37"/>
                    <a:gd name="T42" fmla="*/ 9 w 36"/>
                    <a:gd name="T43" fmla="*/ 37 h 37"/>
                    <a:gd name="T44" fmla="*/ 18 w 36"/>
                    <a:gd name="T45" fmla="*/ 36 h 37"/>
                    <a:gd name="T46" fmla="*/ 20 w 36"/>
                    <a:gd name="T47" fmla="*/ 32 h 37"/>
                    <a:gd name="T48" fmla="*/ 13 w 36"/>
                    <a:gd name="T49" fmla="*/ 27 h 37"/>
                    <a:gd name="T50" fmla="*/ 4 w 36"/>
                    <a:gd name="T51" fmla="*/ 22 h 37"/>
                    <a:gd name="T52" fmla="*/ 2 w 36"/>
                    <a:gd name="T53" fmla="*/ 17 h 37"/>
                    <a:gd name="T54" fmla="*/ 3 w 36"/>
                    <a:gd name="T55" fmla="*/ 12 h 37"/>
                    <a:gd name="T56" fmla="*/ 8 w 36"/>
                    <a:gd name="T57" fmla="*/ 6 h 37"/>
                    <a:gd name="T58" fmla="*/ 22 w 36"/>
                    <a:gd name="T59" fmla="*/ 1 h 37"/>
                    <a:gd name="T60" fmla="*/ 36 w 36"/>
                    <a:gd name="T61" fmla="*/ 0 h 37"/>
                    <a:gd name="T62" fmla="*/ 19 w 36"/>
                    <a:gd name="T63" fmla="*/ 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6" h="37">
                      <a:moveTo>
                        <a:pt x="5" y="36"/>
                      </a:moveTo>
                      <a:cubicBezTo>
                        <a:pt x="5" y="36"/>
                        <a:pt x="5" y="36"/>
                        <a:pt x="5" y="36"/>
                      </a:cubicBezTo>
                      <a:cubicBezTo>
                        <a:pt x="5" y="36"/>
                        <a:pt x="5" y="36"/>
                        <a:pt x="5" y="36"/>
                      </a:cubicBezTo>
                      <a:moveTo>
                        <a:pt x="5" y="36"/>
                      </a:moveTo>
                      <a:cubicBezTo>
                        <a:pt x="5" y="36"/>
                        <a:pt x="5" y="36"/>
                        <a:pt x="5" y="36"/>
                      </a:cubicBezTo>
                      <a:cubicBezTo>
                        <a:pt x="5" y="36"/>
                        <a:pt x="5" y="36"/>
                        <a:pt x="5" y="36"/>
                      </a:cubicBezTo>
                      <a:moveTo>
                        <a:pt x="19" y="32"/>
                      </a:moveTo>
                      <a:cubicBezTo>
                        <a:pt x="19" y="32"/>
                        <a:pt x="19" y="32"/>
                        <a:pt x="19" y="32"/>
                      </a:cubicBezTo>
                      <a:cubicBezTo>
                        <a:pt x="19" y="32"/>
                        <a:pt x="19" y="32"/>
                        <a:pt x="19" y="32"/>
                      </a:cubicBezTo>
                      <a:moveTo>
                        <a:pt x="3" y="20"/>
                      </a:moveTo>
                      <a:cubicBezTo>
                        <a:pt x="3" y="20"/>
                        <a:pt x="3" y="20"/>
                        <a:pt x="3" y="20"/>
                      </a:cubicBezTo>
                      <a:cubicBezTo>
                        <a:pt x="3" y="20"/>
                        <a:pt x="3" y="20"/>
                        <a:pt x="3" y="20"/>
                      </a:cubicBezTo>
                      <a:moveTo>
                        <a:pt x="3" y="12"/>
                      </a:move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3" y="12"/>
                        <a:pt x="3" y="12"/>
                        <a:pt x="3" y="12"/>
                      </a:cubicBezTo>
                      <a:moveTo>
                        <a:pt x="8" y="6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8" y="6"/>
                        <a:pt x="8" y="6"/>
                        <a:pt x="8" y="6"/>
                      </a:cubicBezTo>
                      <a:moveTo>
                        <a:pt x="14" y="3"/>
                      </a:move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3"/>
                        <a:pt x="14" y="3"/>
                      </a:cubicBezTo>
                      <a:moveTo>
                        <a:pt x="19" y="1"/>
                      </a:moveTo>
                      <a:cubicBezTo>
                        <a:pt x="15" y="2"/>
                        <a:pt x="10" y="3"/>
                        <a:pt x="7" y="6"/>
                      </a:cubicBezTo>
                      <a:cubicBezTo>
                        <a:pt x="4" y="8"/>
                        <a:pt x="1" y="12"/>
                        <a:pt x="1" y="15"/>
                      </a:cubicBezTo>
                      <a:cubicBezTo>
                        <a:pt x="1" y="17"/>
                        <a:pt x="2" y="19"/>
                        <a:pt x="2" y="21"/>
                      </a:cubicBezTo>
                      <a:cubicBezTo>
                        <a:pt x="3" y="22"/>
                        <a:pt x="3" y="22"/>
                        <a:pt x="4" y="23"/>
                      </a:cubicBezTo>
                      <a:cubicBezTo>
                        <a:pt x="4" y="23"/>
                        <a:pt x="4" y="23"/>
                        <a:pt x="5" y="24"/>
                      </a:cubicBezTo>
                      <a:cubicBezTo>
                        <a:pt x="7" y="25"/>
                        <a:pt x="9" y="26"/>
                        <a:pt x="11" y="27"/>
                      </a:cubicBezTo>
                      <a:cubicBezTo>
                        <a:pt x="13" y="28"/>
                        <a:pt x="15" y="29"/>
                        <a:pt x="17" y="31"/>
                      </a:cubicBezTo>
                      <a:cubicBezTo>
                        <a:pt x="18" y="31"/>
                        <a:pt x="18" y="32"/>
                        <a:pt x="19" y="32"/>
                      </a:cubicBezTo>
                      <a:cubicBezTo>
                        <a:pt x="19" y="33"/>
                        <a:pt x="19" y="33"/>
                        <a:pt x="19" y="33"/>
                      </a:cubicBezTo>
                      <a:cubicBezTo>
                        <a:pt x="19" y="33"/>
                        <a:pt x="19" y="33"/>
                        <a:pt x="19" y="33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5"/>
                        <a:pt x="19" y="35"/>
                        <a:pt x="19" y="35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7" y="36"/>
                        <a:pt x="15" y="36"/>
                        <a:pt x="14" y="36"/>
                      </a:cubicBezTo>
                      <a:cubicBezTo>
                        <a:pt x="11" y="37"/>
                        <a:pt x="8" y="36"/>
                        <a:pt x="5" y="36"/>
                      </a:cubicBezTo>
                      <a:cubicBezTo>
                        <a:pt x="4" y="36"/>
                        <a:pt x="3" y="36"/>
                        <a:pt x="1" y="35"/>
                      </a:cubicBezTo>
                      <a:cubicBezTo>
                        <a:pt x="1" y="35"/>
                        <a:pt x="1" y="35"/>
                        <a:pt x="1" y="35"/>
                      </a:cubicBezTo>
                      <a:cubicBezTo>
                        <a:pt x="0" y="35"/>
                        <a:pt x="0" y="36"/>
                        <a:pt x="1" y="36"/>
                      </a:cubicBezTo>
                      <a:cubicBezTo>
                        <a:pt x="2" y="36"/>
                        <a:pt x="3" y="37"/>
                        <a:pt x="4" y="37"/>
                      </a:cubicBezTo>
                      <a:cubicBezTo>
                        <a:pt x="6" y="37"/>
                        <a:pt x="7" y="37"/>
                        <a:pt x="9" y="37"/>
                      </a:cubicBezTo>
                      <a:cubicBezTo>
                        <a:pt x="11" y="37"/>
                        <a:pt x="13" y="37"/>
                        <a:pt x="14" y="37"/>
                      </a:cubicBezTo>
                      <a:cubicBezTo>
                        <a:pt x="16" y="37"/>
                        <a:pt x="17" y="37"/>
                        <a:pt x="18" y="36"/>
                      </a:cubicBezTo>
                      <a:cubicBezTo>
                        <a:pt x="19" y="36"/>
                        <a:pt x="20" y="35"/>
                        <a:pt x="20" y="34"/>
                      </a:cubicBezTo>
                      <a:cubicBezTo>
                        <a:pt x="20" y="33"/>
                        <a:pt x="20" y="33"/>
                        <a:pt x="20" y="32"/>
                      </a:cubicBezTo>
                      <a:cubicBezTo>
                        <a:pt x="19" y="31"/>
                        <a:pt x="18" y="30"/>
                        <a:pt x="17" y="30"/>
                      </a:cubicBezTo>
                      <a:cubicBezTo>
                        <a:pt x="16" y="29"/>
                        <a:pt x="14" y="28"/>
                        <a:pt x="13" y="27"/>
                      </a:cubicBezTo>
                      <a:cubicBezTo>
                        <a:pt x="11" y="26"/>
                        <a:pt x="8" y="25"/>
                        <a:pt x="6" y="23"/>
                      </a:cubicBezTo>
                      <a:cubicBezTo>
                        <a:pt x="5" y="23"/>
                        <a:pt x="5" y="22"/>
                        <a:pt x="4" y="22"/>
                      </a:cubicBezTo>
                      <a:cubicBezTo>
                        <a:pt x="4" y="21"/>
                        <a:pt x="3" y="20"/>
                        <a:pt x="3" y="20"/>
                      </a:cubicBezTo>
                      <a:cubicBezTo>
                        <a:pt x="2" y="19"/>
                        <a:pt x="2" y="18"/>
                        <a:pt x="2" y="17"/>
                      </a:cubicBezTo>
                      <a:cubicBezTo>
                        <a:pt x="2" y="16"/>
                        <a:pt x="2" y="16"/>
                        <a:pt x="2" y="15"/>
                      </a:cubicBezTo>
                      <a:cubicBezTo>
                        <a:pt x="2" y="14"/>
                        <a:pt x="2" y="13"/>
                        <a:pt x="3" y="12"/>
                      </a:cubicBezTo>
                      <a:cubicBezTo>
                        <a:pt x="3" y="11"/>
                        <a:pt x="4" y="10"/>
                        <a:pt x="5" y="10"/>
                      </a:cubicBezTo>
                      <a:cubicBezTo>
                        <a:pt x="6" y="8"/>
                        <a:pt x="7" y="7"/>
                        <a:pt x="8" y="6"/>
                      </a:cubicBezTo>
                      <a:cubicBezTo>
                        <a:pt x="10" y="5"/>
                        <a:pt x="12" y="4"/>
                        <a:pt x="14" y="3"/>
                      </a:cubicBezTo>
                      <a:cubicBezTo>
                        <a:pt x="17" y="2"/>
                        <a:pt x="19" y="2"/>
                        <a:pt x="22" y="1"/>
                      </a:cubicBezTo>
                      <a:cubicBezTo>
                        <a:pt x="27" y="1"/>
                        <a:pt x="31" y="1"/>
                        <a:pt x="36" y="1"/>
                      </a:cubicBezTo>
                      <a:cubicBezTo>
                        <a:pt x="36" y="1"/>
                        <a:pt x="36" y="0"/>
                        <a:pt x="36" y="0"/>
                      </a:cubicBezTo>
                      <a:cubicBezTo>
                        <a:pt x="35" y="0"/>
                        <a:pt x="34" y="0"/>
                        <a:pt x="33" y="0"/>
                      </a:cubicBezTo>
                      <a:cubicBezTo>
                        <a:pt x="28" y="0"/>
                        <a:pt x="24" y="0"/>
                        <a:pt x="19" y="1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497"/>
                <p:cNvSpPr/>
                <p:nvPr/>
              </p:nvSpPr>
              <p:spPr bwMode="auto">
                <a:xfrm>
                  <a:off x="838200" y="2432051"/>
                  <a:ext cx="9525" cy="9525"/>
                </a:xfrm>
                <a:custGeom>
                  <a:avLst/>
                  <a:gdLst>
                    <a:gd name="T0" fmla="*/ 1 w 8"/>
                    <a:gd name="T1" fmla="*/ 1 h 9"/>
                    <a:gd name="T2" fmla="*/ 0 w 8"/>
                    <a:gd name="T3" fmla="*/ 1 h 9"/>
                    <a:gd name="T4" fmla="*/ 0 w 8"/>
                    <a:gd name="T5" fmla="*/ 9 h 9"/>
                    <a:gd name="T6" fmla="*/ 1 w 8"/>
                    <a:gd name="T7" fmla="*/ 9 h 9"/>
                    <a:gd name="T8" fmla="*/ 1 w 8"/>
                    <a:gd name="T9" fmla="*/ 9 h 9"/>
                    <a:gd name="T10" fmla="*/ 1 w 8"/>
                    <a:gd name="T11" fmla="*/ 1 h 9"/>
                    <a:gd name="T12" fmla="*/ 7 w 8"/>
                    <a:gd name="T13" fmla="*/ 1 h 9"/>
                    <a:gd name="T14" fmla="*/ 7 w 8"/>
                    <a:gd name="T15" fmla="*/ 7 h 9"/>
                    <a:gd name="T16" fmla="*/ 8 w 8"/>
                    <a:gd name="T17" fmla="*/ 7 h 9"/>
                    <a:gd name="T18" fmla="*/ 8 w 8"/>
                    <a:gd name="T19" fmla="*/ 1 h 9"/>
                    <a:gd name="T20" fmla="*/ 7 w 8"/>
                    <a:gd name="T21" fmla="*/ 0 h 9"/>
                    <a:gd name="T22" fmla="*/ 6 w 8"/>
                    <a:gd name="T23" fmla="*/ 0 h 9"/>
                    <a:gd name="T24" fmla="*/ 1 w 8"/>
                    <a:gd name="T25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9">
                      <a:moveTo>
                        <a:pt x="1" y="1"/>
                      </a:move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4"/>
                        <a:pt x="1" y="6"/>
                        <a:pt x="0" y="9"/>
                      </a:cubicBezTo>
                      <a:cubicBezTo>
                        <a:pt x="0" y="9"/>
                        <a:pt x="0" y="9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6"/>
                        <a:pt x="1" y="4"/>
                        <a:pt x="1" y="1"/>
                      </a:cubicBezTo>
                      <a:cubicBezTo>
                        <a:pt x="3" y="1"/>
                        <a:pt x="5" y="1"/>
                        <a:pt x="7" y="1"/>
                      </a:cubicBezTo>
                      <a:cubicBezTo>
                        <a:pt x="7" y="3"/>
                        <a:pt x="7" y="5"/>
                        <a:pt x="7" y="7"/>
                      </a:cubicBezTo>
                      <a:cubicBezTo>
                        <a:pt x="7" y="8"/>
                        <a:pt x="8" y="8"/>
                        <a:pt x="8" y="7"/>
                      </a:cubicBezTo>
                      <a:cubicBezTo>
                        <a:pt x="8" y="5"/>
                        <a:pt x="8" y="3"/>
                        <a:pt x="8" y="1"/>
                      </a:cubicBezTo>
                      <a:cubicBezTo>
                        <a:pt x="8" y="1"/>
                        <a:pt x="8" y="1"/>
                        <a:pt x="7" y="0"/>
                      </a:cubicBezTo>
                      <a:cubicBezTo>
                        <a:pt x="7" y="0"/>
                        <a:pt x="7" y="0"/>
                        <a:pt x="6" y="0"/>
                      </a:cubicBezTo>
                      <a:cubicBezTo>
                        <a:pt x="5" y="0"/>
                        <a:pt x="3" y="1"/>
                        <a:pt x="1" y="1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498"/>
                <p:cNvSpPr/>
                <p:nvPr/>
              </p:nvSpPr>
              <p:spPr bwMode="auto">
                <a:xfrm>
                  <a:off x="839788" y="2486026"/>
                  <a:ext cx="7938" cy="9525"/>
                </a:xfrm>
                <a:custGeom>
                  <a:avLst/>
                  <a:gdLst>
                    <a:gd name="T0" fmla="*/ 7 w 8"/>
                    <a:gd name="T1" fmla="*/ 0 h 8"/>
                    <a:gd name="T2" fmla="*/ 7 w 8"/>
                    <a:gd name="T3" fmla="*/ 6 h 8"/>
                    <a:gd name="T4" fmla="*/ 6 w 8"/>
                    <a:gd name="T5" fmla="*/ 6 h 8"/>
                    <a:gd name="T6" fmla="*/ 1 w 8"/>
                    <a:gd name="T7" fmla="*/ 7 h 8"/>
                    <a:gd name="T8" fmla="*/ 1 w 8"/>
                    <a:gd name="T9" fmla="*/ 2 h 8"/>
                    <a:gd name="T10" fmla="*/ 0 w 8"/>
                    <a:gd name="T11" fmla="*/ 2 h 8"/>
                    <a:gd name="T12" fmla="*/ 0 w 8"/>
                    <a:gd name="T13" fmla="*/ 7 h 8"/>
                    <a:gd name="T14" fmla="*/ 0 w 8"/>
                    <a:gd name="T15" fmla="*/ 7 h 8"/>
                    <a:gd name="T16" fmla="*/ 7 w 8"/>
                    <a:gd name="T17" fmla="*/ 7 h 8"/>
                    <a:gd name="T18" fmla="*/ 8 w 8"/>
                    <a:gd name="T19" fmla="*/ 7 h 8"/>
                    <a:gd name="T20" fmla="*/ 8 w 8"/>
                    <a:gd name="T21" fmla="*/ 0 h 8"/>
                    <a:gd name="T22" fmla="*/ 7 w 8"/>
                    <a:gd name="T23" fmla="*/ 0 h 8"/>
                    <a:gd name="T24" fmla="*/ 7 w 8"/>
                    <a:gd name="T25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8">
                      <a:moveTo>
                        <a:pt x="7" y="0"/>
                      </a:moveTo>
                      <a:cubicBezTo>
                        <a:pt x="7" y="2"/>
                        <a:pt x="7" y="4"/>
                        <a:pt x="7" y="6"/>
                      </a:cubicBezTo>
                      <a:cubicBezTo>
                        <a:pt x="6" y="6"/>
                        <a:pt x="6" y="6"/>
                        <a:pt x="6" y="6"/>
                      </a:cubicBezTo>
                      <a:cubicBezTo>
                        <a:pt x="4" y="7"/>
                        <a:pt x="3" y="7"/>
                        <a:pt x="1" y="7"/>
                      </a:cubicBezTo>
                      <a:cubicBezTo>
                        <a:pt x="1" y="5"/>
                        <a:pt x="1" y="3"/>
                        <a:pt x="1" y="2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0" y="3"/>
                        <a:pt x="0" y="5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3" y="7"/>
                        <a:pt x="5" y="8"/>
                        <a:pt x="7" y="7"/>
                      </a:cubicBezTo>
                      <a:cubicBezTo>
                        <a:pt x="7" y="7"/>
                        <a:pt x="8" y="7"/>
                        <a:pt x="8" y="7"/>
                      </a:cubicBezTo>
                      <a:cubicBezTo>
                        <a:pt x="8" y="5"/>
                        <a:pt x="8" y="2"/>
                        <a:pt x="8" y="0"/>
                      </a:cubicBezTo>
                      <a:cubicBezTo>
                        <a:pt x="8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499"/>
                <p:cNvSpPr>
                  <a:spLocks noEditPoints="1"/>
                </p:cNvSpPr>
                <p:nvPr/>
              </p:nvSpPr>
              <p:spPr bwMode="auto">
                <a:xfrm>
                  <a:off x="819150" y="2441576"/>
                  <a:ext cx="36513" cy="19050"/>
                </a:xfrm>
                <a:custGeom>
                  <a:avLst/>
                  <a:gdLst>
                    <a:gd name="T0" fmla="*/ 32 w 34"/>
                    <a:gd name="T1" fmla="*/ 1 h 19"/>
                    <a:gd name="T2" fmla="*/ 31 w 34"/>
                    <a:gd name="T3" fmla="*/ 3 h 19"/>
                    <a:gd name="T4" fmla="*/ 29 w 34"/>
                    <a:gd name="T5" fmla="*/ 3 h 19"/>
                    <a:gd name="T6" fmla="*/ 34 w 34"/>
                    <a:gd name="T7" fmla="*/ 4 h 19"/>
                    <a:gd name="T8" fmla="*/ 27 w 34"/>
                    <a:gd name="T9" fmla="*/ 4 h 19"/>
                    <a:gd name="T10" fmla="*/ 26 w 34"/>
                    <a:gd name="T11" fmla="*/ 5 h 19"/>
                    <a:gd name="T12" fmla="*/ 20 w 34"/>
                    <a:gd name="T13" fmla="*/ 6 h 19"/>
                    <a:gd name="T14" fmla="*/ 21 w 34"/>
                    <a:gd name="T15" fmla="*/ 6 h 19"/>
                    <a:gd name="T16" fmla="*/ 3 w 34"/>
                    <a:gd name="T17" fmla="*/ 13 h 19"/>
                    <a:gd name="T18" fmla="*/ 3 w 34"/>
                    <a:gd name="T19" fmla="*/ 14 h 19"/>
                    <a:gd name="T20" fmla="*/ 3 w 34"/>
                    <a:gd name="T21" fmla="*/ 16 h 19"/>
                    <a:gd name="T22" fmla="*/ 5 w 34"/>
                    <a:gd name="T23" fmla="*/ 17 h 19"/>
                    <a:gd name="T24" fmla="*/ 4 w 34"/>
                    <a:gd name="T25" fmla="*/ 10 h 19"/>
                    <a:gd name="T26" fmla="*/ 5 w 34"/>
                    <a:gd name="T27" fmla="*/ 8 h 19"/>
                    <a:gd name="T28" fmla="*/ 0 w 34"/>
                    <a:gd name="T29" fmla="*/ 15 h 19"/>
                    <a:gd name="T30" fmla="*/ 4 w 34"/>
                    <a:gd name="T31" fmla="*/ 8 h 19"/>
                    <a:gd name="T32" fmla="*/ 3 w 34"/>
                    <a:gd name="T33" fmla="*/ 13 h 19"/>
                    <a:gd name="T34" fmla="*/ 17 w 34"/>
                    <a:gd name="T35" fmla="*/ 7 h 19"/>
                    <a:gd name="T36" fmla="*/ 33 w 34"/>
                    <a:gd name="T37" fmla="*/ 5 h 19"/>
                    <a:gd name="T38" fmla="*/ 7 w 34"/>
                    <a:gd name="T39" fmla="*/ 6 h 19"/>
                    <a:gd name="T40" fmla="*/ 5 w 34"/>
                    <a:gd name="T41" fmla="*/ 8 h 19"/>
                    <a:gd name="T42" fmla="*/ 8 w 34"/>
                    <a:gd name="T43" fmla="*/ 4 h 19"/>
                    <a:gd name="T44" fmla="*/ 14 w 34"/>
                    <a:gd name="T45" fmla="*/ 6 h 19"/>
                    <a:gd name="T46" fmla="*/ 9 w 34"/>
                    <a:gd name="T47" fmla="*/ 5 h 19"/>
                    <a:gd name="T48" fmla="*/ 8 w 34"/>
                    <a:gd name="T49" fmla="*/ 14 h 19"/>
                    <a:gd name="T50" fmla="*/ 19 w 34"/>
                    <a:gd name="T51" fmla="*/ 9 h 19"/>
                    <a:gd name="T52" fmla="*/ 28 w 34"/>
                    <a:gd name="T53" fmla="*/ 2 h 19"/>
                    <a:gd name="T54" fmla="*/ 27 w 34"/>
                    <a:gd name="T55" fmla="*/ 4 h 19"/>
                    <a:gd name="T56" fmla="*/ 27 w 34"/>
                    <a:gd name="T57" fmla="*/ 6 h 19"/>
                    <a:gd name="T58" fmla="*/ 26 w 34"/>
                    <a:gd name="T59" fmla="*/ 2 h 19"/>
                    <a:gd name="T60" fmla="*/ 30 w 34"/>
                    <a:gd name="T61" fmla="*/ 5 h 19"/>
                    <a:gd name="T62" fmla="*/ 32 w 34"/>
                    <a:gd name="T63" fmla="*/ 1 h 19"/>
                    <a:gd name="T64" fmla="*/ 25 w 34"/>
                    <a:gd name="T65" fmla="*/ 4 h 19"/>
                    <a:gd name="T66" fmla="*/ 27 w 34"/>
                    <a:gd name="T67" fmla="*/ 0 h 19"/>
                    <a:gd name="T68" fmla="*/ 19 w 34"/>
                    <a:gd name="T69" fmla="*/ 7 h 19"/>
                    <a:gd name="T70" fmla="*/ 19 w 34"/>
                    <a:gd name="T71" fmla="*/ 1 h 19"/>
                    <a:gd name="T72" fmla="*/ 17 w 34"/>
                    <a:gd name="T73" fmla="*/ 1 h 19"/>
                    <a:gd name="T74" fmla="*/ 9 w 34"/>
                    <a:gd name="T75" fmla="*/ 4 h 19"/>
                    <a:gd name="T76" fmla="*/ 0 w 34"/>
                    <a:gd name="T77" fmla="*/ 16 h 19"/>
                    <a:gd name="T78" fmla="*/ 2 w 34"/>
                    <a:gd name="T79" fmla="*/ 16 h 19"/>
                    <a:gd name="T80" fmla="*/ 3 w 34"/>
                    <a:gd name="T81" fmla="*/ 17 h 19"/>
                    <a:gd name="T82" fmla="*/ 13 w 34"/>
                    <a:gd name="T83" fmla="*/ 5 h 19"/>
                    <a:gd name="T84" fmla="*/ 9 w 34"/>
                    <a:gd name="T85" fmla="*/ 10 h 19"/>
                    <a:gd name="T86" fmla="*/ 16 w 34"/>
                    <a:gd name="T87" fmla="*/ 3 h 19"/>
                    <a:gd name="T88" fmla="*/ 11 w 34"/>
                    <a:gd name="T89" fmla="*/ 9 h 19"/>
                    <a:gd name="T90" fmla="*/ 17 w 34"/>
                    <a:gd name="T91" fmla="*/ 2 h 19"/>
                    <a:gd name="T92" fmla="*/ 15 w 34"/>
                    <a:gd name="T93" fmla="*/ 7 h 19"/>
                    <a:gd name="T94" fmla="*/ 16 w 34"/>
                    <a:gd name="T95" fmla="*/ 7 h 19"/>
                    <a:gd name="T96" fmla="*/ 23 w 34"/>
                    <a:gd name="T97" fmla="*/ 1 h 19"/>
                    <a:gd name="T98" fmla="*/ 26 w 34"/>
                    <a:gd name="T99" fmla="*/ 0 h 19"/>
                    <a:gd name="T100" fmla="*/ 27 w 34"/>
                    <a:gd name="T101" fmla="*/ 1 h 19"/>
                    <a:gd name="T102" fmla="*/ 27 w 34"/>
                    <a:gd name="T103" fmla="*/ 1 h 19"/>
                    <a:gd name="T104" fmla="*/ 25 w 34"/>
                    <a:gd name="T105" fmla="*/ 4 h 19"/>
                    <a:gd name="T106" fmla="*/ 24 w 34"/>
                    <a:gd name="T107" fmla="*/ 7 h 19"/>
                    <a:gd name="T108" fmla="*/ 31 w 34"/>
                    <a:gd name="T109" fmla="*/ 2 h 19"/>
                    <a:gd name="T110" fmla="*/ 32 w 34"/>
                    <a:gd name="T111" fmla="*/ 1 h 19"/>
                    <a:gd name="T112" fmla="*/ 33 w 34"/>
                    <a:gd name="T113" fmla="*/ 1 h 19"/>
                    <a:gd name="T114" fmla="*/ 32 w 34"/>
                    <a:gd name="T115" fmla="*/ 3 h 19"/>
                    <a:gd name="T116" fmla="*/ 33 w 34"/>
                    <a:gd name="T117" fmla="*/ 6 h 19"/>
                    <a:gd name="T118" fmla="*/ 34 w 34"/>
                    <a:gd name="T119" fmla="*/ 4 h 19"/>
                    <a:gd name="T120" fmla="*/ 34 w 34"/>
                    <a:gd name="T121" fmla="*/ 2 h 19"/>
                    <a:gd name="T122" fmla="*/ 33 w 34"/>
                    <a:gd name="T123" fmla="*/ 0 h 19"/>
                    <a:gd name="T124" fmla="*/ 28 w 34"/>
                    <a:gd name="T125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34" h="19">
                      <a:moveTo>
                        <a:pt x="27" y="1"/>
                      </a:move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moveTo>
                        <a:pt x="32" y="1"/>
                      </a:moveTo>
                      <a:cubicBezTo>
                        <a:pt x="32" y="1"/>
                        <a:pt x="32" y="1"/>
                        <a:pt x="32" y="1"/>
                      </a:cubicBezTo>
                      <a:cubicBezTo>
                        <a:pt x="32" y="1"/>
                        <a:pt x="32" y="1"/>
                        <a:pt x="32" y="1"/>
                      </a:cubicBezTo>
                      <a:moveTo>
                        <a:pt x="17" y="1"/>
                      </a:move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moveTo>
                        <a:pt x="31" y="3"/>
                      </a:move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moveTo>
                        <a:pt x="16" y="3"/>
                      </a:move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moveTo>
                        <a:pt x="29" y="3"/>
                      </a:move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moveTo>
                        <a:pt x="32" y="3"/>
                      </a:move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moveTo>
                        <a:pt x="34" y="4"/>
                      </a:move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moveTo>
                        <a:pt x="25" y="4"/>
                      </a:move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moveTo>
                        <a:pt x="27" y="4"/>
                      </a:move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moveTo>
                        <a:pt x="8" y="4"/>
                      </a:move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moveTo>
                        <a:pt x="26" y="5"/>
                      </a:move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moveTo>
                        <a:pt x="1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5"/>
                        <a:pt x="13" y="5"/>
                        <a:pt x="13" y="5"/>
                      </a:cubicBezTo>
                      <a:moveTo>
                        <a:pt x="20" y="6"/>
                      </a:moveTo>
                      <a:cubicBezTo>
                        <a:pt x="20" y="6"/>
                        <a:pt x="20" y="6"/>
                        <a:pt x="20" y="6"/>
                      </a:cubicBezTo>
                      <a:cubicBezTo>
                        <a:pt x="20" y="6"/>
                        <a:pt x="20" y="6"/>
                        <a:pt x="20" y="6"/>
                      </a:cubicBezTo>
                      <a:moveTo>
                        <a:pt x="14" y="6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moveTo>
                        <a:pt x="21" y="6"/>
                      </a:move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moveTo>
                        <a:pt x="19" y="7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9" y="7"/>
                        <a:pt x="19" y="7"/>
                        <a:pt x="19" y="7"/>
                      </a:cubicBezTo>
                      <a:moveTo>
                        <a:pt x="3" y="13"/>
                      </a:moveTo>
                      <a:cubicBezTo>
                        <a:pt x="3" y="13"/>
                        <a:pt x="3" y="13"/>
                        <a:pt x="3" y="13"/>
                      </a:cubicBezTo>
                      <a:cubicBezTo>
                        <a:pt x="3" y="13"/>
                        <a:pt x="3" y="13"/>
                        <a:pt x="3" y="13"/>
                      </a:cubicBezTo>
                      <a:moveTo>
                        <a:pt x="0" y="15"/>
                      </a:move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moveTo>
                        <a:pt x="3" y="14"/>
                      </a:moveTo>
                      <a:cubicBezTo>
                        <a:pt x="3" y="15"/>
                        <a:pt x="2" y="15"/>
                        <a:pt x="2" y="16"/>
                      </a:cubicBezTo>
                      <a:cubicBezTo>
                        <a:pt x="2" y="16"/>
                        <a:pt x="2" y="15"/>
                        <a:pt x="2" y="15"/>
                      </a:cubicBezTo>
                      <a:cubicBezTo>
                        <a:pt x="3" y="15"/>
                        <a:pt x="3" y="14"/>
                        <a:pt x="3" y="14"/>
                      </a:cubicBezTo>
                      <a:moveTo>
                        <a:pt x="5" y="13"/>
                      </a:moveTo>
                      <a:cubicBezTo>
                        <a:pt x="4" y="14"/>
                        <a:pt x="4" y="15"/>
                        <a:pt x="3" y="16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4" y="15"/>
                        <a:pt x="4" y="14"/>
                        <a:pt x="5" y="13"/>
                      </a:cubicBezTo>
                      <a:moveTo>
                        <a:pt x="9" y="11"/>
                      </a:move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8" y="12"/>
                        <a:pt x="7" y="14"/>
                        <a:pt x="6" y="15"/>
                      </a:cubicBezTo>
                      <a:cubicBezTo>
                        <a:pt x="6" y="16"/>
                        <a:pt x="5" y="18"/>
                        <a:pt x="4" y="19"/>
                      </a:cubicBezTo>
                      <a:cubicBezTo>
                        <a:pt x="4" y="18"/>
                        <a:pt x="5" y="17"/>
                        <a:pt x="5" y="17"/>
                      </a:cubicBezTo>
                      <a:cubicBezTo>
                        <a:pt x="5" y="17"/>
                        <a:pt x="5" y="17"/>
                        <a:pt x="5" y="17"/>
                      </a:cubicBezTo>
                      <a:cubicBezTo>
                        <a:pt x="6" y="15"/>
                        <a:pt x="7" y="13"/>
                        <a:pt x="9" y="11"/>
                      </a:cubicBezTo>
                      <a:moveTo>
                        <a:pt x="4" y="10"/>
                      </a:moveTo>
                      <a:cubicBezTo>
                        <a:pt x="3" y="11"/>
                        <a:pt x="3" y="12"/>
                        <a:pt x="2" y="13"/>
                      </a:cubicBez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3" y="11"/>
                        <a:pt x="4" y="10"/>
                        <a:pt x="4" y="10"/>
                      </a:cubicBezTo>
                      <a:moveTo>
                        <a:pt x="15" y="7"/>
                      </a:moveTo>
                      <a:cubicBezTo>
                        <a:pt x="13" y="11"/>
                        <a:pt x="10" y="15"/>
                        <a:pt x="8" y="18"/>
                      </a:cubicBez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10" y="14"/>
                        <a:pt x="12" y="11"/>
                        <a:pt x="15" y="7"/>
                      </a:cubicBezTo>
                      <a:moveTo>
                        <a:pt x="5" y="7"/>
                      </a:moveTo>
                      <a:cubicBezTo>
                        <a:pt x="5" y="7"/>
                        <a:pt x="5" y="8"/>
                        <a:pt x="5" y="8"/>
                      </a:cubicBezTo>
                      <a:cubicBezTo>
                        <a:pt x="5" y="8"/>
                        <a:pt x="5" y="8"/>
                        <a:pt x="5" y="8"/>
                      </a:cubicBezTo>
                      <a:cubicBezTo>
                        <a:pt x="5" y="8"/>
                        <a:pt x="5" y="8"/>
                        <a:pt x="5" y="8"/>
                      </a:cubicBezTo>
                      <a:cubicBezTo>
                        <a:pt x="5" y="8"/>
                        <a:pt x="5" y="8"/>
                        <a:pt x="5" y="8"/>
                      </a:cubicBezTo>
                      <a:cubicBezTo>
                        <a:pt x="4" y="9"/>
                        <a:pt x="3" y="10"/>
                        <a:pt x="3" y="12"/>
                      </a:cubicBezTo>
                      <a:cubicBezTo>
                        <a:pt x="3" y="12"/>
                        <a:pt x="2" y="13"/>
                        <a:pt x="2" y="13"/>
                      </a:cubicBezTo>
                      <a:cubicBezTo>
                        <a:pt x="2" y="14"/>
                        <a:pt x="1" y="15"/>
                        <a:pt x="0" y="16"/>
                      </a:cubicBezTo>
                      <a:cubicBezTo>
                        <a:pt x="0" y="16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4"/>
                        <a:pt x="1" y="14"/>
                        <a:pt x="1" y="13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2" y="11"/>
                        <a:pt x="3" y="10"/>
                        <a:pt x="4" y="8"/>
                      </a:cubicBezTo>
                      <a:cubicBezTo>
                        <a:pt x="5" y="8"/>
                        <a:pt x="5" y="7"/>
                        <a:pt x="5" y="7"/>
                      </a:cubicBezTo>
                      <a:moveTo>
                        <a:pt x="7" y="7"/>
                      </a:moveTo>
                      <a:cubicBezTo>
                        <a:pt x="6" y="9"/>
                        <a:pt x="5" y="11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3" y="15"/>
                        <a:pt x="2" y="15"/>
                      </a:cubicBezTo>
                      <a:cubicBezTo>
                        <a:pt x="2" y="14"/>
                        <a:pt x="3" y="13"/>
                        <a:pt x="3" y="13"/>
                      </a:cubicBezTo>
                      <a:cubicBezTo>
                        <a:pt x="3" y="13"/>
                        <a:pt x="3" y="13"/>
                        <a:pt x="3" y="13"/>
                      </a:cubicBezTo>
                      <a:cubicBezTo>
                        <a:pt x="4" y="10"/>
                        <a:pt x="5" y="9"/>
                        <a:pt x="7" y="7"/>
                      </a:cubicBezTo>
                      <a:moveTo>
                        <a:pt x="18" y="5"/>
                      </a:moveTo>
                      <a:cubicBezTo>
                        <a:pt x="18" y="6"/>
                        <a:pt x="17" y="7"/>
                        <a:pt x="16" y="8"/>
                      </a:cubicBezTo>
                      <a:cubicBezTo>
                        <a:pt x="15" y="9"/>
                        <a:pt x="15" y="10"/>
                        <a:pt x="14" y="11"/>
                      </a:cubicBezTo>
                      <a:cubicBezTo>
                        <a:pt x="13" y="13"/>
                        <a:pt x="12" y="14"/>
                        <a:pt x="11" y="15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3" y="12"/>
                        <a:pt x="15" y="10"/>
                        <a:pt x="17" y="7"/>
                      </a:cubicBezTo>
                      <a:cubicBezTo>
                        <a:pt x="17" y="6"/>
                        <a:pt x="18" y="6"/>
                        <a:pt x="18" y="5"/>
                      </a:cubicBezTo>
                      <a:moveTo>
                        <a:pt x="8" y="5"/>
                      </a:moveTo>
                      <a:cubicBezTo>
                        <a:pt x="8" y="6"/>
                        <a:pt x="7" y="7"/>
                        <a:pt x="7" y="9"/>
                      </a:cubicBezTo>
                      <a:cubicBezTo>
                        <a:pt x="6" y="10"/>
                        <a:pt x="5" y="12"/>
                        <a:pt x="4" y="13"/>
                      </a:cubicBezTo>
                      <a:cubicBezTo>
                        <a:pt x="5" y="11"/>
                        <a:pt x="6" y="8"/>
                        <a:pt x="7" y="6"/>
                      </a:cubicBezTo>
                      <a:cubicBezTo>
                        <a:pt x="8" y="6"/>
                        <a:pt x="8" y="5"/>
                        <a:pt x="8" y="5"/>
                      </a:cubicBezTo>
                      <a:moveTo>
                        <a:pt x="33" y="5"/>
                      </a:moveTo>
                      <a:cubicBezTo>
                        <a:pt x="33" y="5"/>
                        <a:pt x="33" y="5"/>
                        <a:pt x="33" y="5"/>
                      </a:cubicBezTo>
                      <a:cubicBezTo>
                        <a:pt x="33" y="5"/>
                        <a:pt x="33" y="5"/>
                        <a:pt x="33" y="5"/>
                      </a:cubicBezTo>
                      <a:moveTo>
                        <a:pt x="8" y="4"/>
                      </a:move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6"/>
                        <a:pt x="8" y="6"/>
                        <a:pt x="7" y="6"/>
                      </a:cubicBezTo>
                      <a:cubicBezTo>
                        <a:pt x="5" y="9"/>
                        <a:pt x="3" y="12"/>
                        <a:pt x="2" y="15"/>
                      </a:cubicBezTo>
                      <a:cubicBezTo>
                        <a:pt x="2" y="15"/>
                        <a:pt x="2" y="15"/>
                        <a:pt x="2" y="15"/>
                      </a:cubicBezTo>
                      <a:cubicBezTo>
                        <a:pt x="2" y="15"/>
                        <a:pt x="2" y="14"/>
                        <a:pt x="2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4"/>
                        <a:pt x="2" y="13"/>
                        <a:pt x="2" y="13"/>
                      </a:cubicBezTo>
                      <a:cubicBezTo>
                        <a:pt x="3" y="12"/>
                        <a:pt x="4" y="10"/>
                        <a:pt x="4" y="9"/>
                      </a:cubicBezTo>
                      <a:cubicBezTo>
                        <a:pt x="4" y="9"/>
                        <a:pt x="5" y="8"/>
                        <a:pt x="5" y="8"/>
                      </a:cubicBezTo>
                      <a:cubicBezTo>
                        <a:pt x="5" y="8"/>
                        <a:pt x="5" y="7"/>
                        <a:pt x="5" y="7"/>
                      </a:cubicBezTo>
                      <a:cubicBezTo>
                        <a:pt x="5" y="7"/>
                        <a:pt x="5" y="7"/>
                        <a:pt x="5" y="7"/>
                      </a:cubicBezTo>
                      <a:cubicBezTo>
                        <a:pt x="6" y="6"/>
                        <a:pt x="7" y="5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moveTo>
                        <a:pt x="16" y="4"/>
                      </a:moveTo>
                      <a:cubicBezTo>
                        <a:pt x="13" y="9"/>
                        <a:pt x="9" y="14"/>
                        <a:pt x="6" y="19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9" y="14"/>
                        <a:pt x="11" y="9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5" y="5"/>
                        <a:pt x="15" y="5"/>
                        <a:pt x="16" y="4"/>
                      </a:cubicBezTo>
                      <a:moveTo>
                        <a:pt x="9" y="4"/>
                      </a:moveTo>
                      <a:cubicBezTo>
                        <a:pt x="9" y="4"/>
                        <a:pt x="9" y="5"/>
                        <a:pt x="9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8" y="6"/>
                        <a:pt x="8" y="7"/>
                        <a:pt x="7" y="8"/>
                      </a:cubicBezTo>
                      <a:cubicBezTo>
                        <a:pt x="8" y="7"/>
                        <a:pt x="8" y="6"/>
                        <a:pt x="8" y="5"/>
                      </a:cubicBezTo>
                      <a:cubicBezTo>
                        <a:pt x="8" y="5"/>
                        <a:pt x="9" y="4"/>
                        <a:pt x="9" y="4"/>
                      </a:cubicBezTo>
                      <a:moveTo>
                        <a:pt x="16" y="3"/>
                      </a:moveTo>
                      <a:cubicBezTo>
                        <a:pt x="14" y="5"/>
                        <a:pt x="12" y="7"/>
                        <a:pt x="11" y="9"/>
                      </a:cubicBezTo>
                      <a:cubicBezTo>
                        <a:pt x="11" y="10"/>
                        <a:pt x="10" y="11"/>
                        <a:pt x="10" y="11"/>
                      </a:cubicBezTo>
                      <a:cubicBezTo>
                        <a:pt x="9" y="12"/>
                        <a:pt x="9" y="13"/>
                        <a:pt x="8" y="14"/>
                      </a:cubicBezTo>
                      <a:cubicBezTo>
                        <a:pt x="7" y="15"/>
                        <a:pt x="6" y="17"/>
                        <a:pt x="6" y="19"/>
                      </a:cubicBezTo>
                      <a:cubicBezTo>
                        <a:pt x="6" y="17"/>
                        <a:pt x="6" y="16"/>
                        <a:pt x="7" y="15"/>
                      </a:cubicBezTo>
                      <a:cubicBezTo>
                        <a:pt x="7" y="15"/>
                        <a:pt x="7" y="15"/>
                        <a:pt x="7" y="15"/>
                      </a:cubicBezTo>
                      <a:cubicBezTo>
                        <a:pt x="8" y="12"/>
                        <a:pt x="10" y="9"/>
                        <a:pt x="12" y="7"/>
                      </a:cubicBezTo>
                      <a:cubicBezTo>
                        <a:pt x="13" y="5"/>
                        <a:pt x="14" y="4"/>
                        <a:pt x="16" y="3"/>
                      </a:cubicBezTo>
                      <a:moveTo>
                        <a:pt x="24" y="3"/>
                      </a:moveTo>
                      <a:cubicBezTo>
                        <a:pt x="22" y="5"/>
                        <a:pt x="21" y="7"/>
                        <a:pt x="19" y="9"/>
                      </a:cubicBezTo>
                      <a:cubicBezTo>
                        <a:pt x="20" y="8"/>
                        <a:pt x="20" y="7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2" y="5"/>
                        <a:pt x="23" y="4"/>
                        <a:pt x="24" y="3"/>
                      </a:cubicBezTo>
                      <a:moveTo>
                        <a:pt x="28" y="2"/>
                      </a:moveTo>
                      <a:cubicBezTo>
                        <a:pt x="27" y="3"/>
                        <a:pt x="27" y="4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5" y="6"/>
                        <a:pt x="25" y="7"/>
                      </a:cubicBezTo>
                      <a:cubicBezTo>
                        <a:pt x="25" y="6"/>
                        <a:pt x="26" y="5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3"/>
                        <a:pt x="28" y="3"/>
                        <a:pt x="28" y="2"/>
                      </a:cubicBezTo>
                      <a:moveTo>
                        <a:pt x="30" y="2"/>
                      </a:moveTo>
                      <a:cubicBezTo>
                        <a:pt x="30" y="3"/>
                        <a:pt x="28" y="5"/>
                        <a:pt x="27" y="6"/>
                      </a:cubicBezTo>
                      <a:cubicBezTo>
                        <a:pt x="28" y="5"/>
                        <a:pt x="29" y="4"/>
                        <a:pt x="29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30" y="3"/>
                        <a:pt x="30" y="2"/>
                        <a:pt x="30" y="2"/>
                      </a:cubicBezTo>
                      <a:moveTo>
                        <a:pt x="26" y="2"/>
                      </a:moveTo>
                      <a:cubicBezTo>
                        <a:pt x="25" y="3"/>
                        <a:pt x="24" y="4"/>
                        <a:pt x="23" y="5"/>
                      </a:cubicBezTo>
                      <a:cubicBezTo>
                        <a:pt x="23" y="5"/>
                        <a:pt x="23" y="5"/>
                        <a:pt x="23" y="5"/>
                      </a:cubicBezTo>
                      <a:cubicBezTo>
                        <a:pt x="22" y="6"/>
                        <a:pt x="21" y="7"/>
                        <a:pt x="20" y="8"/>
                      </a:cubicBezTo>
                      <a:cubicBezTo>
                        <a:pt x="21" y="7"/>
                        <a:pt x="22" y="6"/>
                        <a:pt x="23" y="4"/>
                      </a:cubicBezTo>
                      <a:cubicBezTo>
                        <a:pt x="24" y="3"/>
                        <a:pt x="25" y="3"/>
                        <a:pt x="26" y="2"/>
                      </a:cubicBezTo>
                      <a:moveTo>
                        <a:pt x="32" y="1"/>
                      </a:moveTo>
                      <a:cubicBezTo>
                        <a:pt x="31" y="3"/>
                        <a:pt x="30" y="4"/>
                        <a:pt x="30" y="5"/>
                      </a:cubicBezTo>
                      <a:cubicBezTo>
                        <a:pt x="30" y="5"/>
                        <a:pt x="30" y="5"/>
                        <a:pt x="30" y="4"/>
                      </a:cubicBezTo>
                      <a:cubicBezTo>
                        <a:pt x="30" y="4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2"/>
                        <a:pt x="32" y="2"/>
                        <a:pt x="32" y="1"/>
                      </a:cubicBezTo>
                      <a:moveTo>
                        <a:pt x="28" y="1"/>
                      </a:moveTo>
                      <a:cubicBezTo>
                        <a:pt x="27" y="3"/>
                        <a:pt x="26" y="4"/>
                        <a:pt x="25" y="5"/>
                      </a:cubicBezTo>
                      <a:cubicBezTo>
                        <a:pt x="24" y="6"/>
                        <a:pt x="23" y="7"/>
                        <a:pt x="22" y="8"/>
                      </a:cubicBezTo>
                      <a:cubicBezTo>
                        <a:pt x="23" y="7"/>
                        <a:pt x="24" y="5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6" y="3"/>
                        <a:pt x="27" y="2"/>
                        <a:pt x="28" y="1"/>
                      </a:cubicBezTo>
                      <a:moveTo>
                        <a:pt x="29" y="0"/>
                      </a:moveTo>
                      <a:cubicBezTo>
                        <a:pt x="28" y="0"/>
                        <a:pt x="27" y="0"/>
                        <a:pt x="27" y="1"/>
                      </a:cubicBezTo>
                      <a:cubicBezTo>
                        <a:pt x="27" y="1"/>
                        <a:pt x="26" y="1"/>
                        <a:pt x="26" y="1"/>
                      </a:cubicBezTo>
                      <a:cubicBezTo>
                        <a:pt x="26" y="1"/>
                        <a:pt x="27" y="1"/>
                        <a:pt x="27" y="0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26" y="1"/>
                        <a:pt x="26" y="1"/>
                        <a:pt x="25" y="2"/>
                      </a:cubicBezTo>
                      <a:cubicBezTo>
                        <a:pt x="25" y="1"/>
                        <a:pt x="26" y="1"/>
                        <a:pt x="27" y="0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24" y="1"/>
                        <a:pt x="22" y="3"/>
                        <a:pt x="21" y="5"/>
                      </a:cubicBezTo>
                      <a:cubicBezTo>
                        <a:pt x="19" y="7"/>
                        <a:pt x="17" y="9"/>
                        <a:pt x="16" y="11"/>
                      </a:cubicBezTo>
                      <a:cubicBezTo>
                        <a:pt x="17" y="10"/>
                        <a:pt x="18" y="8"/>
                        <a:pt x="19" y="7"/>
                      </a:cubicBez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20" y="5"/>
                        <a:pt x="22" y="3"/>
                        <a:pt x="23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2" y="1"/>
                        <a:pt x="21" y="3"/>
                        <a:pt x="20" y="4"/>
                      </a:cubicBezTo>
                      <a:cubicBezTo>
                        <a:pt x="20" y="3"/>
                        <a:pt x="21" y="2"/>
                        <a:pt x="22" y="1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19" y="3"/>
                        <a:pt x="18" y="4"/>
                        <a:pt x="16" y="6"/>
                      </a:cubicBezTo>
                      <a:cubicBezTo>
                        <a:pt x="17" y="5"/>
                        <a:pt x="18" y="3"/>
                        <a:pt x="19" y="1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18" y="2"/>
                        <a:pt x="17" y="2"/>
                        <a:pt x="16" y="3"/>
                      </a:cubicBezTo>
                      <a:cubicBezTo>
                        <a:pt x="17" y="3"/>
                        <a:pt x="17" y="3"/>
                        <a:pt x="17" y="2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6" y="3"/>
                        <a:pt x="16" y="3"/>
                      </a:cubicBezTo>
                      <a:cubicBezTo>
                        <a:pt x="16" y="2"/>
                        <a:pt x="17" y="2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5" y="3"/>
                        <a:pt x="13" y="5"/>
                        <a:pt x="12" y="7"/>
                      </a:cubicBezTo>
                      <a:cubicBezTo>
                        <a:pt x="12" y="6"/>
                        <a:pt x="13" y="4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1" y="4"/>
                        <a:pt x="9" y="7"/>
                        <a:pt x="7" y="9"/>
                      </a:cubicBezTo>
                      <a:cubicBezTo>
                        <a:pt x="6" y="10"/>
                        <a:pt x="6" y="10"/>
                        <a:pt x="6" y="11"/>
                      </a:cubicBezTo>
                      <a:cubicBezTo>
                        <a:pt x="6" y="10"/>
                        <a:pt x="7" y="9"/>
                        <a:pt x="7" y="8"/>
                      </a:cubicBezTo>
                      <a:cubicBezTo>
                        <a:pt x="8" y="7"/>
                        <a:pt x="9" y="5"/>
                        <a:pt x="9" y="4"/>
                      </a:cubicBezTo>
                      <a:cubicBezTo>
                        <a:pt x="9" y="3"/>
                        <a:pt x="9" y="3"/>
                        <a:pt x="9" y="3"/>
                      </a:cubicBezTo>
                      <a:cubicBezTo>
                        <a:pt x="9" y="4"/>
                        <a:pt x="9" y="4"/>
                        <a:pt x="8" y="5"/>
                      </a:cubicBezTo>
                      <a:cubicBezTo>
                        <a:pt x="8" y="5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6" y="6"/>
                        <a:pt x="5" y="7"/>
                        <a:pt x="3" y="9"/>
                      </a:cubicBezTo>
                      <a:cubicBezTo>
                        <a:pt x="2" y="10"/>
                        <a:pt x="2" y="12"/>
                        <a:pt x="1" y="13"/>
                      </a:cubicBezTo>
                      <a:cubicBezTo>
                        <a:pt x="1" y="14"/>
                        <a:pt x="0" y="15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1" y="15"/>
                        <a:pt x="2" y="14"/>
                        <a:pt x="2" y="13"/>
                      </a:cubicBezTo>
                      <a:cubicBezTo>
                        <a:pt x="2" y="14"/>
                        <a:pt x="2" y="15"/>
                        <a:pt x="2" y="15"/>
                      </a:cubicBezTo>
                      <a:cubicBezTo>
                        <a:pt x="2" y="15"/>
                        <a:pt x="2" y="15"/>
                        <a:pt x="2" y="15"/>
                      </a:cubicBezTo>
                      <a:cubicBezTo>
                        <a:pt x="2" y="15"/>
                        <a:pt x="2" y="15"/>
                        <a:pt x="2" y="15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2" y="15"/>
                        <a:pt x="3" y="15"/>
                        <a:pt x="3" y="14"/>
                      </a:cubicBezTo>
                      <a:cubicBezTo>
                        <a:pt x="4" y="12"/>
                        <a:pt x="5" y="11"/>
                        <a:pt x="6" y="10"/>
                      </a:cubicBezTo>
                      <a:cubicBezTo>
                        <a:pt x="6" y="10"/>
                        <a:pt x="6" y="9"/>
                        <a:pt x="6" y="9"/>
                      </a:cubicBezTo>
                      <a:cubicBezTo>
                        <a:pt x="6" y="10"/>
                        <a:pt x="6" y="11"/>
                        <a:pt x="5" y="11"/>
                      </a:cubicBezTo>
                      <a:cubicBezTo>
                        <a:pt x="4" y="14"/>
                        <a:pt x="3" y="16"/>
                        <a:pt x="2" y="18"/>
                      </a:cubicBezTo>
                      <a:cubicBezTo>
                        <a:pt x="2" y="18"/>
                        <a:pt x="2" y="18"/>
                        <a:pt x="2" y="18"/>
                      </a:cubicBezTo>
                      <a:cubicBezTo>
                        <a:pt x="2" y="18"/>
                        <a:pt x="3" y="17"/>
                        <a:pt x="3" y="17"/>
                      </a:cubicBezTo>
                      <a:cubicBezTo>
                        <a:pt x="3" y="17"/>
                        <a:pt x="3" y="17"/>
                        <a:pt x="3" y="17"/>
                      </a:cubicBezTo>
                      <a:cubicBezTo>
                        <a:pt x="4" y="15"/>
                        <a:pt x="5" y="13"/>
                        <a:pt x="5" y="11"/>
                      </a:cubicBezTo>
                      <a:cubicBezTo>
                        <a:pt x="6" y="10"/>
                        <a:pt x="7" y="8"/>
                        <a:pt x="9" y="7"/>
                      </a:cubicBezTo>
                      <a:cubicBezTo>
                        <a:pt x="10" y="6"/>
                        <a:pt x="11" y="4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3" y="4"/>
                        <a:pt x="13" y="5"/>
                      </a:cubicBez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2" y="6"/>
                        <a:pt x="11" y="7"/>
                        <a:pt x="11" y="8"/>
                      </a:cubicBezTo>
                      <a:cubicBezTo>
                        <a:pt x="10" y="9"/>
                        <a:pt x="9" y="10"/>
                        <a:pt x="9" y="11"/>
                      </a:cubicBezTo>
                      <a:cubicBezTo>
                        <a:pt x="8" y="12"/>
                        <a:pt x="7" y="13"/>
                        <a:pt x="6" y="15"/>
                      </a:cubicBezTo>
                      <a:cubicBezTo>
                        <a:pt x="5" y="16"/>
                        <a:pt x="4" y="18"/>
                        <a:pt x="4" y="19"/>
                      </a:cubicBezTo>
                      <a:cubicBezTo>
                        <a:pt x="4" y="19"/>
                        <a:pt x="4" y="19"/>
                        <a:pt x="4" y="19"/>
                      </a:cubicBezTo>
                      <a:cubicBezTo>
                        <a:pt x="5" y="18"/>
                        <a:pt x="6" y="16"/>
                        <a:pt x="7" y="15"/>
                      </a:cubicBezTo>
                      <a:cubicBezTo>
                        <a:pt x="8" y="13"/>
                        <a:pt x="8" y="12"/>
                        <a:pt x="9" y="10"/>
                      </a:cubicBezTo>
                      <a:cubicBezTo>
                        <a:pt x="10" y="9"/>
                        <a:pt x="10" y="9"/>
                        <a:pt x="11" y="8"/>
                      </a:cubicBezTo>
                      <a:cubicBezTo>
                        <a:pt x="12" y="7"/>
                        <a:pt x="12" y="6"/>
                        <a:pt x="13" y="5"/>
                      </a:cubicBez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4" y="4"/>
                        <a:pt x="15" y="2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6" y="2"/>
                        <a:pt x="16" y="2"/>
                        <a:pt x="16" y="3"/>
                      </a:cubicBezTo>
                      <a:cubicBezTo>
                        <a:pt x="15" y="4"/>
                        <a:pt x="14" y="4"/>
                        <a:pt x="13" y="5"/>
                      </a:cubicBezTo>
                      <a:cubicBezTo>
                        <a:pt x="12" y="7"/>
                        <a:pt x="11" y="8"/>
                        <a:pt x="10" y="10"/>
                      </a:cubicBezTo>
                      <a:cubicBezTo>
                        <a:pt x="9" y="11"/>
                        <a:pt x="8" y="13"/>
                        <a:pt x="7" y="14"/>
                      </a:cubicBezTo>
                      <a:cubicBezTo>
                        <a:pt x="6" y="16"/>
                        <a:pt x="6" y="17"/>
                        <a:pt x="5" y="19"/>
                      </a:cubicBezTo>
                      <a:cubicBezTo>
                        <a:pt x="5" y="19"/>
                        <a:pt x="5" y="19"/>
                        <a:pt x="5" y="19"/>
                      </a:cubicBezTo>
                      <a:cubicBezTo>
                        <a:pt x="6" y="17"/>
                        <a:pt x="7" y="16"/>
                        <a:pt x="8" y="14"/>
                      </a:cubicBezTo>
                      <a:cubicBezTo>
                        <a:pt x="9" y="12"/>
                        <a:pt x="10" y="11"/>
                        <a:pt x="11" y="9"/>
                      </a:cubicBezTo>
                      <a:cubicBezTo>
                        <a:pt x="13" y="7"/>
                        <a:pt x="15" y="5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7" y="3"/>
                        <a:pt x="17" y="2"/>
                      </a:cubicBezTo>
                      <a:cubicBezTo>
                        <a:pt x="17" y="3"/>
                        <a:pt x="16" y="3"/>
                        <a:pt x="16" y="4"/>
                      </a:cubicBezTo>
                      <a:cubicBezTo>
                        <a:pt x="14" y="5"/>
                        <a:pt x="13" y="7"/>
                        <a:pt x="12" y="9"/>
                      </a:cubicBezTo>
                      <a:cubicBezTo>
                        <a:pt x="9" y="12"/>
                        <a:pt x="8" y="16"/>
                        <a:pt x="6" y="19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9" y="14"/>
                        <a:pt x="13" y="9"/>
                        <a:pt x="16" y="4"/>
                      </a:cubicBezTo>
                      <a:cubicBezTo>
                        <a:pt x="17" y="3"/>
                        <a:pt x="18" y="2"/>
                        <a:pt x="19" y="1"/>
                      </a:cubicBezTo>
                      <a:cubicBezTo>
                        <a:pt x="18" y="3"/>
                        <a:pt x="17" y="5"/>
                        <a:pt x="15" y="7"/>
                      </a:cubicBezTo>
                      <a:cubicBezTo>
                        <a:pt x="15" y="8"/>
                        <a:pt x="14" y="8"/>
                        <a:pt x="14" y="9"/>
                      </a:cubicBezTo>
                      <a:cubicBezTo>
                        <a:pt x="11" y="12"/>
                        <a:pt x="9" y="16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0" y="15"/>
                        <a:pt x="13" y="11"/>
                        <a:pt x="16" y="7"/>
                      </a:cubicBezTo>
                      <a:cubicBezTo>
                        <a:pt x="17" y="5"/>
                        <a:pt x="19" y="3"/>
                        <a:pt x="21" y="1"/>
                      </a:cubicBezTo>
                      <a:cubicBezTo>
                        <a:pt x="21" y="2"/>
                        <a:pt x="20" y="3"/>
                        <a:pt x="19" y="4"/>
                      </a:cubicBezTo>
                      <a:cubicBezTo>
                        <a:pt x="16" y="8"/>
                        <a:pt x="13" y="12"/>
                        <a:pt x="11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3" y="14"/>
                        <a:pt x="14" y="11"/>
                        <a:pt x="16" y="9"/>
                      </a:cubicBezTo>
                      <a:cubicBezTo>
                        <a:pt x="17" y="7"/>
                        <a:pt x="18" y="6"/>
                        <a:pt x="19" y="5"/>
                      </a:cubicBezTo>
                      <a:cubicBezTo>
                        <a:pt x="20" y="3"/>
                        <a:pt x="22" y="2"/>
                        <a:pt x="23" y="1"/>
                      </a:cubicBezTo>
                      <a:cubicBezTo>
                        <a:pt x="22" y="2"/>
                        <a:pt x="21" y="4"/>
                        <a:pt x="20" y="6"/>
                      </a:cubicBezTo>
                      <a:cubicBezTo>
                        <a:pt x="20" y="6"/>
                        <a:pt x="20" y="6"/>
                        <a:pt x="20" y="6"/>
                      </a:cubicBezTo>
                      <a:cubicBezTo>
                        <a:pt x="18" y="7"/>
                        <a:pt x="17" y="9"/>
                        <a:pt x="15" y="11"/>
                      </a:cubicBezTo>
                      <a:cubicBezTo>
                        <a:pt x="15" y="11"/>
                        <a:pt x="15" y="11"/>
                        <a:pt x="15" y="11"/>
                      </a:cubicBezTo>
                      <a:cubicBezTo>
                        <a:pt x="17" y="10"/>
                        <a:pt x="18" y="8"/>
                        <a:pt x="20" y="6"/>
                      </a:cubicBezTo>
                      <a:cubicBezTo>
                        <a:pt x="21" y="4"/>
                        <a:pt x="23" y="2"/>
                        <a:pt x="25" y="1"/>
                      </a:cubicBezTo>
                      <a:cubicBezTo>
                        <a:pt x="26" y="1"/>
                        <a:pt x="26" y="0"/>
                        <a:pt x="26" y="0"/>
                      </a:cubicBezTo>
                      <a:cubicBezTo>
                        <a:pt x="26" y="0"/>
                        <a:pt x="26" y="1"/>
                        <a:pt x="26" y="1"/>
                      </a:cubicBezTo>
                      <a:cubicBezTo>
                        <a:pt x="26" y="1"/>
                        <a:pt x="26" y="1"/>
                        <a:pt x="26" y="1"/>
                      </a:cubicBezTo>
                      <a:cubicBezTo>
                        <a:pt x="25" y="2"/>
                        <a:pt x="25" y="2"/>
                        <a:pt x="24" y="2"/>
                      </a:cubicBezTo>
                      <a:cubicBezTo>
                        <a:pt x="22" y="5"/>
                        <a:pt x="20" y="7"/>
                        <a:pt x="19" y="9"/>
                      </a:cubicBezTo>
                      <a:cubicBezTo>
                        <a:pt x="19" y="9"/>
                        <a:pt x="19" y="9"/>
                        <a:pt x="19" y="9"/>
                      </a:cubicBezTo>
                      <a:cubicBezTo>
                        <a:pt x="21" y="7"/>
                        <a:pt x="23" y="5"/>
                        <a:pt x="24" y="3"/>
                      </a:cubicBezTo>
                      <a:cubicBezTo>
                        <a:pt x="25" y="2"/>
                        <a:pt x="26" y="1"/>
                        <a:pt x="27" y="1"/>
                      </a:cubicBezTo>
                      <a:cubicBezTo>
                        <a:pt x="26" y="1"/>
                        <a:pt x="26" y="1"/>
                        <a:pt x="26" y="1"/>
                      </a:cubicBezTo>
                      <a:cubicBezTo>
                        <a:pt x="25" y="2"/>
                        <a:pt x="25" y="3"/>
                        <a:pt x="24" y="3"/>
                      </a:cubicBezTo>
                      <a:cubicBezTo>
                        <a:pt x="22" y="5"/>
                        <a:pt x="21" y="7"/>
                        <a:pt x="20" y="9"/>
                      </a:cubicBezTo>
                      <a:cubicBezTo>
                        <a:pt x="20" y="9"/>
                        <a:pt x="20" y="9"/>
                        <a:pt x="20" y="9"/>
                      </a:cubicBezTo>
                      <a:cubicBezTo>
                        <a:pt x="22" y="6"/>
                        <a:pt x="24" y="4"/>
                        <a:pt x="26" y="1"/>
                      </a:cubicBezTo>
                      <a:cubicBezTo>
                        <a:pt x="26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0"/>
                        <a:pt x="28" y="0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0"/>
                        <a:pt x="28" y="1"/>
                        <a:pt x="28" y="1"/>
                      </a:cubicBezTo>
                      <a:cubicBezTo>
                        <a:pt x="27" y="2"/>
                        <a:pt x="26" y="3"/>
                        <a:pt x="25" y="4"/>
                      </a:cubicBezTo>
                      <a:cubicBezTo>
                        <a:pt x="24" y="5"/>
                        <a:pt x="23" y="7"/>
                        <a:pt x="22" y="8"/>
                      </a:cubicBezTo>
                      <a:cubicBezTo>
                        <a:pt x="22" y="8"/>
                        <a:pt x="22" y="8"/>
                        <a:pt x="22" y="8"/>
                      </a:cubicBezTo>
                      <a:cubicBezTo>
                        <a:pt x="24" y="6"/>
                        <a:pt x="26" y="4"/>
                        <a:pt x="28" y="1"/>
                      </a:cubicBezTo>
                      <a:cubicBezTo>
                        <a:pt x="28" y="1"/>
                        <a:pt x="29" y="1"/>
                        <a:pt x="29" y="1"/>
                      </a:cubicBezTo>
                      <a:cubicBezTo>
                        <a:pt x="29" y="1"/>
                        <a:pt x="29" y="2"/>
                        <a:pt x="28" y="2"/>
                      </a:cubicBezTo>
                      <a:cubicBezTo>
                        <a:pt x="28" y="2"/>
                        <a:pt x="28" y="3"/>
                        <a:pt x="27" y="3"/>
                      </a:cubicBezTo>
                      <a:cubicBezTo>
                        <a:pt x="26" y="4"/>
                        <a:pt x="25" y="6"/>
                        <a:pt x="24" y="7"/>
                      </a:cubicBezTo>
                      <a:cubicBezTo>
                        <a:pt x="24" y="7"/>
                        <a:pt x="24" y="7"/>
                        <a:pt x="24" y="7"/>
                      </a:cubicBezTo>
                      <a:cubicBezTo>
                        <a:pt x="26" y="6"/>
                        <a:pt x="27" y="4"/>
                        <a:pt x="28" y="2"/>
                      </a:cubicBezTo>
                      <a:cubicBezTo>
                        <a:pt x="29" y="2"/>
                        <a:pt x="29" y="1"/>
                        <a:pt x="30" y="1"/>
                      </a:cubicBezTo>
                      <a:cubicBezTo>
                        <a:pt x="30" y="1"/>
                        <a:pt x="31" y="0"/>
                        <a:pt x="31" y="0"/>
                      </a:cubicBezTo>
                      <a:cubicBezTo>
                        <a:pt x="31" y="0"/>
                        <a:pt x="31" y="0"/>
                        <a:pt x="31" y="1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31" y="1"/>
                        <a:pt x="31" y="1"/>
                        <a:pt x="31" y="2"/>
                      </a:cubicBezTo>
                      <a:cubicBezTo>
                        <a:pt x="30" y="2"/>
                        <a:pt x="30" y="2"/>
                        <a:pt x="29" y="3"/>
                      </a:cubicBezTo>
                      <a:cubicBezTo>
                        <a:pt x="28" y="4"/>
                        <a:pt x="28" y="5"/>
                        <a:pt x="27" y="6"/>
                      </a:cubicBezTo>
                      <a:cubicBezTo>
                        <a:pt x="27" y="6"/>
                        <a:pt x="27" y="6"/>
                        <a:pt x="27" y="6"/>
                      </a:cubicBezTo>
                      <a:cubicBezTo>
                        <a:pt x="28" y="5"/>
                        <a:pt x="30" y="3"/>
                        <a:pt x="31" y="2"/>
                      </a:cubicBezTo>
                      <a:cubicBezTo>
                        <a:pt x="31" y="1"/>
                        <a:pt x="31" y="1"/>
                        <a:pt x="32" y="1"/>
                      </a:cubicBezTo>
                      <a:cubicBezTo>
                        <a:pt x="32" y="1"/>
                        <a:pt x="32" y="0"/>
                        <a:pt x="33" y="0"/>
                      </a:cubicBezTo>
                      <a:cubicBezTo>
                        <a:pt x="33" y="0"/>
                        <a:pt x="33" y="1"/>
                        <a:pt x="32" y="1"/>
                      </a:cubicBezTo>
                      <a:cubicBezTo>
                        <a:pt x="32" y="1"/>
                        <a:pt x="32" y="1"/>
                        <a:pt x="32" y="1"/>
                      </a:cubicBezTo>
                      <a:cubicBezTo>
                        <a:pt x="32" y="1"/>
                        <a:pt x="32" y="1"/>
                        <a:pt x="32" y="1"/>
                      </a:cubicBezTo>
                      <a:cubicBezTo>
                        <a:pt x="32" y="2"/>
                        <a:pt x="31" y="2"/>
                        <a:pt x="31" y="3"/>
                      </a:cubicBezTo>
                      <a:cubicBezTo>
                        <a:pt x="30" y="3"/>
                        <a:pt x="30" y="4"/>
                        <a:pt x="29" y="5"/>
                      </a:cubicBezTo>
                      <a:cubicBezTo>
                        <a:pt x="29" y="6"/>
                        <a:pt x="29" y="6"/>
                        <a:pt x="29" y="5"/>
                      </a:cubicBezTo>
                      <a:cubicBezTo>
                        <a:pt x="30" y="4"/>
                        <a:pt x="32" y="3"/>
                        <a:pt x="32" y="1"/>
                      </a:cubicBezTo>
                      <a:cubicBezTo>
                        <a:pt x="33" y="1"/>
                        <a:pt x="33" y="1"/>
                        <a:pt x="33" y="1"/>
                      </a:cubicBezTo>
                      <a:cubicBezTo>
                        <a:pt x="33" y="1"/>
                        <a:pt x="33" y="1"/>
                        <a:pt x="33" y="1"/>
                      </a:cubicBezTo>
                      <a:cubicBezTo>
                        <a:pt x="33" y="1"/>
                        <a:pt x="33" y="2"/>
                        <a:pt x="33" y="2"/>
                      </a:cubicBezTo>
                      <a:cubicBezTo>
                        <a:pt x="32" y="3"/>
                        <a:pt x="31" y="4"/>
                        <a:pt x="31" y="5"/>
                      </a:cubicBezTo>
                      <a:cubicBezTo>
                        <a:pt x="31" y="5"/>
                        <a:pt x="31" y="5"/>
                        <a:pt x="31" y="5"/>
                      </a:cubicBezTo>
                      <a:cubicBezTo>
                        <a:pt x="31" y="5"/>
                        <a:pt x="32" y="4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3" y="3"/>
                        <a:pt x="33" y="3"/>
                      </a:cubicBezTo>
                      <a:cubicBezTo>
                        <a:pt x="33" y="3"/>
                        <a:pt x="33" y="3"/>
                        <a:pt x="34" y="2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4" y="3"/>
                        <a:pt x="33" y="4"/>
                        <a:pt x="33" y="5"/>
                      </a:cubicBezTo>
                      <a:cubicBezTo>
                        <a:pt x="33" y="5"/>
                        <a:pt x="33" y="5"/>
                        <a:pt x="33" y="6"/>
                      </a:cubicBezTo>
                      <a:cubicBezTo>
                        <a:pt x="33" y="6"/>
                        <a:pt x="33" y="6"/>
                        <a:pt x="33" y="6"/>
                      </a:cubicBezTo>
                      <a:cubicBezTo>
                        <a:pt x="33" y="5"/>
                        <a:pt x="33" y="5"/>
                        <a:pt x="33" y="5"/>
                      </a:cubicBezTo>
                      <a:cubicBezTo>
                        <a:pt x="33" y="4"/>
                        <a:pt x="33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3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3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34" y="4"/>
                        <a:pt x="33" y="4"/>
                        <a:pt x="33" y="4"/>
                      </a:cubicBezTo>
                      <a:cubicBezTo>
                        <a:pt x="33" y="4"/>
                        <a:pt x="34" y="3"/>
                        <a:pt x="34" y="2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3" y="3"/>
                        <a:pt x="32" y="3"/>
                        <a:pt x="32" y="4"/>
                      </a:cubicBezTo>
                      <a:cubicBezTo>
                        <a:pt x="33" y="3"/>
                        <a:pt x="33" y="2"/>
                        <a:pt x="33" y="1"/>
                      </a:cubicBezTo>
                      <a:cubicBezTo>
                        <a:pt x="33" y="1"/>
                        <a:pt x="33" y="1"/>
                        <a:pt x="33" y="1"/>
                      </a:cubicBezTo>
                      <a:cubicBezTo>
                        <a:pt x="33" y="1"/>
                        <a:pt x="33" y="1"/>
                        <a:pt x="32" y="1"/>
                      </a:cubicBezTo>
                      <a:cubicBezTo>
                        <a:pt x="33" y="1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2" y="0"/>
                        <a:pt x="31" y="1"/>
                        <a:pt x="31" y="1"/>
                      </a:cubicBezTo>
                      <a:cubicBezTo>
                        <a:pt x="31" y="1"/>
                        <a:pt x="31" y="0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29" y="1"/>
                        <a:pt x="29" y="2"/>
                      </a:cubicBezTo>
                      <a:cubicBezTo>
                        <a:pt x="29" y="1"/>
                        <a:pt x="29" y="1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1"/>
                        <a:pt x="29" y="1"/>
                        <a:pt x="28" y="1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500"/>
                <p:cNvSpPr>
                  <a:spLocks noEditPoints="1"/>
                </p:cNvSpPr>
                <p:nvPr/>
              </p:nvSpPr>
              <p:spPr bwMode="auto">
                <a:xfrm>
                  <a:off x="823913" y="2454276"/>
                  <a:ext cx="6350" cy="9525"/>
                </a:xfrm>
                <a:custGeom>
                  <a:avLst/>
                  <a:gdLst>
                    <a:gd name="T0" fmla="*/ 5 w 6"/>
                    <a:gd name="T1" fmla="*/ 6 h 9"/>
                    <a:gd name="T2" fmla="*/ 5 w 6"/>
                    <a:gd name="T3" fmla="*/ 6 h 9"/>
                    <a:gd name="T4" fmla="*/ 1 w 6"/>
                    <a:gd name="T5" fmla="*/ 7 h 9"/>
                    <a:gd name="T6" fmla="*/ 1 w 6"/>
                    <a:gd name="T7" fmla="*/ 7 h 9"/>
                    <a:gd name="T8" fmla="*/ 3 w 6"/>
                    <a:gd name="T9" fmla="*/ 8 h 9"/>
                    <a:gd name="T10" fmla="*/ 3 w 6"/>
                    <a:gd name="T11" fmla="*/ 8 h 9"/>
                    <a:gd name="T12" fmla="*/ 4 w 6"/>
                    <a:gd name="T13" fmla="*/ 8 h 9"/>
                    <a:gd name="T14" fmla="*/ 3 w 6"/>
                    <a:gd name="T15" fmla="*/ 7 h 9"/>
                    <a:gd name="T16" fmla="*/ 3 w 6"/>
                    <a:gd name="T17" fmla="*/ 7 h 9"/>
                    <a:gd name="T18" fmla="*/ 0 w 6"/>
                    <a:gd name="T19" fmla="*/ 6 h 9"/>
                    <a:gd name="T20" fmla="*/ 6 w 6"/>
                    <a:gd name="T21" fmla="*/ 4 h 9"/>
                    <a:gd name="T22" fmla="*/ 6 w 6"/>
                    <a:gd name="T23" fmla="*/ 4 h 9"/>
                    <a:gd name="T24" fmla="*/ 5 w 6"/>
                    <a:gd name="T25" fmla="*/ 6 h 9"/>
                    <a:gd name="T26" fmla="*/ 5 w 6"/>
                    <a:gd name="T27" fmla="*/ 6 h 9"/>
                    <a:gd name="T28" fmla="*/ 5 w 6"/>
                    <a:gd name="T29" fmla="*/ 6 h 9"/>
                    <a:gd name="T30" fmla="*/ 2 w 6"/>
                    <a:gd name="T31" fmla="*/ 0 h 9"/>
                    <a:gd name="T32" fmla="*/ 0 w 6"/>
                    <a:gd name="T33" fmla="*/ 6 h 9"/>
                    <a:gd name="T34" fmla="*/ 2 w 6"/>
                    <a:gd name="T35" fmla="*/ 3 h 9"/>
                    <a:gd name="T36" fmla="*/ 1 w 6"/>
                    <a:gd name="T37" fmla="*/ 9 h 9"/>
                    <a:gd name="T38" fmla="*/ 3 w 6"/>
                    <a:gd name="T39" fmla="*/ 6 h 9"/>
                    <a:gd name="T40" fmla="*/ 3 w 6"/>
                    <a:gd name="T41" fmla="*/ 9 h 9"/>
                    <a:gd name="T42" fmla="*/ 4 w 6"/>
                    <a:gd name="T43" fmla="*/ 9 h 9"/>
                    <a:gd name="T44" fmla="*/ 4 w 6"/>
                    <a:gd name="T45" fmla="*/ 8 h 9"/>
                    <a:gd name="T46" fmla="*/ 6 w 6"/>
                    <a:gd name="T47" fmla="*/ 3 h 9"/>
                    <a:gd name="T48" fmla="*/ 5 w 6"/>
                    <a:gd name="T49" fmla="*/ 6 h 9"/>
                    <a:gd name="T50" fmla="*/ 3 w 6"/>
                    <a:gd name="T51" fmla="*/ 9 h 9"/>
                    <a:gd name="T52" fmla="*/ 3 w 6"/>
                    <a:gd name="T53" fmla="*/ 8 h 9"/>
                    <a:gd name="T54" fmla="*/ 3 w 6"/>
                    <a:gd name="T55" fmla="*/ 8 h 9"/>
                    <a:gd name="T56" fmla="*/ 3 w 6"/>
                    <a:gd name="T57" fmla="*/ 8 h 9"/>
                    <a:gd name="T58" fmla="*/ 3 w 6"/>
                    <a:gd name="T59" fmla="*/ 6 h 9"/>
                    <a:gd name="T60" fmla="*/ 3 w 6"/>
                    <a:gd name="T61" fmla="*/ 6 h 9"/>
                    <a:gd name="T62" fmla="*/ 4 w 6"/>
                    <a:gd name="T63" fmla="*/ 4 h 9"/>
                    <a:gd name="T64" fmla="*/ 2 w 6"/>
                    <a:gd name="T65" fmla="*/ 8 h 9"/>
                    <a:gd name="T66" fmla="*/ 1 w 6"/>
                    <a:gd name="T67" fmla="*/ 8 h 9"/>
                    <a:gd name="T68" fmla="*/ 1 w 6"/>
                    <a:gd name="T69" fmla="*/ 7 h 9"/>
                    <a:gd name="T70" fmla="*/ 1 w 6"/>
                    <a:gd name="T71" fmla="*/ 7 h 9"/>
                    <a:gd name="T72" fmla="*/ 2 w 6"/>
                    <a:gd name="T73" fmla="*/ 5 h 9"/>
                    <a:gd name="T74" fmla="*/ 3 w 6"/>
                    <a:gd name="T75" fmla="*/ 2 h 9"/>
                    <a:gd name="T76" fmla="*/ 0 w 6"/>
                    <a:gd name="T77" fmla="*/ 6 h 9"/>
                    <a:gd name="T78" fmla="*/ 0 w 6"/>
                    <a:gd name="T79" fmla="*/ 5 h 9"/>
                    <a:gd name="T80" fmla="*/ 1 w 6"/>
                    <a:gd name="T81" fmla="*/ 2 h 9"/>
                    <a:gd name="T82" fmla="*/ 2 w 6"/>
                    <a:gd name="T83" fmla="*/ 0 h 9"/>
                    <a:gd name="T84" fmla="*/ 2 w 6"/>
                    <a:gd name="T85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" h="9">
                      <a:moveTo>
                        <a:pt x="5" y="6"/>
                      </a:move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moveTo>
                        <a:pt x="1" y="7"/>
                      </a:move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moveTo>
                        <a:pt x="3" y="8"/>
                      </a:move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moveTo>
                        <a:pt x="4" y="8"/>
                      </a:moveTo>
                      <a:cubicBezTo>
                        <a:pt x="4" y="8"/>
                        <a:pt x="4" y="8"/>
                        <a:pt x="4" y="8"/>
                      </a:cubicBezTo>
                      <a:cubicBezTo>
                        <a:pt x="4" y="8"/>
                        <a:pt x="4" y="8"/>
                        <a:pt x="4" y="8"/>
                      </a:cubicBezTo>
                      <a:moveTo>
                        <a:pt x="3" y="7"/>
                      </a:move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7"/>
                        <a:pt x="3" y="7"/>
                        <a:pt x="3" y="7"/>
                      </a:cubicBezTo>
                      <a:moveTo>
                        <a:pt x="0" y="6"/>
                      </a:move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moveTo>
                        <a:pt x="6" y="4"/>
                      </a:move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5" y="5"/>
                        <a:pt x="5" y="5"/>
                        <a:pt x="4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5"/>
                        <a:pt x="5" y="4"/>
                        <a:pt x="6" y="4"/>
                      </a:cubicBezTo>
                      <a:moveTo>
                        <a:pt x="2" y="0"/>
                      </a:moveTo>
                      <a:cubicBezTo>
                        <a:pt x="1" y="1"/>
                        <a:pt x="1" y="2"/>
                        <a:pt x="0" y="3"/>
                      </a:cubicBezTo>
                      <a:cubicBezTo>
                        <a:pt x="0" y="4"/>
                        <a:pt x="0" y="5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1" y="5"/>
                        <a:pt x="2" y="4"/>
                        <a:pt x="2" y="3"/>
                      </a:cubicBezTo>
                      <a:cubicBezTo>
                        <a:pt x="2" y="4"/>
                        <a:pt x="2" y="5"/>
                        <a:pt x="1" y="6"/>
                      </a:cubicBezTo>
                      <a:cubicBezTo>
                        <a:pt x="1" y="7"/>
                        <a:pt x="0" y="8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2" y="8"/>
                        <a:pt x="2" y="7"/>
                        <a:pt x="3" y="6"/>
                      </a:cubicBezTo>
                      <a:cubicBezTo>
                        <a:pt x="3" y="7"/>
                        <a:pt x="2" y="8"/>
                        <a:pt x="3" y="9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4" y="7"/>
                        <a:pt x="4" y="8"/>
                        <a:pt x="4" y="9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4" y="8"/>
                        <a:pt x="4" y="8"/>
                        <a:pt x="4" y="8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5" y="5"/>
                        <a:pt x="6" y="4"/>
                        <a:pt x="6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4"/>
                        <a:pt x="5" y="5"/>
                        <a:pt x="5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7"/>
                        <a:pt x="3" y="8"/>
                        <a:pt x="3" y="9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7"/>
                      </a:cubicBezTo>
                      <a:cubicBezTo>
                        <a:pt x="3" y="7"/>
                        <a:pt x="3" y="6"/>
                        <a:pt x="3" y="6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4" y="5"/>
                        <a:pt x="4" y="5"/>
                        <a:pt x="4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4" y="4"/>
                        <a:pt x="3" y="5"/>
                        <a:pt x="3" y="6"/>
                      </a:cubicBezTo>
                      <a:cubicBezTo>
                        <a:pt x="3" y="6"/>
                        <a:pt x="2" y="7"/>
                        <a:pt x="2" y="8"/>
                      </a:cubicBezTo>
                      <a:cubicBezTo>
                        <a:pt x="1" y="8"/>
                        <a:pt x="1" y="8"/>
                        <a:pt x="1" y="9"/>
                      </a:cubicBezTo>
                      <a:cubicBezTo>
                        <a:pt x="1" y="9"/>
                        <a:pt x="1" y="8"/>
                        <a:pt x="1" y="8"/>
                      </a:cubicBezTo>
                      <a:cubicBezTo>
                        <a:pt x="1" y="8"/>
                        <a:pt x="1" y="8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6"/>
                        <a:pt x="1" y="5"/>
                        <a:pt x="2" y="5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4"/>
                        <a:pt x="2" y="3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2" y="4"/>
                        <a:pt x="1" y="5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6"/>
                        <a:pt x="0" y="5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3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1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501"/>
                <p:cNvSpPr>
                  <a:spLocks noEditPoints="1"/>
                </p:cNvSpPr>
                <p:nvPr/>
              </p:nvSpPr>
              <p:spPr bwMode="auto">
                <a:xfrm>
                  <a:off x="822325" y="2454276"/>
                  <a:ext cx="34925" cy="31750"/>
                </a:xfrm>
                <a:custGeom>
                  <a:avLst/>
                  <a:gdLst>
                    <a:gd name="T0" fmla="*/ 25 w 34"/>
                    <a:gd name="T1" fmla="*/ 13 h 31"/>
                    <a:gd name="T2" fmla="*/ 25 w 34"/>
                    <a:gd name="T3" fmla="*/ 18 h 31"/>
                    <a:gd name="T4" fmla="*/ 16 w 34"/>
                    <a:gd name="T5" fmla="*/ 21 h 31"/>
                    <a:gd name="T6" fmla="*/ 11 w 34"/>
                    <a:gd name="T7" fmla="*/ 25 h 31"/>
                    <a:gd name="T8" fmla="*/ 4 w 34"/>
                    <a:gd name="T9" fmla="*/ 26 h 31"/>
                    <a:gd name="T10" fmla="*/ 5 w 34"/>
                    <a:gd name="T11" fmla="*/ 27 h 31"/>
                    <a:gd name="T12" fmla="*/ 2 w 34"/>
                    <a:gd name="T13" fmla="*/ 30 h 31"/>
                    <a:gd name="T14" fmla="*/ 4 w 34"/>
                    <a:gd name="T15" fmla="*/ 29 h 31"/>
                    <a:gd name="T16" fmla="*/ 1 w 34"/>
                    <a:gd name="T17" fmla="*/ 27 h 31"/>
                    <a:gd name="T18" fmla="*/ 31 w 34"/>
                    <a:gd name="T19" fmla="*/ 26 h 31"/>
                    <a:gd name="T20" fmla="*/ 1 w 34"/>
                    <a:gd name="T21" fmla="*/ 27 h 31"/>
                    <a:gd name="T22" fmla="*/ 6 w 34"/>
                    <a:gd name="T23" fmla="*/ 26 h 31"/>
                    <a:gd name="T24" fmla="*/ 4 w 34"/>
                    <a:gd name="T25" fmla="*/ 26 h 31"/>
                    <a:gd name="T26" fmla="*/ 11 w 34"/>
                    <a:gd name="T27" fmla="*/ 27 h 31"/>
                    <a:gd name="T28" fmla="*/ 5 w 34"/>
                    <a:gd name="T29" fmla="*/ 30 h 31"/>
                    <a:gd name="T30" fmla="*/ 3 w 34"/>
                    <a:gd name="T31" fmla="*/ 25 h 31"/>
                    <a:gd name="T32" fmla="*/ 18 w 34"/>
                    <a:gd name="T33" fmla="*/ 27 h 31"/>
                    <a:gd name="T34" fmla="*/ 13 w 34"/>
                    <a:gd name="T35" fmla="*/ 26 h 31"/>
                    <a:gd name="T36" fmla="*/ 30 w 34"/>
                    <a:gd name="T37" fmla="*/ 24 h 31"/>
                    <a:gd name="T38" fmla="*/ 15 w 34"/>
                    <a:gd name="T39" fmla="*/ 27 h 31"/>
                    <a:gd name="T40" fmla="*/ 13 w 34"/>
                    <a:gd name="T41" fmla="*/ 25 h 31"/>
                    <a:gd name="T42" fmla="*/ 13 w 34"/>
                    <a:gd name="T43" fmla="*/ 24 h 31"/>
                    <a:gd name="T44" fmla="*/ 17 w 34"/>
                    <a:gd name="T45" fmla="*/ 21 h 31"/>
                    <a:gd name="T46" fmla="*/ 13 w 34"/>
                    <a:gd name="T47" fmla="*/ 27 h 31"/>
                    <a:gd name="T48" fmla="*/ 17 w 34"/>
                    <a:gd name="T49" fmla="*/ 21 h 31"/>
                    <a:gd name="T50" fmla="*/ 18 w 34"/>
                    <a:gd name="T51" fmla="*/ 21 h 31"/>
                    <a:gd name="T52" fmla="*/ 16 w 34"/>
                    <a:gd name="T53" fmla="*/ 27 h 31"/>
                    <a:gd name="T54" fmla="*/ 19 w 34"/>
                    <a:gd name="T55" fmla="*/ 23 h 31"/>
                    <a:gd name="T56" fmla="*/ 19 w 34"/>
                    <a:gd name="T57" fmla="*/ 24 h 31"/>
                    <a:gd name="T58" fmla="*/ 27 w 34"/>
                    <a:gd name="T59" fmla="*/ 18 h 31"/>
                    <a:gd name="T60" fmla="*/ 21 w 34"/>
                    <a:gd name="T61" fmla="*/ 16 h 31"/>
                    <a:gd name="T62" fmla="*/ 18 w 34"/>
                    <a:gd name="T63" fmla="*/ 21 h 31"/>
                    <a:gd name="T64" fmla="*/ 23 w 34"/>
                    <a:gd name="T65" fmla="*/ 13 h 31"/>
                    <a:gd name="T66" fmla="*/ 24 w 34"/>
                    <a:gd name="T67" fmla="*/ 13 h 31"/>
                    <a:gd name="T68" fmla="*/ 14 w 34"/>
                    <a:gd name="T69" fmla="*/ 9 h 31"/>
                    <a:gd name="T70" fmla="*/ 8 w 34"/>
                    <a:gd name="T71" fmla="*/ 11 h 31"/>
                    <a:gd name="T72" fmla="*/ 12 w 34"/>
                    <a:gd name="T73" fmla="*/ 1 h 31"/>
                    <a:gd name="T74" fmla="*/ 9 w 34"/>
                    <a:gd name="T75" fmla="*/ 10 h 31"/>
                    <a:gd name="T76" fmla="*/ 9 w 34"/>
                    <a:gd name="T77" fmla="*/ 12 h 31"/>
                    <a:gd name="T78" fmla="*/ 14 w 34"/>
                    <a:gd name="T79" fmla="*/ 9 h 31"/>
                    <a:gd name="T80" fmla="*/ 15 w 34"/>
                    <a:gd name="T81" fmla="*/ 15 h 31"/>
                    <a:gd name="T82" fmla="*/ 16 w 34"/>
                    <a:gd name="T83" fmla="*/ 18 h 31"/>
                    <a:gd name="T84" fmla="*/ 20 w 34"/>
                    <a:gd name="T85" fmla="*/ 16 h 31"/>
                    <a:gd name="T86" fmla="*/ 19 w 34"/>
                    <a:gd name="T87" fmla="*/ 21 h 31"/>
                    <a:gd name="T88" fmla="*/ 11 w 34"/>
                    <a:gd name="T89" fmla="*/ 24 h 31"/>
                    <a:gd name="T90" fmla="*/ 3 w 34"/>
                    <a:gd name="T91" fmla="*/ 27 h 31"/>
                    <a:gd name="T92" fmla="*/ 0 w 34"/>
                    <a:gd name="T93" fmla="*/ 28 h 31"/>
                    <a:gd name="T94" fmla="*/ 5 w 34"/>
                    <a:gd name="T95" fmla="*/ 27 h 31"/>
                    <a:gd name="T96" fmla="*/ 6 w 34"/>
                    <a:gd name="T97" fmla="*/ 31 h 31"/>
                    <a:gd name="T98" fmla="*/ 10 w 34"/>
                    <a:gd name="T99" fmla="*/ 31 h 31"/>
                    <a:gd name="T100" fmla="*/ 15 w 34"/>
                    <a:gd name="T101" fmla="*/ 31 h 31"/>
                    <a:gd name="T102" fmla="*/ 23 w 34"/>
                    <a:gd name="T103" fmla="*/ 18 h 31"/>
                    <a:gd name="T104" fmla="*/ 19 w 34"/>
                    <a:gd name="T105" fmla="*/ 29 h 31"/>
                    <a:gd name="T106" fmla="*/ 23 w 34"/>
                    <a:gd name="T107" fmla="*/ 26 h 31"/>
                    <a:gd name="T108" fmla="*/ 29 w 34"/>
                    <a:gd name="T109" fmla="*/ 22 h 31"/>
                    <a:gd name="T110" fmla="*/ 32 w 34"/>
                    <a:gd name="T111" fmla="*/ 24 h 31"/>
                    <a:gd name="T112" fmla="*/ 33 w 34"/>
                    <a:gd name="T113" fmla="*/ 24 h 31"/>
                    <a:gd name="T114" fmla="*/ 31 w 34"/>
                    <a:gd name="T115" fmla="*/ 15 h 31"/>
                    <a:gd name="T116" fmla="*/ 23 w 34"/>
                    <a:gd name="T117" fmla="*/ 17 h 31"/>
                    <a:gd name="T118" fmla="*/ 18 w 34"/>
                    <a:gd name="T119" fmla="*/ 14 h 31"/>
                    <a:gd name="T120" fmla="*/ 12 w 34"/>
                    <a:gd name="T121" fmla="*/ 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34" h="31">
                      <a:moveTo>
                        <a:pt x="11" y="1"/>
                      </a:move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moveTo>
                        <a:pt x="10" y="10"/>
                      </a:move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moveTo>
                        <a:pt x="12" y="10"/>
                      </a:move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moveTo>
                        <a:pt x="25" y="13"/>
                      </a:move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moveTo>
                        <a:pt x="20" y="13"/>
                      </a:move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moveTo>
                        <a:pt x="22" y="15"/>
                      </a:moveTo>
                      <a:cubicBezTo>
                        <a:pt x="22" y="15"/>
                        <a:pt x="22" y="15"/>
                        <a:pt x="22" y="15"/>
                      </a:cubicBezTo>
                      <a:cubicBezTo>
                        <a:pt x="22" y="15"/>
                        <a:pt x="22" y="15"/>
                        <a:pt x="22" y="15"/>
                      </a:cubicBezTo>
                      <a:moveTo>
                        <a:pt x="24" y="17"/>
                      </a:move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moveTo>
                        <a:pt x="25" y="18"/>
                      </a:moveTo>
                      <a:cubicBezTo>
                        <a:pt x="25" y="18"/>
                        <a:pt x="25" y="18"/>
                        <a:pt x="25" y="18"/>
                      </a:cubicBezTo>
                      <a:cubicBezTo>
                        <a:pt x="25" y="18"/>
                        <a:pt x="25" y="18"/>
                        <a:pt x="25" y="18"/>
                      </a:cubicBezTo>
                      <a:moveTo>
                        <a:pt x="21" y="18"/>
                      </a:move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moveTo>
                        <a:pt x="18" y="19"/>
                      </a:moveTo>
                      <a:cubicBezTo>
                        <a:pt x="18" y="19"/>
                        <a:pt x="18" y="19"/>
                        <a:pt x="18" y="19"/>
                      </a:cubicBezTo>
                      <a:cubicBezTo>
                        <a:pt x="18" y="19"/>
                        <a:pt x="18" y="19"/>
                        <a:pt x="18" y="19"/>
                      </a:cubicBezTo>
                      <a:moveTo>
                        <a:pt x="17" y="21"/>
                      </a:move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moveTo>
                        <a:pt x="16" y="21"/>
                      </a:move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moveTo>
                        <a:pt x="29" y="22"/>
                      </a:moveTo>
                      <a:cubicBezTo>
                        <a:pt x="29" y="22"/>
                        <a:pt x="29" y="22"/>
                        <a:pt x="29" y="22"/>
                      </a:cubicBezTo>
                      <a:cubicBezTo>
                        <a:pt x="29" y="22"/>
                        <a:pt x="29" y="22"/>
                        <a:pt x="29" y="22"/>
                      </a:cubicBezTo>
                      <a:moveTo>
                        <a:pt x="2" y="25"/>
                      </a:move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moveTo>
                        <a:pt x="5" y="25"/>
                      </a:move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moveTo>
                        <a:pt x="11" y="25"/>
                      </a:move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moveTo>
                        <a:pt x="8" y="25"/>
                      </a:move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moveTo>
                        <a:pt x="3" y="25"/>
                      </a:move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moveTo>
                        <a:pt x="4" y="26"/>
                      </a:move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moveTo>
                        <a:pt x="13" y="27"/>
                      </a:move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moveTo>
                        <a:pt x="18" y="27"/>
                      </a:move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moveTo>
                        <a:pt x="14" y="27"/>
                      </a:move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moveTo>
                        <a:pt x="5" y="27"/>
                      </a:move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moveTo>
                        <a:pt x="3" y="27"/>
                      </a:move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3" y="27"/>
                        <a:pt x="3" y="27"/>
                        <a:pt x="3" y="27"/>
                      </a:cubicBezTo>
                      <a:moveTo>
                        <a:pt x="8" y="28"/>
                      </a:move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moveTo>
                        <a:pt x="4" y="29"/>
                      </a:moveTo>
                      <a:cubicBezTo>
                        <a:pt x="4" y="29"/>
                        <a:pt x="4" y="29"/>
                        <a:pt x="4" y="29"/>
                      </a:cubicBezTo>
                      <a:cubicBezTo>
                        <a:pt x="4" y="29"/>
                        <a:pt x="4" y="29"/>
                        <a:pt x="4" y="29"/>
                      </a:cubicBezTo>
                      <a:moveTo>
                        <a:pt x="2" y="30"/>
                      </a:move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moveTo>
                        <a:pt x="10" y="30"/>
                      </a:move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moveTo>
                        <a:pt x="12" y="29"/>
                      </a:moveTo>
                      <a:cubicBezTo>
                        <a:pt x="11" y="29"/>
                        <a:pt x="11" y="30"/>
                        <a:pt x="10" y="31"/>
                      </a:cubicBezTo>
                      <a:cubicBezTo>
                        <a:pt x="10" y="30"/>
                        <a:pt x="11" y="30"/>
                        <a:pt x="11" y="29"/>
                      </a:cubicBezTo>
                      <a:cubicBezTo>
                        <a:pt x="11" y="29"/>
                        <a:pt x="11" y="29"/>
                        <a:pt x="12" y="29"/>
                      </a:cubicBezTo>
                      <a:moveTo>
                        <a:pt x="5" y="28"/>
                      </a:moveTo>
                      <a:cubicBezTo>
                        <a:pt x="5" y="29"/>
                        <a:pt x="4" y="29"/>
                        <a:pt x="4" y="30"/>
                      </a:cubicBezTo>
                      <a:cubicBezTo>
                        <a:pt x="4" y="30"/>
                        <a:pt x="4" y="30"/>
                        <a:pt x="4" y="29"/>
                      </a:cubicBezTo>
                      <a:cubicBezTo>
                        <a:pt x="4" y="29"/>
                        <a:pt x="4" y="29"/>
                        <a:pt x="4" y="29"/>
                      </a:cubicBezTo>
                      <a:cubicBezTo>
                        <a:pt x="5" y="29"/>
                        <a:pt x="5" y="28"/>
                        <a:pt x="5" y="28"/>
                      </a:cubicBezTo>
                      <a:moveTo>
                        <a:pt x="15" y="27"/>
                      </a:moveTo>
                      <a:cubicBezTo>
                        <a:pt x="15" y="28"/>
                        <a:pt x="14" y="29"/>
                        <a:pt x="14" y="30"/>
                      </a:cubicBezTo>
                      <a:cubicBezTo>
                        <a:pt x="14" y="29"/>
                        <a:pt x="15" y="28"/>
                        <a:pt x="15" y="27"/>
                      </a:cubicBezTo>
                      <a:cubicBezTo>
                        <a:pt x="15" y="27"/>
                        <a:pt x="15" y="27"/>
                        <a:pt x="15" y="27"/>
                      </a:cubicBezTo>
                      <a:moveTo>
                        <a:pt x="10" y="27"/>
                      </a:moveTo>
                      <a:cubicBezTo>
                        <a:pt x="10" y="28"/>
                        <a:pt x="10" y="29"/>
                        <a:pt x="9" y="30"/>
                      </a:cubicBezTo>
                      <a:cubicBezTo>
                        <a:pt x="10" y="29"/>
                        <a:pt x="10" y="28"/>
                        <a:pt x="10" y="27"/>
                      </a:cubicBezTo>
                      <a:moveTo>
                        <a:pt x="1" y="26"/>
                      </a:moveTo>
                      <a:cubicBezTo>
                        <a:pt x="1" y="26"/>
                        <a:pt x="1" y="27"/>
                        <a:pt x="1" y="27"/>
                      </a:cubicBezTo>
                      <a:cubicBezTo>
                        <a:pt x="1" y="27"/>
                        <a:pt x="0" y="28"/>
                        <a:pt x="0" y="28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28"/>
                        <a:pt x="0" y="27"/>
                        <a:pt x="1" y="27"/>
                      </a:cubicBezTo>
                      <a:cubicBezTo>
                        <a:pt x="1" y="27"/>
                        <a:pt x="1" y="26"/>
                        <a:pt x="1" y="26"/>
                      </a:cubicBezTo>
                      <a:moveTo>
                        <a:pt x="6" y="26"/>
                      </a:move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6" y="27"/>
                        <a:pt x="6" y="27"/>
                      </a:cubicBezTo>
                      <a:cubicBezTo>
                        <a:pt x="6" y="27"/>
                        <a:pt x="6" y="27"/>
                        <a:pt x="6" y="27"/>
                      </a:cubicBezTo>
                      <a:cubicBezTo>
                        <a:pt x="6" y="27"/>
                        <a:pt x="6" y="26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moveTo>
                        <a:pt x="6" y="26"/>
                      </a:move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moveTo>
                        <a:pt x="31" y="26"/>
                      </a:moveTo>
                      <a:cubicBezTo>
                        <a:pt x="31" y="26"/>
                        <a:pt x="31" y="26"/>
                        <a:pt x="31" y="26"/>
                      </a:cubicBezTo>
                      <a:cubicBezTo>
                        <a:pt x="31" y="26"/>
                        <a:pt x="31" y="26"/>
                        <a:pt x="31" y="26"/>
                      </a:cubicBezTo>
                      <a:moveTo>
                        <a:pt x="3" y="26"/>
                      </a:moveTo>
                      <a:cubicBezTo>
                        <a:pt x="3" y="26"/>
                        <a:pt x="3" y="27"/>
                        <a:pt x="3" y="27"/>
                      </a:cubicBez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3" y="28"/>
                        <a:pt x="3" y="28"/>
                        <a:pt x="2" y="28"/>
                      </a:cubicBezTo>
                      <a:cubicBezTo>
                        <a:pt x="2" y="29"/>
                        <a:pt x="2" y="29"/>
                        <a:pt x="2" y="29"/>
                      </a:cubicBezTo>
                      <a:cubicBezTo>
                        <a:pt x="2" y="29"/>
                        <a:pt x="2" y="28"/>
                        <a:pt x="2" y="28"/>
                      </a:cubicBezTo>
                      <a:cubicBezTo>
                        <a:pt x="2" y="28"/>
                        <a:pt x="2" y="28"/>
                        <a:pt x="2" y="28"/>
                      </a:cubicBezTo>
                      <a:cubicBezTo>
                        <a:pt x="2" y="27"/>
                        <a:pt x="3" y="26"/>
                        <a:pt x="3" y="26"/>
                      </a:cubicBezTo>
                      <a:moveTo>
                        <a:pt x="1" y="26"/>
                      </a:moveTo>
                      <a:cubicBezTo>
                        <a:pt x="1" y="26"/>
                        <a:pt x="1" y="26"/>
                        <a:pt x="1" y="27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moveTo>
                        <a:pt x="3" y="25"/>
                      </a:move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moveTo>
                        <a:pt x="2" y="25"/>
                      </a:move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moveTo>
                        <a:pt x="6" y="25"/>
                      </a:moveTo>
                      <a:cubicBezTo>
                        <a:pt x="6" y="25"/>
                        <a:pt x="6" y="25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5" y="27"/>
                        <a:pt x="3" y="29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29"/>
                      </a:cubicBezTo>
                      <a:cubicBezTo>
                        <a:pt x="2" y="29"/>
                        <a:pt x="2" y="29"/>
                        <a:pt x="3" y="29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3" y="28"/>
                        <a:pt x="3" y="27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6" y="25"/>
                        <a:pt x="6" y="25"/>
                      </a:cubicBezTo>
                      <a:moveTo>
                        <a:pt x="11" y="25"/>
                      </a:move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6"/>
                        <a:pt x="11" y="27"/>
                      </a:cubicBezTo>
                      <a:cubicBezTo>
                        <a:pt x="10" y="28"/>
                        <a:pt x="9" y="29"/>
                        <a:pt x="9" y="30"/>
                      </a:cubicBezTo>
                      <a:cubicBezTo>
                        <a:pt x="9" y="30"/>
                        <a:pt x="9" y="30"/>
                        <a:pt x="9" y="29"/>
                      </a:cubicBezTo>
                      <a:cubicBezTo>
                        <a:pt x="9" y="29"/>
                        <a:pt x="9" y="29"/>
                        <a:pt x="9" y="29"/>
                      </a:cubicBezTo>
                      <a:cubicBezTo>
                        <a:pt x="9" y="29"/>
                        <a:pt x="9" y="28"/>
                        <a:pt x="10" y="28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0" y="27"/>
                        <a:pt x="11" y="26"/>
                        <a:pt x="11" y="25"/>
                      </a:cubicBezTo>
                      <a:moveTo>
                        <a:pt x="8" y="24"/>
                      </a:moveTo>
                      <a:cubicBezTo>
                        <a:pt x="8" y="25"/>
                        <a:pt x="8" y="25"/>
                        <a:pt x="8" y="26"/>
                      </a:cubicBezTo>
                      <a:cubicBezTo>
                        <a:pt x="8" y="26"/>
                        <a:pt x="8" y="26"/>
                        <a:pt x="8" y="26"/>
                      </a:cubicBezTo>
                      <a:cubicBezTo>
                        <a:pt x="8" y="27"/>
                        <a:pt x="8" y="28"/>
                        <a:pt x="7" y="29"/>
                      </a:cubicBezTo>
                      <a:cubicBezTo>
                        <a:pt x="7" y="30"/>
                        <a:pt x="6" y="30"/>
                        <a:pt x="6" y="31"/>
                      </a:cubicBezTo>
                      <a:cubicBezTo>
                        <a:pt x="5" y="31"/>
                        <a:pt x="5" y="31"/>
                        <a:pt x="5" y="31"/>
                      </a:cubicBezTo>
                      <a:cubicBezTo>
                        <a:pt x="5" y="31"/>
                        <a:pt x="5" y="30"/>
                        <a:pt x="5" y="30"/>
                      </a:cubicBezTo>
                      <a:cubicBezTo>
                        <a:pt x="5" y="30"/>
                        <a:pt x="5" y="30"/>
                        <a:pt x="5" y="30"/>
                      </a:cubicBezTo>
                      <a:cubicBezTo>
                        <a:pt x="5" y="29"/>
                        <a:pt x="6" y="28"/>
                        <a:pt x="6" y="27"/>
                      </a:cubicBezTo>
                      <a:cubicBezTo>
                        <a:pt x="6" y="27"/>
                        <a:pt x="6" y="27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7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4"/>
                      </a:cubicBezTo>
                      <a:moveTo>
                        <a:pt x="3" y="24"/>
                      </a:move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2" y="26"/>
                        <a:pt x="2" y="27"/>
                        <a:pt x="1" y="27"/>
                      </a:cubicBezTo>
                      <a:cubicBezTo>
                        <a:pt x="1" y="28"/>
                        <a:pt x="1" y="28"/>
                        <a:pt x="1" y="28"/>
                      </a:cubicBezTo>
                      <a:cubicBezTo>
                        <a:pt x="1" y="28"/>
                        <a:pt x="1" y="27"/>
                        <a:pt x="1" y="27"/>
                      </a:cubicBezTo>
                      <a:cubicBezTo>
                        <a:pt x="1" y="27"/>
                        <a:pt x="1" y="26"/>
                        <a:pt x="1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3" y="24"/>
                      </a:cubicBezTo>
                      <a:moveTo>
                        <a:pt x="19" y="24"/>
                      </a:moveTo>
                      <a:cubicBezTo>
                        <a:pt x="18" y="25"/>
                        <a:pt x="18" y="26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6"/>
                      </a:cubicBezTo>
                      <a:cubicBezTo>
                        <a:pt x="18" y="28"/>
                        <a:pt x="17" y="29"/>
                        <a:pt x="17" y="30"/>
                      </a:cubicBezTo>
                      <a:cubicBezTo>
                        <a:pt x="17" y="29"/>
                        <a:pt x="18" y="27"/>
                        <a:pt x="18" y="26"/>
                      </a:cubicBezTo>
                      <a:cubicBezTo>
                        <a:pt x="18" y="26"/>
                        <a:pt x="18" y="26"/>
                        <a:pt x="18" y="26"/>
                      </a:cubicBezTo>
                      <a:cubicBezTo>
                        <a:pt x="18" y="25"/>
                        <a:pt x="19" y="25"/>
                        <a:pt x="19" y="24"/>
                      </a:cubicBezTo>
                      <a:moveTo>
                        <a:pt x="2" y="24"/>
                      </a:moveTo>
                      <a:cubicBezTo>
                        <a:pt x="2" y="24"/>
                        <a:pt x="2" y="25"/>
                        <a:pt x="2" y="25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1" y="25"/>
                        <a:pt x="1" y="26"/>
                        <a:pt x="1" y="26"/>
                      </a:cubicBezTo>
                      <a:cubicBezTo>
                        <a:pt x="1" y="25"/>
                        <a:pt x="1" y="25"/>
                        <a:pt x="2" y="24"/>
                      </a:cubicBezTo>
                      <a:moveTo>
                        <a:pt x="14" y="24"/>
                      </a:moveTo>
                      <a:cubicBezTo>
                        <a:pt x="14" y="25"/>
                        <a:pt x="13" y="25"/>
                        <a:pt x="13" y="26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3" y="27"/>
                        <a:pt x="12" y="28"/>
                        <a:pt x="12" y="28"/>
                      </a:cubicBezTo>
                      <a:cubicBezTo>
                        <a:pt x="12" y="29"/>
                        <a:pt x="11" y="29"/>
                        <a:pt x="11" y="29"/>
                      </a:cubicBezTo>
                      <a:cubicBezTo>
                        <a:pt x="11" y="29"/>
                        <a:pt x="11" y="29"/>
                        <a:pt x="11" y="29"/>
                      </a:cubicBezTo>
                      <a:cubicBezTo>
                        <a:pt x="11" y="29"/>
                        <a:pt x="11" y="29"/>
                        <a:pt x="11" y="29"/>
                      </a:cubicBezTo>
                      <a:cubicBezTo>
                        <a:pt x="12" y="27"/>
                        <a:pt x="13" y="26"/>
                        <a:pt x="14" y="24"/>
                      </a:cubicBezTo>
                      <a:moveTo>
                        <a:pt x="18" y="24"/>
                      </a:moveTo>
                      <a:cubicBezTo>
                        <a:pt x="17" y="26"/>
                        <a:pt x="16" y="27"/>
                        <a:pt x="16" y="29"/>
                      </a:cubicBezTo>
                      <a:cubicBezTo>
                        <a:pt x="16" y="28"/>
                        <a:pt x="16" y="27"/>
                        <a:pt x="17" y="26"/>
                      </a:cubicBezTo>
                      <a:cubicBezTo>
                        <a:pt x="17" y="26"/>
                        <a:pt x="17" y="26"/>
                        <a:pt x="17" y="26"/>
                      </a:cubicBezTo>
                      <a:cubicBezTo>
                        <a:pt x="17" y="26"/>
                        <a:pt x="17" y="26"/>
                        <a:pt x="17" y="25"/>
                      </a:cubicBezTo>
                      <a:cubicBezTo>
                        <a:pt x="17" y="25"/>
                        <a:pt x="18" y="25"/>
                        <a:pt x="18" y="24"/>
                      </a:cubicBezTo>
                      <a:moveTo>
                        <a:pt x="30" y="24"/>
                      </a:moveTo>
                      <a:cubicBezTo>
                        <a:pt x="29" y="25"/>
                        <a:pt x="29" y="27"/>
                        <a:pt x="28" y="28"/>
                      </a:cubicBezTo>
                      <a:cubicBezTo>
                        <a:pt x="28" y="27"/>
                        <a:pt x="29" y="25"/>
                        <a:pt x="30" y="24"/>
                      </a:cubicBezTo>
                      <a:moveTo>
                        <a:pt x="11" y="24"/>
                      </a:move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0" y="26"/>
                        <a:pt x="9" y="27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9"/>
                        <a:pt x="7" y="29"/>
                      </a:cubicBezTo>
                      <a:cubicBezTo>
                        <a:pt x="8" y="28"/>
                        <a:pt x="9" y="27"/>
                        <a:pt x="10" y="26"/>
                      </a:cubicBezTo>
                      <a:cubicBezTo>
                        <a:pt x="10" y="25"/>
                        <a:pt x="11" y="24"/>
                        <a:pt x="11" y="24"/>
                      </a:cubicBezTo>
                      <a:moveTo>
                        <a:pt x="17" y="24"/>
                      </a:moveTo>
                      <a:cubicBezTo>
                        <a:pt x="17" y="24"/>
                        <a:pt x="16" y="25"/>
                        <a:pt x="16" y="25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26"/>
                        <a:pt x="16" y="26"/>
                        <a:pt x="15" y="27"/>
                      </a:cubicBezTo>
                      <a:cubicBezTo>
                        <a:pt x="15" y="27"/>
                        <a:pt x="15" y="27"/>
                        <a:pt x="15" y="27"/>
                      </a:cubicBezTo>
                      <a:cubicBezTo>
                        <a:pt x="16" y="26"/>
                        <a:pt x="16" y="25"/>
                        <a:pt x="17" y="24"/>
                      </a:cubicBezTo>
                      <a:moveTo>
                        <a:pt x="30" y="24"/>
                      </a:moveTo>
                      <a:cubicBezTo>
                        <a:pt x="30" y="24"/>
                        <a:pt x="30" y="24"/>
                        <a:pt x="30" y="24"/>
                      </a:cubicBezTo>
                      <a:cubicBezTo>
                        <a:pt x="30" y="24"/>
                        <a:pt x="30" y="24"/>
                        <a:pt x="30" y="24"/>
                      </a:cubicBezTo>
                      <a:moveTo>
                        <a:pt x="22" y="24"/>
                      </a:moveTo>
                      <a:cubicBezTo>
                        <a:pt x="22" y="24"/>
                        <a:pt x="22" y="24"/>
                        <a:pt x="21" y="25"/>
                      </a:cubicBezTo>
                      <a:cubicBezTo>
                        <a:pt x="21" y="26"/>
                        <a:pt x="20" y="27"/>
                        <a:pt x="19" y="29"/>
                      </a:cubicBezTo>
                      <a:cubicBezTo>
                        <a:pt x="20" y="28"/>
                        <a:pt x="20" y="27"/>
                        <a:pt x="20" y="27"/>
                      </a:cubicBezTo>
                      <a:cubicBezTo>
                        <a:pt x="20" y="27"/>
                        <a:pt x="20" y="27"/>
                        <a:pt x="20" y="27"/>
                      </a:cubicBezTo>
                      <a:cubicBezTo>
                        <a:pt x="21" y="26"/>
                        <a:pt x="21" y="25"/>
                        <a:pt x="22" y="24"/>
                      </a:cubicBezTo>
                      <a:moveTo>
                        <a:pt x="14" y="23"/>
                      </a:moveTo>
                      <a:cubicBezTo>
                        <a:pt x="14" y="24"/>
                        <a:pt x="14" y="24"/>
                        <a:pt x="14" y="24"/>
                      </a:cubicBezTo>
                      <a:cubicBezTo>
                        <a:pt x="14" y="24"/>
                        <a:pt x="13" y="25"/>
                        <a:pt x="13" y="25"/>
                      </a:cubicBezTo>
                      <a:cubicBezTo>
                        <a:pt x="12" y="26"/>
                        <a:pt x="12" y="27"/>
                        <a:pt x="11" y="28"/>
                      </a:cubicBezTo>
                      <a:cubicBezTo>
                        <a:pt x="11" y="29"/>
                        <a:pt x="11" y="29"/>
                        <a:pt x="11" y="29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9" y="30"/>
                        <a:pt x="9" y="31"/>
                        <a:pt x="9" y="31"/>
                      </a:cubicBezTo>
                      <a:cubicBezTo>
                        <a:pt x="9" y="31"/>
                        <a:pt x="9" y="30"/>
                        <a:pt x="9" y="30"/>
                      </a:cubicBezTo>
                      <a:cubicBezTo>
                        <a:pt x="9" y="29"/>
                        <a:pt x="10" y="28"/>
                        <a:pt x="10" y="27"/>
                      </a:cubicBezTo>
                      <a:cubicBezTo>
                        <a:pt x="11" y="27"/>
                        <a:pt x="11" y="27"/>
                        <a:pt x="11" y="27"/>
                      </a:cubicBezTo>
                      <a:cubicBezTo>
                        <a:pt x="11" y="26"/>
                        <a:pt x="11" y="26"/>
                        <a:pt x="12" y="25"/>
                      </a:cubicBezTo>
                      <a:cubicBezTo>
                        <a:pt x="12" y="25"/>
                        <a:pt x="13" y="24"/>
                        <a:pt x="13" y="24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13" y="24"/>
                        <a:pt x="14" y="24"/>
                        <a:pt x="14" y="23"/>
                      </a:cubicBezTo>
                      <a:moveTo>
                        <a:pt x="21" y="22"/>
                      </a:moveTo>
                      <a:cubicBezTo>
                        <a:pt x="20" y="23"/>
                        <a:pt x="20" y="24"/>
                        <a:pt x="19" y="25"/>
                      </a:cubicBezTo>
                      <a:cubicBezTo>
                        <a:pt x="20" y="24"/>
                        <a:pt x="20" y="23"/>
                        <a:pt x="21" y="22"/>
                      </a:cubicBezTo>
                      <a:moveTo>
                        <a:pt x="30" y="21"/>
                      </a:moveTo>
                      <a:cubicBezTo>
                        <a:pt x="30" y="21"/>
                        <a:pt x="30" y="22"/>
                        <a:pt x="29" y="22"/>
                      </a:cubicBezTo>
                      <a:cubicBezTo>
                        <a:pt x="29" y="22"/>
                        <a:pt x="29" y="22"/>
                        <a:pt x="29" y="22"/>
                      </a:cubicBezTo>
                      <a:cubicBezTo>
                        <a:pt x="29" y="24"/>
                        <a:pt x="28" y="26"/>
                        <a:pt x="26" y="27"/>
                      </a:cubicBezTo>
                      <a:cubicBezTo>
                        <a:pt x="26" y="27"/>
                        <a:pt x="27" y="26"/>
                        <a:pt x="27" y="26"/>
                      </a:cubicBezTo>
                      <a:cubicBezTo>
                        <a:pt x="27" y="26"/>
                        <a:pt x="27" y="26"/>
                        <a:pt x="27" y="26"/>
                      </a:cubicBezTo>
                      <a:cubicBezTo>
                        <a:pt x="28" y="24"/>
                        <a:pt x="29" y="23"/>
                        <a:pt x="30" y="21"/>
                      </a:cubicBezTo>
                      <a:moveTo>
                        <a:pt x="17" y="21"/>
                      </a:move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2"/>
                        <a:pt x="17" y="23"/>
                        <a:pt x="17" y="23"/>
                      </a:cubicBezTo>
                      <a:cubicBezTo>
                        <a:pt x="16" y="25"/>
                        <a:pt x="15" y="26"/>
                        <a:pt x="15" y="27"/>
                      </a:cubicBezTo>
                      <a:cubicBezTo>
                        <a:pt x="15" y="27"/>
                        <a:pt x="15" y="28"/>
                        <a:pt x="14" y="28"/>
                      </a:cubicBez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6"/>
                        <a:pt x="15" y="26"/>
                        <a:pt x="15" y="2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25"/>
                        <a:pt x="16" y="23"/>
                        <a:pt x="17" y="22"/>
                      </a:cubicBezTo>
                      <a:cubicBezTo>
                        <a:pt x="17" y="22"/>
                        <a:pt x="17" y="22"/>
                        <a:pt x="17" y="22"/>
                      </a:cubicBezTo>
                      <a:cubicBezTo>
                        <a:pt x="16" y="24"/>
                        <a:pt x="14" y="25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2" y="28"/>
                        <a:pt x="12" y="28"/>
                      </a:cubicBezTo>
                      <a:cubicBezTo>
                        <a:pt x="13" y="27"/>
                        <a:pt x="14" y="25"/>
                        <a:pt x="14" y="24"/>
                      </a:cubicBezTo>
                      <a:cubicBezTo>
                        <a:pt x="14" y="24"/>
                        <a:pt x="14" y="23"/>
                        <a:pt x="15" y="23"/>
                      </a:cubicBezTo>
                      <a:cubicBezTo>
                        <a:pt x="15" y="22"/>
                        <a:pt x="16" y="22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moveTo>
                        <a:pt x="28" y="21"/>
                      </a:moveTo>
                      <a:cubicBezTo>
                        <a:pt x="27" y="23"/>
                        <a:pt x="26" y="26"/>
                        <a:pt x="25" y="28"/>
                      </a:cubicBezTo>
                      <a:cubicBezTo>
                        <a:pt x="25" y="27"/>
                        <a:pt x="25" y="27"/>
                        <a:pt x="25" y="26"/>
                      </a:cubicBezTo>
                      <a:cubicBezTo>
                        <a:pt x="25" y="26"/>
                        <a:pt x="25" y="26"/>
                        <a:pt x="25" y="26"/>
                      </a:cubicBezTo>
                      <a:cubicBezTo>
                        <a:pt x="26" y="24"/>
                        <a:pt x="27" y="23"/>
                        <a:pt x="28" y="21"/>
                      </a:cubicBezTo>
                      <a:moveTo>
                        <a:pt x="18" y="21"/>
                      </a:moveTo>
                      <a:cubicBezTo>
                        <a:pt x="18" y="21"/>
                        <a:pt x="18" y="21"/>
                        <a:pt x="18" y="22"/>
                      </a:cubicBezTo>
                      <a:cubicBezTo>
                        <a:pt x="18" y="22"/>
                        <a:pt x="18" y="22"/>
                        <a:pt x="18" y="22"/>
                      </a:cubicBezTo>
                      <a:cubicBezTo>
                        <a:pt x="18" y="22"/>
                        <a:pt x="18" y="22"/>
                        <a:pt x="18" y="22"/>
                      </a:cubicBezTo>
                      <a:cubicBezTo>
                        <a:pt x="18" y="22"/>
                        <a:pt x="18" y="22"/>
                        <a:pt x="18" y="21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moveTo>
                        <a:pt x="20" y="20"/>
                      </a:moveTo>
                      <a:cubicBezTo>
                        <a:pt x="20" y="21"/>
                        <a:pt x="19" y="22"/>
                        <a:pt x="19" y="22"/>
                      </a:cubicBezTo>
                      <a:cubicBezTo>
                        <a:pt x="19" y="22"/>
                        <a:pt x="19" y="22"/>
                        <a:pt x="19" y="22"/>
                      </a:cubicBezTo>
                      <a:cubicBezTo>
                        <a:pt x="19" y="23"/>
                        <a:pt x="19" y="23"/>
                        <a:pt x="18" y="24"/>
                      </a:cubicBezTo>
                      <a:cubicBezTo>
                        <a:pt x="18" y="24"/>
                        <a:pt x="18" y="24"/>
                        <a:pt x="18" y="24"/>
                      </a:cubicBezTo>
                      <a:cubicBezTo>
                        <a:pt x="18" y="24"/>
                        <a:pt x="18" y="24"/>
                        <a:pt x="18" y="24"/>
                      </a:cubicBezTo>
                      <a:cubicBezTo>
                        <a:pt x="18" y="24"/>
                        <a:pt x="18" y="25"/>
                        <a:pt x="17" y="25"/>
                      </a:cubicBezTo>
                      <a:cubicBezTo>
                        <a:pt x="18" y="23"/>
                        <a:pt x="19" y="22"/>
                        <a:pt x="20" y="20"/>
                      </a:cubicBezTo>
                      <a:moveTo>
                        <a:pt x="20" y="20"/>
                      </a:move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9" y="21"/>
                        <a:pt x="19" y="22"/>
                        <a:pt x="18" y="23"/>
                      </a:cubicBezTo>
                      <a:cubicBezTo>
                        <a:pt x="18" y="24"/>
                        <a:pt x="17" y="25"/>
                        <a:pt x="17" y="25"/>
                      </a:cubicBezTo>
                      <a:cubicBezTo>
                        <a:pt x="17" y="26"/>
                        <a:pt x="16" y="26"/>
                        <a:pt x="16" y="27"/>
                      </a:cubicBezTo>
                      <a:cubicBezTo>
                        <a:pt x="16" y="26"/>
                        <a:pt x="16" y="26"/>
                        <a:pt x="16" y="26"/>
                      </a:cubicBezTo>
                      <a:cubicBezTo>
                        <a:pt x="16" y="25"/>
                        <a:pt x="17" y="24"/>
                        <a:pt x="17" y="24"/>
                      </a:cubicBezTo>
                      <a:cubicBezTo>
                        <a:pt x="17" y="23"/>
                        <a:pt x="18" y="22"/>
                        <a:pt x="19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9" y="21"/>
                        <a:pt x="20" y="20"/>
                        <a:pt x="20" y="20"/>
                      </a:cubicBezTo>
                      <a:moveTo>
                        <a:pt x="27" y="19"/>
                      </a:moveTo>
                      <a:cubicBezTo>
                        <a:pt x="26" y="23"/>
                        <a:pt x="24" y="26"/>
                        <a:pt x="22" y="30"/>
                      </a:cubicBezTo>
                      <a:cubicBezTo>
                        <a:pt x="22" y="28"/>
                        <a:pt x="23" y="27"/>
                        <a:pt x="23" y="26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24" y="23"/>
                        <a:pt x="26" y="21"/>
                        <a:pt x="27" y="19"/>
                      </a:cubicBezTo>
                      <a:moveTo>
                        <a:pt x="21" y="18"/>
                      </a:moveTo>
                      <a:cubicBezTo>
                        <a:pt x="21" y="19"/>
                        <a:pt x="21" y="20"/>
                        <a:pt x="21" y="20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20" y="21"/>
                        <a:pt x="19" y="22"/>
                        <a:pt x="19" y="23"/>
                      </a:cubicBezTo>
                      <a:cubicBezTo>
                        <a:pt x="19" y="22"/>
                        <a:pt x="20" y="21"/>
                        <a:pt x="20" y="20"/>
                      </a:cubicBezTo>
                      <a:cubicBezTo>
                        <a:pt x="20" y="20"/>
                        <a:pt x="21" y="19"/>
                        <a:pt x="21" y="18"/>
                      </a:cubicBezTo>
                      <a:moveTo>
                        <a:pt x="22" y="18"/>
                      </a:moveTo>
                      <a:cubicBezTo>
                        <a:pt x="22" y="19"/>
                        <a:pt x="22" y="19"/>
                        <a:pt x="22" y="19"/>
                      </a:cubicBezTo>
                      <a:cubicBezTo>
                        <a:pt x="22" y="19"/>
                        <a:pt x="22" y="20"/>
                        <a:pt x="22" y="20"/>
                      </a:cubicBezTo>
                      <a:cubicBezTo>
                        <a:pt x="21" y="22"/>
                        <a:pt x="20" y="24"/>
                        <a:pt x="19" y="26"/>
                      </a:cubicBezTo>
                      <a:cubicBezTo>
                        <a:pt x="19" y="26"/>
                        <a:pt x="18" y="26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6"/>
                        <a:pt x="19" y="25"/>
                        <a:pt x="19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0" y="22"/>
                        <a:pt x="21" y="20"/>
                        <a:pt x="22" y="18"/>
                      </a:cubicBezTo>
                      <a:moveTo>
                        <a:pt x="22" y="18"/>
                      </a:moveTo>
                      <a:cubicBezTo>
                        <a:pt x="22" y="18"/>
                        <a:pt x="22" y="18"/>
                        <a:pt x="22" y="18"/>
                      </a:cubicBezTo>
                      <a:cubicBezTo>
                        <a:pt x="22" y="18"/>
                        <a:pt x="22" y="18"/>
                        <a:pt x="22" y="18"/>
                      </a:cubicBezTo>
                      <a:cubicBezTo>
                        <a:pt x="22" y="18"/>
                        <a:pt x="21" y="19"/>
                        <a:pt x="21" y="20"/>
                      </a:cubicBezTo>
                      <a:cubicBezTo>
                        <a:pt x="21" y="19"/>
                        <a:pt x="21" y="19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2" y="18"/>
                        <a:pt x="22" y="18"/>
                        <a:pt x="22" y="18"/>
                      </a:cubicBezTo>
                      <a:moveTo>
                        <a:pt x="28" y="17"/>
                      </a:moveTo>
                      <a:cubicBezTo>
                        <a:pt x="27" y="17"/>
                        <a:pt x="27" y="17"/>
                        <a:pt x="27" y="18"/>
                      </a:cubicBezTo>
                      <a:cubicBezTo>
                        <a:pt x="27" y="18"/>
                        <a:pt x="27" y="18"/>
                        <a:pt x="27" y="18"/>
                      </a:cubicBezTo>
                      <a:cubicBezTo>
                        <a:pt x="25" y="21"/>
                        <a:pt x="23" y="25"/>
                        <a:pt x="21" y="29"/>
                      </a:cubicBezTo>
                      <a:cubicBezTo>
                        <a:pt x="21" y="28"/>
                        <a:pt x="22" y="27"/>
                        <a:pt x="22" y="26"/>
                      </a:cubicBezTo>
                      <a:cubicBezTo>
                        <a:pt x="22" y="26"/>
                        <a:pt x="22" y="26"/>
                        <a:pt x="22" y="26"/>
                      </a:cubicBezTo>
                      <a:cubicBezTo>
                        <a:pt x="24" y="23"/>
                        <a:pt x="25" y="20"/>
                        <a:pt x="28" y="17"/>
                      </a:cubicBezTo>
                      <a:moveTo>
                        <a:pt x="24" y="16"/>
                      </a:moveTo>
                      <a:cubicBezTo>
                        <a:pt x="23" y="17"/>
                        <a:pt x="23" y="17"/>
                        <a:pt x="23" y="18"/>
                      </a:cubicBezTo>
                      <a:cubicBezTo>
                        <a:pt x="22" y="19"/>
                        <a:pt x="22" y="19"/>
                        <a:pt x="21" y="20"/>
                      </a:cubicBezTo>
                      <a:cubicBezTo>
                        <a:pt x="21" y="21"/>
                        <a:pt x="20" y="21"/>
                        <a:pt x="20" y="22"/>
                      </a:cubicBezTo>
                      <a:cubicBezTo>
                        <a:pt x="21" y="20"/>
                        <a:pt x="22" y="19"/>
                        <a:pt x="22" y="17"/>
                      </a:cubicBezTo>
                      <a:cubicBezTo>
                        <a:pt x="23" y="17"/>
                        <a:pt x="23" y="17"/>
                        <a:pt x="24" y="16"/>
                      </a:cubicBezTo>
                      <a:moveTo>
                        <a:pt x="21" y="16"/>
                      </a:moveTo>
                      <a:cubicBezTo>
                        <a:pt x="20" y="17"/>
                        <a:pt x="19" y="18"/>
                        <a:pt x="19" y="20"/>
                      </a:cubicBezTo>
                      <a:cubicBezTo>
                        <a:pt x="19" y="18"/>
                        <a:pt x="20" y="17"/>
                        <a:pt x="21" y="16"/>
                      </a:cubicBezTo>
                      <a:moveTo>
                        <a:pt x="20" y="15"/>
                      </a:moveTo>
                      <a:cubicBezTo>
                        <a:pt x="19" y="17"/>
                        <a:pt x="18" y="18"/>
                        <a:pt x="18" y="19"/>
                      </a:cubicBezTo>
                      <a:cubicBezTo>
                        <a:pt x="18" y="19"/>
                        <a:pt x="18" y="19"/>
                        <a:pt x="18" y="19"/>
                      </a:cubicBezTo>
                      <a:cubicBezTo>
                        <a:pt x="18" y="19"/>
                        <a:pt x="18" y="19"/>
                        <a:pt x="18" y="19"/>
                      </a:cubicBezTo>
                      <a:cubicBezTo>
                        <a:pt x="18" y="18"/>
                        <a:pt x="19" y="16"/>
                        <a:pt x="20" y="15"/>
                      </a:cubicBezTo>
                      <a:moveTo>
                        <a:pt x="20" y="15"/>
                      </a:move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moveTo>
                        <a:pt x="23" y="14"/>
                      </a:moveTo>
                      <a:cubicBezTo>
                        <a:pt x="22" y="16"/>
                        <a:pt x="21" y="18"/>
                        <a:pt x="19" y="20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8" y="21"/>
                        <a:pt x="18" y="21"/>
                        <a:pt x="18" y="20"/>
                      </a:cubicBezTo>
                      <a:cubicBezTo>
                        <a:pt x="19" y="19"/>
                        <a:pt x="21" y="17"/>
                        <a:pt x="21" y="15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2" y="15"/>
                        <a:pt x="22" y="14"/>
                        <a:pt x="23" y="14"/>
                      </a:cubicBezTo>
                      <a:moveTo>
                        <a:pt x="24" y="13"/>
                      </a:moveTo>
                      <a:cubicBezTo>
                        <a:pt x="23" y="14"/>
                        <a:pt x="23" y="16"/>
                        <a:pt x="22" y="17"/>
                      </a:cubicBezTo>
                      <a:cubicBezTo>
                        <a:pt x="22" y="18"/>
                        <a:pt x="22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9"/>
                        <a:pt x="20" y="19"/>
                        <a:pt x="19" y="20"/>
                      </a:cubicBezTo>
                      <a:cubicBezTo>
                        <a:pt x="21" y="18"/>
                        <a:pt x="22" y="16"/>
                        <a:pt x="23" y="14"/>
                      </a:cubicBezTo>
                      <a:cubicBezTo>
                        <a:pt x="23" y="13"/>
                        <a:pt x="24" y="13"/>
                        <a:pt x="24" y="13"/>
                      </a:cubicBezTo>
                      <a:moveTo>
                        <a:pt x="24" y="12"/>
                      </a:moveTo>
                      <a:cubicBezTo>
                        <a:pt x="24" y="12"/>
                        <a:pt x="24" y="12"/>
                        <a:pt x="24" y="13"/>
                      </a:cubicBezTo>
                      <a:cubicBezTo>
                        <a:pt x="24" y="13"/>
                        <a:pt x="23" y="13"/>
                        <a:pt x="23" y="13"/>
                      </a:cubicBezTo>
                      <a:cubicBezTo>
                        <a:pt x="24" y="13"/>
                        <a:pt x="24" y="13"/>
                        <a:pt x="24" y="12"/>
                      </a:cubicBezTo>
                      <a:moveTo>
                        <a:pt x="25" y="12"/>
                      </a:moveTo>
                      <a:cubicBezTo>
                        <a:pt x="25" y="12"/>
                        <a:pt x="25" y="12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4"/>
                        <a:pt x="24" y="15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4" y="16"/>
                        <a:pt x="23" y="17"/>
                        <a:pt x="23" y="18"/>
                      </a:cubicBezTo>
                      <a:cubicBezTo>
                        <a:pt x="23" y="17"/>
                        <a:pt x="23" y="17"/>
                        <a:pt x="24" y="16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3" y="16"/>
                        <a:pt x="23" y="17"/>
                        <a:pt x="22" y="17"/>
                      </a:cubicBezTo>
                      <a:cubicBezTo>
                        <a:pt x="23" y="16"/>
                        <a:pt x="24" y="14"/>
                        <a:pt x="24" y="13"/>
                      </a:cubicBezTo>
                      <a:cubicBezTo>
                        <a:pt x="24" y="12"/>
                        <a:pt x="25" y="12"/>
                        <a:pt x="25" y="12"/>
                      </a:cubicBezTo>
                      <a:moveTo>
                        <a:pt x="15" y="12"/>
                      </a:moveTo>
                      <a:cubicBezTo>
                        <a:pt x="15" y="12"/>
                        <a:pt x="15" y="12"/>
                        <a:pt x="15" y="12"/>
                      </a:cubicBezTo>
                      <a:cubicBezTo>
                        <a:pt x="15" y="12"/>
                        <a:pt x="15" y="12"/>
                        <a:pt x="15" y="12"/>
                      </a:cubicBezTo>
                      <a:moveTo>
                        <a:pt x="9" y="10"/>
                      </a:moveTo>
                      <a:cubicBezTo>
                        <a:pt x="8" y="11"/>
                        <a:pt x="8" y="12"/>
                        <a:pt x="8" y="12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8" y="11"/>
                        <a:pt x="8" y="11"/>
                        <a:pt x="9" y="10"/>
                      </a:cubicBezTo>
                      <a:moveTo>
                        <a:pt x="8" y="10"/>
                      </a:move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8" y="10"/>
                        <a:pt x="8" y="10"/>
                        <a:pt x="8" y="10"/>
                      </a:cubicBezTo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14" y="9"/>
                        <a:pt x="14" y="9"/>
                        <a:pt x="14" y="9"/>
                      </a:cubicBezTo>
                      <a:moveTo>
                        <a:pt x="11" y="4"/>
                      </a:moveTo>
                      <a:cubicBezTo>
                        <a:pt x="11" y="4"/>
                        <a:pt x="11" y="5"/>
                        <a:pt x="11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0" y="6"/>
                        <a:pt x="10" y="7"/>
                        <a:pt x="10" y="7"/>
                      </a:cubicBezTo>
                      <a:cubicBezTo>
                        <a:pt x="9" y="8"/>
                        <a:pt x="8" y="9"/>
                        <a:pt x="8" y="10"/>
                      </a:cubicBez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8" y="9"/>
                        <a:pt x="8" y="8"/>
                        <a:pt x="8" y="8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9" y="6"/>
                        <a:pt x="10" y="5"/>
                        <a:pt x="11" y="4"/>
                      </a:cubicBezTo>
                      <a:moveTo>
                        <a:pt x="12" y="0"/>
                      </a:moveTo>
                      <a:cubicBezTo>
                        <a:pt x="11" y="1"/>
                        <a:pt x="9" y="3"/>
                        <a:pt x="8" y="5"/>
                      </a:cubicBezTo>
                      <a:cubicBezTo>
                        <a:pt x="8" y="7"/>
                        <a:pt x="7" y="9"/>
                        <a:pt x="7" y="11"/>
                      </a:cubicBezTo>
                      <a:cubicBezTo>
                        <a:pt x="7" y="12"/>
                        <a:pt x="8" y="12"/>
                        <a:pt x="8" y="11"/>
                      </a:cubicBezTo>
                      <a:cubicBezTo>
                        <a:pt x="8" y="11"/>
                        <a:pt x="7" y="11"/>
                        <a:pt x="7" y="1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7" y="10"/>
                        <a:pt x="7" y="10"/>
                        <a:pt x="7" y="9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8" y="8"/>
                        <a:pt x="8" y="7"/>
                        <a:pt x="8" y="6"/>
                      </a:cubicBez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9" y="4"/>
                        <a:pt x="10" y="3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2" y="1"/>
                        <a:pt x="12" y="0"/>
                        <a:pt x="12" y="0"/>
                      </a:cubicBezTo>
                      <a:cubicBezTo>
                        <a:pt x="13" y="0"/>
                        <a:pt x="13" y="1"/>
                        <a:pt x="12" y="1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2" y="2"/>
                        <a:pt x="12" y="3"/>
                        <a:pt x="12" y="3"/>
                      </a:cubicBezTo>
                      <a:cubicBezTo>
                        <a:pt x="12" y="3"/>
                        <a:pt x="12" y="3"/>
                        <a:pt x="12" y="3"/>
                      </a:cubicBezTo>
                      <a:cubicBezTo>
                        <a:pt x="11" y="4"/>
                        <a:pt x="11" y="4"/>
                        <a:pt x="11" y="5"/>
                      </a:cubicBezTo>
                      <a:cubicBezTo>
                        <a:pt x="11" y="5"/>
                        <a:pt x="11" y="4"/>
                        <a:pt x="11" y="4"/>
                      </a:cubicBezTo>
                      <a:cubicBezTo>
                        <a:pt x="11" y="4"/>
                        <a:pt x="11" y="4"/>
                        <a:pt x="11" y="4"/>
                      </a:cubicBezTo>
                      <a:cubicBezTo>
                        <a:pt x="10" y="5"/>
                        <a:pt x="9" y="6"/>
                        <a:pt x="9" y="7"/>
                      </a:cubicBezTo>
                      <a:cubicBezTo>
                        <a:pt x="8" y="8"/>
                        <a:pt x="8" y="9"/>
                        <a:pt x="8" y="11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9" y="8"/>
                        <a:pt x="10" y="7"/>
                        <a:pt x="11" y="6"/>
                      </a:cubicBezTo>
                      <a:cubicBezTo>
                        <a:pt x="10" y="6"/>
                        <a:pt x="10" y="7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9" y="9"/>
                        <a:pt x="9" y="9"/>
                        <a:pt x="9" y="10"/>
                      </a:cubicBezTo>
                      <a:cubicBezTo>
                        <a:pt x="8" y="11"/>
                        <a:pt x="8" y="12"/>
                        <a:pt x="7" y="13"/>
                      </a:cubicBezTo>
                      <a:cubicBezTo>
                        <a:pt x="7" y="13"/>
                        <a:pt x="8" y="13"/>
                        <a:pt x="8" y="13"/>
                      </a:cubicBezTo>
                      <a:cubicBezTo>
                        <a:pt x="8" y="13"/>
                        <a:pt x="8" y="12"/>
                        <a:pt x="8" y="12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8" y="11"/>
                        <a:pt x="9" y="10"/>
                        <a:pt x="9" y="10"/>
                      </a:cubicBezTo>
                      <a:cubicBezTo>
                        <a:pt x="9" y="9"/>
                        <a:pt x="10" y="9"/>
                        <a:pt x="10" y="8"/>
                      </a:cubicBezTo>
                      <a:cubicBezTo>
                        <a:pt x="10" y="9"/>
                        <a:pt x="10" y="9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1"/>
                        <a:pt x="9" y="12"/>
                        <a:pt x="9" y="13"/>
                      </a:cubicBez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9" y="13"/>
                        <a:pt x="9" y="13"/>
                        <a:pt x="9" y="12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10" y="12"/>
                        <a:pt x="10" y="11"/>
                        <a:pt x="11" y="10"/>
                      </a:cubicBezTo>
                      <a:cubicBezTo>
                        <a:pt x="11" y="10"/>
                        <a:pt x="11" y="10"/>
                        <a:pt x="12" y="9"/>
                      </a:cubicBezTo>
                      <a:cubicBezTo>
                        <a:pt x="12" y="9"/>
                        <a:pt x="12" y="9"/>
                        <a:pt x="12" y="9"/>
                      </a:cubicBezTo>
                      <a:cubicBezTo>
                        <a:pt x="12" y="9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1"/>
                        <a:pt x="12" y="12"/>
                        <a:pt x="11" y="13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2" y="12"/>
                        <a:pt x="13" y="11"/>
                        <a:pt x="14" y="9"/>
                      </a:cubicBez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15" y="10"/>
                        <a:pt x="15" y="10"/>
                        <a:pt x="14" y="11"/>
                      </a:cubicBezTo>
                      <a:cubicBezTo>
                        <a:pt x="14" y="11"/>
                        <a:pt x="14" y="11"/>
                        <a:pt x="14" y="11"/>
                      </a:cubicBezTo>
                      <a:cubicBezTo>
                        <a:pt x="14" y="12"/>
                        <a:pt x="13" y="14"/>
                        <a:pt x="13" y="16"/>
                      </a:cubicBezTo>
                      <a:cubicBezTo>
                        <a:pt x="13" y="16"/>
                        <a:pt x="13" y="16"/>
                        <a:pt x="13" y="16"/>
                      </a:cubicBezTo>
                      <a:cubicBezTo>
                        <a:pt x="13" y="15"/>
                        <a:pt x="13" y="14"/>
                        <a:pt x="14" y="14"/>
                      </a:cubicBezTo>
                      <a:cubicBezTo>
                        <a:pt x="14" y="14"/>
                        <a:pt x="14" y="14"/>
                        <a:pt x="14" y="14"/>
                      </a:cubicBezTo>
                      <a:cubicBezTo>
                        <a:pt x="14" y="13"/>
                        <a:pt x="14" y="12"/>
                        <a:pt x="15" y="12"/>
                      </a:cubicBezTo>
                      <a:cubicBezTo>
                        <a:pt x="15" y="11"/>
                        <a:pt x="16" y="11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1"/>
                        <a:pt x="16" y="12"/>
                        <a:pt x="16" y="13"/>
                      </a:cubicBezTo>
                      <a:cubicBezTo>
                        <a:pt x="16" y="13"/>
                        <a:pt x="16" y="13"/>
                        <a:pt x="16" y="13"/>
                      </a:cubicBezTo>
                      <a:cubicBezTo>
                        <a:pt x="16" y="14"/>
                        <a:pt x="16" y="14"/>
                        <a:pt x="15" y="15"/>
                      </a:cubicBezTo>
                      <a:cubicBezTo>
                        <a:pt x="15" y="16"/>
                        <a:pt x="15" y="16"/>
                        <a:pt x="15" y="1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5" y="16"/>
                        <a:pt x="15" y="16"/>
                        <a:pt x="16" y="15"/>
                      </a:cubicBezTo>
                      <a:cubicBezTo>
                        <a:pt x="16" y="14"/>
                        <a:pt x="17" y="13"/>
                        <a:pt x="18" y="12"/>
                      </a:cubicBezTo>
                      <a:cubicBezTo>
                        <a:pt x="18" y="12"/>
                        <a:pt x="18" y="12"/>
                        <a:pt x="18" y="12"/>
                      </a:cubicBezTo>
                      <a:cubicBezTo>
                        <a:pt x="18" y="12"/>
                        <a:pt x="18" y="12"/>
                        <a:pt x="18" y="12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14"/>
                        <a:pt x="17" y="15"/>
                        <a:pt x="17" y="1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17" y="16"/>
                        <a:pt x="16" y="17"/>
                        <a:pt x="16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17" y="17"/>
                        <a:pt x="18" y="15"/>
                        <a:pt x="18" y="14"/>
                      </a:cubicBezTo>
                      <a:cubicBezTo>
                        <a:pt x="19" y="14"/>
                        <a:pt x="19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1" y="14"/>
                        <a:pt x="20" y="14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6"/>
                      </a:cubicBezTo>
                      <a:cubicBezTo>
                        <a:pt x="19" y="17"/>
                        <a:pt x="18" y="18"/>
                        <a:pt x="17" y="19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18" y="18"/>
                        <a:pt x="19" y="17"/>
                        <a:pt x="20" y="16"/>
                      </a:cubicBezTo>
                      <a:cubicBezTo>
                        <a:pt x="20" y="16"/>
                        <a:pt x="20" y="15"/>
                        <a:pt x="20" y="15"/>
                      </a:cubicBezTo>
                      <a:cubicBezTo>
                        <a:pt x="21" y="14"/>
                        <a:pt x="21" y="14"/>
                        <a:pt x="22" y="13"/>
                      </a:cubicBezTo>
                      <a:cubicBezTo>
                        <a:pt x="22" y="14"/>
                        <a:pt x="22" y="14"/>
                        <a:pt x="22" y="15"/>
                      </a:cubicBezTo>
                      <a:cubicBezTo>
                        <a:pt x="22" y="15"/>
                        <a:pt x="22" y="15"/>
                        <a:pt x="22" y="15"/>
                      </a:cubicBezTo>
                      <a:cubicBezTo>
                        <a:pt x="22" y="15"/>
                        <a:pt x="21" y="15"/>
                        <a:pt x="21" y="15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0" y="17"/>
                        <a:pt x="19" y="19"/>
                        <a:pt x="18" y="20"/>
                      </a:cubicBezTo>
                      <a:cubicBezTo>
                        <a:pt x="18" y="21"/>
                        <a:pt x="18" y="21"/>
                        <a:pt x="17" y="22"/>
                      </a:cubicBezTo>
                      <a:cubicBezTo>
                        <a:pt x="17" y="22"/>
                        <a:pt x="17" y="22"/>
                        <a:pt x="17" y="22"/>
                      </a:cubicBezTo>
                      <a:cubicBezTo>
                        <a:pt x="18" y="22"/>
                        <a:pt x="18" y="22"/>
                        <a:pt x="18" y="21"/>
                      </a:cubicBezTo>
                      <a:cubicBezTo>
                        <a:pt x="18" y="21"/>
                        <a:pt x="19" y="21"/>
                        <a:pt x="19" y="21"/>
                      </a:cubicBezTo>
                      <a:cubicBezTo>
                        <a:pt x="19" y="20"/>
                        <a:pt x="20" y="19"/>
                        <a:pt x="21" y="19"/>
                      </a:cubicBezTo>
                      <a:cubicBezTo>
                        <a:pt x="21" y="19"/>
                        <a:pt x="20" y="19"/>
                        <a:pt x="20" y="20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20" y="20"/>
                        <a:pt x="20" y="19"/>
                        <a:pt x="20" y="20"/>
                      </a:cubicBezTo>
                      <a:cubicBezTo>
                        <a:pt x="19" y="21"/>
                        <a:pt x="18" y="22"/>
                        <a:pt x="17" y="23"/>
                      </a:cubicBezTo>
                      <a:cubicBezTo>
                        <a:pt x="17" y="22"/>
                        <a:pt x="18" y="22"/>
                        <a:pt x="18" y="21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7" y="21"/>
                        <a:pt x="16" y="21"/>
                        <a:pt x="16" y="22"/>
                      </a:cubicBezTo>
                      <a:cubicBezTo>
                        <a:pt x="15" y="22"/>
                        <a:pt x="14" y="23"/>
                        <a:pt x="14" y="24"/>
                      </a:cubicBezTo>
                      <a:cubicBezTo>
                        <a:pt x="14" y="24"/>
                        <a:pt x="14" y="24"/>
                        <a:pt x="14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3" y="24"/>
                        <a:pt x="12" y="25"/>
                        <a:pt x="11" y="26"/>
                      </a:cubicBezTo>
                      <a:cubicBezTo>
                        <a:pt x="11" y="26"/>
                        <a:pt x="11" y="25"/>
                        <a:pt x="11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9" y="25"/>
                        <a:pt x="8" y="27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8" y="28"/>
                        <a:pt x="9" y="26"/>
                        <a:pt x="9" y="24"/>
                      </a:cubicBezTo>
                      <a:cubicBezTo>
                        <a:pt x="9" y="24"/>
                        <a:pt x="8" y="24"/>
                        <a:pt x="8" y="24"/>
                      </a:cubicBezTo>
                      <a:cubicBezTo>
                        <a:pt x="7" y="25"/>
                        <a:pt x="7" y="26"/>
                        <a:pt x="6" y="27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5"/>
                        <a:pt x="6" y="25"/>
                        <a:pt x="6" y="25"/>
                      </a:cubicBezTo>
                      <a:cubicBezTo>
                        <a:pt x="6" y="24"/>
                        <a:pt x="6" y="24"/>
                        <a:pt x="6" y="24"/>
                      </a:cubicBezTo>
                      <a:cubicBezTo>
                        <a:pt x="5" y="25"/>
                        <a:pt x="4" y="26"/>
                        <a:pt x="3" y="27"/>
                      </a:cubicBezTo>
                      <a:cubicBezTo>
                        <a:pt x="3" y="27"/>
                        <a:pt x="3" y="28"/>
                        <a:pt x="3" y="28"/>
                      </a:cubicBezTo>
                      <a:cubicBezTo>
                        <a:pt x="3" y="27"/>
                        <a:pt x="3" y="26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4"/>
                      </a:cubicBezTo>
                      <a:cubicBezTo>
                        <a:pt x="3" y="24"/>
                        <a:pt x="3" y="24"/>
                        <a:pt x="3" y="24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4"/>
                        <a:pt x="2" y="24"/>
                      </a:cubicBezTo>
                      <a:cubicBezTo>
                        <a:pt x="2" y="24"/>
                        <a:pt x="2" y="24"/>
                        <a:pt x="2" y="24"/>
                      </a:cubicBezTo>
                      <a:cubicBezTo>
                        <a:pt x="1" y="25"/>
                        <a:pt x="1" y="25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0" y="27"/>
                        <a:pt x="0" y="27"/>
                        <a:pt x="0" y="28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28"/>
                        <a:pt x="1" y="28"/>
                        <a:pt x="1" y="27"/>
                      </a:cubicBezTo>
                      <a:cubicBezTo>
                        <a:pt x="1" y="28"/>
                        <a:pt x="1" y="28"/>
                        <a:pt x="1" y="28"/>
                      </a:cubicBezTo>
                      <a:cubicBezTo>
                        <a:pt x="1" y="28"/>
                        <a:pt x="1" y="28"/>
                        <a:pt x="1" y="28"/>
                      </a:cubicBezTo>
                      <a:cubicBezTo>
                        <a:pt x="2" y="27"/>
                        <a:pt x="2" y="26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2" y="27"/>
                        <a:pt x="2" y="28"/>
                        <a:pt x="2" y="29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3" y="29"/>
                        <a:pt x="4" y="28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6"/>
                        <a:pt x="6" y="26"/>
                      </a:cubicBezTo>
                      <a:cubicBezTo>
                        <a:pt x="6" y="26"/>
                        <a:pt x="5" y="27"/>
                        <a:pt x="5" y="27"/>
                      </a:cubicBezTo>
                      <a:cubicBezTo>
                        <a:pt x="4" y="28"/>
                        <a:pt x="4" y="30"/>
                        <a:pt x="3" y="31"/>
                      </a:cubicBezTo>
                      <a:cubicBezTo>
                        <a:pt x="3" y="31"/>
                        <a:pt x="3" y="31"/>
                        <a:pt x="3" y="31"/>
                      </a:cubicBezTo>
                      <a:cubicBezTo>
                        <a:pt x="4" y="31"/>
                        <a:pt x="4" y="31"/>
                        <a:pt x="4" y="31"/>
                      </a:cubicBezTo>
                      <a:cubicBezTo>
                        <a:pt x="4" y="30"/>
                        <a:pt x="5" y="28"/>
                        <a:pt x="5" y="27"/>
                      </a:cubicBezTo>
                      <a:cubicBezTo>
                        <a:pt x="6" y="27"/>
                        <a:pt x="6" y="27"/>
                        <a:pt x="6" y="27"/>
                      </a:cubicBezTo>
                      <a:cubicBezTo>
                        <a:pt x="6" y="28"/>
                        <a:pt x="5" y="28"/>
                        <a:pt x="5" y="29"/>
                      </a:cubicBezTo>
                      <a:cubicBezTo>
                        <a:pt x="5" y="30"/>
                        <a:pt x="5" y="30"/>
                        <a:pt x="5" y="31"/>
                      </a:cubicBezTo>
                      <a:cubicBezTo>
                        <a:pt x="5" y="31"/>
                        <a:pt x="5" y="31"/>
                        <a:pt x="5" y="31"/>
                      </a:cubicBezTo>
                      <a:cubicBezTo>
                        <a:pt x="6" y="31"/>
                        <a:pt x="6" y="30"/>
                        <a:pt x="7" y="30"/>
                      </a:cubicBezTo>
                      <a:cubicBezTo>
                        <a:pt x="7" y="30"/>
                        <a:pt x="7" y="30"/>
                        <a:pt x="6" y="31"/>
                      </a:cubicBezTo>
                      <a:cubicBezTo>
                        <a:pt x="6" y="31"/>
                        <a:pt x="7" y="31"/>
                        <a:pt x="7" y="31"/>
                      </a:cubicBezTo>
                      <a:cubicBezTo>
                        <a:pt x="7" y="31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29"/>
                        <a:pt x="7" y="29"/>
                      </a:cubicBezTo>
                      <a:cubicBezTo>
                        <a:pt x="9" y="28"/>
                        <a:pt x="10" y="26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0" y="26"/>
                        <a:pt x="9" y="28"/>
                        <a:pt x="9" y="30"/>
                      </a:cubicBezTo>
                      <a:cubicBezTo>
                        <a:pt x="9" y="30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9" y="31"/>
                        <a:pt x="9" y="30"/>
                      </a:cubicBezTo>
                      <a:cubicBezTo>
                        <a:pt x="9" y="30"/>
                        <a:pt x="9" y="31"/>
                        <a:pt x="9" y="31"/>
                      </a:cubicBezTo>
                      <a:cubicBezTo>
                        <a:pt x="9" y="31"/>
                        <a:pt x="9" y="31"/>
                        <a:pt x="9" y="31"/>
                      </a:cubicBezTo>
                      <a:cubicBezTo>
                        <a:pt x="10" y="30"/>
                        <a:pt x="10" y="30"/>
                        <a:pt x="11" y="29"/>
                      </a:cubicBezTo>
                      <a:cubicBezTo>
                        <a:pt x="10" y="30"/>
                        <a:pt x="10" y="31"/>
                        <a:pt x="10" y="31"/>
                      </a:cubicBezTo>
                      <a:cubicBezTo>
                        <a:pt x="10" y="31"/>
                        <a:pt x="10" y="31"/>
                        <a:pt x="10" y="31"/>
                      </a:cubicBezTo>
                      <a:cubicBezTo>
                        <a:pt x="11" y="30"/>
                        <a:pt x="11" y="29"/>
                        <a:pt x="12" y="28"/>
                      </a:cubicBezTo>
                      <a:cubicBezTo>
                        <a:pt x="14" y="27"/>
                        <a:pt x="15" y="25"/>
                        <a:pt x="16" y="23"/>
                      </a:cubicBezTo>
                      <a:cubicBezTo>
                        <a:pt x="16" y="24"/>
                        <a:pt x="15" y="24"/>
                        <a:pt x="15" y="25"/>
                      </a:cubicBezTo>
                      <a:cubicBezTo>
                        <a:pt x="14" y="26"/>
                        <a:pt x="14" y="27"/>
                        <a:pt x="14" y="28"/>
                      </a:cubicBez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28"/>
                        <a:pt x="15" y="28"/>
                        <a:pt x="15" y="28"/>
                      </a:cubicBezTo>
                      <a:cubicBezTo>
                        <a:pt x="14" y="29"/>
                        <a:pt x="14" y="30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4" y="30"/>
                        <a:pt x="15" y="28"/>
                        <a:pt x="15" y="27"/>
                      </a:cubicBezTo>
                      <a:cubicBezTo>
                        <a:pt x="16" y="27"/>
                        <a:pt x="16" y="26"/>
                        <a:pt x="17" y="26"/>
                      </a:cubicBezTo>
                      <a:cubicBezTo>
                        <a:pt x="16" y="27"/>
                        <a:pt x="15" y="29"/>
                        <a:pt x="15" y="30"/>
                      </a:cubicBezTo>
                      <a:cubicBezTo>
                        <a:pt x="15" y="31"/>
                        <a:pt x="15" y="31"/>
                        <a:pt x="14" y="31"/>
                      </a:cubicBezTo>
                      <a:cubicBezTo>
                        <a:pt x="14" y="31"/>
                        <a:pt x="15" y="31"/>
                        <a:pt x="15" y="31"/>
                      </a:cubicBezTo>
                      <a:cubicBezTo>
                        <a:pt x="15" y="31"/>
                        <a:pt x="15" y="31"/>
                        <a:pt x="15" y="30"/>
                      </a:cubicBezTo>
                      <a:cubicBezTo>
                        <a:pt x="15" y="30"/>
                        <a:pt x="15" y="30"/>
                        <a:pt x="15" y="30"/>
                      </a:cubicBezTo>
                      <a:cubicBezTo>
                        <a:pt x="15" y="30"/>
                        <a:pt x="15" y="30"/>
                        <a:pt x="15" y="30"/>
                      </a:cubicBezTo>
                      <a:cubicBezTo>
                        <a:pt x="16" y="28"/>
                        <a:pt x="17" y="26"/>
                        <a:pt x="18" y="24"/>
                      </a:cubicBezTo>
                      <a:cubicBezTo>
                        <a:pt x="19" y="24"/>
                        <a:pt x="19" y="24"/>
                        <a:pt x="19" y="23"/>
                      </a:cubicBezTo>
                      <a:cubicBezTo>
                        <a:pt x="19" y="23"/>
                        <a:pt x="20" y="22"/>
                        <a:pt x="20" y="21"/>
                      </a:cubicBezTo>
                      <a:cubicBezTo>
                        <a:pt x="19" y="24"/>
                        <a:pt x="17" y="27"/>
                        <a:pt x="16" y="30"/>
                      </a:cubicBezTo>
                      <a:cubicBezTo>
                        <a:pt x="16" y="30"/>
                        <a:pt x="16" y="31"/>
                        <a:pt x="16" y="30"/>
                      </a:cubicBezTo>
                      <a:cubicBezTo>
                        <a:pt x="17" y="29"/>
                        <a:pt x="18" y="27"/>
                        <a:pt x="19" y="26"/>
                      </a:cubicBezTo>
                      <a:cubicBezTo>
                        <a:pt x="20" y="24"/>
                        <a:pt x="21" y="22"/>
                        <a:pt x="21" y="21"/>
                      </a:cubicBezTo>
                      <a:cubicBezTo>
                        <a:pt x="21" y="21"/>
                        <a:pt x="21" y="21"/>
                        <a:pt x="21" y="21"/>
                      </a:cubicBezTo>
                      <a:cubicBezTo>
                        <a:pt x="22" y="20"/>
                        <a:pt x="22" y="20"/>
                        <a:pt x="22" y="20"/>
                      </a:cubicBezTo>
                      <a:cubicBezTo>
                        <a:pt x="22" y="20"/>
                        <a:pt x="22" y="19"/>
                        <a:pt x="22" y="19"/>
                      </a:cubicBezTo>
                      <a:cubicBezTo>
                        <a:pt x="22" y="19"/>
                        <a:pt x="22" y="19"/>
                        <a:pt x="23" y="18"/>
                      </a:cubicBezTo>
                      <a:cubicBezTo>
                        <a:pt x="23" y="18"/>
                        <a:pt x="23" y="18"/>
                        <a:pt x="23" y="18"/>
                      </a:cubicBezTo>
                      <a:cubicBezTo>
                        <a:pt x="23" y="17"/>
                        <a:pt x="23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5" y="16"/>
                        <a:pt x="25" y="15"/>
                        <a:pt x="26" y="14"/>
                      </a:cubicBezTo>
                      <a:cubicBezTo>
                        <a:pt x="26" y="15"/>
                        <a:pt x="26" y="16"/>
                        <a:pt x="25" y="18"/>
                      </a:cubicBezTo>
                      <a:cubicBezTo>
                        <a:pt x="25" y="18"/>
                        <a:pt x="25" y="18"/>
                        <a:pt x="25" y="18"/>
                      </a:cubicBezTo>
                      <a:cubicBezTo>
                        <a:pt x="25" y="18"/>
                        <a:pt x="24" y="19"/>
                        <a:pt x="24" y="20"/>
                      </a:cubicBezTo>
                      <a:cubicBezTo>
                        <a:pt x="24" y="20"/>
                        <a:pt x="24" y="20"/>
                        <a:pt x="24" y="20"/>
                      </a:cubicBezTo>
                      <a:cubicBezTo>
                        <a:pt x="23" y="21"/>
                        <a:pt x="23" y="21"/>
                        <a:pt x="23" y="22"/>
                      </a:cubicBezTo>
                      <a:cubicBezTo>
                        <a:pt x="21" y="24"/>
                        <a:pt x="20" y="27"/>
                        <a:pt x="19" y="29"/>
                      </a:cubicBezTo>
                      <a:cubicBezTo>
                        <a:pt x="19" y="29"/>
                        <a:pt x="19" y="29"/>
                        <a:pt x="19" y="29"/>
                      </a:cubicBezTo>
                      <a:cubicBezTo>
                        <a:pt x="20" y="27"/>
                        <a:pt x="21" y="25"/>
                        <a:pt x="23" y="22"/>
                      </a:cubicBezTo>
                      <a:cubicBezTo>
                        <a:pt x="23" y="21"/>
                        <a:pt x="24" y="20"/>
                        <a:pt x="24" y="19"/>
                      </a:cubicBezTo>
                      <a:cubicBezTo>
                        <a:pt x="26" y="17"/>
                        <a:pt x="27" y="16"/>
                        <a:pt x="29" y="14"/>
                      </a:cubicBezTo>
                      <a:cubicBezTo>
                        <a:pt x="28" y="15"/>
                        <a:pt x="28" y="16"/>
                        <a:pt x="28" y="17"/>
                      </a:cubicBezTo>
                      <a:cubicBezTo>
                        <a:pt x="25" y="20"/>
                        <a:pt x="22" y="25"/>
                        <a:pt x="21" y="29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2" y="27"/>
                        <a:pt x="24" y="24"/>
                        <a:pt x="25" y="21"/>
                      </a:cubicBezTo>
                      <a:cubicBezTo>
                        <a:pt x="26" y="20"/>
                        <a:pt x="27" y="18"/>
                        <a:pt x="28" y="17"/>
                      </a:cubicBezTo>
                      <a:cubicBezTo>
                        <a:pt x="28" y="16"/>
                        <a:pt x="29" y="16"/>
                        <a:pt x="29" y="15"/>
                      </a:cubicBezTo>
                      <a:cubicBezTo>
                        <a:pt x="29" y="16"/>
                        <a:pt x="28" y="17"/>
                        <a:pt x="28" y="18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8" y="18"/>
                        <a:pt x="28" y="18"/>
                        <a:pt x="27" y="18"/>
                      </a:cubicBezTo>
                      <a:cubicBezTo>
                        <a:pt x="27" y="20"/>
                        <a:pt x="26" y="21"/>
                        <a:pt x="25" y="22"/>
                      </a:cubicBezTo>
                      <a:cubicBezTo>
                        <a:pt x="24" y="23"/>
                        <a:pt x="24" y="24"/>
                        <a:pt x="23" y="26"/>
                      </a:cubicBezTo>
                      <a:cubicBezTo>
                        <a:pt x="22" y="27"/>
                        <a:pt x="22" y="29"/>
                        <a:pt x="22" y="30"/>
                      </a:cubicBezTo>
                      <a:cubicBezTo>
                        <a:pt x="22" y="30"/>
                        <a:pt x="22" y="30"/>
                        <a:pt x="22" y="30"/>
                      </a:cubicBezTo>
                      <a:cubicBezTo>
                        <a:pt x="24" y="26"/>
                        <a:pt x="26" y="22"/>
                        <a:pt x="28" y="19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9" y="17"/>
                        <a:pt x="30" y="16"/>
                        <a:pt x="31" y="15"/>
                      </a:cubicBezTo>
                      <a:cubicBezTo>
                        <a:pt x="31" y="16"/>
                        <a:pt x="30" y="17"/>
                        <a:pt x="30" y="18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30" y="18"/>
                        <a:pt x="29" y="19"/>
                        <a:pt x="29" y="20"/>
                      </a:cubicBezTo>
                      <a:cubicBezTo>
                        <a:pt x="27" y="23"/>
                        <a:pt x="25" y="25"/>
                        <a:pt x="24" y="28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6" y="26"/>
                        <a:pt x="27" y="23"/>
                        <a:pt x="29" y="20"/>
                      </a:cubicBezTo>
                      <a:cubicBezTo>
                        <a:pt x="30" y="19"/>
                        <a:pt x="31" y="18"/>
                        <a:pt x="31" y="17"/>
                      </a:cubicBezTo>
                      <a:cubicBezTo>
                        <a:pt x="31" y="18"/>
                        <a:pt x="30" y="20"/>
                        <a:pt x="30" y="21"/>
                      </a:cubicBezTo>
                      <a:cubicBezTo>
                        <a:pt x="30" y="21"/>
                        <a:pt x="29" y="22"/>
                        <a:pt x="29" y="22"/>
                      </a:cubicBezTo>
                      <a:cubicBezTo>
                        <a:pt x="28" y="24"/>
                        <a:pt x="27" y="26"/>
                        <a:pt x="26" y="28"/>
                      </a:cubicBezTo>
                      <a:cubicBezTo>
                        <a:pt x="26" y="28"/>
                        <a:pt x="26" y="28"/>
                        <a:pt x="26" y="28"/>
                      </a:cubicBezTo>
                      <a:cubicBezTo>
                        <a:pt x="27" y="26"/>
                        <a:pt x="28" y="24"/>
                        <a:pt x="29" y="22"/>
                      </a:cubicBezTo>
                      <a:cubicBezTo>
                        <a:pt x="30" y="22"/>
                        <a:pt x="30" y="21"/>
                        <a:pt x="30" y="21"/>
                      </a:cubicBezTo>
                      <a:cubicBezTo>
                        <a:pt x="31" y="20"/>
                        <a:pt x="31" y="19"/>
                        <a:pt x="32" y="19"/>
                      </a:cubicBezTo>
                      <a:cubicBezTo>
                        <a:pt x="32" y="19"/>
                        <a:pt x="32" y="19"/>
                        <a:pt x="32" y="19"/>
                      </a:cubicBezTo>
                      <a:cubicBezTo>
                        <a:pt x="32" y="18"/>
                        <a:pt x="32" y="18"/>
                        <a:pt x="33" y="18"/>
                      </a:cubicBezTo>
                      <a:cubicBezTo>
                        <a:pt x="32" y="20"/>
                        <a:pt x="31" y="22"/>
                        <a:pt x="30" y="24"/>
                      </a:cubicBezTo>
                      <a:cubicBezTo>
                        <a:pt x="29" y="25"/>
                        <a:pt x="28" y="27"/>
                        <a:pt x="28" y="28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9" y="27"/>
                        <a:pt x="30" y="25"/>
                        <a:pt x="30" y="24"/>
                      </a:cubicBezTo>
                      <a:cubicBezTo>
                        <a:pt x="31" y="23"/>
                        <a:pt x="32" y="22"/>
                        <a:pt x="32" y="21"/>
                      </a:cubicBezTo>
                      <a:cubicBezTo>
                        <a:pt x="33" y="21"/>
                        <a:pt x="33" y="20"/>
                        <a:pt x="33" y="20"/>
                      </a:cubicBezTo>
                      <a:cubicBezTo>
                        <a:pt x="33" y="21"/>
                        <a:pt x="32" y="23"/>
                        <a:pt x="32" y="24"/>
                      </a:cubicBezTo>
                      <a:cubicBezTo>
                        <a:pt x="32" y="24"/>
                        <a:pt x="32" y="24"/>
                        <a:pt x="32" y="24"/>
                      </a:cubicBezTo>
                      <a:cubicBezTo>
                        <a:pt x="32" y="24"/>
                        <a:pt x="32" y="24"/>
                        <a:pt x="32" y="24"/>
                      </a:cubicBezTo>
                      <a:cubicBezTo>
                        <a:pt x="31" y="25"/>
                        <a:pt x="30" y="26"/>
                        <a:pt x="30" y="28"/>
                      </a:cubicBezTo>
                      <a:cubicBezTo>
                        <a:pt x="30" y="28"/>
                        <a:pt x="30" y="28"/>
                        <a:pt x="30" y="28"/>
                      </a:cubicBezTo>
                      <a:cubicBezTo>
                        <a:pt x="31" y="27"/>
                        <a:pt x="31" y="26"/>
                        <a:pt x="32" y="24"/>
                      </a:cubicBezTo>
                      <a:cubicBezTo>
                        <a:pt x="32" y="24"/>
                        <a:pt x="33" y="23"/>
                        <a:pt x="34" y="22"/>
                      </a:cubicBezTo>
                      <a:cubicBezTo>
                        <a:pt x="34" y="22"/>
                        <a:pt x="34" y="22"/>
                        <a:pt x="34" y="21"/>
                      </a:cubicBezTo>
                      <a:cubicBezTo>
                        <a:pt x="34" y="22"/>
                        <a:pt x="34" y="22"/>
                        <a:pt x="33" y="23"/>
                      </a:cubicBezTo>
                      <a:cubicBezTo>
                        <a:pt x="33" y="24"/>
                        <a:pt x="32" y="26"/>
                        <a:pt x="31" y="27"/>
                      </a:cubicBezTo>
                      <a:cubicBezTo>
                        <a:pt x="31" y="26"/>
                        <a:pt x="32" y="26"/>
                        <a:pt x="32" y="26"/>
                      </a:cubicBezTo>
                      <a:cubicBezTo>
                        <a:pt x="32" y="26"/>
                        <a:pt x="32" y="26"/>
                        <a:pt x="32" y="26"/>
                      </a:cubicBezTo>
                      <a:cubicBezTo>
                        <a:pt x="31" y="26"/>
                        <a:pt x="31" y="27"/>
                        <a:pt x="31" y="27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6"/>
                        <a:pt x="32" y="25"/>
                        <a:pt x="33" y="24"/>
                      </a:cubicBezTo>
                      <a:cubicBezTo>
                        <a:pt x="33" y="23"/>
                        <a:pt x="34" y="22"/>
                        <a:pt x="34" y="21"/>
                      </a:cubicBezTo>
                      <a:cubicBezTo>
                        <a:pt x="34" y="21"/>
                        <a:pt x="34" y="21"/>
                        <a:pt x="34" y="21"/>
                      </a:cubicBezTo>
                      <a:cubicBezTo>
                        <a:pt x="33" y="22"/>
                        <a:pt x="33" y="23"/>
                        <a:pt x="32" y="24"/>
                      </a:cubicBezTo>
                      <a:cubicBezTo>
                        <a:pt x="33" y="22"/>
                        <a:pt x="33" y="21"/>
                        <a:pt x="33" y="20"/>
                      </a:cubicBezTo>
                      <a:cubicBezTo>
                        <a:pt x="33" y="20"/>
                        <a:pt x="33" y="20"/>
                        <a:pt x="33" y="20"/>
                      </a:cubicBezTo>
                      <a:cubicBezTo>
                        <a:pt x="32" y="21"/>
                        <a:pt x="31" y="22"/>
                        <a:pt x="31" y="23"/>
                      </a:cubicBezTo>
                      <a:cubicBezTo>
                        <a:pt x="31" y="21"/>
                        <a:pt x="32" y="19"/>
                        <a:pt x="33" y="17"/>
                      </a:cubicBezTo>
                      <a:cubicBezTo>
                        <a:pt x="33" y="17"/>
                        <a:pt x="33" y="17"/>
                        <a:pt x="33" y="17"/>
                      </a:cubicBezTo>
                      <a:cubicBezTo>
                        <a:pt x="32" y="18"/>
                        <a:pt x="31" y="19"/>
                        <a:pt x="30" y="21"/>
                      </a:cubicBezTo>
                      <a:cubicBezTo>
                        <a:pt x="31" y="19"/>
                        <a:pt x="31" y="18"/>
                        <a:pt x="31" y="16"/>
                      </a:cubicBezTo>
                      <a:cubicBezTo>
                        <a:pt x="31" y="16"/>
                        <a:pt x="31" y="16"/>
                        <a:pt x="31" y="16"/>
                      </a:cubicBezTo>
                      <a:cubicBezTo>
                        <a:pt x="31" y="18"/>
                        <a:pt x="30" y="19"/>
                        <a:pt x="29" y="20"/>
                      </a:cubicBezTo>
                      <a:cubicBezTo>
                        <a:pt x="30" y="18"/>
                        <a:pt x="31" y="16"/>
                        <a:pt x="31" y="15"/>
                      </a:cubicBezTo>
                      <a:cubicBezTo>
                        <a:pt x="31" y="15"/>
                        <a:pt x="31" y="15"/>
                        <a:pt x="31" y="15"/>
                      </a:cubicBezTo>
                      <a:cubicBezTo>
                        <a:pt x="30" y="16"/>
                        <a:pt x="29" y="17"/>
                        <a:pt x="28" y="18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8" y="17"/>
                        <a:pt x="29" y="16"/>
                        <a:pt x="29" y="15"/>
                      </a:cubicBezTo>
                      <a:cubicBezTo>
                        <a:pt x="29" y="15"/>
                        <a:pt x="29" y="15"/>
                        <a:pt x="29" y="15"/>
                      </a:cubicBezTo>
                      <a:cubicBezTo>
                        <a:pt x="29" y="15"/>
                        <a:pt x="29" y="15"/>
                        <a:pt x="29" y="15"/>
                      </a:cubicBezTo>
                      <a:cubicBezTo>
                        <a:pt x="29" y="15"/>
                        <a:pt x="29" y="15"/>
                        <a:pt x="29" y="15"/>
                      </a:cubicBezTo>
                      <a:cubicBezTo>
                        <a:pt x="29" y="15"/>
                        <a:pt x="29" y="15"/>
                        <a:pt x="29" y="15"/>
                      </a:cubicBezTo>
                      <a:cubicBezTo>
                        <a:pt x="29" y="15"/>
                        <a:pt x="28" y="16"/>
                        <a:pt x="28" y="16"/>
                      </a:cubicBezTo>
                      <a:cubicBezTo>
                        <a:pt x="28" y="15"/>
                        <a:pt x="29" y="14"/>
                        <a:pt x="29" y="13"/>
                      </a:cubicBezTo>
                      <a:cubicBezTo>
                        <a:pt x="29" y="13"/>
                        <a:pt x="29" y="13"/>
                        <a:pt x="29" y="13"/>
                      </a:cubicBezTo>
                      <a:cubicBezTo>
                        <a:pt x="28" y="15"/>
                        <a:pt x="26" y="17"/>
                        <a:pt x="25" y="19"/>
                      </a:cubicBezTo>
                      <a:cubicBezTo>
                        <a:pt x="25" y="17"/>
                        <a:pt x="26" y="16"/>
                        <a:pt x="26" y="14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5" y="15"/>
                        <a:pt x="24" y="16"/>
                        <a:pt x="23" y="17"/>
                      </a:cubicBezTo>
                      <a:cubicBezTo>
                        <a:pt x="23" y="17"/>
                        <a:pt x="24" y="16"/>
                        <a:pt x="24" y="16"/>
                      </a:cubicBezTo>
                      <a:cubicBezTo>
                        <a:pt x="25" y="15"/>
                        <a:pt x="25" y="13"/>
                        <a:pt x="25" y="12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25" y="12"/>
                        <a:pt x="24" y="12"/>
                        <a:pt x="24" y="13"/>
                      </a:cubicBezTo>
                      <a:cubicBezTo>
                        <a:pt x="24" y="12"/>
                        <a:pt x="24" y="12"/>
                        <a:pt x="24" y="12"/>
                      </a:cubicBezTo>
                      <a:cubicBezTo>
                        <a:pt x="24" y="12"/>
                        <a:pt x="24" y="12"/>
                        <a:pt x="24" y="12"/>
                      </a:cubicBezTo>
                      <a:cubicBezTo>
                        <a:pt x="24" y="12"/>
                        <a:pt x="23" y="13"/>
                        <a:pt x="23" y="13"/>
                      </a:cubicBezTo>
                      <a:cubicBezTo>
                        <a:pt x="23" y="14"/>
                        <a:pt x="22" y="15"/>
                        <a:pt x="22" y="15"/>
                      </a:cubicBezTo>
                      <a:cubicBezTo>
                        <a:pt x="22" y="14"/>
                        <a:pt x="22" y="14"/>
                        <a:pt x="22" y="13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2" y="13"/>
                        <a:pt x="21" y="14"/>
                        <a:pt x="20" y="15"/>
                      </a:cubicBezTo>
                      <a:cubicBezTo>
                        <a:pt x="20" y="14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0" y="13"/>
                        <a:pt x="19" y="14"/>
                        <a:pt x="18" y="14"/>
                      </a:cubicBezTo>
                      <a:cubicBezTo>
                        <a:pt x="18" y="15"/>
                        <a:pt x="17" y="16"/>
                        <a:pt x="17" y="17"/>
                      </a:cubicBezTo>
                      <a:cubicBezTo>
                        <a:pt x="17" y="16"/>
                        <a:pt x="17" y="15"/>
                        <a:pt x="18" y="15"/>
                      </a:cubicBezTo>
                      <a:cubicBezTo>
                        <a:pt x="18" y="14"/>
                        <a:pt x="18" y="13"/>
                        <a:pt x="18" y="12"/>
                      </a:cubicBezTo>
                      <a:cubicBezTo>
                        <a:pt x="18" y="12"/>
                        <a:pt x="18" y="12"/>
                        <a:pt x="18" y="12"/>
                      </a:cubicBezTo>
                      <a:cubicBezTo>
                        <a:pt x="17" y="13"/>
                        <a:pt x="16" y="14"/>
                        <a:pt x="16" y="15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6" y="13"/>
                        <a:pt x="16" y="12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5" y="11"/>
                        <a:pt x="14" y="12"/>
                        <a:pt x="14" y="13"/>
                      </a:cubicBezTo>
                      <a:cubicBezTo>
                        <a:pt x="14" y="12"/>
                        <a:pt x="15" y="10"/>
                        <a:pt x="15" y="9"/>
                      </a:cubicBezTo>
                      <a:cubicBezTo>
                        <a:pt x="15" y="9"/>
                        <a:pt x="14" y="9"/>
                        <a:pt x="14" y="9"/>
                      </a:cubicBezTo>
                      <a:cubicBezTo>
                        <a:pt x="13" y="10"/>
                        <a:pt x="12" y="12"/>
                        <a:pt x="11" y="13"/>
                      </a:cubicBezTo>
                      <a:cubicBezTo>
                        <a:pt x="12" y="12"/>
                        <a:pt x="12" y="10"/>
                        <a:pt x="12" y="9"/>
                      </a:cubicBezTo>
                      <a:cubicBezTo>
                        <a:pt x="12" y="9"/>
                        <a:pt x="12" y="9"/>
                        <a:pt x="12" y="9"/>
                      </a:cubicBezTo>
                      <a:cubicBezTo>
                        <a:pt x="11" y="9"/>
                        <a:pt x="11" y="10"/>
                        <a:pt x="10" y="11"/>
                      </a:cubicBezTo>
                      <a:cubicBezTo>
                        <a:pt x="10" y="11"/>
                        <a:pt x="10" y="12"/>
                        <a:pt x="9" y="12"/>
                      </a:cubicBezTo>
                      <a:cubicBezTo>
                        <a:pt x="10" y="12"/>
                        <a:pt x="10" y="11"/>
                        <a:pt x="10" y="11"/>
                      </a:cubicBezTo>
                      <a:cubicBezTo>
                        <a:pt x="10" y="10"/>
                        <a:pt x="10" y="9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0" y="9"/>
                        <a:pt x="10" y="9"/>
                        <a:pt x="9" y="9"/>
                      </a:cubicBezTo>
                      <a:cubicBezTo>
                        <a:pt x="10" y="8"/>
                        <a:pt x="11" y="7"/>
                        <a:pt x="11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3"/>
                        <a:pt x="13" y="1"/>
                        <a:pt x="13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2" y="0"/>
                        <a:pt x="12" y="0"/>
                        <a:pt x="1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39" name="组合 38"/>
          <p:cNvGrpSpPr/>
          <p:nvPr/>
        </p:nvGrpSpPr>
        <p:grpSpPr>
          <a:xfrm>
            <a:off x="1696072" y="3560233"/>
            <a:ext cx="6641589" cy="727259"/>
            <a:chOff x="1216025" y="2955926"/>
            <a:chExt cx="1971675" cy="215900"/>
          </a:xfrm>
        </p:grpSpPr>
        <p:sp>
          <p:nvSpPr>
            <p:cNvPr id="44" name="Line 502"/>
            <p:cNvSpPr>
              <a:spLocks noChangeShapeType="1"/>
            </p:cNvSpPr>
            <p:nvPr/>
          </p:nvSpPr>
          <p:spPr bwMode="auto">
            <a:xfrm>
              <a:off x="3187700" y="3074988"/>
              <a:ext cx="0" cy="96838"/>
            </a:xfrm>
            <a:prstGeom prst="line">
              <a:avLst/>
            </a:pr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503"/>
            <p:cNvSpPr/>
            <p:nvPr/>
          </p:nvSpPr>
          <p:spPr bwMode="auto">
            <a:xfrm>
              <a:off x="1216025" y="2955926"/>
              <a:ext cx="1971675" cy="119063"/>
            </a:xfrm>
            <a:custGeom>
              <a:avLst/>
              <a:gdLst>
                <a:gd name="T0" fmla="*/ 0 w 1861"/>
                <a:gd name="T1" fmla="*/ 0 h 112"/>
                <a:gd name="T2" fmla="*/ 0 w 1861"/>
                <a:gd name="T3" fmla="*/ 60 h 112"/>
                <a:gd name="T4" fmla="*/ 29 w 1861"/>
                <a:gd name="T5" fmla="*/ 86 h 112"/>
                <a:gd name="T6" fmla="*/ 29 w 1861"/>
                <a:gd name="T7" fmla="*/ 86 h 112"/>
                <a:gd name="T8" fmla="*/ 1835 w 1861"/>
                <a:gd name="T9" fmla="*/ 86 h 112"/>
                <a:gd name="T10" fmla="*/ 1861 w 1861"/>
                <a:gd name="T11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61" h="112">
                  <a:moveTo>
                    <a:pt x="0" y="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0" y="74"/>
                    <a:pt x="13" y="86"/>
                    <a:pt x="29" y="86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1835" y="86"/>
                    <a:pt x="1835" y="86"/>
                    <a:pt x="1835" y="86"/>
                  </a:cubicBezTo>
                  <a:cubicBezTo>
                    <a:pt x="1849" y="86"/>
                    <a:pt x="1861" y="97"/>
                    <a:pt x="1861" y="112"/>
                  </a:cubicBezTo>
                </a:path>
              </a:pathLst>
            </a:cu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8196672" y="4177986"/>
            <a:ext cx="283722" cy="443004"/>
            <a:chOff x="3141663" y="3136901"/>
            <a:chExt cx="90488" cy="141288"/>
          </a:xfrm>
        </p:grpSpPr>
        <p:sp>
          <p:nvSpPr>
            <p:cNvPr id="41" name="Freeform 504"/>
            <p:cNvSpPr/>
            <p:nvPr/>
          </p:nvSpPr>
          <p:spPr bwMode="auto">
            <a:xfrm>
              <a:off x="3141663" y="3136901"/>
              <a:ext cx="90488" cy="141288"/>
            </a:xfrm>
            <a:custGeom>
              <a:avLst/>
              <a:gdLst>
                <a:gd name="T0" fmla="*/ 86 w 86"/>
                <a:gd name="T1" fmla="*/ 46 h 134"/>
                <a:gd name="T2" fmla="*/ 86 w 86"/>
                <a:gd name="T3" fmla="*/ 69 h 134"/>
                <a:gd name="T4" fmla="*/ 86 w 86"/>
                <a:gd name="T5" fmla="*/ 92 h 134"/>
                <a:gd name="T6" fmla="*/ 43 w 86"/>
                <a:gd name="T7" fmla="*/ 134 h 134"/>
                <a:gd name="T8" fmla="*/ 0 w 86"/>
                <a:gd name="T9" fmla="*/ 92 h 134"/>
                <a:gd name="T10" fmla="*/ 0 w 86"/>
                <a:gd name="T11" fmla="*/ 69 h 134"/>
                <a:gd name="T12" fmla="*/ 0 w 86"/>
                <a:gd name="T13" fmla="*/ 46 h 134"/>
                <a:gd name="T14" fmla="*/ 12 w 86"/>
                <a:gd name="T15" fmla="*/ 13 h 134"/>
                <a:gd name="T16" fmla="*/ 43 w 86"/>
                <a:gd name="T17" fmla="*/ 0 h 134"/>
                <a:gd name="T18" fmla="*/ 74 w 86"/>
                <a:gd name="T19" fmla="*/ 13 h 134"/>
                <a:gd name="T20" fmla="*/ 86 w 86"/>
                <a:gd name="T21" fmla="*/ 4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34">
                  <a:moveTo>
                    <a:pt x="86" y="46"/>
                  </a:moveTo>
                  <a:cubicBezTo>
                    <a:pt x="86" y="53"/>
                    <a:pt x="86" y="61"/>
                    <a:pt x="86" y="69"/>
                  </a:cubicBezTo>
                  <a:cubicBezTo>
                    <a:pt x="86" y="76"/>
                    <a:pt x="86" y="84"/>
                    <a:pt x="86" y="92"/>
                  </a:cubicBezTo>
                  <a:cubicBezTo>
                    <a:pt x="86" y="121"/>
                    <a:pt x="64" y="134"/>
                    <a:pt x="43" y="134"/>
                  </a:cubicBezTo>
                  <a:cubicBezTo>
                    <a:pt x="22" y="134"/>
                    <a:pt x="0" y="121"/>
                    <a:pt x="0" y="92"/>
                  </a:cubicBezTo>
                  <a:cubicBezTo>
                    <a:pt x="0" y="84"/>
                    <a:pt x="0" y="76"/>
                    <a:pt x="0" y="69"/>
                  </a:cubicBezTo>
                  <a:cubicBezTo>
                    <a:pt x="0" y="61"/>
                    <a:pt x="0" y="53"/>
                    <a:pt x="0" y="46"/>
                  </a:cubicBezTo>
                  <a:cubicBezTo>
                    <a:pt x="0" y="33"/>
                    <a:pt x="5" y="21"/>
                    <a:pt x="12" y="13"/>
                  </a:cubicBezTo>
                  <a:cubicBezTo>
                    <a:pt x="20" y="5"/>
                    <a:pt x="31" y="0"/>
                    <a:pt x="43" y="0"/>
                  </a:cubicBezTo>
                  <a:cubicBezTo>
                    <a:pt x="55" y="0"/>
                    <a:pt x="66" y="5"/>
                    <a:pt x="74" y="13"/>
                  </a:cubicBezTo>
                  <a:cubicBezTo>
                    <a:pt x="81" y="21"/>
                    <a:pt x="86" y="33"/>
                    <a:pt x="86" y="4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505"/>
            <p:cNvSpPr/>
            <p:nvPr/>
          </p:nvSpPr>
          <p:spPr bwMode="auto">
            <a:xfrm>
              <a:off x="3148013" y="3144840"/>
              <a:ext cx="77788" cy="127000"/>
            </a:xfrm>
            <a:custGeom>
              <a:avLst/>
              <a:gdLst>
                <a:gd name="T0" fmla="*/ 73 w 73"/>
                <a:gd name="T1" fmla="*/ 38 h 121"/>
                <a:gd name="T2" fmla="*/ 73 w 73"/>
                <a:gd name="T3" fmla="*/ 61 h 121"/>
                <a:gd name="T4" fmla="*/ 73 w 73"/>
                <a:gd name="T5" fmla="*/ 84 h 121"/>
                <a:gd name="T6" fmla="*/ 37 w 73"/>
                <a:gd name="T7" fmla="*/ 121 h 121"/>
                <a:gd name="T8" fmla="*/ 0 w 73"/>
                <a:gd name="T9" fmla="*/ 84 h 121"/>
                <a:gd name="T10" fmla="*/ 0 w 73"/>
                <a:gd name="T11" fmla="*/ 61 h 121"/>
                <a:gd name="T12" fmla="*/ 0 w 73"/>
                <a:gd name="T13" fmla="*/ 38 h 121"/>
                <a:gd name="T14" fmla="*/ 10 w 73"/>
                <a:gd name="T15" fmla="*/ 11 h 121"/>
                <a:gd name="T16" fmla="*/ 32 w 73"/>
                <a:gd name="T17" fmla="*/ 0 h 121"/>
                <a:gd name="T18" fmla="*/ 35 w 73"/>
                <a:gd name="T19" fmla="*/ 3 h 121"/>
                <a:gd name="T20" fmla="*/ 35 w 73"/>
                <a:gd name="T21" fmla="*/ 23 h 121"/>
                <a:gd name="T22" fmla="*/ 31 w 73"/>
                <a:gd name="T23" fmla="*/ 31 h 121"/>
                <a:gd name="T24" fmla="*/ 28 w 73"/>
                <a:gd name="T25" fmla="*/ 37 h 121"/>
                <a:gd name="T26" fmla="*/ 28 w 73"/>
                <a:gd name="T27" fmla="*/ 51 h 121"/>
                <a:gd name="T28" fmla="*/ 45 w 73"/>
                <a:gd name="T29" fmla="*/ 51 h 121"/>
                <a:gd name="T30" fmla="*/ 45 w 73"/>
                <a:gd name="T31" fmla="*/ 37 h 121"/>
                <a:gd name="T32" fmla="*/ 42 w 73"/>
                <a:gd name="T33" fmla="*/ 30 h 121"/>
                <a:gd name="T34" fmla="*/ 39 w 73"/>
                <a:gd name="T35" fmla="*/ 24 h 121"/>
                <a:gd name="T36" fmla="*/ 39 w 73"/>
                <a:gd name="T37" fmla="*/ 4 h 121"/>
                <a:gd name="T38" fmla="*/ 42 w 73"/>
                <a:gd name="T39" fmla="*/ 0 h 121"/>
                <a:gd name="T40" fmla="*/ 64 w 73"/>
                <a:gd name="T41" fmla="*/ 11 h 121"/>
                <a:gd name="T42" fmla="*/ 73 w 73"/>
                <a:gd name="T43" fmla="*/ 3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3" h="121">
                  <a:moveTo>
                    <a:pt x="73" y="38"/>
                  </a:moveTo>
                  <a:cubicBezTo>
                    <a:pt x="73" y="46"/>
                    <a:pt x="73" y="54"/>
                    <a:pt x="73" y="61"/>
                  </a:cubicBezTo>
                  <a:cubicBezTo>
                    <a:pt x="73" y="69"/>
                    <a:pt x="73" y="77"/>
                    <a:pt x="73" y="84"/>
                  </a:cubicBezTo>
                  <a:cubicBezTo>
                    <a:pt x="73" y="109"/>
                    <a:pt x="55" y="121"/>
                    <a:pt x="37" y="121"/>
                  </a:cubicBezTo>
                  <a:cubicBezTo>
                    <a:pt x="19" y="121"/>
                    <a:pt x="0" y="109"/>
                    <a:pt x="0" y="84"/>
                  </a:cubicBezTo>
                  <a:cubicBezTo>
                    <a:pt x="0" y="77"/>
                    <a:pt x="0" y="69"/>
                    <a:pt x="0" y="61"/>
                  </a:cubicBezTo>
                  <a:cubicBezTo>
                    <a:pt x="0" y="54"/>
                    <a:pt x="0" y="46"/>
                    <a:pt x="0" y="38"/>
                  </a:cubicBezTo>
                  <a:cubicBezTo>
                    <a:pt x="0" y="27"/>
                    <a:pt x="4" y="18"/>
                    <a:pt x="10" y="11"/>
                  </a:cubicBezTo>
                  <a:cubicBezTo>
                    <a:pt x="16" y="5"/>
                    <a:pt x="23" y="1"/>
                    <a:pt x="32" y="0"/>
                  </a:cubicBezTo>
                  <a:cubicBezTo>
                    <a:pt x="35" y="0"/>
                    <a:pt x="35" y="0"/>
                    <a:pt x="35" y="3"/>
                  </a:cubicBezTo>
                  <a:cubicBezTo>
                    <a:pt x="35" y="10"/>
                    <a:pt x="35" y="17"/>
                    <a:pt x="35" y="23"/>
                  </a:cubicBezTo>
                  <a:cubicBezTo>
                    <a:pt x="35" y="27"/>
                    <a:pt x="35" y="28"/>
                    <a:pt x="31" y="31"/>
                  </a:cubicBezTo>
                  <a:cubicBezTo>
                    <a:pt x="29" y="32"/>
                    <a:pt x="28" y="35"/>
                    <a:pt x="28" y="37"/>
                  </a:cubicBezTo>
                  <a:cubicBezTo>
                    <a:pt x="28" y="42"/>
                    <a:pt x="28" y="46"/>
                    <a:pt x="28" y="51"/>
                  </a:cubicBezTo>
                  <a:cubicBezTo>
                    <a:pt x="28" y="63"/>
                    <a:pt x="45" y="63"/>
                    <a:pt x="45" y="51"/>
                  </a:cubicBezTo>
                  <a:cubicBezTo>
                    <a:pt x="45" y="46"/>
                    <a:pt x="45" y="42"/>
                    <a:pt x="45" y="37"/>
                  </a:cubicBezTo>
                  <a:cubicBezTo>
                    <a:pt x="45" y="34"/>
                    <a:pt x="44" y="32"/>
                    <a:pt x="42" y="30"/>
                  </a:cubicBezTo>
                  <a:cubicBezTo>
                    <a:pt x="39" y="28"/>
                    <a:pt x="39" y="27"/>
                    <a:pt x="39" y="24"/>
                  </a:cubicBezTo>
                  <a:cubicBezTo>
                    <a:pt x="39" y="17"/>
                    <a:pt x="39" y="10"/>
                    <a:pt x="39" y="4"/>
                  </a:cubicBezTo>
                  <a:cubicBezTo>
                    <a:pt x="39" y="0"/>
                    <a:pt x="39" y="0"/>
                    <a:pt x="42" y="0"/>
                  </a:cubicBezTo>
                  <a:cubicBezTo>
                    <a:pt x="50" y="1"/>
                    <a:pt x="58" y="5"/>
                    <a:pt x="64" y="11"/>
                  </a:cubicBezTo>
                  <a:cubicBezTo>
                    <a:pt x="70" y="18"/>
                    <a:pt x="73" y="27"/>
                    <a:pt x="73" y="38"/>
                  </a:cubicBezTo>
                  <a:close/>
                </a:path>
              </a:pathLst>
            </a:custGeom>
            <a:solidFill>
              <a:srgbClr val="E44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506"/>
            <p:cNvSpPr/>
            <p:nvPr/>
          </p:nvSpPr>
          <p:spPr bwMode="auto">
            <a:xfrm>
              <a:off x="3181350" y="3176588"/>
              <a:ext cx="11113" cy="28575"/>
            </a:xfrm>
            <a:custGeom>
              <a:avLst/>
              <a:gdLst>
                <a:gd name="T0" fmla="*/ 10 w 10"/>
                <a:gd name="T1" fmla="*/ 7 h 28"/>
                <a:gd name="T2" fmla="*/ 10 w 10"/>
                <a:gd name="T3" fmla="*/ 21 h 28"/>
                <a:gd name="T4" fmla="*/ 0 w 10"/>
                <a:gd name="T5" fmla="*/ 21 h 28"/>
                <a:gd name="T6" fmla="*/ 0 w 10"/>
                <a:gd name="T7" fmla="*/ 7 h 28"/>
                <a:gd name="T8" fmla="*/ 10 w 10"/>
                <a:gd name="T9" fmla="*/ 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8">
                  <a:moveTo>
                    <a:pt x="10" y="7"/>
                  </a:moveTo>
                  <a:cubicBezTo>
                    <a:pt x="10" y="12"/>
                    <a:pt x="10" y="16"/>
                    <a:pt x="10" y="21"/>
                  </a:cubicBezTo>
                  <a:cubicBezTo>
                    <a:pt x="10" y="28"/>
                    <a:pt x="0" y="28"/>
                    <a:pt x="0" y="21"/>
                  </a:cubicBezTo>
                  <a:cubicBezTo>
                    <a:pt x="0" y="16"/>
                    <a:pt x="0" y="12"/>
                    <a:pt x="0" y="7"/>
                  </a:cubicBezTo>
                  <a:cubicBezTo>
                    <a:pt x="0" y="0"/>
                    <a:pt x="10" y="0"/>
                    <a:pt x="10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3503868" y="2987338"/>
            <a:ext cx="1097280" cy="275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汇报人：尚景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3" name="文本占位符 2"/>
          <p:cNvSpPr txBox="1"/>
          <p:nvPr/>
        </p:nvSpPr>
        <p:spPr>
          <a:xfrm>
            <a:off x="3168815" y="2260174"/>
            <a:ext cx="4971509" cy="37241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zh-CN" altLang="en-US" sz="1800" b="1" i="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30000"/>
              </a:lnSpc>
              <a:buNone/>
            </a:pPr>
            <a:r>
              <a:rPr lang="en-US" sz="7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We have many PowerPoint templates that has been specifically designed to help anyone that is stepping into the world of PowerPoint for the very first time.</a:t>
            </a:r>
            <a:endParaRPr lang="en-US" sz="7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华文细黑" panose="02010600040101010101" pitchFamily="2" charset="-122"/>
              <a:ea typeface="华文细黑" panose="02010600040101010101" pitchFamily="2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fade thruBlk="1"/>
      </p:transition>
    </mc:Choice>
    <mc:Fallback>
      <p:transition spd="slow" advClick="0" advTm="5000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Oval 2"/>
          <p:cNvSpPr>
            <a:spLocks noChangeArrowheads="1"/>
          </p:cNvSpPr>
          <p:nvPr/>
        </p:nvSpPr>
        <p:spPr bwMode="auto">
          <a:xfrm>
            <a:off x="922338" y="1633538"/>
            <a:ext cx="1281112" cy="1279525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71" name="Oval 3"/>
          <p:cNvSpPr>
            <a:spLocks noChangeArrowheads="1"/>
          </p:cNvSpPr>
          <p:nvPr/>
        </p:nvSpPr>
        <p:spPr bwMode="auto">
          <a:xfrm>
            <a:off x="2203450" y="1633538"/>
            <a:ext cx="1277938" cy="1279525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72" name="Oval 4"/>
          <p:cNvSpPr>
            <a:spLocks noChangeArrowheads="1"/>
          </p:cNvSpPr>
          <p:nvPr/>
        </p:nvSpPr>
        <p:spPr bwMode="auto">
          <a:xfrm>
            <a:off x="925513" y="2909888"/>
            <a:ext cx="1281112" cy="1279525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73" name="Oval 5"/>
          <p:cNvSpPr>
            <a:spLocks noChangeArrowheads="1"/>
          </p:cNvSpPr>
          <p:nvPr/>
        </p:nvSpPr>
        <p:spPr bwMode="auto">
          <a:xfrm>
            <a:off x="2203450" y="2913063"/>
            <a:ext cx="1277938" cy="1279525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74" name="Oval 6"/>
          <p:cNvSpPr>
            <a:spLocks noChangeArrowheads="1"/>
          </p:cNvSpPr>
          <p:nvPr/>
        </p:nvSpPr>
        <p:spPr bwMode="auto">
          <a:xfrm>
            <a:off x="1685925" y="2452688"/>
            <a:ext cx="517525" cy="519112"/>
          </a:xfrm>
          <a:prstGeom prst="ellipse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75" name="Oval 7"/>
          <p:cNvSpPr>
            <a:spLocks noChangeArrowheads="1"/>
          </p:cNvSpPr>
          <p:nvPr/>
        </p:nvSpPr>
        <p:spPr bwMode="auto">
          <a:xfrm>
            <a:off x="2130425" y="2455863"/>
            <a:ext cx="519113" cy="517525"/>
          </a:xfrm>
          <a:prstGeom prst="ellipse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76" name="Oval 8"/>
          <p:cNvSpPr>
            <a:spLocks noChangeArrowheads="1"/>
          </p:cNvSpPr>
          <p:nvPr/>
        </p:nvSpPr>
        <p:spPr bwMode="auto">
          <a:xfrm>
            <a:off x="1685925" y="2878138"/>
            <a:ext cx="517525" cy="519112"/>
          </a:xfrm>
          <a:prstGeom prst="ellipse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77" name="Oval 9"/>
          <p:cNvSpPr>
            <a:spLocks noChangeArrowheads="1"/>
          </p:cNvSpPr>
          <p:nvPr/>
        </p:nvSpPr>
        <p:spPr bwMode="auto">
          <a:xfrm>
            <a:off x="2130425" y="2878138"/>
            <a:ext cx="519113" cy="519112"/>
          </a:xfrm>
          <a:prstGeom prst="ellipse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78" name="Text Box 10"/>
          <p:cNvSpPr txBox="1">
            <a:spLocks noChangeArrowheads="1"/>
          </p:cNvSpPr>
          <p:nvPr/>
        </p:nvSpPr>
        <p:spPr bwMode="auto">
          <a:xfrm>
            <a:off x="1820264" y="2578100"/>
            <a:ext cx="255198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200" dirty="0">
                <a:solidFill>
                  <a:srgbClr val="A2897B"/>
                </a:solidFill>
              </a:rPr>
              <a:t>S</a:t>
            </a:r>
            <a:endParaRPr lang="zh-CN" altLang="zh-CN" sz="1200" dirty="0">
              <a:solidFill>
                <a:srgbClr val="A2897B"/>
              </a:solidFill>
            </a:endParaRPr>
          </a:p>
        </p:txBody>
      </p:sp>
      <p:sp>
        <p:nvSpPr>
          <p:cNvPr id="7179" name="Text Box 11"/>
          <p:cNvSpPr txBox="1">
            <a:spLocks noChangeArrowheads="1"/>
          </p:cNvSpPr>
          <p:nvPr/>
        </p:nvSpPr>
        <p:spPr bwMode="auto">
          <a:xfrm>
            <a:off x="2217738" y="2578100"/>
            <a:ext cx="328612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200">
                <a:solidFill>
                  <a:srgbClr val="A2897B"/>
                </a:solidFill>
              </a:rPr>
              <a:t>W</a:t>
            </a:r>
            <a:endParaRPr lang="zh-CN" altLang="zh-CN" sz="1200">
              <a:solidFill>
                <a:srgbClr val="A2897B"/>
              </a:solidFill>
            </a:endParaRPr>
          </a:p>
        </p:txBody>
      </p:sp>
      <p:sp>
        <p:nvSpPr>
          <p:cNvPr id="7180" name="Text Box 12"/>
          <p:cNvSpPr txBox="1">
            <a:spLocks noChangeArrowheads="1"/>
          </p:cNvSpPr>
          <p:nvPr/>
        </p:nvSpPr>
        <p:spPr bwMode="auto">
          <a:xfrm>
            <a:off x="1805027" y="3001963"/>
            <a:ext cx="287258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200">
                <a:solidFill>
                  <a:srgbClr val="A2897B"/>
                </a:solidFill>
              </a:rPr>
              <a:t>O</a:t>
            </a:r>
            <a:endParaRPr lang="zh-CN" altLang="zh-CN" sz="1200">
              <a:solidFill>
                <a:srgbClr val="A2897B"/>
              </a:solidFill>
            </a:endParaRPr>
          </a:p>
        </p:txBody>
      </p:sp>
      <p:sp>
        <p:nvSpPr>
          <p:cNvPr id="7181" name="Text Box 13"/>
          <p:cNvSpPr txBox="1">
            <a:spLocks noChangeArrowheads="1"/>
          </p:cNvSpPr>
          <p:nvPr/>
        </p:nvSpPr>
        <p:spPr bwMode="auto">
          <a:xfrm>
            <a:off x="2253627" y="3001963"/>
            <a:ext cx="260008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200">
                <a:solidFill>
                  <a:srgbClr val="A2897B"/>
                </a:solidFill>
              </a:rPr>
              <a:t>T</a:t>
            </a:r>
            <a:endParaRPr lang="zh-CN" altLang="zh-CN" sz="1200">
              <a:solidFill>
                <a:srgbClr val="A2897B"/>
              </a:solidFill>
            </a:endParaRPr>
          </a:p>
        </p:txBody>
      </p:sp>
      <p:sp>
        <p:nvSpPr>
          <p:cNvPr id="7182" name="Text Box 14"/>
          <p:cNvSpPr txBox="1">
            <a:spLocks noChangeArrowheads="1"/>
          </p:cNvSpPr>
          <p:nvPr/>
        </p:nvSpPr>
        <p:spPr bwMode="auto">
          <a:xfrm>
            <a:off x="1141413" y="2119313"/>
            <a:ext cx="835025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200" dirty="0">
                <a:solidFill>
                  <a:schemeClr val="bg1"/>
                </a:solidFill>
              </a:rPr>
              <a:t>Strengths</a:t>
            </a:r>
            <a:endParaRPr lang="zh-CN" altLang="zh-CN" sz="1200" dirty="0">
              <a:solidFill>
                <a:schemeClr val="bg1"/>
              </a:solidFill>
            </a:endParaRPr>
          </a:p>
        </p:txBody>
      </p:sp>
      <p:sp>
        <p:nvSpPr>
          <p:cNvPr id="7183" name="Text Box 15"/>
          <p:cNvSpPr txBox="1">
            <a:spLocks noChangeArrowheads="1"/>
          </p:cNvSpPr>
          <p:nvPr/>
        </p:nvSpPr>
        <p:spPr bwMode="auto">
          <a:xfrm>
            <a:off x="2425700" y="2119313"/>
            <a:ext cx="893763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200" dirty="0">
                <a:solidFill>
                  <a:schemeClr val="bg1"/>
                </a:solidFill>
              </a:rPr>
              <a:t>Weakness</a:t>
            </a:r>
            <a:endParaRPr lang="zh-CN" altLang="zh-CN" sz="1200" dirty="0">
              <a:solidFill>
                <a:schemeClr val="bg1"/>
              </a:solidFill>
            </a:endParaRPr>
          </a:p>
        </p:txBody>
      </p:sp>
      <p:sp>
        <p:nvSpPr>
          <p:cNvPr id="7184" name="Text Box 16"/>
          <p:cNvSpPr txBox="1">
            <a:spLocks noChangeArrowheads="1"/>
          </p:cNvSpPr>
          <p:nvPr/>
        </p:nvSpPr>
        <p:spPr bwMode="auto">
          <a:xfrm>
            <a:off x="1014413" y="3435350"/>
            <a:ext cx="1087437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200">
                <a:solidFill>
                  <a:schemeClr val="bg1"/>
                </a:solidFill>
              </a:rPr>
              <a:t>Opportunities</a:t>
            </a:r>
            <a:endParaRPr lang="zh-CN" altLang="zh-CN" sz="1200">
              <a:solidFill>
                <a:schemeClr val="bg1"/>
              </a:solidFill>
            </a:endParaRPr>
          </a:p>
        </p:txBody>
      </p:sp>
      <p:sp>
        <p:nvSpPr>
          <p:cNvPr id="7185" name="Text Box 17"/>
          <p:cNvSpPr txBox="1">
            <a:spLocks noChangeArrowheads="1"/>
          </p:cNvSpPr>
          <p:nvPr/>
        </p:nvSpPr>
        <p:spPr bwMode="auto">
          <a:xfrm>
            <a:off x="2522538" y="3435350"/>
            <a:ext cx="700087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1200">
                <a:solidFill>
                  <a:schemeClr val="bg1"/>
                </a:solidFill>
              </a:rPr>
              <a:t>Threats</a:t>
            </a:r>
            <a:endParaRPr lang="zh-CN" altLang="zh-CN" sz="1200">
              <a:solidFill>
                <a:schemeClr val="bg1"/>
              </a:solidFill>
            </a:endParaRPr>
          </a:p>
        </p:txBody>
      </p:sp>
      <p:grpSp>
        <p:nvGrpSpPr>
          <p:cNvPr id="7186" name="Group 18"/>
          <p:cNvGrpSpPr/>
          <p:nvPr/>
        </p:nvGrpSpPr>
        <p:grpSpPr bwMode="auto">
          <a:xfrm>
            <a:off x="4510088" y="3979863"/>
            <a:ext cx="219075" cy="219075"/>
            <a:chOff x="0" y="0"/>
            <a:chExt cx="205" cy="206"/>
          </a:xfrm>
          <a:solidFill>
            <a:srgbClr val="E4402F"/>
          </a:solidFill>
        </p:grpSpPr>
        <p:sp>
          <p:nvSpPr>
            <p:cNvPr id="7187" name="Freeform 19"/>
            <p:cNvSpPr>
              <a:spLocks noEditPoints="1"/>
            </p:cNvSpPr>
            <p:nvPr/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70 w 140"/>
                <a:gd name="T1" fmla="*/ 0 h 140"/>
                <a:gd name="T2" fmla="*/ 0 w 140"/>
                <a:gd name="T3" fmla="*/ 70 h 140"/>
                <a:gd name="T4" fmla="*/ 70 w 140"/>
                <a:gd name="T5" fmla="*/ 140 h 140"/>
                <a:gd name="T6" fmla="*/ 140 w 140"/>
                <a:gd name="T7" fmla="*/ 70 h 140"/>
                <a:gd name="T8" fmla="*/ 70 w 140"/>
                <a:gd name="T9" fmla="*/ 0 h 140"/>
                <a:gd name="T10" fmla="*/ 70 w 140"/>
                <a:gd name="T11" fmla="*/ 128 h 140"/>
                <a:gd name="T12" fmla="*/ 12 w 140"/>
                <a:gd name="T13" fmla="*/ 70 h 140"/>
                <a:gd name="T14" fmla="*/ 70 w 140"/>
                <a:gd name="T15" fmla="*/ 12 h 140"/>
                <a:gd name="T16" fmla="*/ 128 w 140"/>
                <a:gd name="T17" fmla="*/ 70 h 140"/>
                <a:gd name="T18" fmla="*/ 70 w 140"/>
                <a:gd name="T19" fmla="*/ 12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0"/>
                  </a:move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0"/>
                    <a:pt x="70" y="140"/>
                  </a:cubicBezTo>
                  <a:cubicBezTo>
                    <a:pt x="109" y="140"/>
                    <a:pt x="140" y="109"/>
                    <a:pt x="140" y="70"/>
                  </a:cubicBezTo>
                  <a:cubicBezTo>
                    <a:pt x="140" y="32"/>
                    <a:pt x="109" y="0"/>
                    <a:pt x="70" y="0"/>
                  </a:cubicBezTo>
                  <a:close/>
                  <a:moveTo>
                    <a:pt x="70" y="128"/>
                  </a:moveTo>
                  <a:cubicBezTo>
                    <a:pt x="38" y="128"/>
                    <a:pt x="12" y="102"/>
                    <a:pt x="12" y="70"/>
                  </a:cubicBezTo>
                  <a:cubicBezTo>
                    <a:pt x="12" y="38"/>
                    <a:pt x="38" y="12"/>
                    <a:pt x="70" y="12"/>
                  </a:cubicBezTo>
                  <a:cubicBezTo>
                    <a:pt x="102" y="12"/>
                    <a:pt x="128" y="38"/>
                    <a:pt x="128" y="70"/>
                  </a:cubicBezTo>
                  <a:cubicBezTo>
                    <a:pt x="128" y="102"/>
                    <a:pt x="102" y="128"/>
                    <a:pt x="7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88" name="Freeform 20"/>
            <p:cNvSpPr/>
            <p:nvPr/>
          </p:nvSpPr>
          <p:spPr bwMode="auto">
            <a:xfrm>
              <a:off x="60" y="60"/>
              <a:ext cx="87" cy="86"/>
            </a:xfrm>
            <a:custGeom>
              <a:avLst/>
              <a:gdLst>
                <a:gd name="T0" fmla="*/ 56 w 59"/>
                <a:gd name="T1" fmla="*/ 2 h 58"/>
                <a:gd name="T2" fmla="*/ 48 w 59"/>
                <a:gd name="T3" fmla="*/ 2 h 58"/>
                <a:gd name="T4" fmla="*/ 29 w 59"/>
                <a:gd name="T5" fmla="*/ 21 h 58"/>
                <a:gd name="T6" fmla="*/ 11 w 59"/>
                <a:gd name="T7" fmla="*/ 2 h 58"/>
                <a:gd name="T8" fmla="*/ 2 w 59"/>
                <a:gd name="T9" fmla="*/ 2 h 58"/>
                <a:gd name="T10" fmla="*/ 2 w 59"/>
                <a:gd name="T11" fmla="*/ 11 h 58"/>
                <a:gd name="T12" fmla="*/ 21 w 59"/>
                <a:gd name="T13" fmla="*/ 29 h 58"/>
                <a:gd name="T14" fmla="*/ 2 w 59"/>
                <a:gd name="T15" fmla="*/ 48 h 58"/>
                <a:gd name="T16" fmla="*/ 2 w 59"/>
                <a:gd name="T17" fmla="*/ 56 h 58"/>
                <a:gd name="T18" fmla="*/ 7 w 59"/>
                <a:gd name="T19" fmla="*/ 58 h 58"/>
                <a:gd name="T20" fmla="*/ 11 w 59"/>
                <a:gd name="T21" fmla="*/ 56 h 58"/>
                <a:gd name="T22" fmla="*/ 29 w 59"/>
                <a:gd name="T23" fmla="*/ 38 h 58"/>
                <a:gd name="T24" fmla="*/ 48 w 59"/>
                <a:gd name="T25" fmla="*/ 56 h 58"/>
                <a:gd name="T26" fmla="*/ 52 w 59"/>
                <a:gd name="T27" fmla="*/ 58 h 58"/>
                <a:gd name="T28" fmla="*/ 56 w 59"/>
                <a:gd name="T29" fmla="*/ 56 h 58"/>
                <a:gd name="T30" fmla="*/ 56 w 59"/>
                <a:gd name="T31" fmla="*/ 48 h 58"/>
                <a:gd name="T32" fmla="*/ 38 w 59"/>
                <a:gd name="T33" fmla="*/ 29 h 58"/>
                <a:gd name="T34" fmla="*/ 56 w 59"/>
                <a:gd name="T35" fmla="*/ 11 h 58"/>
                <a:gd name="T36" fmla="*/ 56 w 59"/>
                <a:gd name="T37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" h="58">
                  <a:moveTo>
                    <a:pt x="56" y="2"/>
                  </a:moveTo>
                  <a:cubicBezTo>
                    <a:pt x="54" y="0"/>
                    <a:pt x="50" y="0"/>
                    <a:pt x="48" y="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0"/>
                    <a:pt x="5" y="0"/>
                    <a:pt x="2" y="2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0" y="50"/>
                    <a:pt x="0" y="54"/>
                    <a:pt x="2" y="56"/>
                  </a:cubicBezTo>
                  <a:cubicBezTo>
                    <a:pt x="3" y="58"/>
                    <a:pt x="5" y="58"/>
                    <a:pt x="7" y="58"/>
                  </a:cubicBezTo>
                  <a:cubicBezTo>
                    <a:pt x="8" y="58"/>
                    <a:pt x="10" y="58"/>
                    <a:pt x="11" y="56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9" y="58"/>
                    <a:pt x="51" y="58"/>
                    <a:pt x="52" y="58"/>
                  </a:cubicBezTo>
                  <a:cubicBezTo>
                    <a:pt x="54" y="58"/>
                    <a:pt x="55" y="58"/>
                    <a:pt x="56" y="56"/>
                  </a:cubicBezTo>
                  <a:cubicBezTo>
                    <a:pt x="59" y="54"/>
                    <a:pt x="59" y="50"/>
                    <a:pt x="56" y="4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9" y="8"/>
                    <a:pt x="59" y="5"/>
                    <a:pt x="5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89" name="Freeform 21"/>
            <p:cNvSpPr>
              <a:spLocks noEditPoints="1"/>
            </p:cNvSpPr>
            <p:nvPr/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70 w 140"/>
                <a:gd name="T1" fmla="*/ 0 h 140"/>
                <a:gd name="T2" fmla="*/ 0 w 140"/>
                <a:gd name="T3" fmla="*/ 70 h 140"/>
                <a:gd name="T4" fmla="*/ 70 w 140"/>
                <a:gd name="T5" fmla="*/ 140 h 140"/>
                <a:gd name="T6" fmla="*/ 140 w 140"/>
                <a:gd name="T7" fmla="*/ 70 h 140"/>
                <a:gd name="T8" fmla="*/ 70 w 140"/>
                <a:gd name="T9" fmla="*/ 0 h 140"/>
                <a:gd name="T10" fmla="*/ 70 w 140"/>
                <a:gd name="T11" fmla="*/ 128 h 140"/>
                <a:gd name="T12" fmla="*/ 12 w 140"/>
                <a:gd name="T13" fmla="*/ 70 h 140"/>
                <a:gd name="T14" fmla="*/ 70 w 140"/>
                <a:gd name="T15" fmla="*/ 12 h 140"/>
                <a:gd name="T16" fmla="*/ 128 w 140"/>
                <a:gd name="T17" fmla="*/ 70 h 140"/>
                <a:gd name="T18" fmla="*/ 70 w 140"/>
                <a:gd name="T19" fmla="*/ 12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0"/>
                  </a:move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0"/>
                    <a:pt x="70" y="140"/>
                  </a:cubicBezTo>
                  <a:cubicBezTo>
                    <a:pt x="109" y="140"/>
                    <a:pt x="140" y="109"/>
                    <a:pt x="140" y="70"/>
                  </a:cubicBezTo>
                  <a:cubicBezTo>
                    <a:pt x="140" y="32"/>
                    <a:pt x="109" y="0"/>
                    <a:pt x="70" y="0"/>
                  </a:cubicBezTo>
                  <a:close/>
                  <a:moveTo>
                    <a:pt x="70" y="128"/>
                  </a:moveTo>
                  <a:cubicBezTo>
                    <a:pt x="38" y="128"/>
                    <a:pt x="12" y="102"/>
                    <a:pt x="12" y="70"/>
                  </a:cubicBezTo>
                  <a:cubicBezTo>
                    <a:pt x="12" y="38"/>
                    <a:pt x="38" y="12"/>
                    <a:pt x="70" y="12"/>
                  </a:cubicBezTo>
                  <a:cubicBezTo>
                    <a:pt x="102" y="12"/>
                    <a:pt x="128" y="38"/>
                    <a:pt x="128" y="70"/>
                  </a:cubicBezTo>
                  <a:cubicBezTo>
                    <a:pt x="128" y="102"/>
                    <a:pt x="102" y="128"/>
                    <a:pt x="7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90" name="Freeform 22"/>
            <p:cNvSpPr/>
            <p:nvPr/>
          </p:nvSpPr>
          <p:spPr bwMode="auto">
            <a:xfrm>
              <a:off x="60" y="60"/>
              <a:ext cx="87" cy="86"/>
            </a:xfrm>
            <a:custGeom>
              <a:avLst/>
              <a:gdLst>
                <a:gd name="T0" fmla="*/ 56 w 59"/>
                <a:gd name="T1" fmla="*/ 2 h 58"/>
                <a:gd name="T2" fmla="*/ 48 w 59"/>
                <a:gd name="T3" fmla="*/ 2 h 58"/>
                <a:gd name="T4" fmla="*/ 29 w 59"/>
                <a:gd name="T5" fmla="*/ 21 h 58"/>
                <a:gd name="T6" fmla="*/ 11 w 59"/>
                <a:gd name="T7" fmla="*/ 2 h 58"/>
                <a:gd name="T8" fmla="*/ 2 w 59"/>
                <a:gd name="T9" fmla="*/ 2 h 58"/>
                <a:gd name="T10" fmla="*/ 2 w 59"/>
                <a:gd name="T11" fmla="*/ 11 h 58"/>
                <a:gd name="T12" fmla="*/ 21 w 59"/>
                <a:gd name="T13" fmla="*/ 29 h 58"/>
                <a:gd name="T14" fmla="*/ 2 w 59"/>
                <a:gd name="T15" fmla="*/ 48 h 58"/>
                <a:gd name="T16" fmla="*/ 2 w 59"/>
                <a:gd name="T17" fmla="*/ 56 h 58"/>
                <a:gd name="T18" fmla="*/ 7 w 59"/>
                <a:gd name="T19" fmla="*/ 58 h 58"/>
                <a:gd name="T20" fmla="*/ 11 w 59"/>
                <a:gd name="T21" fmla="*/ 56 h 58"/>
                <a:gd name="T22" fmla="*/ 29 w 59"/>
                <a:gd name="T23" fmla="*/ 38 h 58"/>
                <a:gd name="T24" fmla="*/ 48 w 59"/>
                <a:gd name="T25" fmla="*/ 56 h 58"/>
                <a:gd name="T26" fmla="*/ 52 w 59"/>
                <a:gd name="T27" fmla="*/ 58 h 58"/>
                <a:gd name="T28" fmla="*/ 56 w 59"/>
                <a:gd name="T29" fmla="*/ 56 h 58"/>
                <a:gd name="T30" fmla="*/ 56 w 59"/>
                <a:gd name="T31" fmla="*/ 48 h 58"/>
                <a:gd name="T32" fmla="*/ 38 w 59"/>
                <a:gd name="T33" fmla="*/ 29 h 58"/>
                <a:gd name="T34" fmla="*/ 56 w 59"/>
                <a:gd name="T35" fmla="*/ 11 h 58"/>
                <a:gd name="T36" fmla="*/ 56 w 59"/>
                <a:gd name="T37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9" h="58">
                  <a:moveTo>
                    <a:pt x="56" y="2"/>
                  </a:moveTo>
                  <a:cubicBezTo>
                    <a:pt x="54" y="0"/>
                    <a:pt x="50" y="0"/>
                    <a:pt x="48" y="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0"/>
                    <a:pt x="5" y="0"/>
                    <a:pt x="2" y="2"/>
                  </a:cubicBezTo>
                  <a:cubicBezTo>
                    <a:pt x="0" y="5"/>
                    <a:pt x="0" y="8"/>
                    <a:pt x="2" y="11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0" y="50"/>
                    <a:pt x="0" y="54"/>
                    <a:pt x="2" y="56"/>
                  </a:cubicBezTo>
                  <a:cubicBezTo>
                    <a:pt x="3" y="58"/>
                    <a:pt x="5" y="58"/>
                    <a:pt x="7" y="58"/>
                  </a:cubicBezTo>
                  <a:cubicBezTo>
                    <a:pt x="8" y="58"/>
                    <a:pt x="10" y="58"/>
                    <a:pt x="11" y="56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9" y="58"/>
                    <a:pt x="51" y="58"/>
                    <a:pt x="52" y="58"/>
                  </a:cubicBezTo>
                  <a:cubicBezTo>
                    <a:pt x="54" y="58"/>
                    <a:pt x="55" y="58"/>
                    <a:pt x="56" y="56"/>
                  </a:cubicBezTo>
                  <a:cubicBezTo>
                    <a:pt x="59" y="54"/>
                    <a:pt x="59" y="50"/>
                    <a:pt x="56" y="4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9" y="8"/>
                    <a:pt x="59" y="5"/>
                    <a:pt x="5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7191" name="Group 23"/>
          <p:cNvGrpSpPr/>
          <p:nvPr/>
        </p:nvGrpSpPr>
        <p:grpSpPr bwMode="auto">
          <a:xfrm>
            <a:off x="4510088" y="1631950"/>
            <a:ext cx="219075" cy="219075"/>
            <a:chOff x="0" y="0"/>
            <a:chExt cx="205" cy="206"/>
          </a:xfrm>
          <a:solidFill>
            <a:srgbClr val="E4402F"/>
          </a:solidFill>
        </p:grpSpPr>
        <p:sp>
          <p:nvSpPr>
            <p:cNvPr id="7192" name="Freeform 24"/>
            <p:cNvSpPr>
              <a:spLocks noEditPoints="1"/>
            </p:cNvSpPr>
            <p:nvPr/>
          </p:nvSpPr>
          <p:spPr bwMode="auto">
            <a:xfrm>
              <a:off x="0" y="0"/>
              <a:ext cx="205" cy="206"/>
            </a:xfrm>
            <a:custGeom>
              <a:avLst/>
              <a:gdLst>
                <a:gd name="T0" fmla="*/ 0 w 205"/>
                <a:gd name="T1" fmla="*/ 0 h 206"/>
                <a:gd name="T2" fmla="*/ 0 w 205"/>
                <a:gd name="T3" fmla="*/ 206 h 206"/>
                <a:gd name="T4" fmla="*/ 205 w 205"/>
                <a:gd name="T5" fmla="*/ 206 h 206"/>
                <a:gd name="T6" fmla="*/ 205 w 205"/>
                <a:gd name="T7" fmla="*/ 0 h 206"/>
                <a:gd name="T8" fmla="*/ 0 w 205"/>
                <a:gd name="T9" fmla="*/ 0 h 206"/>
                <a:gd name="T10" fmla="*/ 188 w 205"/>
                <a:gd name="T11" fmla="*/ 188 h 206"/>
                <a:gd name="T12" fmla="*/ 17 w 205"/>
                <a:gd name="T13" fmla="*/ 188 h 206"/>
                <a:gd name="T14" fmla="*/ 17 w 205"/>
                <a:gd name="T15" fmla="*/ 17 h 206"/>
                <a:gd name="T16" fmla="*/ 188 w 205"/>
                <a:gd name="T17" fmla="*/ 17 h 206"/>
                <a:gd name="T18" fmla="*/ 188 w 205"/>
                <a:gd name="T19" fmla="*/ 18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206">
                  <a:moveTo>
                    <a:pt x="0" y="0"/>
                  </a:moveTo>
                  <a:lnTo>
                    <a:pt x="0" y="206"/>
                  </a:lnTo>
                  <a:lnTo>
                    <a:pt x="205" y="206"/>
                  </a:lnTo>
                  <a:lnTo>
                    <a:pt x="205" y="0"/>
                  </a:lnTo>
                  <a:lnTo>
                    <a:pt x="0" y="0"/>
                  </a:lnTo>
                  <a:close/>
                  <a:moveTo>
                    <a:pt x="188" y="188"/>
                  </a:moveTo>
                  <a:lnTo>
                    <a:pt x="17" y="188"/>
                  </a:lnTo>
                  <a:lnTo>
                    <a:pt x="17" y="17"/>
                  </a:lnTo>
                  <a:lnTo>
                    <a:pt x="188" y="17"/>
                  </a:lnTo>
                  <a:lnTo>
                    <a:pt x="188" y="1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93" name="Freeform 25"/>
            <p:cNvSpPr/>
            <p:nvPr/>
          </p:nvSpPr>
          <p:spPr bwMode="auto">
            <a:xfrm>
              <a:off x="48" y="60"/>
              <a:ext cx="112" cy="90"/>
            </a:xfrm>
            <a:custGeom>
              <a:avLst/>
              <a:gdLst>
                <a:gd name="T0" fmla="*/ 112 w 112"/>
                <a:gd name="T1" fmla="*/ 12 h 90"/>
                <a:gd name="T2" fmla="*/ 99 w 112"/>
                <a:gd name="T3" fmla="*/ 0 h 90"/>
                <a:gd name="T4" fmla="*/ 44 w 112"/>
                <a:gd name="T5" fmla="*/ 66 h 90"/>
                <a:gd name="T6" fmla="*/ 10 w 112"/>
                <a:gd name="T7" fmla="*/ 38 h 90"/>
                <a:gd name="T8" fmla="*/ 0 w 112"/>
                <a:gd name="T9" fmla="*/ 53 h 90"/>
                <a:gd name="T10" fmla="*/ 47 w 112"/>
                <a:gd name="T11" fmla="*/ 90 h 90"/>
                <a:gd name="T12" fmla="*/ 112 w 112"/>
                <a:gd name="T13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90">
                  <a:moveTo>
                    <a:pt x="112" y="12"/>
                  </a:moveTo>
                  <a:lnTo>
                    <a:pt x="99" y="0"/>
                  </a:lnTo>
                  <a:lnTo>
                    <a:pt x="44" y="66"/>
                  </a:lnTo>
                  <a:lnTo>
                    <a:pt x="10" y="38"/>
                  </a:lnTo>
                  <a:lnTo>
                    <a:pt x="0" y="53"/>
                  </a:lnTo>
                  <a:lnTo>
                    <a:pt x="47" y="90"/>
                  </a:lnTo>
                  <a:lnTo>
                    <a:pt x="1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7194" name="Group 26"/>
          <p:cNvGrpSpPr/>
          <p:nvPr/>
        </p:nvGrpSpPr>
        <p:grpSpPr bwMode="auto">
          <a:xfrm>
            <a:off x="4510088" y="3195638"/>
            <a:ext cx="219075" cy="222250"/>
            <a:chOff x="0" y="0"/>
            <a:chExt cx="205" cy="208"/>
          </a:xfrm>
          <a:solidFill>
            <a:srgbClr val="E4402F"/>
          </a:solidFill>
        </p:grpSpPr>
        <p:sp>
          <p:nvSpPr>
            <p:cNvPr id="7195" name="Freeform 27"/>
            <p:cNvSpPr>
              <a:spLocks noEditPoints="1"/>
            </p:cNvSpPr>
            <p:nvPr/>
          </p:nvSpPr>
          <p:spPr bwMode="auto">
            <a:xfrm>
              <a:off x="0" y="0"/>
              <a:ext cx="205" cy="208"/>
            </a:xfrm>
            <a:custGeom>
              <a:avLst/>
              <a:gdLst>
                <a:gd name="T0" fmla="*/ 136 w 140"/>
                <a:gd name="T1" fmla="*/ 55 h 141"/>
                <a:gd name="T2" fmla="*/ 122 w 140"/>
                <a:gd name="T3" fmla="*/ 46 h 141"/>
                <a:gd name="T4" fmla="*/ 127 w 140"/>
                <a:gd name="T5" fmla="*/ 29 h 141"/>
                <a:gd name="T6" fmla="*/ 106 w 140"/>
                <a:gd name="T7" fmla="*/ 14 h 141"/>
                <a:gd name="T8" fmla="*/ 90 w 140"/>
                <a:gd name="T9" fmla="*/ 17 h 141"/>
                <a:gd name="T10" fmla="*/ 81 w 140"/>
                <a:gd name="T11" fmla="*/ 2 h 141"/>
                <a:gd name="T12" fmla="*/ 55 w 140"/>
                <a:gd name="T13" fmla="*/ 6 h 141"/>
                <a:gd name="T14" fmla="*/ 46 w 140"/>
                <a:gd name="T15" fmla="*/ 19 h 141"/>
                <a:gd name="T16" fmla="*/ 29 w 140"/>
                <a:gd name="T17" fmla="*/ 14 h 141"/>
                <a:gd name="T18" fmla="*/ 13 w 140"/>
                <a:gd name="T19" fmla="*/ 36 h 141"/>
                <a:gd name="T20" fmla="*/ 16 w 140"/>
                <a:gd name="T21" fmla="*/ 51 h 141"/>
                <a:gd name="T22" fmla="*/ 1 w 140"/>
                <a:gd name="T23" fmla="*/ 60 h 141"/>
                <a:gd name="T24" fmla="*/ 1 w 140"/>
                <a:gd name="T25" fmla="*/ 81 h 141"/>
                <a:gd name="T26" fmla="*/ 16 w 140"/>
                <a:gd name="T27" fmla="*/ 90 h 141"/>
                <a:gd name="T28" fmla="*/ 13 w 140"/>
                <a:gd name="T29" fmla="*/ 106 h 141"/>
                <a:gd name="T30" fmla="*/ 29 w 140"/>
                <a:gd name="T31" fmla="*/ 127 h 141"/>
                <a:gd name="T32" fmla="*/ 46 w 140"/>
                <a:gd name="T33" fmla="*/ 123 h 141"/>
                <a:gd name="T34" fmla="*/ 55 w 140"/>
                <a:gd name="T35" fmla="*/ 136 h 141"/>
                <a:gd name="T36" fmla="*/ 70 w 140"/>
                <a:gd name="T37" fmla="*/ 141 h 141"/>
                <a:gd name="T38" fmla="*/ 86 w 140"/>
                <a:gd name="T39" fmla="*/ 136 h 141"/>
                <a:gd name="T40" fmla="*/ 95 w 140"/>
                <a:gd name="T41" fmla="*/ 123 h 141"/>
                <a:gd name="T42" fmla="*/ 112 w 140"/>
                <a:gd name="T43" fmla="*/ 127 h 141"/>
                <a:gd name="T44" fmla="*/ 127 w 140"/>
                <a:gd name="T45" fmla="*/ 106 h 141"/>
                <a:gd name="T46" fmla="*/ 125 w 140"/>
                <a:gd name="T47" fmla="*/ 90 h 141"/>
                <a:gd name="T48" fmla="*/ 139 w 140"/>
                <a:gd name="T49" fmla="*/ 81 h 141"/>
                <a:gd name="T50" fmla="*/ 139 w 140"/>
                <a:gd name="T51" fmla="*/ 60 h 141"/>
                <a:gd name="T52" fmla="*/ 118 w 140"/>
                <a:gd name="T53" fmla="*/ 80 h 141"/>
                <a:gd name="T54" fmla="*/ 110 w 140"/>
                <a:gd name="T55" fmla="*/ 92 h 141"/>
                <a:gd name="T56" fmla="*/ 115 w 140"/>
                <a:gd name="T57" fmla="*/ 108 h 141"/>
                <a:gd name="T58" fmla="*/ 98 w 140"/>
                <a:gd name="T59" fmla="*/ 111 h 141"/>
                <a:gd name="T60" fmla="*/ 83 w 140"/>
                <a:gd name="T61" fmla="*/ 114 h 141"/>
                <a:gd name="T62" fmla="*/ 76 w 140"/>
                <a:gd name="T63" fmla="*/ 128 h 141"/>
                <a:gd name="T64" fmla="*/ 61 w 140"/>
                <a:gd name="T65" fmla="*/ 118 h 141"/>
                <a:gd name="T66" fmla="*/ 49 w 140"/>
                <a:gd name="T67" fmla="*/ 111 h 141"/>
                <a:gd name="T68" fmla="*/ 33 w 140"/>
                <a:gd name="T69" fmla="*/ 115 h 141"/>
                <a:gd name="T70" fmla="*/ 31 w 140"/>
                <a:gd name="T71" fmla="*/ 98 h 141"/>
                <a:gd name="T72" fmla="*/ 27 w 140"/>
                <a:gd name="T73" fmla="*/ 84 h 141"/>
                <a:gd name="T74" fmla="*/ 13 w 140"/>
                <a:gd name="T75" fmla="*/ 76 h 141"/>
                <a:gd name="T76" fmla="*/ 13 w 140"/>
                <a:gd name="T77" fmla="*/ 65 h 141"/>
                <a:gd name="T78" fmla="*/ 27 w 140"/>
                <a:gd name="T79" fmla="*/ 58 h 141"/>
                <a:gd name="T80" fmla="*/ 31 w 140"/>
                <a:gd name="T81" fmla="*/ 44 h 141"/>
                <a:gd name="T82" fmla="*/ 33 w 140"/>
                <a:gd name="T83" fmla="*/ 26 h 141"/>
                <a:gd name="T84" fmla="*/ 49 w 140"/>
                <a:gd name="T85" fmla="*/ 31 h 141"/>
                <a:gd name="T86" fmla="*/ 61 w 140"/>
                <a:gd name="T87" fmla="*/ 23 h 141"/>
                <a:gd name="T88" fmla="*/ 76 w 140"/>
                <a:gd name="T89" fmla="*/ 13 h 141"/>
                <a:gd name="T90" fmla="*/ 83 w 140"/>
                <a:gd name="T91" fmla="*/ 27 h 141"/>
                <a:gd name="T92" fmla="*/ 98 w 140"/>
                <a:gd name="T93" fmla="*/ 31 h 141"/>
                <a:gd name="T94" fmla="*/ 115 w 140"/>
                <a:gd name="T95" fmla="*/ 34 h 141"/>
                <a:gd name="T96" fmla="*/ 110 w 140"/>
                <a:gd name="T97" fmla="*/ 49 h 141"/>
                <a:gd name="T98" fmla="*/ 118 w 140"/>
                <a:gd name="T99" fmla="*/ 62 h 141"/>
                <a:gd name="T100" fmla="*/ 128 w 140"/>
                <a:gd name="T101" fmla="*/ 7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0" h="141">
                  <a:moveTo>
                    <a:pt x="139" y="60"/>
                  </a:moveTo>
                  <a:cubicBezTo>
                    <a:pt x="139" y="58"/>
                    <a:pt x="138" y="56"/>
                    <a:pt x="136" y="55"/>
                  </a:cubicBezTo>
                  <a:cubicBezTo>
                    <a:pt x="125" y="51"/>
                    <a:pt x="125" y="51"/>
                    <a:pt x="125" y="51"/>
                  </a:cubicBezTo>
                  <a:cubicBezTo>
                    <a:pt x="124" y="50"/>
                    <a:pt x="123" y="48"/>
                    <a:pt x="122" y="46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8" y="34"/>
                    <a:pt x="128" y="31"/>
                    <a:pt x="127" y="29"/>
                  </a:cubicBezTo>
                  <a:cubicBezTo>
                    <a:pt x="123" y="24"/>
                    <a:pt x="117" y="19"/>
                    <a:pt x="112" y="14"/>
                  </a:cubicBezTo>
                  <a:cubicBezTo>
                    <a:pt x="110" y="13"/>
                    <a:pt x="108" y="13"/>
                    <a:pt x="106" y="14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3" y="18"/>
                    <a:pt x="91" y="17"/>
                    <a:pt x="90" y="1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4"/>
                    <a:pt x="83" y="2"/>
                    <a:pt x="81" y="2"/>
                  </a:cubicBezTo>
                  <a:cubicBezTo>
                    <a:pt x="73" y="0"/>
                    <a:pt x="67" y="0"/>
                    <a:pt x="60" y="2"/>
                  </a:cubicBezTo>
                  <a:cubicBezTo>
                    <a:pt x="58" y="2"/>
                    <a:pt x="56" y="4"/>
                    <a:pt x="55" y="6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49" y="17"/>
                    <a:pt x="47" y="18"/>
                    <a:pt x="46" y="19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3" y="13"/>
                    <a:pt x="31" y="13"/>
                    <a:pt x="29" y="14"/>
                  </a:cubicBezTo>
                  <a:cubicBezTo>
                    <a:pt x="23" y="19"/>
                    <a:pt x="18" y="24"/>
                    <a:pt x="14" y="29"/>
                  </a:cubicBezTo>
                  <a:cubicBezTo>
                    <a:pt x="13" y="31"/>
                    <a:pt x="12" y="34"/>
                    <a:pt x="13" y="3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8"/>
                    <a:pt x="17" y="50"/>
                    <a:pt x="16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3" y="56"/>
                    <a:pt x="2" y="58"/>
                    <a:pt x="1" y="60"/>
                  </a:cubicBezTo>
                  <a:cubicBezTo>
                    <a:pt x="1" y="64"/>
                    <a:pt x="0" y="67"/>
                    <a:pt x="0" y="71"/>
                  </a:cubicBezTo>
                  <a:cubicBezTo>
                    <a:pt x="0" y="74"/>
                    <a:pt x="1" y="77"/>
                    <a:pt x="1" y="81"/>
                  </a:cubicBezTo>
                  <a:cubicBezTo>
                    <a:pt x="2" y="84"/>
                    <a:pt x="3" y="85"/>
                    <a:pt x="5" y="86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17" y="92"/>
                    <a:pt x="18" y="94"/>
                    <a:pt x="18" y="95"/>
                  </a:cubicBezTo>
                  <a:cubicBezTo>
                    <a:pt x="13" y="106"/>
                    <a:pt x="13" y="106"/>
                    <a:pt x="13" y="106"/>
                  </a:cubicBezTo>
                  <a:cubicBezTo>
                    <a:pt x="12" y="108"/>
                    <a:pt x="13" y="110"/>
                    <a:pt x="14" y="112"/>
                  </a:cubicBezTo>
                  <a:cubicBezTo>
                    <a:pt x="18" y="118"/>
                    <a:pt x="23" y="123"/>
                    <a:pt x="29" y="127"/>
                  </a:cubicBezTo>
                  <a:cubicBezTo>
                    <a:pt x="31" y="128"/>
                    <a:pt x="33" y="129"/>
                    <a:pt x="35" y="128"/>
                  </a:cubicBezTo>
                  <a:cubicBezTo>
                    <a:pt x="46" y="123"/>
                    <a:pt x="46" y="123"/>
                    <a:pt x="46" y="123"/>
                  </a:cubicBezTo>
                  <a:cubicBezTo>
                    <a:pt x="47" y="124"/>
                    <a:pt x="49" y="124"/>
                    <a:pt x="51" y="125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6" y="138"/>
                    <a:pt x="58" y="140"/>
                    <a:pt x="60" y="140"/>
                  </a:cubicBezTo>
                  <a:cubicBezTo>
                    <a:pt x="64" y="140"/>
                    <a:pt x="67" y="141"/>
                    <a:pt x="70" y="141"/>
                  </a:cubicBezTo>
                  <a:cubicBezTo>
                    <a:pt x="74" y="141"/>
                    <a:pt x="77" y="140"/>
                    <a:pt x="81" y="140"/>
                  </a:cubicBezTo>
                  <a:cubicBezTo>
                    <a:pt x="83" y="140"/>
                    <a:pt x="85" y="138"/>
                    <a:pt x="86" y="136"/>
                  </a:cubicBezTo>
                  <a:cubicBezTo>
                    <a:pt x="90" y="125"/>
                    <a:pt x="90" y="125"/>
                    <a:pt x="90" y="125"/>
                  </a:cubicBezTo>
                  <a:cubicBezTo>
                    <a:pt x="91" y="124"/>
                    <a:pt x="93" y="124"/>
                    <a:pt x="95" y="123"/>
                  </a:cubicBezTo>
                  <a:cubicBezTo>
                    <a:pt x="106" y="128"/>
                    <a:pt x="106" y="128"/>
                    <a:pt x="106" y="128"/>
                  </a:cubicBezTo>
                  <a:cubicBezTo>
                    <a:pt x="108" y="129"/>
                    <a:pt x="110" y="128"/>
                    <a:pt x="112" y="127"/>
                  </a:cubicBezTo>
                  <a:cubicBezTo>
                    <a:pt x="117" y="123"/>
                    <a:pt x="123" y="118"/>
                    <a:pt x="127" y="112"/>
                  </a:cubicBezTo>
                  <a:cubicBezTo>
                    <a:pt x="128" y="110"/>
                    <a:pt x="128" y="108"/>
                    <a:pt x="127" y="106"/>
                  </a:cubicBezTo>
                  <a:cubicBezTo>
                    <a:pt x="122" y="95"/>
                    <a:pt x="122" y="95"/>
                    <a:pt x="122" y="95"/>
                  </a:cubicBezTo>
                  <a:cubicBezTo>
                    <a:pt x="123" y="94"/>
                    <a:pt x="124" y="92"/>
                    <a:pt x="125" y="90"/>
                  </a:cubicBezTo>
                  <a:cubicBezTo>
                    <a:pt x="136" y="86"/>
                    <a:pt x="136" y="86"/>
                    <a:pt x="136" y="86"/>
                  </a:cubicBezTo>
                  <a:cubicBezTo>
                    <a:pt x="138" y="85"/>
                    <a:pt x="139" y="84"/>
                    <a:pt x="139" y="81"/>
                  </a:cubicBezTo>
                  <a:cubicBezTo>
                    <a:pt x="140" y="77"/>
                    <a:pt x="140" y="74"/>
                    <a:pt x="140" y="71"/>
                  </a:cubicBezTo>
                  <a:cubicBezTo>
                    <a:pt x="140" y="67"/>
                    <a:pt x="140" y="64"/>
                    <a:pt x="139" y="60"/>
                  </a:cubicBezTo>
                  <a:close/>
                  <a:moveTo>
                    <a:pt x="128" y="76"/>
                  </a:moveTo>
                  <a:cubicBezTo>
                    <a:pt x="118" y="80"/>
                    <a:pt x="118" y="80"/>
                    <a:pt x="118" y="80"/>
                  </a:cubicBezTo>
                  <a:cubicBezTo>
                    <a:pt x="116" y="80"/>
                    <a:pt x="115" y="82"/>
                    <a:pt x="114" y="84"/>
                  </a:cubicBezTo>
                  <a:cubicBezTo>
                    <a:pt x="113" y="87"/>
                    <a:pt x="112" y="90"/>
                    <a:pt x="110" y="92"/>
                  </a:cubicBezTo>
                  <a:cubicBezTo>
                    <a:pt x="109" y="94"/>
                    <a:pt x="109" y="96"/>
                    <a:pt x="110" y="98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13" y="111"/>
                    <a:pt x="110" y="113"/>
                    <a:pt x="107" y="115"/>
                  </a:cubicBezTo>
                  <a:cubicBezTo>
                    <a:pt x="98" y="111"/>
                    <a:pt x="98" y="111"/>
                    <a:pt x="98" y="111"/>
                  </a:cubicBezTo>
                  <a:cubicBezTo>
                    <a:pt x="96" y="110"/>
                    <a:pt x="94" y="110"/>
                    <a:pt x="92" y="111"/>
                  </a:cubicBezTo>
                  <a:cubicBezTo>
                    <a:pt x="89" y="112"/>
                    <a:pt x="86" y="113"/>
                    <a:pt x="83" y="114"/>
                  </a:cubicBezTo>
                  <a:cubicBezTo>
                    <a:pt x="81" y="115"/>
                    <a:pt x="80" y="116"/>
                    <a:pt x="79" y="11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72" y="129"/>
                    <a:pt x="69" y="129"/>
                    <a:pt x="65" y="12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6"/>
                    <a:pt x="59" y="115"/>
                    <a:pt x="57" y="114"/>
                  </a:cubicBezTo>
                  <a:cubicBezTo>
                    <a:pt x="54" y="113"/>
                    <a:pt x="51" y="112"/>
                    <a:pt x="49" y="111"/>
                  </a:cubicBezTo>
                  <a:cubicBezTo>
                    <a:pt x="47" y="110"/>
                    <a:pt x="45" y="110"/>
                    <a:pt x="43" y="111"/>
                  </a:cubicBezTo>
                  <a:cubicBezTo>
                    <a:pt x="33" y="115"/>
                    <a:pt x="33" y="115"/>
                    <a:pt x="33" y="115"/>
                  </a:cubicBezTo>
                  <a:cubicBezTo>
                    <a:pt x="31" y="113"/>
                    <a:pt x="28" y="111"/>
                    <a:pt x="26" y="108"/>
                  </a:cubicBezTo>
                  <a:cubicBezTo>
                    <a:pt x="31" y="98"/>
                    <a:pt x="31" y="98"/>
                    <a:pt x="31" y="98"/>
                  </a:cubicBezTo>
                  <a:cubicBezTo>
                    <a:pt x="31" y="96"/>
                    <a:pt x="31" y="94"/>
                    <a:pt x="30" y="92"/>
                  </a:cubicBezTo>
                  <a:cubicBezTo>
                    <a:pt x="29" y="90"/>
                    <a:pt x="28" y="87"/>
                    <a:pt x="27" y="84"/>
                  </a:cubicBezTo>
                  <a:cubicBezTo>
                    <a:pt x="26" y="82"/>
                    <a:pt x="25" y="80"/>
                    <a:pt x="23" y="80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2" y="74"/>
                    <a:pt x="12" y="72"/>
                    <a:pt x="12" y="71"/>
                  </a:cubicBezTo>
                  <a:cubicBezTo>
                    <a:pt x="12" y="69"/>
                    <a:pt x="12" y="67"/>
                    <a:pt x="13" y="65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5" y="61"/>
                    <a:pt x="26" y="60"/>
                    <a:pt x="27" y="58"/>
                  </a:cubicBezTo>
                  <a:cubicBezTo>
                    <a:pt x="28" y="55"/>
                    <a:pt x="29" y="52"/>
                    <a:pt x="30" y="49"/>
                  </a:cubicBezTo>
                  <a:cubicBezTo>
                    <a:pt x="31" y="47"/>
                    <a:pt x="31" y="45"/>
                    <a:pt x="31" y="4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8" y="31"/>
                    <a:pt x="31" y="28"/>
                    <a:pt x="33" y="26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5" y="32"/>
                    <a:pt x="47" y="32"/>
                    <a:pt x="49" y="31"/>
                  </a:cubicBezTo>
                  <a:cubicBezTo>
                    <a:pt x="51" y="29"/>
                    <a:pt x="54" y="28"/>
                    <a:pt x="57" y="27"/>
                  </a:cubicBezTo>
                  <a:cubicBezTo>
                    <a:pt x="59" y="27"/>
                    <a:pt x="61" y="25"/>
                    <a:pt x="61" y="2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9" y="13"/>
                    <a:pt x="72" y="13"/>
                    <a:pt x="76" y="13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80" y="25"/>
                    <a:pt x="81" y="27"/>
                    <a:pt x="83" y="27"/>
                  </a:cubicBezTo>
                  <a:cubicBezTo>
                    <a:pt x="86" y="28"/>
                    <a:pt x="89" y="29"/>
                    <a:pt x="92" y="31"/>
                  </a:cubicBezTo>
                  <a:cubicBezTo>
                    <a:pt x="94" y="32"/>
                    <a:pt x="96" y="32"/>
                    <a:pt x="98" y="31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10" y="28"/>
                    <a:pt x="113" y="31"/>
                    <a:pt x="115" y="34"/>
                  </a:cubicBezTo>
                  <a:cubicBezTo>
                    <a:pt x="110" y="44"/>
                    <a:pt x="110" y="44"/>
                    <a:pt x="110" y="44"/>
                  </a:cubicBezTo>
                  <a:cubicBezTo>
                    <a:pt x="109" y="45"/>
                    <a:pt x="109" y="47"/>
                    <a:pt x="110" y="49"/>
                  </a:cubicBezTo>
                  <a:cubicBezTo>
                    <a:pt x="112" y="52"/>
                    <a:pt x="113" y="55"/>
                    <a:pt x="114" y="58"/>
                  </a:cubicBezTo>
                  <a:cubicBezTo>
                    <a:pt x="115" y="60"/>
                    <a:pt x="116" y="61"/>
                    <a:pt x="118" y="62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8" y="67"/>
                    <a:pt x="128" y="69"/>
                    <a:pt x="128" y="71"/>
                  </a:cubicBezTo>
                  <a:cubicBezTo>
                    <a:pt x="128" y="72"/>
                    <a:pt x="128" y="74"/>
                    <a:pt x="128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96" name="Freeform 28"/>
            <p:cNvSpPr>
              <a:spLocks noEditPoints="1"/>
            </p:cNvSpPr>
            <p:nvPr/>
          </p:nvSpPr>
          <p:spPr bwMode="auto">
            <a:xfrm>
              <a:off x="63" y="62"/>
              <a:ext cx="81" cy="81"/>
            </a:xfrm>
            <a:custGeom>
              <a:avLst/>
              <a:gdLst>
                <a:gd name="T0" fmla="*/ 27 w 55"/>
                <a:gd name="T1" fmla="*/ 0 h 55"/>
                <a:gd name="T2" fmla="*/ 0 w 55"/>
                <a:gd name="T3" fmla="*/ 27 h 55"/>
                <a:gd name="T4" fmla="*/ 27 w 55"/>
                <a:gd name="T5" fmla="*/ 55 h 55"/>
                <a:gd name="T6" fmla="*/ 55 w 55"/>
                <a:gd name="T7" fmla="*/ 27 h 55"/>
                <a:gd name="T8" fmla="*/ 27 w 55"/>
                <a:gd name="T9" fmla="*/ 0 h 55"/>
                <a:gd name="T10" fmla="*/ 27 w 55"/>
                <a:gd name="T11" fmla="*/ 43 h 55"/>
                <a:gd name="T12" fmla="*/ 12 w 55"/>
                <a:gd name="T13" fmla="*/ 27 h 55"/>
                <a:gd name="T14" fmla="*/ 27 w 55"/>
                <a:gd name="T15" fmla="*/ 12 h 55"/>
                <a:gd name="T16" fmla="*/ 43 w 55"/>
                <a:gd name="T17" fmla="*/ 27 h 55"/>
                <a:gd name="T18" fmla="*/ 27 w 55"/>
                <a:gd name="T19" fmla="*/ 4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55">
                  <a:moveTo>
                    <a:pt x="27" y="0"/>
                  </a:moveTo>
                  <a:cubicBezTo>
                    <a:pt x="12" y="0"/>
                    <a:pt x="0" y="12"/>
                    <a:pt x="0" y="27"/>
                  </a:cubicBezTo>
                  <a:cubicBezTo>
                    <a:pt x="0" y="43"/>
                    <a:pt x="12" y="55"/>
                    <a:pt x="27" y="55"/>
                  </a:cubicBezTo>
                  <a:cubicBezTo>
                    <a:pt x="43" y="55"/>
                    <a:pt x="55" y="43"/>
                    <a:pt x="55" y="27"/>
                  </a:cubicBezTo>
                  <a:cubicBezTo>
                    <a:pt x="55" y="12"/>
                    <a:pt x="43" y="0"/>
                    <a:pt x="27" y="0"/>
                  </a:cubicBezTo>
                  <a:close/>
                  <a:moveTo>
                    <a:pt x="27" y="43"/>
                  </a:moveTo>
                  <a:cubicBezTo>
                    <a:pt x="19" y="43"/>
                    <a:pt x="12" y="36"/>
                    <a:pt x="12" y="27"/>
                  </a:cubicBezTo>
                  <a:cubicBezTo>
                    <a:pt x="12" y="19"/>
                    <a:pt x="19" y="12"/>
                    <a:pt x="27" y="12"/>
                  </a:cubicBezTo>
                  <a:cubicBezTo>
                    <a:pt x="36" y="12"/>
                    <a:pt x="43" y="19"/>
                    <a:pt x="43" y="27"/>
                  </a:cubicBezTo>
                  <a:cubicBezTo>
                    <a:pt x="43" y="36"/>
                    <a:pt x="36" y="43"/>
                    <a:pt x="27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7197" name="Group 29"/>
          <p:cNvGrpSpPr/>
          <p:nvPr/>
        </p:nvGrpSpPr>
        <p:grpSpPr bwMode="auto">
          <a:xfrm>
            <a:off x="4510088" y="2413000"/>
            <a:ext cx="219075" cy="219075"/>
            <a:chOff x="0" y="0"/>
            <a:chExt cx="205" cy="207"/>
          </a:xfrm>
          <a:solidFill>
            <a:srgbClr val="E4402F"/>
          </a:solidFill>
        </p:grpSpPr>
        <p:sp>
          <p:nvSpPr>
            <p:cNvPr id="7198" name="Freeform 30"/>
            <p:cNvSpPr>
              <a:spLocks noEditPoints="1"/>
            </p:cNvSpPr>
            <p:nvPr/>
          </p:nvSpPr>
          <p:spPr bwMode="auto">
            <a:xfrm>
              <a:off x="0" y="0"/>
              <a:ext cx="205" cy="207"/>
            </a:xfrm>
            <a:custGeom>
              <a:avLst/>
              <a:gdLst>
                <a:gd name="T0" fmla="*/ 70 w 140"/>
                <a:gd name="T1" fmla="*/ 140 h 140"/>
                <a:gd name="T2" fmla="*/ 0 w 140"/>
                <a:gd name="T3" fmla="*/ 70 h 140"/>
                <a:gd name="T4" fmla="*/ 70 w 140"/>
                <a:gd name="T5" fmla="*/ 0 h 140"/>
                <a:gd name="T6" fmla="*/ 140 w 140"/>
                <a:gd name="T7" fmla="*/ 70 h 140"/>
                <a:gd name="T8" fmla="*/ 70 w 140"/>
                <a:gd name="T9" fmla="*/ 140 h 140"/>
                <a:gd name="T10" fmla="*/ 70 w 140"/>
                <a:gd name="T11" fmla="*/ 12 h 140"/>
                <a:gd name="T12" fmla="*/ 12 w 140"/>
                <a:gd name="T13" fmla="*/ 70 h 140"/>
                <a:gd name="T14" fmla="*/ 70 w 140"/>
                <a:gd name="T15" fmla="*/ 128 h 140"/>
                <a:gd name="T16" fmla="*/ 128 w 140"/>
                <a:gd name="T17" fmla="*/ 70 h 140"/>
                <a:gd name="T18" fmla="*/ 70 w 140"/>
                <a:gd name="T19" fmla="*/ 12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40">
                  <a:moveTo>
                    <a:pt x="70" y="140"/>
                  </a:moveTo>
                  <a:cubicBezTo>
                    <a:pt x="32" y="140"/>
                    <a:pt x="0" y="109"/>
                    <a:pt x="0" y="70"/>
                  </a:cubicBezTo>
                  <a:cubicBezTo>
                    <a:pt x="0" y="32"/>
                    <a:pt x="32" y="0"/>
                    <a:pt x="70" y="0"/>
                  </a:cubicBezTo>
                  <a:cubicBezTo>
                    <a:pt x="109" y="0"/>
                    <a:pt x="140" y="32"/>
                    <a:pt x="140" y="70"/>
                  </a:cubicBezTo>
                  <a:cubicBezTo>
                    <a:pt x="140" y="109"/>
                    <a:pt x="109" y="140"/>
                    <a:pt x="70" y="140"/>
                  </a:cubicBezTo>
                  <a:close/>
                  <a:moveTo>
                    <a:pt x="70" y="12"/>
                  </a:moveTo>
                  <a:cubicBezTo>
                    <a:pt x="38" y="12"/>
                    <a:pt x="12" y="38"/>
                    <a:pt x="12" y="70"/>
                  </a:cubicBezTo>
                  <a:cubicBezTo>
                    <a:pt x="12" y="102"/>
                    <a:pt x="38" y="128"/>
                    <a:pt x="70" y="128"/>
                  </a:cubicBezTo>
                  <a:cubicBezTo>
                    <a:pt x="102" y="128"/>
                    <a:pt x="128" y="102"/>
                    <a:pt x="128" y="70"/>
                  </a:cubicBezTo>
                  <a:cubicBezTo>
                    <a:pt x="128" y="38"/>
                    <a:pt x="102" y="12"/>
                    <a:pt x="7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99" name="Freeform 31"/>
            <p:cNvSpPr/>
            <p:nvPr/>
          </p:nvSpPr>
          <p:spPr bwMode="auto">
            <a:xfrm>
              <a:off x="94" y="40"/>
              <a:ext cx="63" cy="72"/>
            </a:xfrm>
            <a:custGeom>
              <a:avLst/>
              <a:gdLst>
                <a:gd name="T0" fmla="*/ 37 w 43"/>
                <a:gd name="T1" fmla="*/ 49 h 49"/>
                <a:gd name="T2" fmla="*/ 6 w 43"/>
                <a:gd name="T3" fmla="*/ 49 h 49"/>
                <a:gd name="T4" fmla="*/ 0 w 43"/>
                <a:gd name="T5" fmla="*/ 43 h 49"/>
                <a:gd name="T6" fmla="*/ 0 w 43"/>
                <a:gd name="T7" fmla="*/ 6 h 49"/>
                <a:gd name="T8" fmla="*/ 6 w 43"/>
                <a:gd name="T9" fmla="*/ 0 h 49"/>
                <a:gd name="T10" fmla="*/ 12 w 43"/>
                <a:gd name="T11" fmla="*/ 6 h 49"/>
                <a:gd name="T12" fmla="*/ 12 w 43"/>
                <a:gd name="T13" fmla="*/ 37 h 49"/>
                <a:gd name="T14" fmla="*/ 37 w 43"/>
                <a:gd name="T15" fmla="*/ 37 h 49"/>
                <a:gd name="T16" fmla="*/ 43 w 43"/>
                <a:gd name="T17" fmla="*/ 43 h 49"/>
                <a:gd name="T18" fmla="*/ 37 w 43"/>
                <a:gd name="T1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9">
                  <a:moveTo>
                    <a:pt x="37" y="49"/>
                  </a:moveTo>
                  <a:cubicBezTo>
                    <a:pt x="6" y="49"/>
                    <a:pt x="6" y="49"/>
                    <a:pt x="6" y="49"/>
                  </a:cubicBezTo>
                  <a:cubicBezTo>
                    <a:pt x="3" y="49"/>
                    <a:pt x="0" y="46"/>
                    <a:pt x="0" y="4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40" y="37"/>
                    <a:pt x="43" y="40"/>
                    <a:pt x="43" y="43"/>
                  </a:cubicBezTo>
                  <a:cubicBezTo>
                    <a:pt x="43" y="46"/>
                    <a:pt x="40" y="49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200" name="Rectangle 32"/>
          <p:cNvSpPr>
            <a:spLocks noChangeArrowheads="1"/>
          </p:cNvSpPr>
          <p:nvPr/>
        </p:nvSpPr>
        <p:spPr bwMode="auto">
          <a:xfrm>
            <a:off x="4886325" y="1614488"/>
            <a:ext cx="33845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Strengths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201" name="Rectangle 33"/>
          <p:cNvSpPr>
            <a:spLocks noChangeArrowheads="1"/>
          </p:cNvSpPr>
          <p:nvPr/>
        </p:nvSpPr>
        <p:spPr bwMode="auto">
          <a:xfrm>
            <a:off x="4886325" y="2382838"/>
            <a:ext cx="33845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Weakness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202" name="Rectangle 34"/>
          <p:cNvSpPr>
            <a:spLocks noChangeArrowheads="1"/>
          </p:cNvSpPr>
          <p:nvPr/>
        </p:nvSpPr>
        <p:spPr bwMode="auto">
          <a:xfrm>
            <a:off x="4886325" y="3163888"/>
            <a:ext cx="33845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Opportunities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203" name="Rectangle 35"/>
          <p:cNvSpPr>
            <a:spLocks noChangeArrowheads="1"/>
          </p:cNvSpPr>
          <p:nvPr/>
        </p:nvSpPr>
        <p:spPr bwMode="auto">
          <a:xfrm>
            <a:off x="4886325" y="3951288"/>
            <a:ext cx="338455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Threats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209" name="Line 41"/>
          <p:cNvSpPr>
            <a:spLocks noChangeShapeType="1"/>
          </p:cNvSpPr>
          <p:nvPr/>
        </p:nvSpPr>
        <p:spPr bwMode="auto">
          <a:xfrm>
            <a:off x="4019550" y="1543050"/>
            <a:ext cx="0" cy="2735263"/>
          </a:xfrm>
          <a:prstGeom prst="line">
            <a:avLst/>
          </a:prstGeom>
          <a:noFill/>
          <a:ln w="6350" cmpd="sng">
            <a:solidFill>
              <a:srgbClr val="A2897B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1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1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17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71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71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7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717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71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71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7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717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71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71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7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718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1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1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17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71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71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7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717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71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71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7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717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71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71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71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718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7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7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7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717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71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71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71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718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71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71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71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717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71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71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71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718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71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71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71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717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71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71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71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718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71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71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7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717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71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71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7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718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16" presetClass="entr" presetSubtype="42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19" dur="500"/>
                                            <p:tgtEl>
                                              <p:spTgt spid="72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2" presetClass="entr" presetSubtype="2" fill="hold" nodeType="withEffect" p14:presetBounceEnd="6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2" dur="750" fill="hold"/>
                                            <p:tgtEl>
                                              <p:spTgt spid="71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3" dur="750" fill="hold"/>
                                            <p:tgtEl>
                                              <p:spTgt spid="71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4" presetID="2" presetClass="entr" presetSubtype="2" fill="hold" grpId="0" nodeType="withEffect" p14:presetBounceEnd="6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6" dur="750" fill="hold"/>
                                            <p:tgtEl>
                                              <p:spTgt spid="72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7" dur="750" fill="hold"/>
                                            <p:tgtEl>
                                              <p:spTgt spid="72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8" presetID="2" presetClass="entr" presetSubtype="2" fill="hold" nodeType="withEffect" p14:presetBounceEnd="6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30" dur="750" fill="hold"/>
                                            <p:tgtEl>
                                              <p:spTgt spid="71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1" dur="750" fill="hold"/>
                                            <p:tgtEl>
                                              <p:spTgt spid="71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2" presetID="2" presetClass="entr" presetSubtype="2" fill="hold" grpId="0" nodeType="withEffect" p14:presetBounceEnd="6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34" dur="750" fill="hold"/>
                                            <p:tgtEl>
                                              <p:spTgt spid="72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5" dur="750" fill="hold"/>
                                            <p:tgtEl>
                                              <p:spTgt spid="72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6" presetID="2" presetClass="entr" presetSubtype="2" fill="hold" nodeType="withEffect" p14:presetBounceEnd="6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38" dur="750" fill="hold"/>
                                            <p:tgtEl>
                                              <p:spTgt spid="71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9" dur="750" fill="hold"/>
                                            <p:tgtEl>
                                              <p:spTgt spid="71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0" presetID="2" presetClass="entr" presetSubtype="2" fill="hold" grpId="0" nodeType="withEffect" p14:presetBounceEnd="6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42" dur="750" fill="hold"/>
                                            <p:tgtEl>
                                              <p:spTgt spid="72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43" dur="750" fill="hold"/>
                                            <p:tgtEl>
                                              <p:spTgt spid="72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4" presetID="2" presetClass="entr" presetSubtype="2" fill="hold" nodeType="withEffect" p14:presetBounceEnd="6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46" dur="750" fill="hold"/>
                                            <p:tgtEl>
                                              <p:spTgt spid="71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47" dur="750" fill="hold"/>
                                            <p:tgtEl>
                                              <p:spTgt spid="71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8" presetID="2" presetClass="entr" presetSubtype="2" fill="hold" grpId="0" nodeType="withEffect" p14:presetBounceEnd="6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0" dur="750" fill="hold"/>
                                            <p:tgtEl>
                                              <p:spTgt spid="72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51" dur="750" fill="hold"/>
                                            <p:tgtEl>
                                              <p:spTgt spid="72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170" grpId="0" animBg="1"/>
          <p:bldP spid="7170" grpId="1" animBg="1"/>
          <p:bldP spid="7171" grpId="0" animBg="1"/>
          <p:bldP spid="7171" grpId="1" animBg="1"/>
          <p:bldP spid="7172" grpId="0" animBg="1"/>
          <p:bldP spid="7172" grpId="1" animBg="1"/>
          <p:bldP spid="7173" grpId="0" animBg="1"/>
          <p:bldP spid="7173" grpId="1" animBg="1"/>
          <p:bldP spid="7174" grpId="0" animBg="1"/>
          <p:bldP spid="7174" grpId="1" animBg="1"/>
          <p:bldP spid="7175" grpId="0" animBg="1"/>
          <p:bldP spid="7175" grpId="1" animBg="1"/>
          <p:bldP spid="7176" grpId="0" animBg="1"/>
          <p:bldP spid="7176" grpId="1" animBg="1"/>
          <p:bldP spid="7177" grpId="0" animBg="1"/>
          <p:bldP spid="7177" grpId="1" animBg="1"/>
          <p:bldP spid="7178" grpId="0"/>
          <p:bldP spid="7178" grpId="1"/>
          <p:bldP spid="7179" grpId="0"/>
          <p:bldP spid="7179" grpId="1"/>
          <p:bldP spid="7180" grpId="0"/>
          <p:bldP spid="7180" grpId="1"/>
          <p:bldP spid="7181" grpId="0"/>
          <p:bldP spid="7181" grpId="1"/>
          <p:bldP spid="7182" grpId="0"/>
          <p:bldP spid="7182" grpId="1"/>
          <p:bldP spid="7183" grpId="0"/>
          <p:bldP spid="7183" grpId="1"/>
          <p:bldP spid="7184" grpId="0"/>
          <p:bldP spid="7184" grpId="1"/>
          <p:bldP spid="7185" grpId="0"/>
          <p:bldP spid="7185" grpId="1"/>
          <p:bldP spid="7200" grpId="0"/>
          <p:bldP spid="7201" grpId="0"/>
          <p:bldP spid="7202" grpId="0"/>
          <p:bldP spid="7203" grpId="0"/>
          <p:bldP spid="7209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1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1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17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71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71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7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717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71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71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7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717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71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71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7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718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1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1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17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71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71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7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717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71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71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7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717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71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71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71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718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7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7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7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717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71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71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71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718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71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71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71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717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71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71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71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718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71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71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71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717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71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71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71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718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71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71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7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717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71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71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7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718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16" presetClass="entr" presetSubtype="42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19" dur="500"/>
                                            <p:tgtEl>
                                              <p:spTgt spid="72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2" presetClass="entr" presetSubtype="2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2" dur="750" fill="hold"/>
                                            <p:tgtEl>
                                              <p:spTgt spid="71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3" dur="750" fill="hold"/>
                                            <p:tgtEl>
                                              <p:spTgt spid="71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4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6" dur="750" fill="hold"/>
                                            <p:tgtEl>
                                              <p:spTgt spid="72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7" dur="750" fill="hold"/>
                                            <p:tgtEl>
                                              <p:spTgt spid="72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8" presetID="2" presetClass="entr" presetSubtype="2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0" dur="750" fill="hold"/>
                                            <p:tgtEl>
                                              <p:spTgt spid="71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1" dur="750" fill="hold"/>
                                            <p:tgtEl>
                                              <p:spTgt spid="71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2" presetID="2" presetClass="entr" presetSubtype="2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4" dur="750" fill="hold"/>
                                            <p:tgtEl>
                                              <p:spTgt spid="72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5" dur="750" fill="hold"/>
                                            <p:tgtEl>
                                              <p:spTgt spid="72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6" presetID="2" presetClass="entr" presetSubtype="2" fill="hold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8" dur="750" fill="hold"/>
                                            <p:tgtEl>
                                              <p:spTgt spid="71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9" dur="750" fill="hold"/>
                                            <p:tgtEl>
                                              <p:spTgt spid="71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0" presetID="2" presetClass="entr" presetSubtype="2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2" dur="750" fill="hold"/>
                                            <p:tgtEl>
                                              <p:spTgt spid="72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3" dur="750" fill="hold"/>
                                            <p:tgtEl>
                                              <p:spTgt spid="72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4" presetID="2" presetClass="entr" presetSubtype="2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6" dur="750" fill="hold"/>
                                            <p:tgtEl>
                                              <p:spTgt spid="71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7" dur="750" fill="hold"/>
                                            <p:tgtEl>
                                              <p:spTgt spid="71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8" presetID="2" presetClass="entr" presetSubtype="2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0" dur="750" fill="hold"/>
                                            <p:tgtEl>
                                              <p:spTgt spid="72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1" dur="750" fill="hold"/>
                                            <p:tgtEl>
                                              <p:spTgt spid="72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170" grpId="0" animBg="1"/>
          <p:bldP spid="7170" grpId="1" animBg="1"/>
          <p:bldP spid="7171" grpId="0" animBg="1"/>
          <p:bldP spid="7171" grpId="1" animBg="1"/>
          <p:bldP spid="7172" grpId="0" animBg="1"/>
          <p:bldP spid="7172" grpId="1" animBg="1"/>
          <p:bldP spid="7173" grpId="0" animBg="1"/>
          <p:bldP spid="7173" grpId="1" animBg="1"/>
          <p:bldP spid="7174" grpId="0" animBg="1"/>
          <p:bldP spid="7174" grpId="1" animBg="1"/>
          <p:bldP spid="7175" grpId="0" animBg="1"/>
          <p:bldP spid="7175" grpId="1" animBg="1"/>
          <p:bldP spid="7176" grpId="0" animBg="1"/>
          <p:bldP spid="7176" grpId="1" animBg="1"/>
          <p:bldP spid="7177" grpId="0" animBg="1"/>
          <p:bldP spid="7177" grpId="1" animBg="1"/>
          <p:bldP spid="7178" grpId="0"/>
          <p:bldP spid="7178" grpId="1"/>
          <p:bldP spid="7179" grpId="0"/>
          <p:bldP spid="7179" grpId="1"/>
          <p:bldP spid="7180" grpId="0"/>
          <p:bldP spid="7180" grpId="1"/>
          <p:bldP spid="7181" grpId="0"/>
          <p:bldP spid="7181" grpId="1"/>
          <p:bldP spid="7182" grpId="0"/>
          <p:bldP spid="7182" grpId="1"/>
          <p:bldP spid="7183" grpId="0"/>
          <p:bldP spid="7183" grpId="1"/>
          <p:bldP spid="7184" grpId="0"/>
          <p:bldP spid="7184" grpId="1"/>
          <p:bldP spid="7185" grpId="0"/>
          <p:bldP spid="7185" grpId="1"/>
          <p:bldP spid="7200" grpId="0"/>
          <p:bldP spid="7201" grpId="0"/>
          <p:bldP spid="7202" grpId="0"/>
          <p:bldP spid="7203" grpId="0"/>
          <p:bldP spid="7209" grpId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Freeform 2" descr="0x786"/>
          <p:cNvSpPr/>
          <p:nvPr/>
        </p:nvSpPr>
        <p:spPr bwMode="auto">
          <a:xfrm>
            <a:off x="1379538" y="1420813"/>
            <a:ext cx="1223962" cy="1227137"/>
          </a:xfrm>
          <a:custGeom>
            <a:avLst/>
            <a:gdLst>
              <a:gd name="T0" fmla="*/ 371 w 741"/>
              <a:gd name="T1" fmla="*/ 0 h 741"/>
              <a:gd name="T2" fmla="*/ 0 w 741"/>
              <a:gd name="T3" fmla="*/ 371 h 741"/>
              <a:gd name="T4" fmla="*/ 371 w 741"/>
              <a:gd name="T5" fmla="*/ 741 h 741"/>
              <a:gd name="T6" fmla="*/ 741 w 741"/>
              <a:gd name="T7" fmla="*/ 371 h 741"/>
              <a:gd name="T8" fmla="*/ 741 w 741"/>
              <a:gd name="T9" fmla="*/ 0 h 741"/>
              <a:gd name="T10" fmla="*/ 371 w 741"/>
              <a:gd name="T11" fmla="*/ 0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41" h="741">
                <a:moveTo>
                  <a:pt x="371" y="0"/>
                </a:moveTo>
                <a:cubicBezTo>
                  <a:pt x="166" y="0"/>
                  <a:pt x="0" y="166"/>
                  <a:pt x="0" y="371"/>
                </a:cubicBezTo>
                <a:cubicBezTo>
                  <a:pt x="0" y="575"/>
                  <a:pt x="166" y="741"/>
                  <a:pt x="371" y="741"/>
                </a:cubicBezTo>
                <a:cubicBezTo>
                  <a:pt x="575" y="741"/>
                  <a:pt x="741" y="575"/>
                  <a:pt x="741" y="371"/>
                </a:cubicBezTo>
                <a:cubicBezTo>
                  <a:pt x="741" y="0"/>
                  <a:pt x="741" y="0"/>
                  <a:pt x="741" y="0"/>
                </a:cubicBezTo>
                <a:lnTo>
                  <a:pt x="371" y="0"/>
                </a:lnTo>
                <a:close/>
              </a:path>
            </a:pathLst>
          </a:custGeom>
          <a:blipFill dpi="0" rotWithShape="1">
            <a:blip r:embed="rId1"/>
            <a:srcRect/>
            <a:stretch>
              <a:fillRect r="-259"/>
            </a:stretch>
          </a:blipFill>
          <a:ln w="38100" cmpd="sng">
            <a:solidFill>
              <a:srgbClr val="E4402F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339" name="Rectangle 3"/>
          <p:cNvSpPr>
            <a:spLocks noChangeArrowheads="1"/>
          </p:cNvSpPr>
          <p:nvPr/>
        </p:nvSpPr>
        <p:spPr bwMode="auto">
          <a:xfrm>
            <a:off x="2971800" y="1346200"/>
            <a:ext cx="863826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zh-CN" sz="1200" b="1" dirty="0">
                <a:solidFill>
                  <a:schemeClr val="bg1">
                    <a:lumMod val="50000"/>
                  </a:schemeClr>
                </a:solidFill>
                <a:ea typeface="微软雅黑" panose="020B0503020204020204" pitchFamily="34" charset="-122"/>
              </a:rPr>
              <a:t>Frank Furious</a:t>
            </a:r>
            <a:endParaRPr lang="zh-CN" altLang="zh-CN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340" name="Rectangle 4"/>
          <p:cNvSpPr>
            <a:spLocks noChangeArrowheads="1"/>
          </p:cNvSpPr>
          <p:nvPr/>
        </p:nvSpPr>
        <p:spPr bwMode="auto">
          <a:xfrm>
            <a:off x="2971800" y="1616075"/>
            <a:ext cx="490519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zh-CN" sz="800" dirty="0">
                <a:solidFill>
                  <a:srgbClr val="E4402F"/>
                </a:solidFill>
                <a:ea typeface="微软雅黑" panose="020B0503020204020204" pitchFamily="34" charset="-122"/>
              </a:rPr>
              <a:t>Art Director</a:t>
            </a:r>
            <a:endParaRPr lang="zh-CN" altLang="zh-CN" sz="800" dirty="0">
              <a:solidFill>
                <a:srgbClr val="E4402F"/>
              </a:solidFill>
            </a:endParaRPr>
          </a:p>
        </p:txBody>
      </p:sp>
      <p:sp>
        <p:nvSpPr>
          <p:cNvPr id="14341" name="Rectangle 5"/>
          <p:cNvSpPr>
            <a:spLocks noChangeArrowheads="1"/>
          </p:cNvSpPr>
          <p:nvPr/>
        </p:nvSpPr>
        <p:spPr bwMode="auto">
          <a:xfrm>
            <a:off x="2971800" y="1874838"/>
            <a:ext cx="131286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zh-CN" sz="800" dirty="0">
                <a:solidFill>
                  <a:schemeClr val="bg1">
                    <a:lumMod val="50000"/>
                  </a:schemeClr>
                </a:solidFill>
                <a:ea typeface="微软雅黑" panose="020B0503020204020204" pitchFamily="34" charset="-122"/>
              </a:rPr>
              <a:t>We have many PowerPoint templates that has been specifically designed.</a:t>
            </a:r>
            <a:endParaRPr lang="zh-CN" altLang="zh-CN" sz="800"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965450" y="2365375"/>
            <a:ext cx="142875" cy="144463"/>
            <a:chOff x="2965450" y="2365375"/>
            <a:chExt cx="142875" cy="144463"/>
          </a:xfrm>
        </p:grpSpPr>
        <p:sp>
          <p:nvSpPr>
            <p:cNvPr id="14343" name="Oval 7"/>
            <p:cNvSpPr>
              <a:spLocks noChangeArrowheads="1"/>
            </p:cNvSpPr>
            <p:nvPr/>
          </p:nvSpPr>
          <p:spPr bwMode="auto">
            <a:xfrm>
              <a:off x="2965450" y="2365375"/>
              <a:ext cx="142875" cy="144463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44" name="Freeform 8"/>
            <p:cNvSpPr/>
            <p:nvPr/>
          </p:nvSpPr>
          <p:spPr bwMode="auto">
            <a:xfrm>
              <a:off x="3005138" y="2405063"/>
              <a:ext cx="63500" cy="57150"/>
            </a:xfrm>
            <a:custGeom>
              <a:avLst/>
              <a:gdLst>
                <a:gd name="T0" fmla="*/ 39 w 39"/>
                <a:gd name="T1" fmla="*/ 4 h 31"/>
                <a:gd name="T2" fmla="*/ 34 w 39"/>
                <a:gd name="T3" fmla="*/ 5 h 31"/>
                <a:gd name="T4" fmla="*/ 38 w 39"/>
                <a:gd name="T5" fmla="*/ 1 h 31"/>
                <a:gd name="T6" fmla="*/ 33 w 39"/>
                <a:gd name="T7" fmla="*/ 3 h 31"/>
                <a:gd name="T8" fmla="*/ 27 w 39"/>
                <a:gd name="T9" fmla="*/ 0 h 31"/>
                <a:gd name="T10" fmla="*/ 19 w 39"/>
                <a:gd name="T11" fmla="*/ 8 h 31"/>
                <a:gd name="T12" fmla="*/ 19 w 39"/>
                <a:gd name="T13" fmla="*/ 10 h 31"/>
                <a:gd name="T14" fmla="*/ 3 w 39"/>
                <a:gd name="T15" fmla="*/ 2 h 31"/>
                <a:gd name="T16" fmla="*/ 2 w 39"/>
                <a:gd name="T17" fmla="*/ 5 h 31"/>
                <a:gd name="T18" fmla="*/ 6 w 39"/>
                <a:gd name="T19" fmla="*/ 12 h 31"/>
                <a:gd name="T20" fmla="*/ 2 w 39"/>
                <a:gd name="T21" fmla="*/ 11 h 31"/>
                <a:gd name="T22" fmla="*/ 2 w 39"/>
                <a:gd name="T23" fmla="*/ 11 h 31"/>
                <a:gd name="T24" fmla="*/ 8 w 39"/>
                <a:gd name="T25" fmla="*/ 19 h 31"/>
                <a:gd name="T26" fmla="*/ 6 w 39"/>
                <a:gd name="T27" fmla="*/ 19 h 31"/>
                <a:gd name="T28" fmla="*/ 5 w 39"/>
                <a:gd name="T29" fmla="*/ 19 h 31"/>
                <a:gd name="T30" fmla="*/ 12 w 39"/>
                <a:gd name="T31" fmla="*/ 24 h 31"/>
                <a:gd name="T32" fmla="*/ 2 w 39"/>
                <a:gd name="T33" fmla="*/ 28 h 31"/>
                <a:gd name="T34" fmla="*/ 0 w 39"/>
                <a:gd name="T35" fmla="*/ 28 h 31"/>
                <a:gd name="T36" fmla="*/ 13 w 39"/>
                <a:gd name="T37" fmla="*/ 31 h 31"/>
                <a:gd name="T38" fmla="*/ 35 w 39"/>
                <a:gd name="T39" fmla="*/ 9 h 31"/>
                <a:gd name="T40" fmla="*/ 35 w 39"/>
                <a:gd name="T41" fmla="*/ 8 h 31"/>
                <a:gd name="T42" fmla="*/ 39 w 39"/>
                <a:gd name="T4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9" h="31">
                  <a:moveTo>
                    <a:pt x="39" y="4"/>
                  </a:moveTo>
                  <a:cubicBezTo>
                    <a:pt x="37" y="4"/>
                    <a:pt x="36" y="5"/>
                    <a:pt x="34" y="5"/>
                  </a:cubicBezTo>
                  <a:cubicBezTo>
                    <a:pt x="36" y="4"/>
                    <a:pt x="37" y="2"/>
                    <a:pt x="38" y="1"/>
                  </a:cubicBezTo>
                  <a:cubicBezTo>
                    <a:pt x="36" y="2"/>
                    <a:pt x="35" y="2"/>
                    <a:pt x="33" y="3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3" y="0"/>
                    <a:pt x="19" y="4"/>
                    <a:pt x="19" y="8"/>
                  </a:cubicBezTo>
                  <a:cubicBezTo>
                    <a:pt x="19" y="9"/>
                    <a:pt x="19" y="9"/>
                    <a:pt x="19" y="10"/>
                  </a:cubicBezTo>
                  <a:cubicBezTo>
                    <a:pt x="13" y="9"/>
                    <a:pt x="7" y="6"/>
                    <a:pt x="3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8"/>
                    <a:pt x="3" y="11"/>
                    <a:pt x="6" y="12"/>
                  </a:cubicBezTo>
                  <a:cubicBezTo>
                    <a:pt x="4" y="12"/>
                    <a:pt x="3" y="12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5"/>
                    <a:pt x="5" y="18"/>
                    <a:pt x="8" y="19"/>
                  </a:cubicBezTo>
                  <a:cubicBezTo>
                    <a:pt x="8" y="19"/>
                    <a:pt x="7" y="19"/>
                    <a:pt x="6" y="19"/>
                  </a:cubicBezTo>
                  <a:cubicBezTo>
                    <a:pt x="6" y="19"/>
                    <a:pt x="5" y="19"/>
                    <a:pt x="5" y="19"/>
                  </a:cubicBezTo>
                  <a:cubicBezTo>
                    <a:pt x="6" y="22"/>
                    <a:pt x="9" y="24"/>
                    <a:pt x="12" y="24"/>
                  </a:cubicBezTo>
                  <a:cubicBezTo>
                    <a:pt x="9" y="27"/>
                    <a:pt x="6" y="28"/>
                    <a:pt x="2" y="28"/>
                  </a:cubicBezTo>
                  <a:cubicBezTo>
                    <a:pt x="2" y="28"/>
                    <a:pt x="1" y="28"/>
                    <a:pt x="0" y="28"/>
                  </a:cubicBezTo>
                  <a:cubicBezTo>
                    <a:pt x="4" y="30"/>
                    <a:pt x="8" y="31"/>
                    <a:pt x="13" y="31"/>
                  </a:cubicBezTo>
                  <a:cubicBezTo>
                    <a:pt x="27" y="31"/>
                    <a:pt x="35" y="19"/>
                    <a:pt x="35" y="9"/>
                  </a:cubicBezTo>
                  <a:cubicBezTo>
                    <a:pt x="35" y="9"/>
                    <a:pt x="35" y="8"/>
                    <a:pt x="35" y="8"/>
                  </a:cubicBezTo>
                  <a:cubicBezTo>
                    <a:pt x="36" y="7"/>
                    <a:pt x="38" y="5"/>
                    <a:pt x="39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236913" y="2365375"/>
            <a:ext cx="142875" cy="144463"/>
            <a:chOff x="3236913" y="2365375"/>
            <a:chExt cx="142875" cy="144463"/>
          </a:xfrm>
        </p:grpSpPr>
        <p:sp>
          <p:nvSpPr>
            <p:cNvPr id="14345" name="Oval 9"/>
            <p:cNvSpPr>
              <a:spLocks noChangeArrowheads="1"/>
            </p:cNvSpPr>
            <p:nvPr/>
          </p:nvSpPr>
          <p:spPr bwMode="auto">
            <a:xfrm>
              <a:off x="3236913" y="2365375"/>
              <a:ext cx="142875" cy="144463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46" name="Freeform 10"/>
            <p:cNvSpPr/>
            <p:nvPr/>
          </p:nvSpPr>
          <p:spPr bwMode="auto">
            <a:xfrm>
              <a:off x="3292475" y="2405063"/>
              <a:ext cx="33338" cy="65087"/>
            </a:xfrm>
            <a:custGeom>
              <a:avLst/>
              <a:gdLst>
                <a:gd name="T0" fmla="*/ 4 w 20"/>
                <a:gd name="T1" fmla="*/ 22 h 39"/>
                <a:gd name="T2" fmla="*/ 4 w 20"/>
                <a:gd name="T3" fmla="*/ 39 h 39"/>
                <a:gd name="T4" fmla="*/ 13 w 20"/>
                <a:gd name="T5" fmla="*/ 39 h 39"/>
                <a:gd name="T6" fmla="*/ 13 w 20"/>
                <a:gd name="T7" fmla="*/ 22 h 39"/>
                <a:gd name="T8" fmla="*/ 18 w 20"/>
                <a:gd name="T9" fmla="*/ 22 h 39"/>
                <a:gd name="T10" fmla="*/ 20 w 20"/>
                <a:gd name="T11" fmla="*/ 15 h 39"/>
                <a:gd name="T12" fmla="*/ 13 w 20"/>
                <a:gd name="T13" fmla="*/ 15 h 39"/>
                <a:gd name="T14" fmla="*/ 13 w 20"/>
                <a:gd name="T15" fmla="*/ 9 h 39"/>
                <a:gd name="T16" fmla="*/ 14 w 20"/>
                <a:gd name="T17" fmla="*/ 8 h 39"/>
                <a:gd name="T18" fmla="*/ 18 w 20"/>
                <a:gd name="T19" fmla="*/ 8 h 39"/>
                <a:gd name="T20" fmla="*/ 18 w 20"/>
                <a:gd name="T21" fmla="*/ 0 h 39"/>
                <a:gd name="T22" fmla="*/ 11 w 20"/>
                <a:gd name="T23" fmla="*/ 0 h 39"/>
                <a:gd name="T24" fmla="*/ 4 w 20"/>
                <a:gd name="T25" fmla="*/ 7 h 39"/>
                <a:gd name="T26" fmla="*/ 4 w 20"/>
                <a:gd name="T27" fmla="*/ 14 h 39"/>
                <a:gd name="T28" fmla="*/ 0 w 20"/>
                <a:gd name="T29" fmla="*/ 14 h 39"/>
                <a:gd name="T30" fmla="*/ 0 w 20"/>
                <a:gd name="T31" fmla="*/ 22 h 39"/>
                <a:gd name="T32" fmla="*/ 4 w 20"/>
                <a:gd name="T33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39">
                  <a:moveTo>
                    <a:pt x="4" y="22"/>
                  </a:moveTo>
                  <a:cubicBezTo>
                    <a:pt x="4" y="39"/>
                    <a:pt x="4" y="39"/>
                    <a:pt x="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1"/>
                    <a:pt x="13" y="9"/>
                  </a:cubicBezTo>
                  <a:cubicBezTo>
                    <a:pt x="13" y="9"/>
                    <a:pt x="13" y="8"/>
                    <a:pt x="14" y="8"/>
                  </a:cubicBezTo>
                  <a:cubicBezTo>
                    <a:pt x="16" y="8"/>
                    <a:pt x="18" y="8"/>
                    <a:pt x="18" y="8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5" y="0"/>
                    <a:pt x="11" y="0"/>
                  </a:cubicBezTo>
                  <a:cubicBezTo>
                    <a:pt x="8" y="0"/>
                    <a:pt x="4" y="4"/>
                    <a:pt x="4" y="7"/>
                  </a:cubicBezTo>
                  <a:cubicBezTo>
                    <a:pt x="4" y="11"/>
                    <a:pt x="4" y="14"/>
                    <a:pt x="4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22"/>
                    <a:pt x="0" y="22"/>
                    <a:pt x="0" y="22"/>
                  </a:cubicBezTo>
                  <a:lnTo>
                    <a:pt x="4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778250" y="2365375"/>
            <a:ext cx="142875" cy="144463"/>
            <a:chOff x="3778250" y="2365375"/>
            <a:chExt cx="142875" cy="144463"/>
          </a:xfrm>
        </p:grpSpPr>
        <p:sp>
          <p:nvSpPr>
            <p:cNvPr id="14347" name="Oval 11"/>
            <p:cNvSpPr>
              <a:spLocks noChangeArrowheads="1"/>
            </p:cNvSpPr>
            <p:nvPr/>
          </p:nvSpPr>
          <p:spPr bwMode="auto">
            <a:xfrm>
              <a:off x="3778250" y="2365375"/>
              <a:ext cx="142875" cy="144463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48" name="Freeform 12"/>
            <p:cNvSpPr>
              <a:spLocks noEditPoints="1"/>
            </p:cNvSpPr>
            <p:nvPr/>
          </p:nvSpPr>
          <p:spPr bwMode="auto">
            <a:xfrm>
              <a:off x="3817938" y="2405063"/>
              <a:ext cx="63500" cy="65087"/>
            </a:xfrm>
            <a:custGeom>
              <a:avLst/>
              <a:gdLst>
                <a:gd name="T0" fmla="*/ 20 w 39"/>
                <a:gd name="T1" fmla="*/ 39 h 39"/>
                <a:gd name="T2" fmla="*/ 0 w 39"/>
                <a:gd name="T3" fmla="*/ 20 h 39"/>
                <a:gd name="T4" fmla="*/ 20 w 39"/>
                <a:gd name="T5" fmla="*/ 0 h 39"/>
                <a:gd name="T6" fmla="*/ 39 w 39"/>
                <a:gd name="T7" fmla="*/ 20 h 39"/>
                <a:gd name="T8" fmla="*/ 20 w 39"/>
                <a:gd name="T9" fmla="*/ 39 h 39"/>
                <a:gd name="T10" fmla="*/ 36 w 39"/>
                <a:gd name="T11" fmla="*/ 22 h 39"/>
                <a:gd name="T12" fmla="*/ 26 w 39"/>
                <a:gd name="T13" fmla="*/ 22 h 39"/>
                <a:gd name="T14" fmla="*/ 29 w 39"/>
                <a:gd name="T15" fmla="*/ 33 h 39"/>
                <a:gd name="T16" fmla="*/ 36 w 39"/>
                <a:gd name="T17" fmla="*/ 22 h 39"/>
                <a:gd name="T18" fmla="*/ 26 w 39"/>
                <a:gd name="T19" fmla="*/ 35 h 39"/>
                <a:gd name="T20" fmla="*/ 23 w 39"/>
                <a:gd name="T21" fmla="*/ 22 h 39"/>
                <a:gd name="T22" fmla="*/ 22 w 39"/>
                <a:gd name="T23" fmla="*/ 22 h 39"/>
                <a:gd name="T24" fmla="*/ 10 w 39"/>
                <a:gd name="T25" fmla="*/ 33 h 39"/>
                <a:gd name="T26" fmla="*/ 20 w 39"/>
                <a:gd name="T27" fmla="*/ 36 h 39"/>
                <a:gd name="T28" fmla="*/ 26 w 39"/>
                <a:gd name="T29" fmla="*/ 35 h 39"/>
                <a:gd name="T30" fmla="*/ 7 w 39"/>
                <a:gd name="T31" fmla="*/ 31 h 39"/>
                <a:gd name="T32" fmla="*/ 21 w 39"/>
                <a:gd name="T33" fmla="*/ 20 h 39"/>
                <a:gd name="T34" fmla="*/ 21 w 39"/>
                <a:gd name="T35" fmla="*/ 20 h 39"/>
                <a:gd name="T36" fmla="*/ 20 w 39"/>
                <a:gd name="T37" fmla="*/ 17 h 39"/>
                <a:gd name="T38" fmla="*/ 3 w 39"/>
                <a:gd name="T39" fmla="*/ 19 h 39"/>
                <a:gd name="T40" fmla="*/ 3 w 39"/>
                <a:gd name="T41" fmla="*/ 20 h 39"/>
                <a:gd name="T42" fmla="*/ 7 w 39"/>
                <a:gd name="T43" fmla="*/ 31 h 39"/>
                <a:gd name="T44" fmla="*/ 4 w 39"/>
                <a:gd name="T45" fmla="*/ 16 h 39"/>
                <a:gd name="T46" fmla="*/ 19 w 39"/>
                <a:gd name="T47" fmla="*/ 14 h 39"/>
                <a:gd name="T48" fmla="*/ 13 w 39"/>
                <a:gd name="T49" fmla="*/ 5 h 39"/>
                <a:gd name="T50" fmla="*/ 4 w 39"/>
                <a:gd name="T51" fmla="*/ 16 h 39"/>
                <a:gd name="T52" fmla="*/ 16 w 39"/>
                <a:gd name="T53" fmla="*/ 4 h 39"/>
                <a:gd name="T54" fmla="*/ 22 w 39"/>
                <a:gd name="T55" fmla="*/ 13 h 39"/>
                <a:gd name="T56" fmla="*/ 31 w 39"/>
                <a:gd name="T57" fmla="*/ 7 h 39"/>
                <a:gd name="T58" fmla="*/ 20 w 39"/>
                <a:gd name="T59" fmla="*/ 3 h 39"/>
                <a:gd name="T60" fmla="*/ 16 w 39"/>
                <a:gd name="T61" fmla="*/ 4 h 39"/>
                <a:gd name="T62" fmla="*/ 32 w 39"/>
                <a:gd name="T63" fmla="*/ 9 h 39"/>
                <a:gd name="T64" fmla="*/ 23 w 39"/>
                <a:gd name="T65" fmla="*/ 16 h 39"/>
                <a:gd name="T66" fmla="*/ 24 w 39"/>
                <a:gd name="T67" fmla="*/ 18 h 39"/>
                <a:gd name="T68" fmla="*/ 25 w 39"/>
                <a:gd name="T69" fmla="*/ 19 h 39"/>
                <a:gd name="T70" fmla="*/ 36 w 39"/>
                <a:gd name="T71" fmla="*/ 20 h 39"/>
                <a:gd name="T72" fmla="*/ 32 w 39"/>
                <a:gd name="T73" fmla="*/ 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20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36" y="22"/>
                  </a:moveTo>
                  <a:cubicBezTo>
                    <a:pt x="35" y="22"/>
                    <a:pt x="31" y="21"/>
                    <a:pt x="26" y="22"/>
                  </a:cubicBezTo>
                  <a:cubicBezTo>
                    <a:pt x="28" y="27"/>
                    <a:pt x="29" y="32"/>
                    <a:pt x="29" y="33"/>
                  </a:cubicBezTo>
                  <a:cubicBezTo>
                    <a:pt x="32" y="31"/>
                    <a:pt x="35" y="27"/>
                    <a:pt x="36" y="22"/>
                  </a:cubicBezTo>
                  <a:close/>
                  <a:moveTo>
                    <a:pt x="26" y="35"/>
                  </a:moveTo>
                  <a:cubicBezTo>
                    <a:pt x="26" y="33"/>
                    <a:pt x="25" y="28"/>
                    <a:pt x="23" y="22"/>
                  </a:cubicBezTo>
                  <a:cubicBezTo>
                    <a:pt x="23" y="22"/>
                    <a:pt x="22" y="22"/>
                    <a:pt x="22" y="22"/>
                  </a:cubicBezTo>
                  <a:cubicBezTo>
                    <a:pt x="13" y="26"/>
                    <a:pt x="10" y="32"/>
                    <a:pt x="10" y="33"/>
                  </a:cubicBezTo>
                  <a:cubicBezTo>
                    <a:pt x="12" y="35"/>
                    <a:pt x="16" y="36"/>
                    <a:pt x="20" y="36"/>
                  </a:cubicBezTo>
                  <a:cubicBezTo>
                    <a:pt x="22" y="36"/>
                    <a:pt x="24" y="36"/>
                    <a:pt x="26" y="35"/>
                  </a:cubicBezTo>
                  <a:close/>
                  <a:moveTo>
                    <a:pt x="7" y="31"/>
                  </a:moveTo>
                  <a:cubicBezTo>
                    <a:pt x="8" y="30"/>
                    <a:pt x="12" y="23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9"/>
                    <a:pt x="21" y="18"/>
                    <a:pt x="20" y="17"/>
                  </a:cubicBezTo>
                  <a:cubicBezTo>
                    <a:pt x="12" y="19"/>
                    <a:pt x="4" y="19"/>
                    <a:pt x="3" y="19"/>
                  </a:cubicBezTo>
                  <a:cubicBezTo>
                    <a:pt x="3" y="19"/>
                    <a:pt x="3" y="20"/>
                    <a:pt x="3" y="20"/>
                  </a:cubicBezTo>
                  <a:cubicBezTo>
                    <a:pt x="3" y="24"/>
                    <a:pt x="5" y="28"/>
                    <a:pt x="7" y="31"/>
                  </a:cubicBezTo>
                  <a:close/>
                  <a:moveTo>
                    <a:pt x="4" y="16"/>
                  </a:moveTo>
                  <a:cubicBezTo>
                    <a:pt x="4" y="16"/>
                    <a:pt x="11" y="16"/>
                    <a:pt x="19" y="14"/>
                  </a:cubicBezTo>
                  <a:cubicBezTo>
                    <a:pt x="16" y="10"/>
                    <a:pt x="13" y="5"/>
                    <a:pt x="13" y="5"/>
                  </a:cubicBezTo>
                  <a:cubicBezTo>
                    <a:pt x="8" y="7"/>
                    <a:pt x="5" y="11"/>
                    <a:pt x="4" y="16"/>
                  </a:cubicBezTo>
                  <a:close/>
                  <a:moveTo>
                    <a:pt x="16" y="4"/>
                  </a:moveTo>
                  <a:cubicBezTo>
                    <a:pt x="16" y="4"/>
                    <a:pt x="19" y="8"/>
                    <a:pt x="22" y="13"/>
                  </a:cubicBezTo>
                  <a:cubicBezTo>
                    <a:pt x="28" y="11"/>
                    <a:pt x="30" y="8"/>
                    <a:pt x="31" y="7"/>
                  </a:cubicBezTo>
                  <a:cubicBezTo>
                    <a:pt x="28" y="5"/>
                    <a:pt x="24" y="3"/>
                    <a:pt x="20" y="3"/>
                  </a:cubicBezTo>
                  <a:cubicBezTo>
                    <a:pt x="18" y="3"/>
                    <a:pt x="17" y="3"/>
                    <a:pt x="16" y="4"/>
                  </a:cubicBezTo>
                  <a:close/>
                  <a:moveTo>
                    <a:pt x="32" y="9"/>
                  </a:moveTo>
                  <a:cubicBezTo>
                    <a:pt x="32" y="10"/>
                    <a:pt x="29" y="13"/>
                    <a:pt x="23" y="16"/>
                  </a:cubicBezTo>
                  <a:cubicBezTo>
                    <a:pt x="24" y="17"/>
                    <a:pt x="24" y="17"/>
                    <a:pt x="24" y="18"/>
                  </a:cubicBezTo>
                  <a:cubicBezTo>
                    <a:pt x="24" y="18"/>
                    <a:pt x="25" y="19"/>
                    <a:pt x="25" y="19"/>
                  </a:cubicBezTo>
                  <a:cubicBezTo>
                    <a:pt x="30" y="18"/>
                    <a:pt x="36" y="19"/>
                    <a:pt x="36" y="20"/>
                  </a:cubicBezTo>
                  <a:cubicBezTo>
                    <a:pt x="36" y="16"/>
                    <a:pt x="35" y="12"/>
                    <a:pt x="3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506788" y="2365375"/>
            <a:ext cx="144462" cy="144463"/>
            <a:chOff x="3506788" y="2365375"/>
            <a:chExt cx="144462" cy="144463"/>
          </a:xfrm>
        </p:grpSpPr>
        <p:sp>
          <p:nvSpPr>
            <p:cNvPr id="14349" name="Oval 13"/>
            <p:cNvSpPr>
              <a:spLocks noChangeArrowheads="1"/>
            </p:cNvSpPr>
            <p:nvPr/>
          </p:nvSpPr>
          <p:spPr bwMode="auto">
            <a:xfrm>
              <a:off x="3506788" y="2365375"/>
              <a:ext cx="144462" cy="144463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50" name="Freeform 14"/>
            <p:cNvSpPr>
              <a:spLocks noEditPoints="1"/>
            </p:cNvSpPr>
            <p:nvPr/>
          </p:nvSpPr>
          <p:spPr bwMode="auto">
            <a:xfrm>
              <a:off x="3546475" y="2400300"/>
              <a:ext cx="65088" cy="61913"/>
            </a:xfrm>
            <a:custGeom>
              <a:avLst/>
              <a:gdLst>
                <a:gd name="T0" fmla="*/ 9 w 39"/>
                <a:gd name="T1" fmla="*/ 4 h 38"/>
                <a:gd name="T2" fmla="*/ 5 w 39"/>
                <a:gd name="T3" fmla="*/ 8 h 38"/>
                <a:gd name="T4" fmla="*/ 0 w 39"/>
                <a:gd name="T5" fmla="*/ 4 h 38"/>
                <a:gd name="T6" fmla="*/ 5 w 39"/>
                <a:gd name="T7" fmla="*/ 0 h 38"/>
                <a:gd name="T8" fmla="*/ 9 w 39"/>
                <a:gd name="T9" fmla="*/ 4 h 38"/>
                <a:gd name="T10" fmla="*/ 1 w 39"/>
                <a:gd name="T11" fmla="*/ 38 h 38"/>
                <a:gd name="T12" fmla="*/ 1 w 39"/>
                <a:gd name="T13" fmla="*/ 12 h 38"/>
                <a:gd name="T14" fmla="*/ 9 w 39"/>
                <a:gd name="T15" fmla="*/ 12 h 38"/>
                <a:gd name="T16" fmla="*/ 9 w 39"/>
                <a:gd name="T17" fmla="*/ 38 h 38"/>
                <a:gd name="T18" fmla="*/ 1 w 39"/>
                <a:gd name="T19" fmla="*/ 38 h 38"/>
                <a:gd name="T20" fmla="*/ 14 w 39"/>
                <a:gd name="T21" fmla="*/ 20 h 38"/>
                <a:gd name="T22" fmla="*/ 14 w 39"/>
                <a:gd name="T23" fmla="*/ 12 h 38"/>
                <a:gd name="T24" fmla="*/ 21 w 39"/>
                <a:gd name="T25" fmla="*/ 12 h 38"/>
                <a:gd name="T26" fmla="*/ 21 w 39"/>
                <a:gd name="T27" fmla="*/ 15 h 38"/>
                <a:gd name="T28" fmla="*/ 21 w 39"/>
                <a:gd name="T29" fmla="*/ 15 h 38"/>
                <a:gd name="T30" fmla="*/ 29 w 39"/>
                <a:gd name="T31" fmla="*/ 11 h 38"/>
                <a:gd name="T32" fmla="*/ 39 w 39"/>
                <a:gd name="T33" fmla="*/ 22 h 38"/>
                <a:gd name="T34" fmla="*/ 39 w 39"/>
                <a:gd name="T35" fmla="*/ 38 h 38"/>
                <a:gd name="T36" fmla="*/ 31 w 39"/>
                <a:gd name="T37" fmla="*/ 38 h 38"/>
                <a:gd name="T38" fmla="*/ 31 w 39"/>
                <a:gd name="T39" fmla="*/ 23 h 38"/>
                <a:gd name="T40" fmla="*/ 26 w 39"/>
                <a:gd name="T41" fmla="*/ 18 h 38"/>
                <a:gd name="T42" fmla="*/ 22 w 39"/>
                <a:gd name="T43" fmla="*/ 21 h 38"/>
                <a:gd name="T44" fmla="*/ 22 w 39"/>
                <a:gd name="T45" fmla="*/ 23 h 38"/>
                <a:gd name="T46" fmla="*/ 22 w 39"/>
                <a:gd name="T47" fmla="*/ 38 h 38"/>
                <a:gd name="T48" fmla="*/ 14 w 39"/>
                <a:gd name="T49" fmla="*/ 38 h 38"/>
                <a:gd name="T50" fmla="*/ 14 w 39"/>
                <a:gd name="T51" fmla="*/ 2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" h="38">
                  <a:moveTo>
                    <a:pt x="9" y="4"/>
                  </a:moveTo>
                  <a:cubicBezTo>
                    <a:pt x="9" y="7"/>
                    <a:pt x="8" y="8"/>
                    <a:pt x="5" y="8"/>
                  </a:cubicBez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9" y="2"/>
                    <a:pt x="9" y="4"/>
                  </a:cubicBezTo>
                  <a:close/>
                  <a:moveTo>
                    <a:pt x="1" y="38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38"/>
                    <a:pt x="9" y="38"/>
                    <a:pt x="9" y="38"/>
                  </a:cubicBezTo>
                  <a:lnTo>
                    <a:pt x="1" y="38"/>
                  </a:lnTo>
                  <a:close/>
                  <a:moveTo>
                    <a:pt x="14" y="20"/>
                  </a:moveTo>
                  <a:cubicBezTo>
                    <a:pt x="14" y="17"/>
                    <a:pt x="14" y="14"/>
                    <a:pt x="14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4"/>
                    <a:pt x="25" y="11"/>
                    <a:pt x="29" y="11"/>
                  </a:cubicBezTo>
                  <a:cubicBezTo>
                    <a:pt x="35" y="11"/>
                    <a:pt x="39" y="15"/>
                    <a:pt x="39" y="22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0"/>
                    <a:pt x="29" y="18"/>
                    <a:pt x="26" y="18"/>
                  </a:cubicBezTo>
                  <a:cubicBezTo>
                    <a:pt x="24" y="18"/>
                    <a:pt x="23" y="19"/>
                    <a:pt x="22" y="21"/>
                  </a:cubicBezTo>
                  <a:cubicBezTo>
                    <a:pt x="22" y="21"/>
                    <a:pt x="22" y="22"/>
                    <a:pt x="22" y="23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14" y="38"/>
                    <a:pt x="14" y="38"/>
                    <a:pt x="14" y="38"/>
                  </a:cubicBezTo>
                  <a:lnTo>
                    <a:pt x="14" y="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4351" name="Freeform 15" descr="0115mvtps00039"/>
          <p:cNvSpPr/>
          <p:nvPr/>
        </p:nvSpPr>
        <p:spPr bwMode="auto">
          <a:xfrm>
            <a:off x="5168900" y="1420813"/>
            <a:ext cx="1223963" cy="1227137"/>
          </a:xfrm>
          <a:custGeom>
            <a:avLst/>
            <a:gdLst>
              <a:gd name="T0" fmla="*/ 371 w 741"/>
              <a:gd name="T1" fmla="*/ 0 h 741"/>
              <a:gd name="T2" fmla="*/ 0 w 741"/>
              <a:gd name="T3" fmla="*/ 371 h 741"/>
              <a:gd name="T4" fmla="*/ 371 w 741"/>
              <a:gd name="T5" fmla="*/ 741 h 741"/>
              <a:gd name="T6" fmla="*/ 741 w 741"/>
              <a:gd name="T7" fmla="*/ 371 h 741"/>
              <a:gd name="T8" fmla="*/ 741 w 741"/>
              <a:gd name="T9" fmla="*/ 0 h 741"/>
              <a:gd name="T10" fmla="*/ 371 w 741"/>
              <a:gd name="T11" fmla="*/ 0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41" h="741">
                <a:moveTo>
                  <a:pt x="371" y="0"/>
                </a:moveTo>
                <a:cubicBezTo>
                  <a:pt x="166" y="0"/>
                  <a:pt x="0" y="166"/>
                  <a:pt x="0" y="371"/>
                </a:cubicBezTo>
                <a:cubicBezTo>
                  <a:pt x="0" y="575"/>
                  <a:pt x="166" y="741"/>
                  <a:pt x="371" y="741"/>
                </a:cubicBezTo>
                <a:cubicBezTo>
                  <a:pt x="575" y="741"/>
                  <a:pt x="741" y="575"/>
                  <a:pt x="741" y="371"/>
                </a:cubicBezTo>
                <a:cubicBezTo>
                  <a:pt x="741" y="0"/>
                  <a:pt x="741" y="0"/>
                  <a:pt x="741" y="0"/>
                </a:cubicBezTo>
                <a:lnTo>
                  <a:pt x="371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 r="-259"/>
            </a:stretch>
          </a:blipFill>
          <a:ln w="38100" cmpd="sng">
            <a:solidFill>
              <a:srgbClr val="E4402F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352" name="Rectangle 16"/>
          <p:cNvSpPr>
            <a:spLocks noChangeArrowheads="1"/>
          </p:cNvSpPr>
          <p:nvPr/>
        </p:nvSpPr>
        <p:spPr bwMode="auto">
          <a:xfrm>
            <a:off x="6761163" y="1346200"/>
            <a:ext cx="624595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zh-CN" sz="1200" b="1" dirty="0">
                <a:solidFill>
                  <a:schemeClr val="bg1">
                    <a:lumMod val="50000"/>
                  </a:schemeClr>
                </a:solidFill>
                <a:ea typeface="微软雅黑" panose="020B0503020204020204" pitchFamily="34" charset="-122"/>
              </a:rPr>
              <a:t>Kara Kulis</a:t>
            </a:r>
            <a:endParaRPr lang="zh-CN" altLang="zh-CN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353" name="Rectangle 17"/>
          <p:cNvSpPr>
            <a:spLocks noChangeArrowheads="1"/>
          </p:cNvSpPr>
          <p:nvPr/>
        </p:nvSpPr>
        <p:spPr bwMode="auto">
          <a:xfrm>
            <a:off x="6761163" y="1616075"/>
            <a:ext cx="902491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zh-CN" sz="800" dirty="0">
                <a:solidFill>
                  <a:srgbClr val="E440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Marketing &amp; Sales</a:t>
            </a:r>
            <a:endParaRPr lang="zh-CN" altLang="zh-CN" sz="800" dirty="0">
              <a:solidFill>
                <a:srgbClr val="E4402F"/>
              </a:solidFill>
            </a:endParaRPr>
          </a:p>
        </p:txBody>
      </p:sp>
      <p:sp>
        <p:nvSpPr>
          <p:cNvPr id="14354" name="Rectangle 18"/>
          <p:cNvSpPr>
            <a:spLocks noChangeArrowheads="1"/>
          </p:cNvSpPr>
          <p:nvPr/>
        </p:nvSpPr>
        <p:spPr bwMode="auto">
          <a:xfrm>
            <a:off x="6761163" y="1874838"/>
            <a:ext cx="14414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zh-CN" sz="800" dirty="0">
                <a:solidFill>
                  <a:schemeClr val="bg1">
                    <a:lumMod val="50000"/>
                  </a:schemeClr>
                </a:solidFill>
                <a:ea typeface="微软雅黑" panose="020B0503020204020204" pitchFamily="34" charset="-122"/>
              </a:rPr>
              <a:t>We have many PowerPoint templates that has been specifically designed.</a:t>
            </a:r>
            <a:endParaRPr lang="zh-CN" altLang="zh-CN" sz="800" dirty="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754813" y="2365375"/>
            <a:ext cx="144462" cy="144463"/>
            <a:chOff x="6754813" y="2365375"/>
            <a:chExt cx="144462" cy="144463"/>
          </a:xfrm>
        </p:grpSpPr>
        <p:sp>
          <p:nvSpPr>
            <p:cNvPr id="14355" name="Oval 19"/>
            <p:cNvSpPr>
              <a:spLocks noChangeArrowheads="1"/>
            </p:cNvSpPr>
            <p:nvPr/>
          </p:nvSpPr>
          <p:spPr bwMode="auto">
            <a:xfrm>
              <a:off x="6754813" y="2365375"/>
              <a:ext cx="144462" cy="144463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56" name="Freeform 20"/>
            <p:cNvSpPr/>
            <p:nvPr/>
          </p:nvSpPr>
          <p:spPr bwMode="auto">
            <a:xfrm>
              <a:off x="6794500" y="2411413"/>
              <a:ext cx="65088" cy="50800"/>
            </a:xfrm>
            <a:custGeom>
              <a:avLst/>
              <a:gdLst>
                <a:gd name="T0" fmla="*/ 39 w 39"/>
                <a:gd name="T1" fmla="*/ 4 h 31"/>
                <a:gd name="T2" fmla="*/ 34 w 39"/>
                <a:gd name="T3" fmla="*/ 5 h 31"/>
                <a:gd name="T4" fmla="*/ 38 w 39"/>
                <a:gd name="T5" fmla="*/ 1 h 31"/>
                <a:gd name="T6" fmla="*/ 33 w 39"/>
                <a:gd name="T7" fmla="*/ 3 h 31"/>
                <a:gd name="T8" fmla="*/ 27 w 39"/>
                <a:gd name="T9" fmla="*/ 0 h 31"/>
                <a:gd name="T10" fmla="*/ 19 w 39"/>
                <a:gd name="T11" fmla="*/ 8 h 31"/>
                <a:gd name="T12" fmla="*/ 19 w 39"/>
                <a:gd name="T13" fmla="*/ 10 h 31"/>
                <a:gd name="T14" fmla="*/ 3 w 39"/>
                <a:gd name="T15" fmla="*/ 2 h 31"/>
                <a:gd name="T16" fmla="*/ 2 w 39"/>
                <a:gd name="T17" fmla="*/ 5 h 31"/>
                <a:gd name="T18" fmla="*/ 6 w 39"/>
                <a:gd name="T19" fmla="*/ 12 h 31"/>
                <a:gd name="T20" fmla="*/ 2 w 39"/>
                <a:gd name="T21" fmla="*/ 11 h 31"/>
                <a:gd name="T22" fmla="*/ 2 w 39"/>
                <a:gd name="T23" fmla="*/ 11 h 31"/>
                <a:gd name="T24" fmla="*/ 8 w 39"/>
                <a:gd name="T25" fmla="*/ 19 h 31"/>
                <a:gd name="T26" fmla="*/ 6 w 39"/>
                <a:gd name="T27" fmla="*/ 19 h 31"/>
                <a:gd name="T28" fmla="*/ 5 w 39"/>
                <a:gd name="T29" fmla="*/ 19 h 31"/>
                <a:gd name="T30" fmla="*/ 12 w 39"/>
                <a:gd name="T31" fmla="*/ 24 h 31"/>
                <a:gd name="T32" fmla="*/ 2 w 39"/>
                <a:gd name="T33" fmla="*/ 28 h 31"/>
                <a:gd name="T34" fmla="*/ 0 w 39"/>
                <a:gd name="T35" fmla="*/ 28 h 31"/>
                <a:gd name="T36" fmla="*/ 13 w 39"/>
                <a:gd name="T37" fmla="*/ 31 h 31"/>
                <a:gd name="T38" fmla="*/ 35 w 39"/>
                <a:gd name="T39" fmla="*/ 9 h 31"/>
                <a:gd name="T40" fmla="*/ 35 w 39"/>
                <a:gd name="T41" fmla="*/ 8 h 31"/>
                <a:gd name="T42" fmla="*/ 39 w 39"/>
                <a:gd name="T43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9" h="31">
                  <a:moveTo>
                    <a:pt x="39" y="4"/>
                  </a:moveTo>
                  <a:cubicBezTo>
                    <a:pt x="37" y="4"/>
                    <a:pt x="36" y="5"/>
                    <a:pt x="34" y="5"/>
                  </a:cubicBezTo>
                  <a:cubicBezTo>
                    <a:pt x="36" y="4"/>
                    <a:pt x="37" y="2"/>
                    <a:pt x="38" y="1"/>
                  </a:cubicBezTo>
                  <a:cubicBezTo>
                    <a:pt x="36" y="2"/>
                    <a:pt x="35" y="2"/>
                    <a:pt x="33" y="3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3" y="0"/>
                    <a:pt x="19" y="4"/>
                    <a:pt x="19" y="8"/>
                  </a:cubicBezTo>
                  <a:cubicBezTo>
                    <a:pt x="19" y="9"/>
                    <a:pt x="19" y="9"/>
                    <a:pt x="19" y="10"/>
                  </a:cubicBezTo>
                  <a:cubicBezTo>
                    <a:pt x="13" y="9"/>
                    <a:pt x="7" y="6"/>
                    <a:pt x="3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8"/>
                    <a:pt x="3" y="11"/>
                    <a:pt x="6" y="12"/>
                  </a:cubicBezTo>
                  <a:cubicBezTo>
                    <a:pt x="4" y="12"/>
                    <a:pt x="3" y="12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5"/>
                    <a:pt x="5" y="18"/>
                    <a:pt x="8" y="19"/>
                  </a:cubicBezTo>
                  <a:cubicBezTo>
                    <a:pt x="8" y="19"/>
                    <a:pt x="7" y="19"/>
                    <a:pt x="6" y="19"/>
                  </a:cubicBezTo>
                  <a:cubicBezTo>
                    <a:pt x="6" y="19"/>
                    <a:pt x="5" y="19"/>
                    <a:pt x="5" y="19"/>
                  </a:cubicBezTo>
                  <a:cubicBezTo>
                    <a:pt x="6" y="22"/>
                    <a:pt x="9" y="24"/>
                    <a:pt x="12" y="24"/>
                  </a:cubicBezTo>
                  <a:cubicBezTo>
                    <a:pt x="9" y="27"/>
                    <a:pt x="6" y="28"/>
                    <a:pt x="2" y="28"/>
                  </a:cubicBezTo>
                  <a:cubicBezTo>
                    <a:pt x="2" y="28"/>
                    <a:pt x="1" y="28"/>
                    <a:pt x="0" y="28"/>
                  </a:cubicBezTo>
                  <a:cubicBezTo>
                    <a:pt x="4" y="30"/>
                    <a:pt x="8" y="31"/>
                    <a:pt x="13" y="31"/>
                  </a:cubicBezTo>
                  <a:cubicBezTo>
                    <a:pt x="27" y="31"/>
                    <a:pt x="35" y="19"/>
                    <a:pt x="35" y="9"/>
                  </a:cubicBezTo>
                  <a:cubicBezTo>
                    <a:pt x="35" y="9"/>
                    <a:pt x="35" y="8"/>
                    <a:pt x="35" y="8"/>
                  </a:cubicBezTo>
                  <a:cubicBezTo>
                    <a:pt x="36" y="7"/>
                    <a:pt x="38" y="5"/>
                    <a:pt x="39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026275" y="2365375"/>
            <a:ext cx="144463" cy="144463"/>
            <a:chOff x="7026275" y="2365375"/>
            <a:chExt cx="144463" cy="144463"/>
          </a:xfrm>
        </p:grpSpPr>
        <p:sp>
          <p:nvSpPr>
            <p:cNvPr id="14357" name="Oval 21"/>
            <p:cNvSpPr>
              <a:spLocks noChangeArrowheads="1"/>
            </p:cNvSpPr>
            <p:nvPr/>
          </p:nvSpPr>
          <p:spPr bwMode="auto">
            <a:xfrm>
              <a:off x="7026275" y="2365375"/>
              <a:ext cx="144463" cy="144463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58" name="Freeform 22"/>
            <p:cNvSpPr/>
            <p:nvPr/>
          </p:nvSpPr>
          <p:spPr bwMode="auto">
            <a:xfrm>
              <a:off x="7081838" y="2405063"/>
              <a:ext cx="33337" cy="65087"/>
            </a:xfrm>
            <a:custGeom>
              <a:avLst/>
              <a:gdLst>
                <a:gd name="T0" fmla="*/ 4 w 20"/>
                <a:gd name="T1" fmla="*/ 22 h 39"/>
                <a:gd name="T2" fmla="*/ 4 w 20"/>
                <a:gd name="T3" fmla="*/ 39 h 39"/>
                <a:gd name="T4" fmla="*/ 13 w 20"/>
                <a:gd name="T5" fmla="*/ 39 h 39"/>
                <a:gd name="T6" fmla="*/ 13 w 20"/>
                <a:gd name="T7" fmla="*/ 22 h 39"/>
                <a:gd name="T8" fmla="*/ 18 w 20"/>
                <a:gd name="T9" fmla="*/ 22 h 39"/>
                <a:gd name="T10" fmla="*/ 20 w 20"/>
                <a:gd name="T11" fmla="*/ 15 h 39"/>
                <a:gd name="T12" fmla="*/ 13 w 20"/>
                <a:gd name="T13" fmla="*/ 15 h 39"/>
                <a:gd name="T14" fmla="*/ 13 w 20"/>
                <a:gd name="T15" fmla="*/ 9 h 39"/>
                <a:gd name="T16" fmla="*/ 14 w 20"/>
                <a:gd name="T17" fmla="*/ 8 h 39"/>
                <a:gd name="T18" fmla="*/ 18 w 20"/>
                <a:gd name="T19" fmla="*/ 8 h 39"/>
                <a:gd name="T20" fmla="*/ 18 w 20"/>
                <a:gd name="T21" fmla="*/ 0 h 39"/>
                <a:gd name="T22" fmla="*/ 11 w 20"/>
                <a:gd name="T23" fmla="*/ 0 h 39"/>
                <a:gd name="T24" fmla="*/ 4 w 20"/>
                <a:gd name="T25" fmla="*/ 7 h 39"/>
                <a:gd name="T26" fmla="*/ 4 w 20"/>
                <a:gd name="T27" fmla="*/ 14 h 39"/>
                <a:gd name="T28" fmla="*/ 0 w 20"/>
                <a:gd name="T29" fmla="*/ 14 h 39"/>
                <a:gd name="T30" fmla="*/ 0 w 20"/>
                <a:gd name="T31" fmla="*/ 22 h 39"/>
                <a:gd name="T32" fmla="*/ 4 w 20"/>
                <a:gd name="T33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39">
                  <a:moveTo>
                    <a:pt x="4" y="22"/>
                  </a:moveTo>
                  <a:cubicBezTo>
                    <a:pt x="4" y="39"/>
                    <a:pt x="4" y="39"/>
                    <a:pt x="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1"/>
                    <a:pt x="13" y="9"/>
                  </a:cubicBezTo>
                  <a:cubicBezTo>
                    <a:pt x="13" y="9"/>
                    <a:pt x="13" y="8"/>
                    <a:pt x="14" y="8"/>
                  </a:cubicBezTo>
                  <a:cubicBezTo>
                    <a:pt x="16" y="8"/>
                    <a:pt x="18" y="8"/>
                    <a:pt x="18" y="8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5" y="0"/>
                    <a:pt x="11" y="0"/>
                  </a:cubicBezTo>
                  <a:cubicBezTo>
                    <a:pt x="8" y="0"/>
                    <a:pt x="4" y="4"/>
                    <a:pt x="4" y="7"/>
                  </a:cubicBezTo>
                  <a:cubicBezTo>
                    <a:pt x="4" y="11"/>
                    <a:pt x="4" y="14"/>
                    <a:pt x="4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22"/>
                    <a:pt x="0" y="22"/>
                    <a:pt x="0" y="22"/>
                  </a:cubicBezTo>
                  <a:lnTo>
                    <a:pt x="4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567613" y="2365375"/>
            <a:ext cx="144462" cy="144463"/>
            <a:chOff x="7567613" y="2365375"/>
            <a:chExt cx="144462" cy="144463"/>
          </a:xfrm>
        </p:grpSpPr>
        <p:sp>
          <p:nvSpPr>
            <p:cNvPr id="14359" name="Oval 23"/>
            <p:cNvSpPr>
              <a:spLocks noChangeArrowheads="1"/>
            </p:cNvSpPr>
            <p:nvPr/>
          </p:nvSpPr>
          <p:spPr bwMode="auto">
            <a:xfrm>
              <a:off x="7567613" y="2365375"/>
              <a:ext cx="144462" cy="144463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60" name="Freeform 24"/>
            <p:cNvSpPr>
              <a:spLocks noEditPoints="1"/>
            </p:cNvSpPr>
            <p:nvPr/>
          </p:nvSpPr>
          <p:spPr bwMode="auto">
            <a:xfrm>
              <a:off x="7607300" y="2405063"/>
              <a:ext cx="65088" cy="65087"/>
            </a:xfrm>
            <a:custGeom>
              <a:avLst/>
              <a:gdLst>
                <a:gd name="T0" fmla="*/ 20 w 39"/>
                <a:gd name="T1" fmla="*/ 39 h 39"/>
                <a:gd name="T2" fmla="*/ 0 w 39"/>
                <a:gd name="T3" fmla="*/ 20 h 39"/>
                <a:gd name="T4" fmla="*/ 20 w 39"/>
                <a:gd name="T5" fmla="*/ 0 h 39"/>
                <a:gd name="T6" fmla="*/ 39 w 39"/>
                <a:gd name="T7" fmla="*/ 20 h 39"/>
                <a:gd name="T8" fmla="*/ 20 w 39"/>
                <a:gd name="T9" fmla="*/ 39 h 39"/>
                <a:gd name="T10" fmla="*/ 36 w 39"/>
                <a:gd name="T11" fmla="*/ 22 h 39"/>
                <a:gd name="T12" fmla="*/ 26 w 39"/>
                <a:gd name="T13" fmla="*/ 22 h 39"/>
                <a:gd name="T14" fmla="*/ 29 w 39"/>
                <a:gd name="T15" fmla="*/ 33 h 39"/>
                <a:gd name="T16" fmla="*/ 36 w 39"/>
                <a:gd name="T17" fmla="*/ 22 h 39"/>
                <a:gd name="T18" fmla="*/ 26 w 39"/>
                <a:gd name="T19" fmla="*/ 35 h 39"/>
                <a:gd name="T20" fmla="*/ 23 w 39"/>
                <a:gd name="T21" fmla="*/ 22 h 39"/>
                <a:gd name="T22" fmla="*/ 22 w 39"/>
                <a:gd name="T23" fmla="*/ 22 h 39"/>
                <a:gd name="T24" fmla="*/ 10 w 39"/>
                <a:gd name="T25" fmla="*/ 33 h 39"/>
                <a:gd name="T26" fmla="*/ 20 w 39"/>
                <a:gd name="T27" fmla="*/ 36 h 39"/>
                <a:gd name="T28" fmla="*/ 26 w 39"/>
                <a:gd name="T29" fmla="*/ 35 h 39"/>
                <a:gd name="T30" fmla="*/ 7 w 39"/>
                <a:gd name="T31" fmla="*/ 31 h 39"/>
                <a:gd name="T32" fmla="*/ 21 w 39"/>
                <a:gd name="T33" fmla="*/ 20 h 39"/>
                <a:gd name="T34" fmla="*/ 21 w 39"/>
                <a:gd name="T35" fmla="*/ 20 h 39"/>
                <a:gd name="T36" fmla="*/ 20 w 39"/>
                <a:gd name="T37" fmla="*/ 17 h 39"/>
                <a:gd name="T38" fmla="*/ 3 w 39"/>
                <a:gd name="T39" fmla="*/ 19 h 39"/>
                <a:gd name="T40" fmla="*/ 3 w 39"/>
                <a:gd name="T41" fmla="*/ 20 h 39"/>
                <a:gd name="T42" fmla="*/ 7 w 39"/>
                <a:gd name="T43" fmla="*/ 31 h 39"/>
                <a:gd name="T44" fmla="*/ 4 w 39"/>
                <a:gd name="T45" fmla="*/ 16 h 39"/>
                <a:gd name="T46" fmla="*/ 19 w 39"/>
                <a:gd name="T47" fmla="*/ 14 h 39"/>
                <a:gd name="T48" fmla="*/ 13 w 39"/>
                <a:gd name="T49" fmla="*/ 5 h 39"/>
                <a:gd name="T50" fmla="*/ 4 w 39"/>
                <a:gd name="T51" fmla="*/ 16 h 39"/>
                <a:gd name="T52" fmla="*/ 16 w 39"/>
                <a:gd name="T53" fmla="*/ 4 h 39"/>
                <a:gd name="T54" fmla="*/ 22 w 39"/>
                <a:gd name="T55" fmla="*/ 13 h 39"/>
                <a:gd name="T56" fmla="*/ 31 w 39"/>
                <a:gd name="T57" fmla="*/ 7 h 39"/>
                <a:gd name="T58" fmla="*/ 20 w 39"/>
                <a:gd name="T59" fmla="*/ 3 h 39"/>
                <a:gd name="T60" fmla="*/ 16 w 39"/>
                <a:gd name="T61" fmla="*/ 4 h 39"/>
                <a:gd name="T62" fmla="*/ 32 w 39"/>
                <a:gd name="T63" fmla="*/ 9 h 39"/>
                <a:gd name="T64" fmla="*/ 23 w 39"/>
                <a:gd name="T65" fmla="*/ 16 h 39"/>
                <a:gd name="T66" fmla="*/ 24 w 39"/>
                <a:gd name="T67" fmla="*/ 18 h 39"/>
                <a:gd name="T68" fmla="*/ 25 w 39"/>
                <a:gd name="T69" fmla="*/ 19 h 39"/>
                <a:gd name="T70" fmla="*/ 36 w 39"/>
                <a:gd name="T71" fmla="*/ 20 h 39"/>
                <a:gd name="T72" fmla="*/ 32 w 39"/>
                <a:gd name="T73" fmla="*/ 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20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36" y="22"/>
                  </a:moveTo>
                  <a:cubicBezTo>
                    <a:pt x="35" y="22"/>
                    <a:pt x="31" y="21"/>
                    <a:pt x="26" y="22"/>
                  </a:cubicBezTo>
                  <a:cubicBezTo>
                    <a:pt x="28" y="27"/>
                    <a:pt x="29" y="32"/>
                    <a:pt x="29" y="33"/>
                  </a:cubicBezTo>
                  <a:cubicBezTo>
                    <a:pt x="32" y="31"/>
                    <a:pt x="35" y="27"/>
                    <a:pt x="36" y="22"/>
                  </a:cubicBezTo>
                  <a:close/>
                  <a:moveTo>
                    <a:pt x="26" y="35"/>
                  </a:moveTo>
                  <a:cubicBezTo>
                    <a:pt x="26" y="33"/>
                    <a:pt x="25" y="28"/>
                    <a:pt x="23" y="22"/>
                  </a:cubicBezTo>
                  <a:cubicBezTo>
                    <a:pt x="23" y="22"/>
                    <a:pt x="22" y="22"/>
                    <a:pt x="22" y="22"/>
                  </a:cubicBezTo>
                  <a:cubicBezTo>
                    <a:pt x="13" y="26"/>
                    <a:pt x="10" y="32"/>
                    <a:pt x="10" y="33"/>
                  </a:cubicBezTo>
                  <a:cubicBezTo>
                    <a:pt x="12" y="35"/>
                    <a:pt x="16" y="36"/>
                    <a:pt x="20" y="36"/>
                  </a:cubicBezTo>
                  <a:cubicBezTo>
                    <a:pt x="22" y="36"/>
                    <a:pt x="24" y="36"/>
                    <a:pt x="26" y="35"/>
                  </a:cubicBezTo>
                  <a:close/>
                  <a:moveTo>
                    <a:pt x="7" y="31"/>
                  </a:moveTo>
                  <a:cubicBezTo>
                    <a:pt x="8" y="30"/>
                    <a:pt x="12" y="23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9"/>
                    <a:pt x="21" y="18"/>
                    <a:pt x="20" y="17"/>
                  </a:cubicBezTo>
                  <a:cubicBezTo>
                    <a:pt x="12" y="19"/>
                    <a:pt x="4" y="19"/>
                    <a:pt x="3" y="19"/>
                  </a:cubicBezTo>
                  <a:cubicBezTo>
                    <a:pt x="3" y="19"/>
                    <a:pt x="3" y="20"/>
                    <a:pt x="3" y="20"/>
                  </a:cubicBezTo>
                  <a:cubicBezTo>
                    <a:pt x="3" y="24"/>
                    <a:pt x="5" y="28"/>
                    <a:pt x="7" y="31"/>
                  </a:cubicBezTo>
                  <a:close/>
                  <a:moveTo>
                    <a:pt x="4" y="16"/>
                  </a:moveTo>
                  <a:cubicBezTo>
                    <a:pt x="4" y="16"/>
                    <a:pt x="11" y="16"/>
                    <a:pt x="19" y="14"/>
                  </a:cubicBezTo>
                  <a:cubicBezTo>
                    <a:pt x="16" y="10"/>
                    <a:pt x="13" y="5"/>
                    <a:pt x="13" y="5"/>
                  </a:cubicBezTo>
                  <a:cubicBezTo>
                    <a:pt x="8" y="7"/>
                    <a:pt x="5" y="11"/>
                    <a:pt x="4" y="16"/>
                  </a:cubicBezTo>
                  <a:close/>
                  <a:moveTo>
                    <a:pt x="16" y="4"/>
                  </a:moveTo>
                  <a:cubicBezTo>
                    <a:pt x="16" y="4"/>
                    <a:pt x="19" y="8"/>
                    <a:pt x="22" y="13"/>
                  </a:cubicBezTo>
                  <a:cubicBezTo>
                    <a:pt x="28" y="11"/>
                    <a:pt x="30" y="8"/>
                    <a:pt x="31" y="7"/>
                  </a:cubicBezTo>
                  <a:cubicBezTo>
                    <a:pt x="28" y="5"/>
                    <a:pt x="24" y="3"/>
                    <a:pt x="20" y="3"/>
                  </a:cubicBezTo>
                  <a:cubicBezTo>
                    <a:pt x="18" y="3"/>
                    <a:pt x="17" y="3"/>
                    <a:pt x="16" y="4"/>
                  </a:cubicBezTo>
                  <a:close/>
                  <a:moveTo>
                    <a:pt x="32" y="9"/>
                  </a:moveTo>
                  <a:cubicBezTo>
                    <a:pt x="32" y="10"/>
                    <a:pt x="29" y="13"/>
                    <a:pt x="23" y="16"/>
                  </a:cubicBezTo>
                  <a:cubicBezTo>
                    <a:pt x="24" y="17"/>
                    <a:pt x="24" y="17"/>
                    <a:pt x="24" y="18"/>
                  </a:cubicBezTo>
                  <a:cubicBezTo>
                    <a:pt x="24" y="18"/>
                    <a:pt x="25" y="19"/>
                    <a:pt x="25" y="19"/>
                  </a:cubicBezTo>
                  <a:cubicBezTo>
                    <a:pt x="30" y="18"/>
                    <a:pt x="36" y="19"/>
                    <a:pt x="36" y="20"/>
                  </a:cubicBezTo>
                  <a:cubicBezTo>
                    <a:pt x="36" y="16"/>
                    <a:pt x="35" y="12"/>
                    <a:pt x="3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297738" y="2365375"/>
            <a:ext cx="142875" cy="144463"/>
            <a:chOff x="7297738" y="2365375"/>
            <a:chExt cx="142875" cy="144463"/>
          </a:xfrm>
        </p:grpSpPr>
        <p:sp>
          <p:nvSpPr>
            <p:cNvPr id="14361" name="Oval 25"/>
            <p:cNvSpPr>
              <a:spLocks noChangeArrowheads="1"/>
            </p:cNvSpPr>
            <p:nvPr/>
          </p:nvSpPr>
          <p:spPr bwMode="auto">
            <a:xfrm>
              <a:off x="7297738" y="2365375"/>
              <a:ext cx="142875" cy="144463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62" name="Freeform 26"/>
            <p:cNvSpPr>
              <a:spLocks noEditPoints="1"/>
            </p:cNvSpPr>
            <p:nvPr/>
          </p:nvSpPr>
          <p:spPr bwMode="auto">
            <a:xfrm>
              <a:off x="7337425" y="2400300"/>
              <a:ext cx="63500" cy="61913"/>
            </a:xfrm>
            <a:custGeom>
              <a:avLst/>
              <a:gdLst>
                <a:gd name="T0" fmla="*/ 9 w 39"/>
                <a:gd name="T1" fmla="*/ 4 h 38"/>
                <a:gd name="T2" fmla="*/ 5 w 39"/>
                <a:gd name="T3" fmla="*/ 8 h 38"/>
                <a:gd name="T4" fmla="*/ 0 w 39"/>
                <a:gd name="T5" fmla="*/ 4 h 38"/>
                <a:gd name="T6" fmla="*/ 5 w 39"/>
                <a:gd name="T7" fmla="*/ 0 h 38"/>
                <a:gd name="T8" fmla="*/ 9 w 39"/>
                <a:gd name="T9" fmla="*/ 4 h 38"/>
                <a:gd name="T10" fmla="*/ 1 w 39"/>
                <a:gd name="T11" fmla="*/ 38 h 38"/>
                <a:gd name="T12" fmla="*/ 1 w 39"/>
                <a:gd name="T13" fmla="*/ 12 h 38"/>
                <a:gd name="T14" fmla="*/ 9 w 39"/>
                <a:gd name="T15" fmla="*/ 12 h 38"/>
                <a:gd name="T16" fmla="*/ 9 w 39"/>
                <a:gd name="T17" fmla="*/ 38 h 38"/>
                <a:gd name="T18" fmla="*/ 1 w 39"/>
                <a:gd name="T19" fmla="*/ 38 h 38"/>
                <a:gd name="T20" fmla="*/ 14 w 39"/>
                <a:gd name="T21" fmla="*/ 20 h 38"/>
                <a:gd name="T22" fmla="*/ 14 w 39"/>
                <a:gd name="T23" fmla="*/ 12 h 38"/>
                <a:gd name="T24" fmla="*/ 21 w 39"/>
                <a:gd name="T25" fmla="*/ 12 h 38"/>
                <a:gd name="T26" fmla="*/ 21 w 39"/>
                <a:gd name="T27" fmla="*/ 15 h 38"/>
                <a:gd name="T28" fmla="*/ 21 w 39"/>
                <a:gd name="T29" fmla="*/ 15 h 38"/>
                <a:gd name="T30" fmla="*/ 29 w 39"/>
                <a:gd name="T31" fmla="*/ 11 h 38"/>
                <a:gd name="T32" fmla="*/ 39 w 39"/>
                <a:gd name="T33" fmla="*/ 22 h 38"/>
                <a:gd name="T34" fmla="*/ 39 w 39"/>
                <a:gd name="T35" fmla="*/ 38 h 38"/>
                <a:gd name="T36" fmla="*/ 31 w 39"/>
                <a:gd name="T37" fmla="*/ 38 h 38"/>
                <a:gd name="T38" fmla="*/ 31 w 39"/>
                <a:gd name="T39" fmla="*/ 23 h 38"/>
                <a:gd name="T40" fmla="*/ 26 w 39"/>
                <a:gd name="T41" fmla="*/ 18 h 38"/>
                <a:gd name="T42" fmla="*/ 22 w 39"/>
                <a:gd name="T43" fmla="*/ 21 h 38"/>
                <a:gd name="T44" fmla="*/ 22 w 39"/>
                <a:gd name="T45" fmla="*/ 23 h 38"/>
                <a:gd name="T46" fmla="*/ 22 w 39"/>
                <a:gd name="T47" fmla="*/ 38 h 38"/>
                <a:gd name="T48" fmla="*/ 14 w 39"/>
                <a:gd name="T49" fmla="*/ 38 h 38"/>
                <a:gd name="T50" fmla="*/ 14 w 39"/>
                <a:gd name="T51" fmla="*/ 2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" h="38">
                  <a:moveTo>
                    <a:pt x="9" y="4"/>
                  </a:moveTo>
                  <a:cubicBezTo>
                    <a:pt x="9" y="7"/>
                    <a:pt x="8" y="8"/>
                    <a:pt x="5" y="8"/>
                  </a:cubicBez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9" y="2"/>
                    <a:pt x="9" y="4"/>
                  </a:cubicBezTo>
                  <a:close/>
                  <a:moveTo>
                    <a:pt x="1" y="38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38"/>
                    <a:pt x="9" y="38"/>
                    <a:pt x="9" y="38"/>
                  </a:cubicBezTo>
                  <a:lnTo>
                    <a:pt x="1" y="38"/>
                  </a:lnTo>
                  <a:close/>
                  <a:moveTo>
                    <a:pt x="14" y="20"/>
                  </a:moveTo>
                  <a:cubicBezTo>
                    <a:pt x="14" y="17"/>
                    <a:pt x="14" y="14"/>
                    <a:pt x="14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4"/>
                    <a:pt x="25" y="11"/>
                    <a:pt x="29" y="11"/>
                  </a:cubicBezTo>
                  <a:cubicBezTo>
                    <a:pt x="35" y="11"/>
                    <a:pt x="39" y="15"/>
                    <a:pt x="39" y="22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0"/>
                    <a:pt x="29" y="18"/>
                    <a:pt x="26" y="18"/>
                  </a:cubicBezTo>
                  <a:cubicBezTo>
                    <a:pt x="24" y="18"/>
                    <a:pt x="23" y="19"/>
                    <a:pt x="22" y="21"/>
                  </a:cubicBezTo>
                  <a:cubicBezTo>
                    <a:pt x="22" y="21"/>
                    <a:pt x="22" y="22"/>
                    <a:pt x="22" y="23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14" y="38"/>
                    <a:pt x="14" y="38"/>
                    <a:pt x="14" y="38"/>
                  </a:cubicBezTo>
                  <a:lnTo>
                    <a:pt x="14" y="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4363" name="Freeform 27" descr="u=290065061,2920051158&amp;fm=15&amp;gp=0"/>
          <p:cNvSpPr/>
          <p:nvPr/>
        </p:nvSpPr>
        <p:spPr bwMode="auto">
          <a:xfrm>
            <a:off x="1379538" y="3024188"/>
            <a:ext cx="1223962" cy="1225550"/>
          </a:xfrm>
          <a:custGeom>
            <a:avLst/>
            <a:gdLst>
              <a:gd name="T0" fmla="*/ 371 w 741"/>
              <a:gd name="T1" fmla="*/ 0 h 740"/>
              <a:gd name="T2" fmla="*/ 0 w 741"/>
              <a:gd name="T3" fmla="*/ 370 h 740"/>
              <a:gd name="T4" fmla="*/ 371 w 741"/>
              <a:gd name="T5" fmla="*/ 740 h 740"/>
              <a:gd name="T6" fmla="*/ 741 w 741"/>
              <a:gd name="T7" fmla="*/ 370 h 740"/>
              <a:gd name="T8" fmla="*/ 741 w 741"/>
              <a:gd name="T9" fmla="*/ 0 h 740"/>
              <a:gd name="T10" fmla="*/ 371 w 741"/>
              <a:gd name="T11" fmla="*/ 0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41" h="740">
                <a:moveTo>
                  <a:pt x="371" y="0"/>
                </a:moveTo>
                <a:cubicBezTo>
                  <a:pt x="166" y="0"/>
                  <a:pt x="0" y="165"/>
                  <a:pt x="0" y="370"/>
                </a:cubicBezTo>
                <a:cubicBezTo>
                  <a:pt x="0" y="574"/>
                  <a:pt x="166" y="740"/>
                  <a:pt x="371" y="740"/>
                </a:cubicBezTo>
                <a:cubicBezTo>
                  <a:pt x="575" y="740"/>
                  <a:pt x="741" y="574"/>
                  <a:pt x="741" y="370"/>
                </a:cubicBezTo>
                <a:cubicBezTo>
                  <a:pt x="741" y="0"/>
                  <a:pt x="741" y="0"/>
                  <a:pt x="741" y="0"/>
                </a:cubicBezTo>
                <a:lnTo>
                  <a:pt x="371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 r="-130"/>
            </a:stretch>
          </a:blipFill>
          <a:ln w="38100" cmpd="sng">
            <a:solidFill>
              <a:srgbClr val="E4402F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364" name="Rectangle 28"/>
          <p:cNvSpPr>
            <a:spLocks noChangeArrowheads="1"/>
          </p:cNvSpPr>
          <p:nvPr/>
        </p:nvSpPr>
        <p:spPr bwMode="auto">
          <a:xfrm>
            <a:off x="2971800" y="2947988"/>
            <a:ext cx="871905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zh-CN" sz="1200" b="1">
                <a:solidFill>
                  <a:schemeClr val="bg1">
                    <a:lumMod val="50000"/>
                  </a:schemeClr>
                </a:solidFill>
                <a:ea typeface="微软雅黑" panose="020B0503020204020204" pitchFamily="34" charset="-122"/>
              </a:rPr>
              <a:t>Andrea Arkov</a:t>
            </a:r>
            <a:endParaRPr lang="zh-CN" altLang="zh-CN" sz="1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365" name="Rectangle 29"/>
          <p:cNvSpPr>
            <a:spLocks noChangeArrowheads="1"/>
          </p:cNvSpPr>
          <p:nvPr/>
        </p:nvSpPr>
        <p:spPr bwMode="auto">
          <a:xfrm>
            <a:off x="2971800" y="3217863"/>
            <a:ext cx="663643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zh-CN" sz="800">
                <a:solidFill>
                  <a:srgbClr val="E4402F"/>
                </a:solidFill>
                <a:ea typeface="微软雅黑" panose="020B0503020204020204" pitchFamily="34" charset="-122"/>
              </a:rPr>
              <a:t>Public Relations</a:t>
            </a:r>
            <a:endParaRPr lang="zh-CN" altLang="zh-CN" sz="800">
              <a:solidFill>
                <a:srgbClr val="E4402F"/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965450" y="3968750"/>
            <a:ext cx="142875" cy="141288"/>
            <a:chOff x="2965450" y="3968750"/>
            <a:chExt cx="142875" cy="141288"/>
          </a:xfrm>
        </p:grpSpPr>
        <p:sp>
          <p:nvSpPr>
            <p:cNvPr id="14366" name="Oval 30"/>
            <p:cNvSpPr>
              <a:spLocks noChangeArrowheads="1"/>
            </p:cNvSpPr>
            <p:nvPr/>
          </p:nvSpPr>
          <p:spPr bwMode="auto">
            <a:xfrm>
              <a:off x="2965450" y="3968750"/>
              <a:ext cx="142875" cy="141288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67" name="Freeform 31"/>
            <p:cNvSpPr/>
            <p:nvPr/>
          </p:nvSpPr>
          <p:spPr bwMode="auto">
            <a:xfrm>
              <a:off x="3005138" y="4013200"/>
              <a:ext cx="63500" cy="52388"/>
            </a:xfrm>
            <a:custGeom>
              <a:avLst/>
              <a:gdLst>
                <a:gd name="T0" fmla="*/ 39 w 39"/>
                <a:gd name="T1" fmla="*/ 4 h 32"/>
                <a:gd name="T2" fmla="*/ 34 w 39"/>
                <a:gd name="T3" fmla="*/ 5 h 32"/>
                <a:gd name="T4" fmla="*/ 38 w 39"/>
                <a:gd name="T5" fmla="*/ 1 h 32"/>
                <a:gd name="T6" fmla="*/ 33 w 39"/>
                <a:gd name="T7" fmla="*/ 3 h 32"/>
                <a:gd name="T8" fmla="*/ 27 w 39"/>
                <a:gd name="T9" fmla="*/ 0 h 32"/>
                <a:gd name="T10" fmla="*/ 19 w 39"/>
                <a:gd name="T11" fmla="*/ 8 h 32"/>
                <a:gd name="T12" fmla="*/ 19 w 39"/>
                <a:gd name="T13" fmla="*/ 10 h 32"/>
                <a:gd name="T14" fmla="*/ 3 w 39"/>
                <a:gd name="T15" fmla="*/ 2 h 32"/>
                <a:gd name="T16" fmla="*/ 2 w 39"/>
                <a:gd name="T17" fmla="*/ 6 h 32"/>
                <a:gd name="T18" fmla="*/ 6 w 39"/>
                <a:gd name="T19" fmla="*/ 12 h 32"/>
                <a:gd name="T20" fmla="*/ 2 w 39"/>
                <a:gd name="T21" fmla="*/ 11 h 32"/>
                <a:gd name="T22" fmla="*/ 2 w 39"/>
                <a:gd name="T23" fmla="*/ 11 h 32"/>
                <a:gd name="T24" fmla="*/ 8 w 39"/>
                <a:gd name="T25" fmla="*/ 19 h 32"/>
                <a:gd name="T26" fmla="*/ 6 w 39"/>
                <a:gd name="T27" fmla="*/ 19 h 32"/>
                <a:gd name="T28" fmla="*/ 5 w 39"/>
                <a:gd name="T29" fmla="*/ 19 h 32"/>
                <a:gd name="T30" fmla="*/ 12 w 39"/>
                <a:gd name="T31" fmla="*/ 25 h 32"/>
                <a:gd name="T32" fmla="*/ 2 w 39"/>
                <a:gd name="T33" fmla="*/ 28 h 32"/>
                <a:gd name="T34" fmla="*/ 0 w 39"/>
                <a:gd name="T35" fmla="*/ 28 h 32"/>
                <a:gd name="T36" fmla="*/ 13 w 39"/>
                <a:gd name="T37" fmla="*/ 32 h 32"/>
                <a:gd name="T38" fmla="*/ 35 w 39"/>
                <a:gd name="T39" fmla="*/ 9 h 32"/>
                <a:gd name="T40" fmla="*/ 35 w 39"/>
                <a:gd name="T41" fmla="*/ 8 h 32"/>
                <a:gd name="T42" fmla="*/ 39 w 39"/>
                <a:gd name="T43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9" h="32">
                  <a:moveTo>
                    <a:pt x="39" y="4"/>
                  </a:moveTo>
                  <a:cubicBezTo>
                    <a:pt x="37" y="5"/>
                    <a:pt x="36" y="5"/>
                    <a:pt x="34" y="5"/>
                  </a:cubicBezTo>
                  <a:cubicBezTo>
                    <a:pt x="36" y="4"/>
                    <a:pt x="37" y="3"/>
                    <a:pt x="38" y="1"/>
                  </a:cubicBezTo>
                  <a:cubicBezTo>
                    <a:pt x="36" y="2"/>
                    <a:pt x="35" y="3"/>
                    <a:pt x="33" y="3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3" y="0"/>
                    <a:pt x="19" y="4"/>
                    <a:pt x="19" y="8"/>
                  </a:cubicBezTo>
                  <a:cubicBezTo>
                    <a:pt x="19" y="9"/>
                    <a:pt x="19" y="9"/>
                    <a:pt x="19" y="10"/>
                  </a:cubicBezTo>
                  <a:cubicBezTo>
                    <a:pt x="13" y="10"/>
                    <a:pt x="7" y="7"/>
                    <a:pt x="3" y="2"/>
                  </a:cubicBezTo>
                  <a:cubicBezTo>
                    <a:pt x="2" y="3"/>
                    <a:pt x="2" y="4"/>
                    <a:pt x="2" y="6"/>
                  </a:cubicBezTo>
                  <a:cubicBezTo>
                    <a:pt x="2" y="8"/>
                    <a:pt x="3" y="11"/>
                    <a:pt x="6" y="12"/>
                  </a:cubicBezTo>
                  <a:cubicBezTo>
                    <a:pt x="4" y="12"/>
                    <a:pt x="3" y="12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5"/>
                    <a:pt x="5" y="18"/>
                    <a:pt x="8" y="19"/>
                  </a:cubicBezTo>
                  <a:cubicBezTo>
                    <a:pt x="8" y="19"/>
                    <a:pt x="7" y="19"/>
                    <a:pt x="6" y="19"/>
                  </a:cubicBezTo>
                  <a:cubicBezTo>
                    <a:pt x="6" y="19"/>
                    <a:pt x="5" y="19"/>
                    <a:pt x="5" y="19"/>
                  </a:cubicBezTo>
                  <a:cubicBezTo>
                    <a:pt x="6" y="22"/>
                    <a:pt x="9" y="25"/>
                    <a:pt x="12" y="25"/>
                  </a:cubicBezTo>
                  <a:cubicBezTo>
                    <a:pt x="9" y="27"/>
                    <a:pt x="6" y="28"/>
                    <a:pt x="2" y="28"/>
                  </a:cubicBezTo>
                  <a:cubicBezTo>
                    <a:pt x="2" y="28"/>
                    <a:pt x="1" y="28"/>
                    <a:pt x="0" y="28"/>
                  </a:cubicBezTo>
                  <a:cubicBezTo>
                    <a:pt x="4" y="30"/>
                    <a:pt x="8" y="32"/>
                    <a:pt x="13" y="32"/>
                  </a:cubicBezTo>
                  <a:cubicBezTo>
                    <a:pt x="27" y="32"/>
                    <a:pt x="35" y="20"/>
                    <a:pt x="35" y="9"/>
                  </a:cubicBezTo>
                  <a:cubicBezTo>
                    <a:pt x="35" y="9"/>
                    <a:pt x="35" y="8"/>
                    <a:pt x="35" y="8"/>
                  </a:cubicBezTo>
                  <a:cubicBezTo>
                    <a:pt x="36" y="7"/>
                    <a:pt x="38" y="6"/>
                    <a:pt x="39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236913" y="3968750"/>
            <a:ext cx="142875" cy="141288"/>
            <a:chOff x="3236913" y="3968750"/>
            <a:chExt cx="142875" cy="141288"/>
          </a:xfrm>
        </p:grpSpPr>
        <p:sp>
          <p:nvSpPr>
            <p:cNvPr id="14368" name="Oval 32"/>
            <p:cNvSpPr>
              <a:spLocks noChangeArrowheads="1"/>
            </p:cNvSpPr>
            <p:nvPr/>
          </p:nvSpPr>
          <p:spPr bwMode="auto">
            <a:xfrm>
              <a:off x="3236913" y="3968750"/>
              <a:ext cx="142875" cy="141288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69" name="Freeform 33"/>
            <p:cNvSpPr/>
            <p:nvPr/>
          </p:nvSpPr>
          <p:spPr bwMode="auto">
            <a:xfrm>
              <a:off x="3292475" y="4008438"/>
              <a:ext cx="33338" cy="61912"/>
            </a:xfrm>
            <a:custGeom>
              <a:avLst/>
              <a:gdLst>
                <a:gd name="T0" fmla="*/ 4 w 20"/>
                <a:gd name="T1" fmla="*/ 21 h 38"/>
                <a:gd name="T2" fmla="*/ 4 w 20"/>
                <a:gd name="T3" fmla="*/ 38 h 38"/>
                <a:gd name="T4" fmla="*/ 13 w 20"/>
                <a:gd name="T5" fmla="*/ 38 h 38"/>
                <a:gd name="T6" fmla="*/ 13 w 20"/>
                <a:gd name="T7" fmla="*/ 21 h 38"/>
                <a:gd name="T8" fmla="*/ 18 w 20"/>
                <a:gd name="T9" fmla="*/ 21 h 38"/>
                <a:gd name="T10" fmla="*/ 20 w 20"/>
                <a:gd name="T11" fmla="*/ 14 h 38"/>
                <a:gd name="T12" fmla="*/ 13 w 20"/>
                <a:gd name="T13" fmla="*/ 14 h 38"/>
                <a:gd name="T14" fmla="*/ 13 w 20"/>
                <a:gd name="T15" fmla="*/ 9 h 38"/>
                <a:gd name="T16" fmla="*/ 14 w 20"/>
                <a:gd name="T17" fmla="*/ 7 h 38"/>
                <a:gd name="T18" fmla="*/ 18 w 20"/>
                <a:gd name="T19" fmla="*/ 7 h 38"/>
                <a:gd name="T20" fmla="*/ 18 w 20"/>
                <a:gd name="T21" fmla="*/ 0 h 38"/>
                <a:gd name="T22" fmla="*/ 11 w 20"/>
                <a:gd name="T23" fmla="*/ 0 h 38"/>
                <a:gd name="T24" fmla="*/ 4 w 20"/>
                <a:gd name="T25" fmla="*/ 6 h 38"/>
                <a:gd name="T26" fmla="*/ 4 w 20"/>
                <a:gd name="T27" fmla="*/ 14 h 38"/>
                <a:gd name="T28" fmla="*/ 0 w 20"/>
                <a:gd name="T29" fmla="*/ 14 h 38"/>
                <a:gd name="T30" fmla="*/ 0 w 20"/>
                <a:gd name="T31" fmla="*/ 21 h 38"/>
                <a:gd name="T32" fmla="*/ 4 w 20"/>
                <a:gd name="T33" fmla="*/ 2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38">
                  <a:moveTo>
                    <a:pt x="4" y="21"/>
                  </a:moveTo>
                  <a:cubicBezTo>
                    <a:pt x="4" y="38"/>
                    <a:pt x="4" y="38"/>
                    <a:pt x="4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1"/>
                    <a:pt x="13" y="9"/>
                  </a:cubicBezTo>
                  <a:cubicBezTo>
                    <a:pt x="13" y="8"/>
                    <a:pt x="13" y="7"/>
                    <a:pt x="14" y="7"/>
                  </a:cubicBezTo>
                  <a:cubicBezTo>
                    <a:pt x="16" y="7"/>
                    <a:pt x="18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5" y="0"/>
                    <a:pt x="11" y="0"/>
                  </a:cubicBezTo>
                  <a:cubicBezTo>
                    <a:pt x="8" y="0"/>
                    <a:pt x="4" y="3"/>
                    <a:pt x="4" y="6"/>
                  </a:cubicBezTo>
                  <a:cubicBezTo>
                    <a:pt x="4" y="10"/>
                    <a:pt x="4" y="14"/>
                    <a:pt x="4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21"/>
                    <a:pt x="0" y="21"/>
                    <a:pt x="0" y="21"/>
                  </a:cubicBezTo>
                  <a:lnTo>
                    <a:pt x="4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778250" y="3968750"/>
            <a:ext cx="142875" cy="141288"/>
            <a:chOff x="3778250" y="3968750"/>
            <a:chExt cx="142875" cy="141288"/>
          </a:xfrm>
        </p:grpSpPr>
        <p:sp>
          <p:nvSpPr>
            <p:cNvPr id="14370" name="Oval 34"/>
            <p:cNvSpPr>
              <a:spLocks noChangeArrowheads="1"/>
            </p:cNvSpPr>
            <p:nvPr/>
          </p:nvSpPr>
          <p:spPr bwMode="auto">
            <a:xfrm>
              <a:off x="3778250" y="3968750"/>
              <a:ext cx="142875" cy="141288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71" name="Freeform 35"/>
            <p:cNvSpPr>
              <a:spLocks noEditPoints="1"/>
            </p:cNvSpPr>
            <p:nvPr/>
          </p:nvSpPr>
          <p:spPr bwMode="auto">
            <a:xfrm>
              <a:off x="3817938" y="4008438"/>
              <a:ext cx="63500" cy="61912"/>
            </a:xfrm>
            <a:custGeom>
              <a:avLst/>
              <a:gdLst>
                <a:gd name="T0" fmla="*/ 20 w 39"/>
                <a:gd name="T1" fmla="*/ 38 h 38"/>
                <a:gd name="T2" fmla="*/ 0 w 39"/>
                <a:gd name="T3" fmla="*/ 19 h 38"/>
                <a:gd name="T4" fmla="*/ 20 w 39"/>
                <a:gd name="T5" fmla="*/ 0 h 38"/>
                <a:gd name="T6" fmla="*/ 39 w 39"/>
                <a:gd name="T7" fmla="*/ 19 h 38"/>
                <a:gd name="T8" fmla="*/ 20 w 39"/>
                <a:gd name="T9" fmla="*/ 38 h 38"/>
                <a:gd name="T10" fmla="*/ 36 w 39"/>
                <a:gd name="T11" fmla="*/ 22 h 38"/>
                <a:gd name="T12" fmla="*/ 26 w 39"/>
                <a:gd name="T13" fmla="*/ 21 h 38"/>
                <a:gd name="T14" fmla="*/ 29 w 39"/>
                <a:gd name="T15" fmla="*/ 33 h 38"/>
                <a:gd name="T16" fmla="*/ 36 w 39"/>
                <a:gd name="T17" fmla="*/ 22 h 38"/>
                <a:gd name="T18" fmla="*/ 26 w 39"/>
                <a:gd name="T19" fmla="*/ 34 h 38"/>
                <a:gd name="T20" fmla="*/ 23 w 39"/>
                <a:gd name="T21" fmla="*/ 22 h 38"/>
                <a:gd name="T22" fmla="*/ 22 w 39"/>
                <a:gd name="T23" fmla="*/ 22 h 38"/>
                <a:gd name="T24" fmla="*/ 10 w 39"/>
                <a:gd name="T25" fmla="*/ 32 h 38"/>
                <a:gd name="T26" fmla="*/ 20 w 39"/>
                <a:gd name="T27" fmla="*/ 35 h 38"/>
                <a:gd name="T28" fmla="*/ 26 w 39"/>
                <a:gd name="T29" fmla="*/ 34 h 38"/>
                <a:gd name="T30" fmla="*/ 7 w 39"/>
                <a:gd name="T31" fmla="*/ 30 h 38"/>
                <a:gd name="T32" fmla="*/ 21 w 39"/>
                <a:gd name="T33" fmla="*/ 19 h 38"/>
                <a:gd name="T34" fmla="*/ 21 w 39"/>
                <a:gd name="T35" fmla="*/ 19 h 38"/>
                <a:gd name="T36" fmla="*/ 20 w 39"/>
                <a:gd name="T37" fmla="*/ 16 h 38"/>
                <a:gd name="T38" fmla="*/ 3 w 39"/>
                <a:gd name="T39" fmla="*/ 18 h 38"/>
                <a:gd name="T40" fmla="*/ 3 w 39"/>
                <a:gd name="T41" fmla="*/ 19 h 38"/>
                <a:gd name="T42" fmla="*/ 7 w 39"/>
                <a:gd name="T43" fmla="*/ 30 h 38"/>
                <a:gd name="T44" fmla="*/ 4 w 39"/>
                <a:gd name="T45" fmla="*/ 16 h 38"/>
                <a:gd name="T46" fmla="*/ 19 w 39"/>
                <a:gd name="T47" fmla="*/ 14 h 38"/>
                <a:gd name="T48" fmla="*/ 13 w 39"/>
                <a:gd name="T49" fmla="*/ 4 h 38"/>
                <a:gd name="T50" fmla="*/ 4 w 39"/>
                <a:gd name="T51" fmla="*/ 16 h 38"/>
                <a:gd name="T52" fmla="*/ 16 w 39"/>
                <a:gd name="T53" fmla="*/ 3 h 38"/>
                <a:gd name="T54" fmla="*/ 22 w 39"/>
                <a:gd name="T55" fmla="*/ 13 h 38"/>
                <a:gd name="T56" fmla="*/ 31 w 39"/>
                <a:gd name="T57" fmla="*/ 7 h 38"/>
                <a:gd name="T58" fmla="*/ 20 w 39"/>
                <a:gd name="T59" fmla="*/ 3 h 38"/>
                <a:gd name="T60" fmla="*/ 16 w 39"/>
                <a:gd name="T61" fmla="*/ 3 h 38"/>
                <a:gd name="T62" fmla="*/ 32 w 39"/>
                <a:gd name="T63" fmla="*/ 9 h 38"/>
                <a:gd name="T64" fmla="*/ 23 w 39"/>
                <a:gd name="T65" fmla="*/ 15 h 38"/>
                <a:gd name="T66" fmla="*/ 24 w 39"/>
                <a:gd name="T67" fmla="*/ 17 h 38"/>
                <a:gd name="T68" fmla="*/ 25 w 39"/>
                <a:gd name="T69" fmla="*/ 18 h 38"/>
                <a:gd name="T70" fmla="*/ 36 w 39"/>
                <a:gd name="T71" fmla="*/ 19 h 38"/>
                <a:gd name="T72" fmla="*/ 32 w 39"/>
                <a:gd name="T73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9" h="38">
                  <a:moveTo>
                    <a:pt x="20" y="38"/>
                  </a:moveTo>
                  <a:cubicBezTo>
                    <a:pt x="9" y="38"/>
                    <a:pt x="0" y="30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0" y="0"/>
                    <a:pt x="39" y="8"/>
                    <a:pt x="39" y="19"/>
                  </a:cubicBezTo>
                  <a:cubicBezTo>
                    <a:pt x="39" y="30"/>
                    <a:pt x="30" y="38"/>
                    <a:pt x="20" y="38"/>
                  </a:cubicBezTo>
                  <a:close/>
                  <a:moveTo>
                    <a:pt x="36" y="22"/>
                  </a:moveTo>
                  <a:cubicBezTo>
                    <a:pt x="35" y="21"/>
                    <a:pt x="31" y="20"/>
                    <a:pt x="26" y="21"/>
                  </a:cubicBezTo>
                  <a:cubicBezTo>
                    <a:pt x="28" y="27"/>
                    <a:pt x="29" y="32"/>
                    <a:pt x="29" y="33"/>
                  </a:cubicBezTo>
                  <a:cubicBezTo>
                    <a:pt x="32" y="30"/>
                    <a:pt x="35" y="26"/>
                    <a:pt x="36" y="22"/>
                  </a:cubicBezTo>
                  <a:close/>
                  <a:moveTo>
                    <a:pt x="26" y="34"/>
                  </a:moveTo>
                  <a:cubicBezTo>
                    <a:pt x="26" y="33"/>
                    <a:pt x="25" y="28"/>
                    <a:pt x="23" y="22"/>
                  </a:cubicBezTo>
                  <a:cubicBezTo>
                    <a:pt x="23" y="22"/>
                    <a:pt x="22" y="22"/>
                    <a:pt x="22" y="22"/>
                  </a:cubicBezTo>
                  <a:cubicBezTo>
                    <a:pt x="13" y="25"/>
                    <a:pt x="10" y="31"/>
                    <a:pt x="10" y="32"/>
                  </a:cubicBezTo>
                  <a:cubicBezTo>
                    <a:pt x="12" y="34"/>
                    <a:pt x="16" y="35"/>
                    <a:pt x="20" y="35"/>
                  </a:cubicBezTo>
                  <a:cubicBezTo>
                    <a:pt x="22" y="35"/>
                    <a:pt x="24" y="35"/>
                    <a:pt x="26" y="34"/>
                  </a:cubicBezTo>
                  <a:close/>
                  <a:moveTo>
                    <a:pt x="7" y="30"/>
                  </a:moveTo>
                  <a:cubicBezTo>
                    <a:pt x="8" y="29"/>
                    <a:pt x="12" y="22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8"/>
                    <a:pt x="21" y="17"/>
                    <a:pt x="20" y="16"/>
                  </a:cubicBezTo>
                  <a:cubicBezTo>
                    <a:pt x="12" y="19"/>
                    <a:pt x="4" y="18"/>
                    <a:pt x="3" y="18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3"/>
                    <a:pt x="5" y="27"/>
                    <a:pt x="7" y="30"/>
                  </a:cubicBezTo>
                  <a:close/>
                  <a:moveTo>
                    <a:pt x="4" y="16"/>
                  </a:moveTo>
                  <a:cubicBezTo>
                    <a:pt x="4" y="16"/>
                    <a:pt x="11" y="16"/>
                    <a:pt x="19" y="14"/>
                  </a:cubicBezTo>
                  <a:cubicBezTo>
                    <a:pt x="16" y="9"/>
                    <a:pt x="13" y="5"/>
                    <a:pt x="13" y="4"/>
                  </a:cubicBezTo>
                  <a:cubicBezTo>
                    <a:pt x="8" y="6"/>
                    <a:pt x="5" y="11"/>
                    <a:pt x="4" y="16"/>
                  </a:cubicBezTo>
                  <a:close/>
                  <a:moveTo>
                    <a:pt x="16" y="3"/>
                  </a:moveTo>
                  <a:cubicBezTo>
                    <a:pt x="16" y="4"/>
                    <a:pt x="19" y="8"/>
                    <a:pt x="22" y="13"/>
                  </a:cubicBezTo>
                  <a:cubicBezTo>
                    <a:pt x="28" y="10"/>
                    <a:pt x="30" y="7"/>
                    <a:pt x="31" y="7"/>
                  </a:cubicBezTo>
                  <a:cubicBezTo>
                    <a:pt x="28" y="4"/>
                    <a:pt x="24" y="3"/>
                    <a:pt x="20" y="3"/>
                  </a:cubicBezTo>
                  <a:cubicBezTo>
                    <a:pt x="18" y="3"/>
                    <a:pt x="17" y="3"/>
                    <a:pt x="16" y="3"/>
                  </a:cubicBezTo>
                  <a:close/>
                  <a:moveTo>
                    <a:pt x="32" y="9"/>
                  </a:moveTo>
                  <a:cubicBezTo>
                    <a:pt x="32" y="9"/>
                    <a:pt x="29" y="13"/>
                    <a:pt x="23" y="15"/>
                  </a:cubicBezTo>
                  <a:cubicBezTo>
                    <a:pt x="24" y="16"/>
                    <a:pt x="24" y="17"/>
                    <a:pt x="24" y="17"/>
                  </a:cubicBezTo>
                  <a:cubicBezTo>
                    <a:pt x="24" y="18"/>
                    <a:pt x="25" y="18"/>
                    <a:pt x="25" y="18"/>
                  </a:cubicBezTo>
                  <a:cubicBezTo>
                    <a:pt x="30" y="18"/>
                    <a:pt x="36" y="19"/>
                    <a:pt x="36" y="19"/>
                  </a:cubicBezTo>
                  <a:cubicBezTo>
                    <a:pt x="36" y="15"/>
                    <a:pt x="35" y="11"/>
                    <a:pt x="3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506788" y="3968750"/>
            <a:ext cx="144462" cy="141288"/>
            <a:chOff x="3506788" y="3968750"/>
            <a:chExt cx="144462" cy="141288"/>
          </a:xfrm>
        </p:grpSpPr>
        <p:sp>
          <p:nvSpPr>
            <p:cNvPr id="14372" name="Oval 36"/>
            <p:cNvSpPr>
              <a:spLocks noChangeArrowheads="1"/>
            </p:cNvSpPr>
            <p:nvPr/>
          </p:nvSpPr>
          <p:spPr bwMode="auto">
            <a:xfrm>
              <a:off x="3506788" y="3968750"/>
              <a:ext cx="144462" cy="141288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73" name="Freeform 37"/>
            <p:cNvSpPr>
              <a:spLocks noEditPoints="1"/>
            </p:cNvSpPr>
            <p:nvPr/>
          </p:nvSpPr>
          <p:spPr bwMode="auto">
            <a:xfrm>
              <a:off x="3546475" y="4003675"/>
              <a:ext cx="65088" cy="60325"/>
            </a:xfrm>
            <a:custGeom>
              <a:avLst/>
              <a:gdLst>
                <a:gd name="T0" fmla="*/ 9 w 39"/>
                <a:gd name="T1" fmla="*/ 4 h 37"/>
                <a:gd name="T2" fmla="*/ 5 w 39"/>
                <a:gd name="T3" fmla="*/ 8 h 37"/>
                <a:gd name="T4" fmla="*/ 0 w 39"/>
                <a:gd name="T5" fmla="*/ 4 h 37"/>
                <a:gd name="T6" fmla="*/ 5 w 39"/>
                <a:gd name="T7" fmla="*/ 0 h 37"/>
                <a:gd name="T8" fmla="*/ 9 w 39"/>
                <a:gd name="T9" fmla="*/ 4 h 37"/>
                <a:gd name="T10" fmla="*/ 1 w 39"/>
                <a:gd name="T11" fmla="*/ 37 h 37"/>
                <a:gd name="T12" fmla="*/ 1 w 39"/>
                <a:gd name="T13" fmla="*/ 11 h 37"/>
                <a:gd name="T14" fmla="*/ 9 w 39"/>
                <a:gd name="T15" fmla="*/ 11 h 37"/>
                <a:gd name="T16" fmla="*/ 9 w 39"/>
                <a:gd name="T17" fmla="*/ 37 h 37"/>
                <a:gd name="T18" fmla="*/ 1 w 39"/>
                <a:gd name="T19" fmla="*/ 37 h 37"/>
                <a:gd name="T20" fmla="*/ 14 w 39"/>
                <a:gd name="T21" fmla="*/ 19 h 37"/>
                <a:gd name="T22" fmla="*/ 14 w 39"/>
                <a:gd name="T23" fmla="*/ 11 h 37"/>
                <a:gd name="T24" fmla="*/ 21 w 39"/>
                <a:gd name="T25" fmla="*/ 11 h 37"/>
                <a:gd name="T26" fmla="*/ 21 w 39"/>
                <a:gd name="T27" fmla="*/ 15 h 37"/>
                <a:gd name="T28" fmla="*/ 21 w 39"/>
                <a:gd name="T29" fmla="*/ 15 h 37"/>
                <a:gd name="T30" fmla="*/ 29 w 39"/>
                <a:gd name="T31" fmla="*/ 10 h 37"/>
                <a:gd name="T32" fmla="*/ 39 w 39"/>
                <a:gd name="T33" fmla="*/ 22 h 37"/>
                <a:gd name="T34" fmla="*/ 39 w 39"/>
                <a:gd name="T35" fmla="*/ 37 h 37"/>
                <a:gd name="T36" fmla="*/ 31 w 39"/>
                <a:gd name="T37" fmla="*/ 37 h 37"/>
                <a:gd name="T38" fmla="*/ 31 w 39"/>
                <a:gd name="T39" fmla="*/ 23 h 37"/>
                <a:gd name="T40" fmla="*/ 26 w 39"/>
                <a:gd name="T41" fmla="*/ 17 h 37"/>
                <a:gd name="T42" fmla="*/ 22 w 39"/>
                <a:gd name="T43" fmla="*/ 20 h 37"/>
                <a:gd name="T44" fmla="*/ 22 w 39"/>
                <a:gd name="T45" fmla="*/ 22 h 37"/>
                <a:gd name="T46" fmla="*/ 22 w 39"/>
                <a:gd name="T47" fmla="*/ 37 h 37"/>
                <a:gd name="T48" fmla="*/ 14 w 39"/>
                <a:gd name="T49" fmla="*/ 37 h 37"/>
                <a:gd name="T50" fmla="*/ 14 w 39"/>
                <a:gd name="T51" fmla="*/ 1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" h="37">
                  <a:moveTo>
                    <a:pt x="9" y="4"/>
                  </a:moveTo>
                  <a:cubicBezTo>
                    <a:pt x="9" y="6"/>
                    <a:pt x="8" y="8"/>
                    <a:pt x="5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1"/>
                    <a:pt x="2" y="0"/>
                    <a:pt x="5" y="0"/>
                  </a:cubicBezTo>
                  <a:cubicBezTo>
                    <a:pt x="8" y="0"/>
                    <a:pt x="9" y="1"/>
                    <a:pt x="9" y="4"/>
                  </a:cubicBezTo>
                  <a:close/>
                  <a:moveTo>
                    <a:pt x="1" y="37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37"/>
                    <a:pt x="9" y="37"/>
                    <a:pt x="9" y="37"/>
                  </a:cubicBezTo>
                  <a:lnTo>
                    <a:pt x="1" y="37"/>
                  </a:lnTo>
                  <a:close/>
                  <a:moveTo>
                    <a:pt x="14" y="19"/>
                  </a:moveTo>
                  <a:cubicBezTo>
                    <a:pt x="14" y="16"/>
                    <a:pt x="14" y="13"/>
                    <a:pt x="14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3"/>
                    <a:pt x="25" y="10"/>
                    <a:pt x="29" y="10"/>
                  </a:cubicBezTo>
                  <a:cubicBezTo>
                    <a:pt x="35" y="10"/>
                    <a:pt x="39" y="14"/>
                    <a:pt x="39" y="22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19"/>
                    <a:pt x="29" y="17"/>
                    <a:pt x="26" y="17"/>
                  </a:cubicBezTo>
                  <a:cubicBezTo>
                    <a:pt x="24" y="17"/>
                    <a:pt x="23" y="19"/>
                    <a:pt x="22" y="20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14" y="37"/>
                    <a:pt x="14" y="37"/>
                    <a:pt x="14" y="37"/>
                  </a:cubicBezTo>
                  <a:lnTo>
                    <a:pt x="14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4374" name="Freeform 38" descr="u=2137848116,541256983&amp;fm=15&amp;gp=0"/>
          <p:cNvSpPr/>
          <p:nvPr/>
        </p:nvSpPr>
        <p:spPr bwMode="auto">
          <a:xfrm>
            <a:off x="5168900" y="3024188"/>
            <a:ext cx="1223963" cy="1225550"/>
          </a:xfrm>
          <a:custGeom>
            <a:avLst/>
            <a:gdLst>
              <a:gd name="T0" fmla="*/ 371 w 741"/>
              <a:gd name="T1" fmla="*/ 0 h 740"/>
              <a:gd name="T2" fmla="*/ 0 w 741"/>
              <a:gd name="T3" fmla="*/ 370 h 740"/>
              <a:gd name="T4" fmla="*/ 371 w 741"/>
              <a:gd name="T5" fmla="*/ 740 h 740"/>
              <a:gd name="T6" fmla="*/ 741 w 741"/>
              <a:gd name="T7" fmla="*/ 370 h 740"/>
              <a:gd name="T8" fmla="*/ 741 w 741"/>
              <a:gd name="T9" fmla="*/ 0 h 740"/>
              <a:gd name="T10" fmla="*/ 371 w 741"/>
              <a:gd name="T11" fmla="*/ 0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41" h="740">
                <a:moveTo>
                  <a:pt x="371" y="0"/>
                </a:moveTo>
                <a:cubicBezTo>
                  <a:pt x="166" y="0"/>
                  <a:pt x="0" y="165"/>
                  <a:pt x="0" y="370"/>
                </a:cubicBezTo>
                <a:cubicBezTo>
                  <a:pt x="0" y="574"/>
                  <a:pt x="166" y="740"/>
                  <a:pt x="371" y="740"/>
                </a:cubicBezTo>
                <a:cubicBezTo>
                  <a:pt x="575" y="740"/>
                  <a:pt x="741" y="574"/>
                  <a:pt x="741" y="370"/>
                </a:cubicBezTo>
                <a:cubicBezTo>
                  <a:pt x="741" y="0"/>
                  <a:pt x="741" y="0"/>
                  <a:pt x="741" y="0"/>
                </a:cubicBezTo>
                <a:lnTo>
                  <a:pt x="371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 r="-130"/>
            </a:stretch>
          </a:blipFill>
          <a:ln w="38100" cmpd="sng">
            <a:solidFill>
              <a:srgbClr val="E4402F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375" name="Rectangle 39"/>
          <p:cNvSpPr>
            <a:spLocks noChangeArrowheads="1"/>
          </p:cNvSpPr>
          <p:nvPr/>
        </p:nvSpPr>
        <p:spPr bwMode="auto">
          <a:xfrm>
            <a:off x="6761163" y="2947988"/>
            <a:ext cx="974369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zh-CN" sz="1200" b="1" dirty="0">
                <a:solidFill>
                  <a:schemeClr val="bg1">
                    <a:lumMod val="50000"/>
                  </a:schemeClr>
                </a:solidFill>
                <a:ea typeface="微软雅黑" panose="020B0503020204020204" pitchFamily="34" charset="-122"/>
              </a:rPr>
              <a:t>Harold Houdini</a:t>
            </a:r>
            <a:endParaRPr lang="zh-CN" altLang="zh-CN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376" name="Rectangle 40"/>
          <p:cNvSpPr>
            <a:spLocks noChangeArrowheads="1"/>
          </p:cNvSpPr>
          <p:nvPr/>
        </p:nvSpPr>
        <p:spPr bwMode="auto">
          <a:xfrm>
            <a:off x="6761163" y="3217863"/>
            <a:ext cx="389530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zh-CN" sz="800">
                <a:solidFill>
                  <a:srgbClr val="E4402F"/>
                </a:solidFill>
                <a:ea typeface="微软雅黑" panose="020B0503020204020204" pitchFamily="34" charset="-122"/>
              </a:rPr>
              <a:t>Designer </a:t>
            </a:r>
            <a:endParaRPr lang="zh-CN" altLang="zh-CN" sz="800">
              <a:solidFill>
                <a:srgbClr val="E4402F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754813" y="3968750"/>
            <a:ext cx="144462" cy="141288"/>
            <a:chOff x="6754813" y="3968750"/>
            <a:chExt cx="144462" cy="141288"/>
          </a:xfrm>
        </p:grpSpPr>
        <p:sp>
          <p:nvSpPr>
            <p:cNvPr id="14377" name="Oval 41"/>
            <p:cNvSpPr>
              <a:spLocks noChangeArrowheads="1"/>
            </p:cNvSpPr>
            <p:nvPr/>
          </p:nvSpPr>
          <p:spPr bwMode="auto">
            <a:xfrm>
              <a:off x="6754813" y="3968750"/>
              <a:ext cx="144462" cy="141288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78" name="Freeform 42"/>
            <p:cNvSpPr/>
            <p:nvPr/>
          </p:nvSpPr>
          <p:spPr bwMode="auto">
            <a:xfrm>
              <a:off x="6794500" y="4013200"/>
              <a:ext cx="65088" cy="52388"/>
            </a:xfrm>
            <a:custGeom>
              <a:avLst/>
              <a:gdLst>
                <a:gd name="T0" fmla="*/ 39 w 39"/>
                <a:gd name="T1" fmla="*/ 4 h 32"/>
                <a:gd name="T2" fmla="*/ 34 w 39"/>
                <a:gd name="T3" fmla="*/ 5 h 32"/>
                <a:gd name="T4" fmla="*/ 38 w 39"/>
                <a:gd name="T5" fmla="*/ 1 h 32"/>
                <a:gd name="T6" fmla="*/ 33 w 39"/>
                <a:gd name="T7" fmla="*/ 3 h 32"/>
                <a:gd name="T8" fmla="*/ 27 w 39"/>
                <a:gd name="T9" fmla="*/ 0 h 32"/>
                <a:gd name="T10" fmla="*/ 19 w 39"/>
                <a:gd name="T11" fmla="*/ 8 h 32"/>
                <a:gd name="T12" fmla="*/ 19 w 39"/>
                <a:gd name="T13" fmla="*/ 10 h 32"/>
                <a:gd name="T14" fmla="*/ 3 w 39"/>
                <a:gd name="T15" fmla="*/ 2 h 32"/>
                <a:gd name="T16" fmla="*/ 2 w 39"/>
                <a:gd name="T17" fmla="*/ 6 h 32"/>
                <a:gd name="T18" fmla="*/ 6 w 39"/>
                <a:gd name="T19" fmla="*/ 12 h 32"/>
                <a:gd name="T20" fmla="*/ 2 w 39"/>
                <a:gd name="T21" fmla="*/ 11 h 32"/>
                <a:gd name="T22" fmla="*/ 2 w 39"/>
                <a:gd name="T23" fmla="*/ 11 h 32"/>
                <a:gd name="T24" fmla="*/ 8 w 39"/>
                <a:gd name="T25" fmla="*/ 19 h 32"/>
                <a:gd name="T26" fmla="*/ 6 w 39"/>
                <a:gd name="T27" fmla="*/ 19 h 32"/>
                <a:gd name="T28" fmla="*/ 5 w 39"/>
                <a:gd name="T29" fmla="*/ 19 h 32"/>
                <a:gd name="T30" fmla="*/ 12 w 39"/>
                <a:gd name="T31" fmla="*/ 25 h 32"/>
                <a:gd name="T32" fmla="*/ 2 w 39"/>
                <a:gd name="T33" fmla="*/ 28 h 32"/>
                <a:gd name="T34" fmla="*/ 0 w 39"/>
                <a:gd name="T35" fmla="*/ 28 h 32"/>
                <a:gd name="T36" fmla="*/ 13 w 39"/>
                <a:gd name="T37" fmla="*/ 32 h 32"/>
                <a:gd name="T38" fmla="*/ 35 w 39"/>
                <a:gd name="T39" fmla="*/ 9 h 32"/>
                <a:gd name="T40" fmla="*/ 35 w 39"/>
                <a:gd name="T41" fmla="*/ 8 h 32"/>
                <a:gd name="T42" fmla="*/ 39 w 39"/>
                <a:gd name="T43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9" h="32">
                  <a:moveTo>
                    <a:pt x="39" y="4"/>
                  </a:moveTo>
                  <a:cubicBezTo>
                    <a:pt x="37" y="5"/>
                    <a:pt x="36" y="5"/>
                    <a:pt x="34" y="5"/>
                  </a:cubicBezTo>
                  <a:cubicBezTo>
                    <a:pt x="36" y="4"/>
                    <a:pt x="37" y="3"/>
                    <a:pt x="38" y="1"/>
                  </a:cubicBezTo>
                  <a:cubicBezTo>
                    <a:pt x="36" y="2"/>
                    <a:pt x="35" y="3"/>
                    <a:pt x="33" y="3"/>
                  </a:cubicBezTo>
                  <a:cubicBezTo>
                    <a:pt x="31" y="1"/>
                    <a:pt x="29" y="0"/>
                    <a:pt x="27" y="0"/>
                  </a:cubicBezTo>
                  <a:cubicBezTo>
                    <a:pt x="23" y="0"/>
                    <a:pt x="19" y="4"/>
                    <a:pt x="19" y="8"/>
                  </a:cubicBezTo>
                  <a:cubicBezTo>
                    <a:pt x="19" y="9"/>
                    <a:pt x="19" y="9"/>
                    <a:pt x="19" y="10"/>
                  </a:cubicBezTo>
                  <a:cubicBezTo>
                    <a:pt x="13" y="10"/>
                    <a:pt x="7" y="7"/>
                    <a:pt x="3" y="2"/>
                  </a:cubicBezTo>
                  <a:cubicBezTo>
                    <a:pt x="2" y="3"/>
                    <a:pt x="2" y="4"/>
                    <a:pt x="2" y="6"/>
                  </a:cubicBezTo>
                  <a:cubicBezTo>
                    <a:pt x="2" y="8"/>
                    <a:pt x="3" y="11"/>
                    <a:pt x="6" y="12"/>
                  </a:cubicBezTo>
                  <a:cubicBezTo>
                    <a:pt x="4" y="12"/>
                    <a:pt x="3" y="12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5"/>
                    <a:pt x="5" y="18"/>
                    <a:pt x="8" y="19"/>
                  </a:cubicBezTo>
                  <a:cubicBezTo>
                    <a:pt x="8" y="19"/>
                    <a:pt x="7" y="19"/>
                    <a:pt x="6" y="19"/>
                  </a:cubicBezTo>
                  <a:cubicBezTo>
                    <a:pt x="6" y="19"/>
                    <a:pt x="5" y="19"/>
                    <a:pt x="5" y="19"/>
                  </a:cubicBezTo>
                  <a:cubicBezTo>
                    <a:pt x="6" y="22"/>
                    <a:pt x="9" y="25"/>
                    <a:pt x="12" y="25"/>
                  </a:cubicBezTo>
                  <a:cubicBezTo>
                    <a:pt x="9" y="27"/>
                    <a:pt x="6" y="28"/>
                    <a:pt x="2" y="28"/>
                  </a:cubicBezTo>
                  <a:cubicBezTo>
                    <a:pt x="2" y="28"/>
                    <a:pt x="1" y="28"/>
                    <a:pt x="0" y="28"/>
                  </a:cubicBezTo>
                  <a:cubicBezTo>
                    <a:pt x="4" y="30"/>
                    <a:pt x="8" y="32"/>
                    <a:pt x="13" y="32"/>
                  </a:cubicBezTo>
                  <a:cubicBezTo>
                    <a:pt x="27" y="32"/>
                    <a:pt x="35" y="20"/>
                    <a:pt x="35" y="9"/>
                  </a:cubicBezTo>
                  <a:cubicBezTo>
                    <a:pt x="35" y="9"/>
                    <a:pt x="35" y="8"/>
                    <a:pt x="35" y="8"/>
                  </a:cubicBezTo>
                  <a:cubicBezTo>
                    <a:pt x="36" y="7"/>
                    <a:pt x="38" y="6"/>
                    <a:pt x="39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026275" y="3968750"/>
            <a:ext cx="144463" cy="141288"/>
            <a:chOff x="7026275" y="3968750"/>
            <a:chExt cx="144463" cy="141288"/>
          </a:xfrm>
        </p:grpSpPr>
        <p:sp>
          <p:nvSpPr>
            <p:cNvPr id="14379" name="Oval 43"/>
            <p:cNvSpPr>
              <a:spLocks noChangeArrowheads="1"/>
            </p:cNvSpPr>
            <p:nvPr/>
          </p:nvSpPr>
          <p:spPr bwMode="auto">
            <a:xfrm>
              <a:off x="7026275" y="3968750"/>
              <a:ext cx="144463" cy="141288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80" name="Freeform 44"/>
            <p:cNvSpPr/>
            <p:nvPr/>
          </p:nvSpPr>
          <p:spPr bwMode="auto">
            <a:xfrm>
              <a:off x="7081838" y="4008438"/>
              <a:ext cx="33337" cy="61912"/>
            </a:xfrm>
            <a:custGeom>
              <a:avLst/>
              <a:gdLst>
                <a:gd name="T0" fmla="*/ 4 w 20"/>
                <a:gd name="T1" fmla="*/ 21 h 38"/>
                <a:gd name="T2" fmla="*/ 4 w 20"/>
                <a:gd name="T3" fmla="*/ 38 h 38"/>
                <a:gd name="T4" fmla="*/ 13 w 20"/>
                <a:gd name="T5" fmla="*/ 38 h 38"/>
                <a:gd name="T6" fmla="*/ 13 w 20"/>
                <a:gd name="T7" fmla="*/ 21 h 38"/>
                <a:gd name="T8" fmla="*/ 18 w 20"/>
                <a:gd name="T9" fmla="*/ 21 h 38"/>
                <a:gd name="T10" fmla="*/ 20 w 20"/>
                <a:gd name="T11" fmla="*/ 14 h 38"/>
                <a:gd name="T12" fmla="*/ 13 w 20"/>
                <a:gd name="T13" fmla="*/ 14 h 38"/>
                <a:gd name="T14" fmla="*/ 13 w 20"/>
                <a:gd name="T15" fmla="*/ 9 h 38"/>
                <a:gd name="T16" fmla="*/ 14 w 20"/>
                <a:gd name="T17" fmla="*/ 7 h 38"/>
                <a:gd name="T18" fmla="*/ 18 w 20"/>
                <a:gd name="T19" fmla="*/ 7 h 38"/>
                <a:gd name="T20" fmla="*/ 18 w 20"/>
                <a:gd name="T21" fmla="*/ 0 h 38"/>
                <a:gd name="T22" fmla="*/ 11 w 20"/>
                <a:gd name="T23" fmla="*/ 0 h 38"/>
                <a:gd name="T24" fmla="*/ 4 w 20"/>
                <a:gd name="T25" fmla="*/ 6 h 38"/>
                <a:gd name="T26" fmla="*/ 4 w 20"/>
                <a:gd name="T27" fmla="*/ 14 h 38"/>
                <a:gd name="T28" fmla="*/ 0 w 20"/>
                <a:gd name="T29" fmla="*/ 14 h 38"/>
                <a:gd name="T30" fmla="*/ 0 w 20"/>
                <a:gd name="T31" fmla="*/ 21 h 38"/>
                <a:gd name="T32" fmla="*/ 4 w 20"/>
                <a:gd name="T33" fmla="*/ 2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38">
                  <a:moveTo>
                    <a:pt x="4" y="21"/>
                  </a:moveTo>
                  <a:cubicBezTo>
                    <a:pt x="4" y="38"/>
                    <a:pt x="4" y="38"/>
                    <a:pt x="4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1"/>
                    <a:pt x="13" y="9"/>
                  </a:cubicBezTo>
                  <a:cubicBezTo>
                    <a:pt x="13" y="8"/>
                    <a:pt x="13" y="7"/>
                    <a:pt x="14" y="7"/>
                  </a:cubicBezTo>
                  <a:cubicBezTo>
                    <a:pt x="16" y="7"/>
                    <a:pt x="18" y="7"/>
                    <a:pt x="18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5" y="0"/>
                    <a:pt x="11" y="0"/>
                  </a:cubicBezTo>
                  <a:cubicBezTo>
                    <a:pt x="8" y="0"/>
                    <a:pt x="4" y="3"/>
                    <a:pt x="4" y="6"/>
                  </a:cubicBezTo>
                  <a:cubicBezTo>
                    <a:pt x="4" y="10"/>
                    <a:pt x="4" y="14"/>
                    <a:pt x="4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21"/>
                    <a:pt x="0" y="21"/>
                    <a:pt x="0" y="21"/>
                  </a:cubicBezTo>
                  <a:lnTo>
                    <a:pt x="4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567613" y="3968750"/>
            <a:ext cx="144462" cy="141288"/>
            <a:chOff x="7567613" y="3968750"/>
            <a:chExt cx="144462" cy="141288"/>
          </a:xfrm>
        </p:grpSpPr>
        <p:sp>
          <p:nvSpPr>
            <p:cNvPr id="14381" name="Oval 45"/>
            <p:cNvSpPr>
              <a:spLocks noChangeArrowheads="1"/>
            </p:cNvSpPr>
            <p:nvPr/>
          </p:nvSpPr>
          <p:spPr bwMode="auto">
            <a:xfrm>
              <a:off x="7567613" y="3968750"/>
              <a:ext cx="144462" cy="141288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82" name="Freeform 46"/>
            <p:cNvSpPr>
              <a:spLocks noEditPoints="1"/>
            </p:cNvSpPr>
            <p:nvPr/>
          </p:nvSpPr>
          <p:spPr bwMode="auto">
            <a:xfrm>
              <a:off x="7607300" y="4008438"/>
              <a:ext cx="65088" cy="61912"/>
            </a:xfrm>
            <a:custGeom>
              <a:avLst/>
              <a:gdLst>
                <a:gd name="T0" fmla="*/ 20 w 39"/>
                <a:gd name="T1" fmla="*/ 38 h 38"/>
                <a:gd name="T2" fmla="*/ 0 w 39"/>
                <a:gd name="T3" fmla="*/ 19 h 38"/>
                <a:gd name="T4" fmla="*/ 20 w 39"/>
                <a:gd name="T5" fmla="*/ 0 h 38"/>
                <a:gd name="T6" fmla="*/ 39 w 39"/>
                <a:gd name="T7" fmla="*/ 19 h 38"/>
                <a:gd name="T8" fmla="*/ 20 w 39"/>
                <a:gd name="T9" fmla="*/ 38 h 38"/>
                <a:gd name="T10" fmla="*/ 36 w 39"/>
                <a:gd name="T11" fmla="*/ 22 h 38"/>
                <a:gd name="T12" fmla="*/ 26 w 39"/>
                <a:gd name="T13" fmla="*/ 21 h 38"/>
                <a:gd name="T14" fmla="*/ 29 w 39"/>
                <a:gd name="T15" fmla="*/ 33 h 38"/>
                <a:gd name="T16" fmla="*/ 36 w 39"/>
                <a:gd name="T17" fmla="*/ 22 h 38"/>
                <a:gd name="T18" fmla="*/ 26 w 39"/>
                <a:gd name="T19" fmla="*/ 34 h 38"/>
                <a:gd name="T20" fmla="*/ 23 w 39"/>
                <a:gd name="T21" fmla="*/ 22 h 38"/>
                <a:gd name="T22" fmla="*/ 22 w 39"/>
                <a:gd name="T23" fmla="*/ 22 h 38"/>
                <a:gd name="T24" fmla="*/ 10 w 39"/>
                <a:gd name="T25" fmla="*/ 32 h 38"/>
                <a:gd name="T26" fmla="*/ 20 w 39"/>
                <a:gd name="T27" fmla="*/ 35 h 38"/>
                <a:gd name="T28" fmla="*/ 26 w 39"/>
                <a:gd name="T29" fmla="*/ 34 h 38"/>
                <a:gd name="T30" fmla="*/ 7 w 39"/>
                <a:gd name="T31" fmla="*/ 30 h 38"/>
                <a:gd name="T32" fmla="*/ 21 w 39"/>
                <a:gd name="T33" fmla="*/ 19 h 38"/>
                <a:gd name="T34" fmla="*/ 21 w 39"/>
                <a:gd name="T35" fmla="*/ 19 h 38"/>
                <a:gd name="T36" fmla="*/ 20 w 39"/>
                <a:gd name="T37" fmla="*/ 16 h 38"/>
                <a:gd name="T38" fmla="*/ 3 w 39"/>
                <a:gd name="T39" fmla="*/ 18 h 38"/>
                <a:gd name="T40" fmla="*/ 3 w 39"/>
                <a:gd name="T41" fmla="*/ 19 h 38"/>
                <a:gd name="T42" fmla="*/ 7 w 39"/>
                <a:gd name="T43" fmla="*/ 30 h 38"/>
                <a:gd name="T44" fmla="*/ 4 w 39"/>
                <a:gd name="T45" fmla="*/ 16 h 38"/>
                <a:gd name="T46" fmla="*/ 19 w 39"/>
                <a:gd name="T47" fmla="*/ 14 h 38"/>
                <a:gd name="T48" fmla="*/ 13 w 39"/>
                <a:gd name="T49" fmla="*/ 4 h 38"/>
                <a:gd name="T50" fmla="*/ 4 w 39"/>
                <a:gd name="T51" fmla="*/ 16 h 38"/>
                <a:gd name="T52" fmla="*/ 16 w 39"/>
                <a:gd name="T53" fmla="*/ 3 h 38"/>
                <a:gd name="T54" fmla="*/ 22 w 39"/>
                <a:gd name="T55" fmla="*/ 13 h 38"/>
                <a:gd name="T56" fmla="*/ 31 w 39"/>
                <a:gd name="T57" fmla="*/ 7 h 38"/>
                <a:gd name="T58" fmla="*/ 20 w 39"/>
                <a:gd name="T59" fmla="*/ 3 h 38"/>
                <a:gd name="T60" fmla="*/ 16 w 39"/>
                <a:gd name="T61" fmla="*/ 3 h 38"/>
                <a:gd name="T62" fmla="*/ 32 w 39"/>
                <a:gd name="T63" fmla="*/ 9 h 38"/>
                <a:gd name="T64" fmla="*/ 23 w 39"/>
                <a:gd name="T65" fmla="*/ 15 h 38"/>
                <a:gd name="T66" fmla="*/ 24 w 39"/>
                <a:gd name="T67" fmla="*/ 17 h 38"/>
                <a:gd name="T68" fmla="*/ 25 w 39"/>
                <a:gd name="T69" fmla="*/ 18 h 38"/>
                <a:gd name="T70" fmla="*/ 36 w 39"/>
                <a:gd name="T71" fmla="*/ 19 h 38"/>
                <a:gd name="T72" fmla="*/ 32 w 39"/>
                <a:gd name="T73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9" h="38">
                  <a:moveTo>
                    <a:pt x="20" y="38"/>
                  </a:moveTo>
                  <a:cubicBezTo>
                    <a:pt x="9" y="38"/>
                    <a:pt x="0" y="30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0" y="0"/>
                    <a:pt x="39" y="8"/>
                    <a:pt x="39" y="19"/>
                  </a:cubicBezTo>
                  <a:cubicBezTo>
                    <a:pt x="39" y="30"/>
                    <a:pt x="30" y="38"/>
                    <a:pt x="20" y="38"/>
                  </a:cubicBezTo>
                  <a:close/>
                  <a:moveTo>
                    <a:pt x="36" y="22"/>
                  </a:moveTo>
                  <a:cubicBezTo>
                    <a:pt x="35" y="21"/>
                    <a:pt x="31" y="20"/>
                    <a:pt x="26" y="21"/>
                  </a:cubicBezTo>
                  <a:cubicBezTo>
                    <a:pt x="28" y="27"/>
                    <a:pt x="29" y="32"/>
                    <a:pt x="29" y="33"/>
                  </a:cubicBezTo>
                  <a:cubicBezTo>
                    <a:pt x="32" y="30"/>
                    <a:pt x="35" y="26"/>
                    <a:pt x="36" y="22"/>
                  </a:cubicBezTo>
                  <a:close/>
                  <a:moveTo>
                    <a:pt x="26" y="34"/>
                  </a:moveTo>
                  <a:cubicBezTo>
                    <a:pt x="26" y="33"/>
                    <a:pt x="25" y="28"/>
                    <a:pt x="23" y="22"/>
                  </a:cubicBezTo>
                  <a:cubicBezTo>
                    <a:pt x="23" y="22"/>
                    <a:pt x="22" y="22"/>
                    <a:pt x="22" y="22"/>
                  </a:cubicBezTo>
                  <a:cubicBezTo>
                    <a:pt x="13" y="25"/>
                    <a:pt x="10" y="31"/>
                    <a:pt x="10" y="32"/>
                  </a:cubicBezTo>
                  <a:cubicBezTo>
                    <a:pt x="12" y="34"/>
                    <a:pt x="16" y="35"/>
                    <a:pt x="20" y="35"/>
                  </a:cubicBezTo>
                  <a:cubicBezTo>
                    <a:pt x="22" y="35"/>
                    <a:pt x="24" y="35"/>
                    <a:pt x="26" y="34"/>
                  </a:cubicBezTo>
                  <a:close/>
                  <a:moveTo>
                    <a:pt x="7" y="30"/>
                  </a:moveTo>
                  <a:cubicBezTo>
                    <a:pt x="8" y="29"/>
                    <a:pt x="12" y="22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8"/>
                    <a:pt x="21" y="17"/>
                    <a:pt x="20" y="16"/>
                  </a:cubicBezTo>
                  <a:cubicBezTo>
                    <a:pt x="12" y="19"/>
                    <a:pt x="4" y="18"/>
                    <a:pt x="3" y="18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3"/>
                    <a:pt x="5" y="27"/>
                    <a:pt x="7" y="30"/>
                  </a:cubicBezTo>
                  <a:close/>
                  <a:moveTo>
                    <a:pt x="4" y="16"/>
                  </a:moveTo>
                  <a:cubicBezTo>
                    <a:pt x="4" y="16"/>
                    <a:pt x="11" y="16"/>
                    <a:pt x="19" y="14"/>
                  </a:cubicBezTo>
                  <a:cubicBezTo>
                    <a:pt x="16" y="9"/>
                    <a:pt x="13" y="5"/>
                    <a:pt x="13" y="4"/>
                  </a:cubicBezTo>
                  <a:cubicBezTo>
                    <a:pt x="8" y="6"/>
                    <a:pt x="5" y="11"/>
                    <a:pt x="4" y="16"/>
                  </a:cubicBezTo>
                  <a:close/>
                  <a:moveTo>
                    <a:pt x="16" y="3"/>
                  </a:moveTo>
                  <a:cubicBezTo>
                    <a:pt x="16" y="4"/>
                    <a:pt x="19" y="8"/>
                    <a:pt x="22" y="13"/>
                  </a:cubicBezTo>
                  <a:cubicBezTo>
                    <a:pt x="28" y="10"/>
                    <a:pt x="30" y="7"/>
                    <a:pt x="31" y="7"/>
                  </a:cubicBezTo>
                  <a:cubicBezTo>
                    <a:pt x="28" y="4"/>
                    <a:pt x="24" y="3"/>
                    <a:pt x="20" y="3"/>
                  </a:cubicBezTo>
                  <a:cubicBezTo>
                    <a:pt x="18" y="3"/>
                    <a:pt x="17" y="3"/>
                    <a:pt x="16" y="3"/>
                  </a:cubicBezTo>
                  <a:close/>
                  <a:moveTo>
                    <a:pt x="32" y="9"/>
                  </a:moveTo>
                  <a:cubicBezTo>
                    <a:pt x="32" y="9"/>
                    <a:pt x="29" y="13"/>
                    <a:pt x="23" y="15"/>
                  </a:cubicBezTo>
                  <a:cubicBezTo>
                    <a:pt x="24" y="16"/>
                    <a:pt x="24" y="17"/>
                    <a:pt x="24" y="17"/>
                  </a:cubicBezTo>
                  <a:cubicBezTo>
                    <a:pt x="24" y="18"/>
                    <a:pt x="25" y="18"/>
                    <a:pt x="25" y="18"/>
                  </a:cubicBezTo>
                  <a:cubicBezTo>
                    <a:pt x="30" y="18"/>
                    <a:pt x="36" y="19"/>
                    <a:pt x="36" y="19"/>
                  </a:cubicBezTo>
                  <a:cubicBezTo>
                    <a:pt x="36" y="15"/>
                    <a:pt x="35" y="11"/>
                    <a:pt x="32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297738" y="3968750"/>
            <a:ext cx="142875" cy="141288"/>
            <a:chOff x="7297738" y="3968750"/>
            <a:chExt cx="142875" cy="141288"/>
          </a:xfrm>
        </p:grpSpPr>
        <p:sp>
          <p:nvSpPr>
            <p:cNvPr id="14383" name="Oval 47"/>
            <p:cNvSpPr>
              <a:spLocks noChangeArrowheads="1"/>
            </p:cNvSpPr>
            <p:nvPr/>
          </p:nvSpPr>
          <p:spPr bwMode="auto">
            <a:xfrm>
              <a:off x="7297738" y="3968750"/>
              <a:ext cx="142875" cy="141288"/>
            </a:xfrm>
            <a:prstGeom prst="ellipse">
              <a:avLst/>
            </a:prstGeom>
            <a:solidFill>
              <a:srgbClr val="E4402F"/>
            </a:solidFill>
            <a:ln>
              <a:solidFill>
                <a:srgbClr val="CBAB89"/>
              </a:solidFill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384" name="Freeform 48"/>
            <p:cNvSpPr>
              <a:spLocks noEditPoints="1"/>
            </p:cNvSpPr>
            <p:nvPr/>
          </p:nvSpPr>
          <p:spPr bwMode="auto">
            <a:xfrm>
              <a:off x="7337425" y="4003675"/>
              <a:ext cx="63500" cy="60325"/>
            </a:xfrm>
            <a:custGeom>
              <a:avLst/>
              <a:gdLst>
                <a:gd name="T0" fmla="*/ 9 w 39"/>
                <a:gd name="T1" fmla="*/ 4 h 37"/>
                <a:gd name="T2" fmla="*/ 5 w 39"/>
                <a:gd name="T3" fmla="*/ 8 h 37"/>
                <a:gd name="T4" fmla="*/ 0 w 39"/>
                <a:gd name="T5" fmla="*/ 4 h 37"/>
                <a:gd name="T6" fmla="*/ 5 w 39"/>
                <a:gd name="T7" fmla="*/ 0 h 37"/>
                <a:gd name="T8" fmla="*/ 9 w 39"/>
                <a:gd name="T9" fmla="*/ 4 h 37"/>
                <a:gd name="T10" fmla="*/ 1 w 39"/>
                <a:gd name="T11" fmla="*/ 37 h 37"/>
                <a:gd name="T12" fmla="*/ 1 w 39"/>
                <a:gd name="T13" fmla="*/ 11 h 37"/>
                <a:gd name="T14" fmla="*/ 9 w 39"/>
                <a:gd name="T15" fmla="*/ 11 h 37"/>
                <a:gd name="T16" fmla="*/ 9 w 39"/>
                <a:gd name="T17" fmla="*/ 37 h 37"/>
                <a:gd name="T18" fmla="*/ 1 w 39"/>
                <a:gd name="T19" fmla="*/ 37 h 37"/>
                <a:gd name="T20" fmla="*/ 14 w 39"/>
                <a:gd name="T21" fmla="*/ 19 h 37"/>
                <a:gd name="T22" fmla="*/ 14 w 39"/>
                <a:gd name="T23" fmla="*/ 11 h 37"/>
                <a:gd name="T24" fmla="*/ 21 w 39"/>
                <a:gd name="T25" fmla="*/ 11 h 37"/>
                <a:gd name="T26" fmla="*/ 21 w 39"/>
                <a:gd name="T27" fmla="*/ 15 h 37"/>
                <a:gd name="T28" fmla="*/ 21 w 39"/>
                <a:gd name="T29" fmla="*/ 15 h 37"/>
                <a:gd name="T30" fmla="*/ 29 w 39"/>
                <a:gd name="T31" fmla="*/ 10 h 37"/>
                <a:gd name="T32" fmla="*/ 39 w 39"/>
                <a:gd name="T33" fmla="*/ 22 h 37"/>
                <a:gd name="T34" fmla="*/ 39 w 39"/>
                <a:gd name="T35" fmla="*/ 37 h 37"/>
                <a:gd name="T36" fmla="*/ 31 w 39"/>
                <a:gd name="T37" fmla="*/ 37 h 37"/>
                <a:gd name="T38" fmla="*/ 31 w 39"/>
                <a:gd name="T39" fmla="*/ 23 h 37"/>
                <a:gd name="T40" fmla="*/ 26 w 39"/>
                <a:gd name="T41" fmla="*/ 17 h 37"/>
                <a:gd name="T42" fmla="*/ 22 w 39"/>
                <a:gd name="T43" fmla="*/ 20 h 37"/>
                <a:gd name="T44" fmla="*/ 22 w 39"/>
                <a:gd name="T45" fmla="*/ 22 h 37"/>
                <a:gd name="T46" fmla="*/ 22 w 39"/>
                <a:gd name="T47" fmla="*/ 37 h 37"/>
                <a:gd name="T48" fmla="*/ 14 w 39"/>
                <a:gd name="T49" fmla="*/ 37 h 37"/>
                <a:gd name="T50" fmla="*/ 14 w 39"/>
                <a:gd name="T51" fmla="*/ 1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9" h="37">
                  <a:moveTo>
                    <a:pt x="9" y="4"/>
                  </a:moveTo>
                  <a:cubicBezTo>
                    <a:pt x="9" y="6"/>
                    <a:pt x="8" y="8"/>
                    <a:pt x="5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1"/>
                    <a:pt x="2" y="0"/>
                    <a:pt x="5" y="0"/>
                  </a:cubicBezTo>
                  <a:cubicBezTo>
                    <a:pt x="8" y="0"/>
                    <a:pt x="9" y="1"/>
                    <a:pt x="9" y="4"/>
                  </a:cubicBezTo>
                  <a:close/>
                  <a:moveTo>
                    <a:pt x="1" y="37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37"/>
                    <a:pt x="9" y="37"/>
                    <a:pt x="9" y="37"/>
                  </a:cubicBezTo>
                  <a:lnTo>
                    <a:pt x="1" y="37"/>
                  </a:lnTo>
                  <a:close/>
                  <a:moveTo>
                    <a:pt x="14" y="19"/>
                  </a:moveTo>
                  <a:cubicBezTo>
                    <a:pt x="14" y="16"/>
                    <a:pt x="14" y="13"/>
                    <a:pt x="14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3"/>
                    <a:pt x="25" y="10"/>
                    <a:pt x="29" y="10"/>
                  </a:cubicBezTo>
                  <a:cubicBezTo>
                    <a:pt x="35" y="10"/>
                    <a:pt x="39" y="14"/>
                    <a:pt x="39" y="22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19"/>
                    <a:pt x="29" y="17"/>
                    <a:pt x="26" y="17"/>
                  </a:cubicBezTo>
                  <a:cubicBezTo>
                    <a:pt x="24" y="17"/>
                    <a:pt x="23" y="19"/>
                    <a:pt x="22" y="20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14" y="37"/>
                    <a:pt x="14" y="37"/>
                    <a:pt x="14" y="37"/>
                  </a:cubicBezTo>
                  <a:lnTo>
                    <a:pt x="14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4385" name="Rectangle 49"/>
          <p:cNvSpPr>
            <a:spLocks noChangeArrowheads="1"/>
          </p:cNvSpPr>
          <p:nvPr/>
        </p:nvSpPr>
        <p:spPr bwMode="auto">
          <a:xfrm>
            <a:off x="2971800" y="3487738"/>
            <a:ext cx="131286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zh-CN" sz="800">
                <a:solidFill>
                  <a:schemeClr val="bg1">
                    <a:lumMod val="50000"/>
                  </a:schemeClr>
                </a:solidFill>
                <a:ea typeface="微软雅黑" panose="020B0503020204020204" pitchFamily="34" charset="-122"/>
              </a:rPr>
              <a:t>We have many PowerPoint templates that has been specifically designed.</a:t>
            </a:r>
            <a:endParaRPr lang="zh-CN" altLang="zh-CN" sz="80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4386" name="Rectangle 50"/>
          <p:cNvSpPr>
            <a:spLocks noChangeArrowheads="1"/>
          </p:cNvSpPr>
          <p:nvPr/>
        </p:nvSpPr>
        <p:spPr bwMode="auto">
          <a:xfrm>
            <a:off x="6761163" y="3487738"/>
            <a:ext cx="14414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zh-CN" sz="800">
                <a:solidFill>
                  <a:schemeClr val="bg1">
                    <a:lumMod val="50000"/>
                  </a:schemeClr>
                </a:solidFill>
                <a:ea typeface="微软雅黑" panose="020B0503020204020204" pitchFamily="34" charset="-122"/>
              </a:rPr>
              <a:t>We have many PowerPoint templates that has been specifically designed.</a:t>
            </a:r>
            <a:endParaRPr lang="zh-CN" altLang="zh-CN" sz="800">
              <a:solidFill>
                <a:schemeClr val="bg1">
                  <a:lumMod val="50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43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43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43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1433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grpId="0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4" dur="750" fill="hold"/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2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8" dur="750" fill="hold"/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2" dur="750" fill="hold"/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6" presetClass="emph" presetSubtype="0" autoRev="1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30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6" presetClass="emph" presetSubtype="0" autoRev="1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37" dur="15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autoRev="1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6" presetClass="emph" presetSubtype="0" autoRev="1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5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2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143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300" fill="hold"/>
                                            <p:tgtEl>
                                              <p:spTgt spid="143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300"/>
                                            <p:tgtEl>
                                              <p:spTgt spid="143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58" dur="150" fill="hold"/>
                                            <p:tgtEl>
                                              <p:spTgt spid="143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 p14:presetBounceEnd="60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1" dur="750" fill="hold"/>
                                            <p:tgtEl>
                                              <p:spTgt spid="143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2" dur="750" fill="hold"/>
                                            <p:tgtEl>
                                              <p:spTgt spid="143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2" fill="hold" grpId="0" nodeType="withEffect" p14:presetBounceEnd="60000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5" dur="750" fill="hold"/>
                                            <p:tgtEl>
                                              <p:spTgt spid="143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6" dur="750" fill="hold"/>
                                            <p:tgtEl>
                                              <p:spTgt spid="143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2" fill="hold" grpId="0" nodeType="withEffect" p14:presetBounceEnd="60000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9" dur="750" fill="hold"/>
                                            <p:tgtEl>
                                              <p:spTgt spid="143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0" dur="750" fill="hold"/>
                                            <p:tgtEl>
                                              <p:spTgt spid="143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6" presetClass="emph" presetSubtype="0" autoRev="1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Scale>
                                          <p:cBhvr>
                                            <p:cTn id="77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6" presetClass="emph" presetSubtype="0" autoRev="1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Scale>
                                          <p:cBhvr>
                                            <p:cTn id="84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6" presetClass="emph" presetSubtype="0" autoRev="1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Scale>
                                          <p:cBhvr>
                                            <p:cTn id="91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2" presetID="53" presetClass="entr" presetSubtype="16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4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6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6" presetClass="emph" presetSubtype="0" autoRev="1" fill="hold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Scale>
                                          <p:cBhvr>
                                            <p:cTn id="98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9" presetID="53" presetClass="entr" presetSubtype="16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1" dur="300" fill="hold"/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300" fill="hold"/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3" dur="300"/>
                                            <p:tgtEl>
                                              <p:spTgt spid="143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6" presetClass="emph" presetSubtype="0" autoRev="1" fill="hold" grpId="1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Scale>
                                          <p:cBhvr>
                                            <p:cTn id="105" dur="150" fill="hold"/>
                                            <p:tgtEl>
                                              <p:spTgt spid="1436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6" presetID="2" presetClass="entr" presetSubtype="2" fill="hold" grpId="0" nodeType="withEffect" p14:presetBounceEnd="60000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8" dur="750" fill="hold"/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9" dur="750" fill="hold"/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0" presetID="2" presetClass="entr" presetSubtype="2" fill="hold" grpId="0" nodeType="withEffect" p14:presetBounceEnd="6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2" dur="750" fill="hold"/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3" dur="750" fill="hold"/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4" presetID="2" presetClass="entr" presetSubtype="2" fill="hold" grpId="0" nodeType="withEffect" p14:presetBounceEnd="60000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6" dur="750" fill="hold"/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7" dur="750" fill="hold"/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6" presetClass="emph" presetSubtype="0" autoRev="1" fill="hold" nodeType="withEffect">
                                      <p:stCondLst>
                                        <p:cond delay="5100"/>
                                      </p:stCondLst>
                                      <p:childTnLst>
                                        <p:animScale>
                                          <p:cBhvr>
                                            <p:cTn id="124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nodeType="withEffect">
                                      <p:stCondLst>
                                        <p:cond delay="49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6" presetClass="emph" presetSubtype="0" autoRev="1" fill="hold" nodeType="withEffect">
                                      <p:stCondLst>
                                        <p:cond delay="5200"/>
                                      </p:stCondLst>
                                      <p:childTnLst>
                                        <p:animScale>
                                          <p:cBhvr>
                                            <p:cTn id="13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2" presetID="53" presetClass="entr" presetSubtype="16" fill="hold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6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7" presetID="6" presetClass="emph" presetSubtype="0" autoRev="1" fill="hold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animScale>
                                          <p:cBhvr>
                                            <p:cTn id="138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9" presetID="53" presetClass="entr" presetSubtype="16" fill="hold" nodeType="withEffect">
                                      <p:stCondLst>
                                        <p:cond delay="51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3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6" presetClass="emph" presetSubtype="0" autoRev="1" fill="hold" nodeType="withEffect">
                                      <p:stCondLst>
                                        <p:cond delay="5400"/>
                                      </p:stCondLst>
                                      <p:childTnLst>
                                        <p:animScale>
                                          <p:cBhvr>
                                            <p:cTn id="145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6" presetID="53" presetClass="entr" presetSubtype="16" fill="hold" grpId="0" nodeType="withEffect">
                                      <p:stCondLst>
                                        <p:cond delay="540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143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9" dur="300" fill="hold"/>
                                            <p:tgtEl>
                                              <p:spTgt spid="143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0" dur="300"/>
                                            <p:tgtEl>
                                              <p:spTgt spid="143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1" presetID="6" presetClass="emph" presetSubtype="0" autoRev="1" fill="hold" grpId="1" nodeType="withEffect">
                                      <p:stCondLst>
                                        <p:cond delay="5700"/>
                                      </p:stCondLst>
                                      <p:childTnLst>
                                        <p:animScale>
                                          <p:cBhvr>
                                            <p:cTn id="152" dur="150" fill="hold"/>
                                            <p:tgtEl>
                                              <p:spTgt spid="1437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3" presetID="2" presetClass="entr" presetSubtype="2" fill="hold" grpId="0" nodeType="withEffect" p14:presetBounceEnd="60000">
                                      <p:stCondLst>
                                        <p:cond delay="570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5" dur="750" fill="hold"/>
                                            <p:tgtEl>
                                              <p:spTgt spid="143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56" dur="750" fill="hold"/>
                                            <p:tgtEl>
                                              <p:spTgt spid="143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7" presetID="2" presetClass="entr" presetSubtype="2" fill="hold" grpId="0" nodeType="withEffect" p14:presetBounceEnd="60000">
                                      <p:stCondLst>
                                        <p:cond delay="5800"/>
                                      </p:stCondLst>
                                      <p:childTnLs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9" dur="750" fill="hold"/>
                                            <p:tgtEl>
                                              <p:spTgt spid="143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0" dur="750" fill="hold"/>
                                            <p:tgtEl>
                                              <p:spTgt spid="143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1" presetID="2" presetClass="entr" presetSubtype="2" fill="hold" grpId="0" nodeType="withEffect" p14:presetBounceEnd="60000">
                                      <p:stCondLst>
                                        <p:cond delay="590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63" dur="750" fill="hold"/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4" dur="750" fill="hold"/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5" presetID="53" presetClass="entr" presetSubtype="16" fill="hold" nodeType="withEffect">
                                      <p:stCondLst>
                                        <p:cond delay="6600"/>
                                      </p:stCondLst>
                                      <p:childTnLst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7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9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0" presetID="6" presetClass="emph" presetSubtype="0" autoRev="1" fill="hold" nodeType="withEffect">
                                      <p:stCondLst>
                                        <p:cond delay="6900"/>
                                      </p:stCondLst>
                                      <p:childTnLst>
                                        <p:animScale>
                                          <p:cBhvr>
                                            <p:cTn id="171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2" presetID="53" presetClass="entr" presetSubtype="16" fill="hold" nodeType="withEffect">
                                      <p:stCondLst>
                                        <p:cond delay="670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4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6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7" presetID="6" presetClass="emph" presetSubtype="0" autoRev="1" fill="hold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animScale>
                                          <p:cBhvr>
                                            <p:cTn id="178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9" presetID="53" presetClass="entr" presetSubtype="16" fill="hold" nodeType="withEffect">
                                      <p:stCondLst>
                                        <p:cond delay="6800"/>
                                      </p:stCondLst>
                                      <p:childTnLst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3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4" presetID="6" presetClass="emph" presetSubtype="0" autoRev="1" fill="hold" nodeType="withEffect">
                                      <p:stCondLst>
                                        <p:cond delay="7100"/>
                                      </p:stCondLst>
                                      <p:childTnLst>
                                        <p:animScale>
                                          <p:cBhvr>
                                            <p:cTn id="185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6" presetID="53" presetClass="entr" presetSubtype="16" fill="hold" nodeType="withEffect">
                                      <p:stCondLst>
                                        <p:cond delay="6900"/>
                                      </p:stCondLst>
                                      <p:childTnLst>
                                        <p:set>
                                          <p:cBhvr>
                                            <p:cTn id="1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8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0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1" presetID="6" presetClass="emph" presetSubtype="0" autoRev="1" fill="hold" nodeType="withEffect">
                                      <p:stCondLst>
                                        <p:cond delay="7200"/>
                                      </p:stCondLst>
                                      <p:childTnLst>
                                        <p:animScale>
                                          <p:cBhvr>
                                            <p:cTn id="192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338" grpId="0" animBg="1"/>
          <p:bldP spid="14338" grpId="1" animBg="1"/>
          <p:bldP spid="14339" grpId="0"/>
          <p:bldP spid="14340" grpId="0"/>
          <p:bldP spid="14341" grpId="0"/>
          <p:bldP spid="14351" grpId="0" animBg="1"/>
          <p:bldP spid="14351" grpId="1" animBg="1"/>
          <p:bldP spid="14352" grpId="0"/>
          <p:bldP spid="14353" grpId="0"/>
          <p:bldP spid="14354" grpId="0"/>
          <p:bldP spid="14363" grpId="0" animBg="1"/>
          <p:bldP spid="14363" grpId="1" animBg="1"/>
          <p:bldP spid="14364" grpId="0"/>
          <p:bldP spid="14365" grpId="0"/>
          <p:bldP spid="14374" grpId="0" animBg="1"/>
          <p:bldP spid="14374" grpId="1" animBg="1"/>
          <p:bldP spid="14375" grpId="0"/>
          <p:bldP spid="14376" grpId="0"/>
          <p:bldP spid="14385" grpId="0"/>
          <p:bldP spid="1438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43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43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43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1433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43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43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43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6" presetClass="emph" presetSubtype="0" autoRev="1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30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6" presetClass="emph" presetSubtype="0" autoRev="1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37" dur="15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autoRev="1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6" presetClass="emph" presetSubtype="0" autoRev="1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5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2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143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300" fill="hold"/>
                                            <p:tgtEl>
                                              <p:spTgt spid="143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300"/>
                                            <p:tgtEl>
                                              <p:spTgt spid="143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58" dur="150" fill="hold"/>
                                            <p:tgtEl>
                                              <p:spTgt spid="143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750" fill="hold"/>
                                            <p:tgtEl>
                                              <p:spTgt spid="143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750" fill="hold"/>
                                            <p:tgtEl>
                                              <p:spTgt spid="143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2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750" fill="hold"/>
                                            <p:tgtEl>
                                              <p:spTgt spid="143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143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2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750" fill="hold"/>
                                            <p:tgtEl>
                                              <p:spTgt spid="143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750" fill="hold"/>
                                            <p:tgtEl>
                                              <p:spTgt spid="143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6" presetClass="emph" presetSubtype="0" autoRev="1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Scale>
                                          <p:cBhvr>
                                            <p:cTn id="77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6" presetClass="emph" presetSubtype="0" autoRev="1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Scale>
                                          <p:cBhvr>
                                            <p:cTn id="84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6" presetClass="emph" presetSubtype="0" autoRev="1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Scale>
                                          <p:cBhvr>
                                            <p:cTn id="91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2" presetID="53" presetClass="entr" presetSubtype="16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4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6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6" presetClass="emph" presetSubtype="0" autoRev="1" fill="hold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Scale>
                                          <p:cBhvr>
                                            <p:cTn id="98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9" presetID="53" presetClass="entr" presetSubtype="16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1" dur="300" fill="hold"/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300" fill="hold"/>
                                            <p:tgtEl>
                                              <p:spTgt spid="143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3" dur="300"/>
                                            <p:tgtEl>
                                              <p:spTgt spid="143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6" presetClass="emph" presetSubtype="0" autoRev="1" fill="hold" grpId="1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Scale>
                                          <p:cBhvr>
                                            <p:cTn id="105" dur="150" fill="hold"/>
                                            <p:tgtEl>
                                              <p:spTgt spid="1436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6" presetID="2" presetClass="entr" presetSubtype="2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8" dur="750" fill="hold"/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9" dur="750" fill="hold"/>
                                            <p:tgtEl>
                                              <p:spTgt spid="143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0" presetID="2" presetClass="entr" presetSubtype="2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2" dur="750" fill="hold"/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3" dur="750" fill="hold"/>
                                            <p:tgtEl>
                                              <p:spTgt spid="143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4" presetID="2" presetClass="entr" presetSubtype="2" fill="hold" grpId="0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6" dur="750" fill="hold"/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7" dur="750" fill="hold"/>
                                            <p:tgtEl>
                                              <p:spTgt spid="143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6" presetClass="emph" presetSubtype="0" autoRev="1" fill="hold" nodeType="withEffect">
                                      <p:stCondLst>
                                        <p:cond delay="5100"/>
                                      </p:stCondLst>
                                      <p:childTnLst>
                                        <p:animScale>
                                          <p:cBhvr>
                                            <p:cTn id="124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nodeType="withEffect">
                                      <p:stCondLst>
                                        <p:cond delay="49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6" presetClass="emph" presetSubtype="0" autoRev="1" fill="hold" nodeType="withEffect">
                                      <p:stCondLst>
                                        <p:cond delay="5200"/>
                                      </p:stCondLst>
                                      <p:childTnLst>
                                        <p:animScale>
                                          <p:cBhvr>
                                            <p:cTn id="13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2" presetID="53" presetClass="entr" presetSubtype="16" fill="hold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6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7" presetID="6" presetClass="emph" presetSubtype="0" autoRev="1" fill="hold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animScale>
                                          <p:cBhvr>
                                            <p:cTn id="138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9" presetID="53" presetClass="entr" presetSubtype="16" fill="hold" nodeType="withEffect">
                                      <p:stCondLst>
                                        <p:cond delay="51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3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6" presetClass="emph" presetSubtype="0" autoRev="1" fill="hold" nodeType="withEffect">
                                      <p:stCondLst>
                                        <p:cond delay="5400"/>
                                      </p:stCondLst>
                                      <p:childTnLst>
                                        <p:animScale>
                                          <p:cBhvr>
                                            <p:cTn id="145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6" presetID="53" presetClass="entr" presetSubtype="16" fill="hold" grpId="0" nodeType="withEffect">
                                      <p:stCondLst>
                                        <p:cond delay="540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143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9" dur="300" fill="hold"/>
                                            <p:tgtEl>
                                              <p:spTgt spid="143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0" dur="300"/>
                                            <p:tgtEl>
                                              <p:spTgt spid="143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1" presetID="6" presetClass="emph" presetSubtype="0" autoRev="1" fill="hold" grpId="1" nodeType="withEffect">
                                      <p:stCondLst>
                                        <p:cond delay="5700"/>
                                      </p:stCondLst>
                                      <p:childTnLst>
                                        <p:animScale>
                                          <p:cBhvr>
                                            <p:cTn id="152" dur="150" fill="hold"/>
                                            <p:tgtEl>
                                              <p:spTgt spid="1437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3" presetID="2" presetClass="entr" presetSubtype="2" fill="hold" grpId="0" nodeType="withEffect">
                                      <p:stCondLst>
                                        <p:cond delay="570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5" dur="750" fill="hold"/>
                                            <p:tgtEl>
                                              <p:spTgt spid="143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6" dur="750" fill="hold"/>
                                            <p:tgtEl>
                                              <p:spTgt spid="143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7" presetID="2" presetClass="entr" presetSubtype="2" fill="hold" grpId="0" nodeType="withEffect">
                                      <p:stCondLst>
                                        <p:cond delay="5800"/>
                                      </p:stCondLst>
                                      <p:childTnLs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9" dur="750" fill="hold"/>
                                            <p:tgtEl>
                                              <p:spTgt spid="143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0" dur="750" fill="hold"/>
                                            <p:tgtEl>
                                              <p:spTgt spid="143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1" presetID="2" presetClass="entr" presetSubtype="2" fill="hold" grpId="0" nodeType="withEffect">
                                      <p:stCondLst>
                                        <p:cond delay="590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3" dur="750" fill="hold"/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4" dur="750" fill="hold"/>
                                            <p:tgtEl>
                                              <p:spTgt spid="143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5" presetID="53" presetClass="entr" presetSubtype="16" fill="hold" nodeType="withEffect">
                                      <p:stCondLst>
                                        <p:cond delay="6600"/>
                                      </p:stCondLst>
                                      <p:childTnLst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7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9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0" presetID="6" presetClass="emph" presetSubtype="0" autoRev="1" fill="hold" nodeType="withEffect">
                                      <p:stCondLst>
                                        <p:cond delay="6900"/>
                                      </p:stCondLst>
                                      <p:childTnLst>
                                        <p:animScale>
                                          <p:cBhvr>
                                            <p:cTn id="171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2" presetID="53" presetClass="entr" presetSubtype="16" fill="hold" nodeType="withEffect">
                                      <p:stCondLst>
                                        <p:cond delay="670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4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6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7" presetID="6" presetClass="emph" presetSubtype="0" autoRev="1" fill="hold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animScale>
                                          <p:cBhvr>
                                            <p:cTn id="178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9" presetID="53" presetClass="entr" presetSubtype="16" fill="hold" nodeType="withEffect">
                                      <p:stCondLst>
                                        <p:cond delay="6800"/>
                                      </p:stCondLst>
                                      <p:childTnLst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3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4" presetID="6" presetClass="emph" presetSubtype="0" autoRev="1" fill="hold" nodeType="withEffect">
                                      <p:stCondLst>
                                        <p:cond delay="7100"/>
                                      </p:stCondLst>
                                      <p:childTnLst>
                                        <p:animScale>
                                          <p:cBhvr>
                                            <p:cTn id="185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6" presetID="53" presetClass="entr" presetSubtype="16" fill="hold" nodeType="withEffect">
                                      <p:stCondLst>
                                        <p:cond delay="6900"/>
                                      </p:stCondLst>
                                      <p:childTnLst>
                                        <p:set>
                                          <p:cBhvr>
                                            <p:cTn id="1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8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0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1" presetID="6" presetClass="emph" presetSubtype="0" autoRev="1" fill="hold" nodeType="withEffect">
                                      <p:stCondLst>
                                        <p:cond delay="7200"/>
                                      </p:stCondLst>
                                      <p:childTnLst>
                                        <p:animScale>
                                          <p:cBhvr>
                                            <p:cTn id="192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338" grpId="0" animBg="1"/>
          <p:bldP spid="14338" grpId="1" animBg="1"/>
          <p:bldP spid="14339" grpId="0"/>
          <p:bldP spid="14340" grpId="0"/>
          <p:bldP spid="14341" grpId="0"/>
          <p:bldP spid="14351" grpId="0" animBg="1"/>
          <p:bldP spid="14351" grpId="1" animBg="1"/>
          <p:bldP spid="14352" grpId="0"/>
          <p:bldP spid="14353" grpId="0"/>
          <p:bldP spid="14354" grpId="0"/>
          <p:bldP spid="14363" grpId="0" animBg="1"/>
          <p:bldP spid="14363" grpId="1" animBg="1"/>
          <p:bldP spid="14364" grpId="0"/>
          <p:bldP spid="14365" grpId="0"/>
          <p:bldP spid="14374" grpId="0" animBg="1"/>
          <p:bldP spid="14374" grpId="1" animBg="1"/>
          <p:bldP spid="14375" grpId="0"/>
          <p:bldP spid="14376" grpId="0"/>
          <p:bldP spid="14385" grpId="0"/>
          <p:bldP spid="14386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Freeform 3"/>
          <p:cNvSpPr/>
          <p:nvPr/>
        </p:nvSpPr>
        <p:spPr bwMode="auto">
          <a:xfrm>
            <a:off x="755650" y="2597150"/>
            <a:ext cx="2085975" cy="503238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48" name="Freeform 4"/>
          <p:cNvSpPr/>
          <p:nvPr/>
        </p:nvSpPr>
        <p:spPr bwMode="auto">
          <a:xfrm>
            <a:off x="2627313" y="2676525"/>
            <a:ext cx="2089150" cy="503238"/>
          </a:xfrm>
          <a:custGeom>
            <a:avLst/>
            <a:gdLst>
              <a:gd name="T0" fmla="*/ 856 w 879"/>
              <a:gd name="T1" fmla="*/ 0 h 210"/>
              <a:gd name="T2" fmla="*/ 23 w 879"/>
              <a:gd name="T3" fmla="*/ 0 h 210"/>
              <a:gd name="T4" fmla="*/ 0 w 879"/>
              <a:gd name="T5" fmla="*/ 23 h 210"/>
              <a:gd name="T6" fmla="*/ 0 w 879"/>
              <a:gd name="T7" fmla="*/ 154 h 210"/>
              <a:gd name="T8" fmla="*/ 23 w 879"/>
              <a:gd name="T9" fmla="*/ 177 h 210"/>
              <a:gd name="T10" fmla="*/ 397 w 879"/>
              <a:gd name="T11" fmla="*/ 177 h 210"/>
              <a:gd name="T12" fmla="*/ 418 w 879"/>
              <a:gd name="T13" fmla="*/ 210 h 210"/>
              <a:gd name="T14" fmla="*/ 440 w 879"/>
              <a:gd name="T15" fmla="*/ 177 h 210"/>
              <a:gd name="T16" fmla="*/ 856 w 879"/>
              <a:gd name="T17" fmla="*/ 177 h 210"/>
              <a:gd name="T18" fmla="*/ 879 w 879"/>
              <a:gd name="T19" fmla="*/ 154 h 210"/>
              <a:gd name="T20" fmla="*/ 879 w 879"/>
              <a:gd name="T21" fmla="*/ 23 h 210"/>
              <a:gd name="T22" fmla="*/ 856 w 879"/>
              <a:gd name="T2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9" h="210">
                <a:moveTo>
                  <a:pt x="856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67"/>
                  <a:pt x="10" y="177"/>
                  <a:pt x="23" y="177"/>
                </a:cubicBezTo>
                <a:cubicBezTo>
                  <a:pt x="397" y="177"/>
                  <a:pt x="397" y="177"/>
                  <a:pt x="397" y="177"/>
                </a:cubicBezTo>
                <a:cubicBezTo>
                  <a:pt x="418" y="210"/>
                  <a:pt x="418" y="210"/>
                  <a:pt x="418" y="210"/>
                </a:cubicBezTo>
                <a:cubicBezTo>
                  <a:pt x="440" y="177"/>
                  <a:pt x="440" y="177"/>
                  <a:pt x="440" y="177"/>
                </a:cubicBezTo>
                <a:cubicBezTo>
                  <a:pt x="856" y="177"/>
                  <a:pt x="856" y="177"/>
                  <a:pt x="856" y="177"/>
                </a:cubicBezTo>
                <a:cubicBezTo>
                  <a:pt x="869" y="177"/>
                  <a:pt x="879" y="167"/>
                  <a:pt x="879" y="154"/>
                </a:cubicBezTo>
                <a:cubicBezTo>
                  <a:pt x="879" y="23"/>
                  <a:pt x="879" y="23"/>
                  <a:pt x="879" y="23"/>
                </a:cubicBezTo>
                <a:cubicBezTo>
                  <a:pt x="879" y="10"/>
                  <a:pt x="869" y="0"/>
                  <a:pt x="856" y="0"/>
                </a:cubicBez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49" name="Freeform 5"/>
          <p:cNvSpPr/>
          <p:nvPr/>
        </p:nvSpPr>
        <p:spPr bwMode="auto">
          <a:xfrm>
            <a:off x="4433888" y="2597150"/>
            <a:ext cx="2084387" cy="503238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150" name="Freeform 6"/>
          <p:cNvSpPr/>
          <p:nvPr/>
        </p:nvSpPr>
        <p:spPr bwMode="auto">
          <a:xfrm>
            <a:off x="6305550" y="2674938"/>
            <a:ext cx="2085975" cy="503237"/>
          </a:xfrm>
          <a:custGeom>
            <a:avLst/>
            <a:gdLst>
              <a:gd name="T0" fmla="*/ 856 w 878"/>
              <a:gd name="T1" fmla="*/ 0 h 210"/>
              <a:gd name="T2" fmla="*/ 22 w 878"/>
              <a:gd name="T3" fmla="*/ 0 h 210"/>
              <a:gd name="T4" fmla="*/ 0 w 878"/>
              <a:gd name="T5" fmla="*/ 23 h 210"/>
              <a:gd name="T6" fmla="*/ 0 w 878"/>
              <a:gd name="T7" fmla="*/ 154 h 210"/>
              <a:gd name="T8" fmla="*/ 22 w 878"/>
              <a:gd name="T9" fmla="*/ 177 h 210"/>
              <a:gd name="T10" fmla="*/ 396 w 878"/>
              <a:gd name="T11" fmla="*/ 177 h 210"/>
              <a:gd name="T12" fmla="*/ 417 w 878"/>
              <a:gd name="T13" fmla="*/ 210 h 210"/>
              <a:gd name="T14" fmla="*/ 439 w 878"/>
              <a:gd name="T15" fmla="*/ 177 h 210"/>
              <a:gd name="T16" fmla="*/ 856 w 878"/>
              <a:gd name="T17" fmla="*/ 177 h 210"/>
              <a:gd name="T18" fmla="*/ 878 w 878"/>
              <a:gd name="T19" fmla="*/ 154 h 210"/>
              <a:gd name="T20" fmla="*/ 878 w 878"/>
              <a:gd name="T21" fmla="*/ 23 h 210"/>
              <a:gd name="T22" fmla="*/ 856 w 878"/>
              <a:gd name="T2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0"/>
                </a:move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67"/>
                  <a:pt x="10" y="177"/>
                  <a:pt x="22" y="177"/>
                </a:cubicBezTo>
                <a:cubicBezTo>
                  <a:pt x="396" y="177"/>
                  <a:pt x="396" y="177"/>
                  <a:pt x="396" y="177"/>
                </a:cubicBezTo>
                <a:cubicBezTo>
                  <a:pt x="417" y="210"/>
                  <a:pt x="417" y="210"/>
                  <a:pt x="417" y="210"/>
                </a:cubicBezTo>
                <a:cubicBezTo>
                  <a:pt x="439" y="177"/>
                  <a:pt x="439" y="177"/>
                  <a:pt x="439" y="177"/>
                </a:cubicBezTo>
                <a:cubicBezTo>
                  <a:pt x="856" y="177"/>
                  <a:pt x="856" y="177"/>
                  <a:pt x="856" y="177"/>
                </a:cubicBezTo>
                <a:cubicBezTo>
                  <a:pt x="868" y="177"/>
                  <a:pt x="878" y="167"/>
                  <a:pt x="878" y="154"/>
                </a:cubicBezTo>
                <a:cubicBezTo>
                  <a:pt x="878" y="23"/>
                  <a:pt x="878" y="23"/>
                  <a:pt x="878" y="23"/>
                </a:cubicBezTo>
                <a:cubicBezTo>
                  <a:pt x="878" y="10"/>
                  <a:pt x="868" y="0"/>
                  <a:pt x="856" y="0"/>
                </a:cubicBez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6151" name="Group 7"/>
          <p:cNvGrpSpPr/>
          <p:nvPr/>
        </p:nvGrpSpPr>
        <p:grpSpPr bwMode="auto">
          <a:xfrm>
            <a:off x="4611688" y="2795588"/>
            <a:ext cx="152400" cy="190500"/>
            <a:chOff x="0" y="0"/>
            <a:chExt cx="96" cy="120"/>
          </a:xfrm>
        </p:grpSpPr>
        <p:sp>
          <p:nvSpPr>
            <p:cNvPr id="6152" name="Freeform 8"/>
            <p:cNvSpPr>
              <a:spLocks noEditPoints="1"/>
            </p:cNvSpPr>
            <p:nvPr/>
          </p:nvSpPr>
          <p:spPr bwMode="auto">
            <a:xfrm>
              <a:off x="0" y="0"/>
              <a:ext cx="96" cy="120"/>
            </a:xfrm>
            <a:custGeom>
              <a:avLst/>
              <a:gdLst>
                <a:gd name="T0" fmla="*/ 0 w 96"/>
                <a:gd name="T1" fmla="*/ 0 h 120"/>
                <a:gd name="T2" fmla="*/ 0 w 96"/>
                <a:gd name="T3" fmla="*/ 120 h 120"/>
                <a:gd name="T4" fmla="*/ 66 w 96"/>
                <a:gd name="T5" fmla="*/ 120 h 120"/>
                <a:gd name="T6" fmla="*/ 96 w 96"/>
                <a:gd name="T7" fmla="*/ 89 h 120"/>
                <a:gd name="T8" fmla="*/ 96 w 96"/>
                <a:gd name="T9" fmla="*/ 0 h 120"/>
                <a:gd name="T10" fmla="*/ 0 w 96"/>
                <a:gd name="T11" fmla="*/ 0 h 120"/>
                <a:gd name="T12" fmla="*/ 9 w 96"/>
                <a:gd name="T13" fmla="*/ 11 h 120"/>
                <a:gd name="T14" fmla="*/ 86 w 96"/>
                <a:gd name="T15" fmla="*/ 11 h 120"/>
                <a:gd name="T16" fmla="*/ 86 w 96"/>
                <a:gd name="T17" fmla="*/ 82 h 120"/>
                <a:gd name="T18" fmla="*/ 60 w 96"/>
                <a:gd name="T19" fmla="*/ 82 h 120"/>
                <a:gd name="T20" fmla="*/ 60 w 96"/>
                <a:gd name="T21" fmla="*/ 109 h 120"/>
                <a:gd name="T22" fmla="*/ 9 w 96"/>
                <a:gd name="T23" fmla="*/ 109 h 120"/>
                <a:gd name="T24" fmla="*/ 9 w 96"/>
                <a:gd name="T25" fmla="*/ 11 h 120"/>
                <a:gd name="T26" fmla="*/ 80 w 96"/>
                <a:gd name="T27" fmla="*/ 92 h 120"/>
                <a:gd name="T28" fmla="*/ 69 w 96"/>
                <a:gd name="T29" fmla="*/ 101 h 120"/>
                <a:gd name="T30" fmla="*/ 69 w 96"/>
                <a:gd name="T31" fmla="*/ 92 h 120"/>
                <a:gd name="T32" fmla="*/ 80 w 96"/>
                <a:gd name="T33" fmla="*/ 9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6" h="120">
                  <a:moveTo>
                    <a:pt x="0" y="0"/>
                  </a:moveTo>
                  <a:lnTo>
                    <a:pt x="0" y="120"/>
                  </a:lnTo>
                  <a:lnTo>
                    <a:pt x="66" y="120"/>
                  </a:lnTo>
                  <a:lnTo>
                    <a:pt x="96" y="89"/>
                  </a:lnTo>
                  <a:lnTo>
                    <a:pt x="96" y="0"/>
                  </a:lnTo>
                  <a:lnTo>
                    <a:pt x="0" y="0"/>
                  </a:lnTo>
                  <a:close/>
                  <a:moveTo>
                    <a:pt x="9" y="11"/>
                  </a:moveTo>
                  <a:lnTo>
                    <a:pt x="86" y="11"/>
                  </a:lnTo>
                  <a:lnTo>
                    <a:pt x="86" y="82"/>
                  </a:lnTo>
                  <a:lnTo>
                    <a:pt x="60" y="82"/>
                  </a:lnTo>
                  <a:lnTo>
                    <a:pt x="60" y="109"/>
                  </a:lnTo>
                  <a:lnTo>
                    <a:pt x="9" y="109"/>
                  </a:lnTo>
                  <a:lnTo>
                    <a:pt x="9" y="11"/>
                  </a:lnTo>
                  <a:close/>
                  <a:moveTo>
                    <a:pt x="80" y="92"/>
                  </a:moveTo>
                  <a:lnTo>
                    <a:pt x="69" y="101"/>
                  </a:lnTo>
                  <a:lnTo>
                    <a:pt x="69" y="92"/>
                  </a:lnTo>
                  <a:lnTo>
                    <a:pt x="80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53" name="Rectangle 9"/>
            <p:cNvSpPr>
              <a:spLocks noChangeArrowheads="1"/>
            </p:cNvSpPr>
            <p:nvPr/>
          </p:nvSpPr>
          <p:spPr bwMode="auto">
            <a:xfrm>
              <a:off x="27" y="33"/>
              <a:ext cx="42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54" name="Rectangle 10"/>
            <p:cNvSpPr>
              <a:spLocks noChangeArrowheads="1"/>
            </p:cNvSpPr>
            <p:nvPr/>
          </p:nvSpPr>
          <p:spPr bwMode="auto">
            <a:xfrm>
              <a:off x="27" y="61"/>
              <a:ext cx="27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6155" name="Group 11"/>
          <p:cNvGrpSpPr/>
          <p:nvPr/>
        </p:nvGrpSpPr>
        <p:grpSpPr bwMode="auto">
          <a:xfrm>
            <a:off x="6484938" y="2803525"/>
            <a:ext cx="185737" cy="173038"/>
            <a:chOff x="0" y="0"/>
            <a:chExt cx="117" cy="109"/>
          </a:xfrm>
          <a:solidFill>
            <a:srgbClr val="A2897B"/>
          </a:solidFill>
        </p:grpSpPr>
        <p:sp>
          <p:nvSpPr>
            <p:cNvPr id="6156" name="Freeform 12"/>
            <p:cNvSpPr>
              <a:spLocks noEditPoints="1"/>
            </p:cNvSpPr>
            <p:nvPr/>
          </p:nvSpPr>
          <p:spPr bwMode="auto">
            <a:xfrm>
              <a:off x="0" y="0"/>
              <a:ext cx="117" cy="109"/>
            </a:xfrm>
            <a:custGeom>
              <a:avLst/>
              <a:gdLst>
                <a:gd name="T0" fmla="*/ 100 w 117"/>
                <a:gd name="T1" fmla="*/ 38 h 109"/>
                <a:gd name="T2" fmla="*/ 100 w 117"/>
                <a:gd name="T3" fmla="*/ 0 h 109"/>
                <a:gd name="T4" fmla="*/ 0 w 117"/>
                <a:gd name="T5" fmla="*/ 0 h 109"/>
                <a:gd name="T6" fmla="*/ 0 w 117"/>
                <a:gd name="T7" fmla="*/ 82 h 109"/>
                <a:gd name="T8" fmla="*/ 24 w 117"/>
                <a:gd name="T9" fmla="*/ 82 h 109"/>
                <a:gd name="T10" fmla="*/ 24 w 117"/>
                <a:gd name="T11" fmla="*/ 109 h 109"/>
                <a:gd name="T12" fmla="*/ 54 w 117"/>
                <a:gd name="T13" fmla="*/ 82 h 109"/>
                <a:gd name="T14" fmla="*/ 57 w 117"/>
                <a:gd name="T15" fmla="*/ 82 h 109"/>
                <a:gd name="T16" fmla="*/ 57 w 117"/>
                <a:gd name="T17" fmla="*/ 99 h 109"/>
                <a:gd name="T18" fmla="*/ 60 w 117"/>
                <a:gd name="T19" fmla="*/ 99 h 109"/>
                <a:gd name="T20" fmla="*/ 117 w 117"/>
                <a:gd name="T21" fmla="*/ 99 h 109"/>
                <a:gd name="T22" fmla="*/ 117 w 117"/>
                <a:gd name="T23" fmla="*/ 43 h 109"/>
                <a:gd name="T24" fmla="*/ 117 w 117"/>
                <a:gd name="T25" fmla="*/ 38 h 109"/>
                <a:gd name="T26" fmla="*/ 100 w 117"/>
                <a:gd name="T27" fmla="*/ 38 h 109"/>
                <a:gd name="T28" fmla="*/ 51 w 117"/>
                <a:gd name="T29" fmla="*/ 71 h 109"/>
                <a:gd name="T30" fmla="*/ 34 w 117"/>
                <a:gd name="T31" fmla="*/ 86 h 109"/>
                <a:gd name="T32" fmla="*/ 34 w 117"/>
                <a:gd name="T33" fmla="*/ 71 h 109"/>
                <a:gd name="T34" fmla="*/ 10 w 117"/>
                <a:gd name="T35" fmla="*/ 71 h 109"/>
                <a:gd name="T36" fmla="*/ 10 w 117"/>
                <a:gd name="T37" fmla="*/ 9 h 109"/>
                <a:gd name="T38" fmla="*/ 90 w 117"/>
                <a:gd name="T39" fmla="*/ 9 h 109"/>
                <a:gd name="T40" fmla="*/ 90 w 117"/>
                <a:gd name="T41" fmla="*/ 38 h 109"/>
                <a:gd name="T42" fmla="*/ 57 w 117"/>
                <a:gd name="T43" fmla="*/ 38 h 109"/>
                <a:gd name="T44" fmla="*/ 57 w 117"/>
                <a:gd name="T45" fmla="*/ 71 h 109"/>
                <a:gd name="T46" fmla="*/ 51 w 117"/>
                <a:gd name="T47" fmla="*/ 71 h 109"/>
                <a:gd name="T48" fmla="*/ 108 w 117"/>
                <a:gd name="T49" fmla="*/ 89 h 109"/>
                <a:gd name="T50" fmla="*/ 67 w 117"/>
                <a:gd name="T51" fmla="*/ 89 h 109"/>
                <a:gd name="T52" fmla="*/ 67 w 117"/>
                <a:gd name="T53" fmla="*/ 47 h 109"/>
                <a:gd name="T54" fmla="*/ 108 w 117"/>
                <a:gd name="T55" fmla="*/ 47 h 109"/>
                <a:gd name="T56" fmla="*/ 108 w 117"/>
                <a:gd name="T57" fmla="*/ 8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109">
                  <a:moveTo>
                    <a:pt x="100" y="38"/>
                  </a:moveTo>
                  <a:lnTo>
                    <a:pt x="100" y="0"/>
                  </a:lnTo>
                  <a:lnTo>
                    <a:pt x="0" y="0"/>
                  </a:lnTo>
                  <a:lnTo>
                    <a:pt x="0" y="82"/>
                  </a:lnTo>
                  <a:lnTo>
                    <a:pt x="24" y="82"/>
                  </a:lnTo>
                  <a:lnTo>
                    <a:pt x="24" y="109"/>
                  </a:lnTo>
                  <a:lnTo>
                    <a:pt x="54" y="82"/>
                  </a:lnTo>
                  <a:lnTo>
                    <a:pt x="57" y="82"/>
                  </a:lnTo>
                  <a:lnTo>
                    <a:pt x="57" y="99"/>
                  </a:lnTo>
                  <a:lnTo>
                    <a:pt x="60" y="99"/>
                  </a:lnTo>
                  <a:lnTo>
                    <a:pt x="117" y="99"/>
                  </a:lnTo>
                  <a:lnTo>
                    <a:pt x="117" y="43"/>
                  </a:lnTo>
                  <a:lnTo>
                    <a:pt x="117" y="38"/>
                  </a:lnTo>
                  <a:lnTo>
                    <a:pt x="100" y="38"/>
                  </a:lnTo>
                  <a:close/>
                  <a:moveTo>
                    <a:pt x="51" y="71"/>
                  </a:moveTo>
                  <a:lnTo>
                    <a:pt x="34" y="86"/>
                  </a:lnTo>
                  <a:lnTo>
                    <a:pt x="34" y="71"/>
                  </a:lnTo>
                  <a:lnTo>
                    <a:pt x="10" y="71"/>
                  </a:lnTo>
                  <a:lnTo>
                    <a:pt x="10" y="9"/>
                  </a:lnTo>
                  <a:lnTo>
                    <a:pt x="90" y="9"/>
                  </a:lnTo>
                  <a:lnTo>
                    <a:pt x="90" y="38"/>
                  </a:lnTo>
                  <a:lnTo>
                    <a:pt x="57" y="38"/>
                  </a:lnTo>
                  <a:lnTo>
                    <a:pt x="57" y="71"/>
                  </a:lnTo>
                  <a:lnTo>
                    <a:pt x="51" y="71"/>
                  </a:lnTo>
                  <a:close/>
                  <a:moveTo>
                    <a:pt x="108" y="89"/>
                  </a:moveTo>
                  <a:lnTo>
                    <a:pt x="67" y="89"/>
                  </a:lnTo>
                  <a:lnTo>
                    <a:pt x="67" y="47"/>
                  </a:lnTo>
                  <a:lnTo>
                    <a:pt x="108" y="47"/>
                  </a:lnTo>
                  <a:lnTo>
                    <a:pt x="108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57" name="Rectangle 13"/>
            <p:cNvSpPr>
              <a:spLocks noChangeArrowheads="1"/>
            </p:cNvSpPr>
            <p:nvPr/>
          </p:nvSpPr>
          <p:spPr bwMode="auto">
            <a:xfrm>
              <a:off x="75" y="64"/>
              <a:ext cx="10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58" name="Rectangle 14"/>
            <p:cNvSpPr>
              <a:spLocks noChangeArrowheads="1"/>
            </p:cNvSpPr>
            <p:nvPr/>
          </p:nvSpPr>
          <p:spPr bwMode="auto">
            <a:xfrm>
              <a:off x="90" y="64"/>
              <a:ext cx="9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6159" name="Group 15"/>
          <p:cNvGrpSpPr/>
          <p:nvPr/>
        </p:nvGrpSpPr>
        <p:grpSpPr bwMode="auto">
          <a:xfrm>
            <a:off x="2771775" y="2797175"/>
            <a:ext cx="185738" cy="187325"/>
            <a:chOff x="0" y="0"/>
            <a:chExt cx="117" cy="118"/>
          </a:xfrm>
          <a:solidFill>
            <a:srgbClr val="A2897B"/>
          </a:solidFill>
        </p:grpSpPr>
        <p:sp>
          <p:nvSpPr>
            <p:cNvPr id="6160" name="Freeform 16"/>
            <p:cNvSpPr>
              <a:spLocks noEditPoints="1"/>
            </p:cNvSpPr>
            <p:nvPr/>
          </p:nvSpPr>
          <p:spPr bwMode="auto">
            <a:xfrm>
              <a:off x="0" y="0"/>
              <a:ext cx="117" cy="118"/>
            </a:xfrm>
            <a:custGeom>
              <a:avLst/>
              <a:gdLst>
                <a:gd name="T0" fmla="*/ 117 w 117"/>
                <a:gd name="T1" fmla="*/ 21 h 118"/>
                <a:gd name="T2" fmla="*/ 107 w 117"/>
                <a:gd name="T3" fmla="*/ 21 h 118"/>
                <a:gd name="T4" fmla="*/ 78 w 117"/>
                <a:gd name="T5" fmla="*/ 21 h 118"/>
                <a:gd name="T6" fmla="*/ 78 w 117"/>
                <a:gd name="T7" fmla="*/ 0 h 118"/>
                <a:gd name="T8" fmla="*/ 39 w 117"/>
                <a:gd name="T9" fmla="*/ 0 h 118"/>
                <a:gd name="T10" fmla="*/ 39 w 117"/>
                <a:gd name="T11" fmla="*/ 21 h 118"/>
                <a:gd name="T12" fmla="*/ 11 w 117"/>
                <a:gd name="T13" fmla="*/ 21 h 118"/>
                <a:gd name="T14" fmla="*/ 0 w 117"/>
                <a:gd name="T15" fmla="*/ 21 h 118"/>
                <a:gd name="T16" fmla="*/ 0 w 117"/>
                <a:gd name="T17" fmla="*/ 31 h 118"/>
                <a:gd name="T18" fmla="*/ 11 w 117"/>
                <a:gd name="T19" fmla="*/ 31 h 118"/>
                <a:gd name="T20" fmla="*/ 11 w 117"/>
                <a:gd name="T21" fmla="*/ 118 h 118"/>
                <a:gd name="T22" fmla="*/ 107 w 117"/>
                <a:gd name="T23" fmla="*/ 118 h 118"/>
                <a:gd name="T24" fmla="*/ 107 w 117"/>
                <a:gd name="T25" fmla="*/ 31 h 118"/>
                <a:gd name="T26" fmla="*/ 117 w 117"/>
                <a:gd name="T27" fmla="*/ 31 h 118"/>
                <a:gd name="T28" fmla="*/ 117 w 117"/>
                <a:gd name="T29" fmla="*/ 21 h 118"/>
                <a:gd name="T30" fmla="*/ 50 w 117"/>
                <a:gd name="T31" fmla="*/ 10 h 118"/>
                <a:gd name="T32" fmla="*/ 68 w 117"/>
                <a:gd name="T33" fmla="*/ 10 h 118"/>
                <a:gd name="T34" fmla="*/ 68 w 117"/>
                <a:gd name="T35" fmla="*/ 21 h 118"/>
                <a:gd name="T36" fmla="*/ 50 w 117"/>
                <a:gd name="T37" fmla="*/ 21 h 118"/>
                <a:gd name="T38" fmla="*/ 50 w 117"/>
                <a:gd name="T39" fmla="*/ 10 h 118"/>
                <a:gd name="T40" fmla="*/ 95 w 117"/>
                <a:gd name="T41" fmla="*/ 105 h 118"/>
                <a:gd name="T42" fmla="*/ 21 w 117"/>
                <a:gd name="T43" fmla="*/ 105 h 118"/>
                <a:gd name="T44" fmla="*/ 21 w 117"/>
                <a:gd name="T45" fmla="*/ 31 h 118"/>
                <a:gd name="T46" fmla="*/ 39 w 117"/>
                <a:gd name="T47" fmla="*/ 31 h 118"/>
                <a:gd name="T48" fmla="*/ 78 w 117"/>
                <a:gd name="T49" fmla="*/ 31 h 118"/>
                <a:gd name="T50" fmla="*/ 95 w 117"/>
                <a:gd name="T51" fmla="*/ 31 h 118"/>
                <a:gd name="T52" fmla="*/ 95 w 117"/>
                <a:gd name="T53" fmla="*/ 10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118">
                  <a:moveTo>
                    <a:pt x="117" y="21"/>
                  </a:moveTo>
                  <a:lnTo>
                    <a:pt x="107" y="21"/>
                  </a:lnTo>
                  <a:lnTo>
                    <a:pt x="78" y="21"/>
                  </a:lnTo>
                  <a:lnTo>
                    <a:pt x="78" y="0"/>
                  </a:lnTo>
                  <a:lnTo>
                    <a:pt x="39" y="0"/>
                  </a:lnTo>
                  <a:lnTo>
                    <a:pt x="39" y="21"/>
                  </a:lnTo>
                  <a:lnTo>
                    <a:pt x="11" y="21"/>
                  </a:lnTo>
                  <a:lnTo>
                    <a:pt x="0" y="21"/>
                  </a:lnTo>
                  <a:lnTo>
                    <a:pt x="0" y="31"/>
                  </a:lnTo>
                  <a:lnTo>
                    <a:pt x="11" y="31"/>
                  </a:lnTo>
                  <a:lnTo>
                    <a:pt x="11" y="118"/>
                  </a:lnTo>
                  <a:lnTo>
                    <a:pt x="107" y="118"/>
                  </a:lnTo>
                  <a:lnTo>
                    <a:pt x="107" y="31"/>
                  </a:lnTo>
                  <a:lnTo>
                    <a:pt x="117" y="31"/>
                  </a:lnTo>
                  <a:lnTo>
                    <a:pt x="117" y="21"/>
                  </a:lnTo>
                  <a:close/>
                  <a:moveTo>
                    <a:pt x="50" y="10"/>
                  </a:moveTo>
                  <a:lnTo>
                    <a:pt x="68" y="10"/>
                  </a:lnTo>
                  <a:lnTo>
                    <a:pt x="68" y="21"/>
                  </a:lnTo>
                  <a:lnTo>
                    <a:pt x="50" y="21"/>
                  </a:lnTo>
                  <a:lnTo>
                    <a:pt x="50" y="10"/>
                  </a:lnTo>
                  <a:close/>
                  <a:moveTo>
                    <a:pt x="95" y="105"/>
                  </a:moveTo>
                  <a:lnTo>
                    <a:pt x="21" y="105"/>
                  </a:lnTo>
                  <a:lnTo>
                    <a:pt x="21" y="31"/>
                  </a:lnTo>
                  <a:lnTo>
                    <a:pt x="39" y="31"/>
                  </a:lnTo>
                  <a:lnTo>
                    <a:pt x="78" y="31"/>
                  </a:lnTo>
                  <a:lnTo>
                    <a:pt x="95" y="31"/>
                  </a:lnTo>
                  <a:lnTo>
                    <a:pt x="95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61" name="Rectangle 17"/>
            <p:cNvSpPr>
              <a:spLocks noChangeArrowheads="1"/>
            </p:cNvSpPr>
            <p:nvPr/>
          </p:nvSpPr>
          <p:spPr bwMode="auto">
            <a:xfrm>
              <a:off x="36" y="48"/>
              <a:ext cx="12" cy="4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62" name="Rectangle 18"/>
            <p:cNvSpPr>
              <a:spLocks noChangeArrowheads="1"/>
            </p:cNvSpPr>
            <p:nvPr/>
          </p:nvSpPr>
          <p:spPr bwMode="auto">
            <a:xfrm>
              <a:off x="69" y="48"/>
              <a:ext cx="11" cy="4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6163" name="Group 19"/>
          <p:cNvGrpSpPr/>
          <p:nvPr/>
        </p:nvGrpSpPr>
        <p:grpSpPr bwMode="auto">
          <a:xfrm>
            <a:off x="900113" y="2795588"/>
            <a:ext cx="166687" cy="190500"/>
            <a:chOff x="0" y="0"/>
            <a:chExt cx="105" cy="120"/>
          </a:xfrm>
        </p:grpSpPr>
        <p:sp>
          <p:nvSpPr>
            <p:cNvPr id="6164" name="Freeform 20"/>
            <p:cNvSpPr/>
            <p:nvPr/>
          </p:nvSpPr>
          <p:spPr bwMode="auto">
            <a:xfrm>
              <a:off x="18" y="47"/>
              <a:ext cx="53" cy="26"/>
            </a:xfrm>
            <a:custGeom>
              <a:avLst/>
              <a:gdLst>
                <a:gd name="T0" fmla="*/ 18 w 35"/>
                <a:gd name="T1" fmla="*/ 11 h 17"/>
                <a:gd name="T2" fmla="*/ 7 w 35"/>
                <a:gd name="T3" fmla="*/ 0 h 17"/>
                <a:gd name="T4" fmla="*/ 0 w 35"/>
                <a:gd name="T5" fmla="*/ 0 h 17"/>
                <a:gd name="T6" fmla="*/ 18 w 35"/>
                <a:gd name="T7" fmla="*/ 17 h 17"/>
                <a:gd name="T8" fmla="*/ 35 w 35"/>
                <a:gd name="T9" fmla="*/ 0 h 17"/>
                <a:gd name="T10" fmla="*/ 28 w 35"/>
                <a:gd name="T11" fmla="*/ 0 h 17"/>
                <a:gd name="T12" fmla="*/ 18 w 35"/>
                <a:gd name="T13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7">
                  <a:moveTo>
                    <a:pt x="18" y="11"/>
                  </a:moveTo>
                  <a:cubicBezTo>
                    <a:pt x="12" y="11"/>
                    <a:pt x="7" y="6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8" y="17"/>
                    <a:pt x="18" y="17"/>
                  </a:cubicBezTo>
                  <a:cubicBezTo>
                    <a:pt x="27" y="17"/>
                    <a:pt x="35" y="10"/>
                    <a:pt x="3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6"/>
                    <a:pt x="23" y="11"/>
                    <a:pt x="18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65" name="Freeform 21"/>
            <p:cNvSpPr>
              <a:spLocks noEditPoints="1"/>
            </p:cNvSpPr>
            <p:nvPr/>
          </p:nvSpPr>
          <p:spPr bwMode="auto">
            <a:xfrm>
              <a:off x="0" y="0"/>
              <a:ext cx="105" cy="120"/>
            </a:xfrm>
            <a:custGeom>
              <a:avLst/>
              <a:gdLst>
                <a:gd name="T0" fmla="*/ 105 w 105"/>
                <a:gd name="T1" fmla="*/ 0 h 120"/>
                <a:gd name="T2" fmla="*/ 23 w 105"/>
                <a:gd name="T3" fmla="*/ 0 h 120"/>
                <a:gd name="T4" fmla="*/ 23 w 105"/>
                <a:gd name="T5" fmla="*/ 18 h 120"/>
                <a:gd name="T6" fmla="*/ 0 w 105"/>
                <a:gd name="T7" fmla="*/ 18 h 120"/>
                <a:gd name="T8" fmla="*/ 0 w 105"/>
                <a:gd name="T9" fmla="*/ 120 h 120"/>
                <a:gd name="T10" fmla="*/ 89 w 105"/>
                <a:gd name="T11" fmla="*/ 120 h 120"/>
                <a:gd name="T12" fmla="*/ 89 w 105"/>
                <a:gd name="T13" fmla="*/ 97 h 120"/>
                <a:gd name="T14" fmla="*/ 105 w 105"/>
                <a:gd name="T15" fmla="*/ 97 h 120"/>
                <a:gd name="T16" fmla="*/ 105 w 105"/>
                <a:gd name="T17" fmla="*/ 0 h 120"/>
                <a:gd name="T18" fmla="*/ 78 w 105"/>
                <a:gd name="T19" fmla="*/ 109 h 120"/>
                <a:gd name="T20" fmla="*/ 11 w 105"/>
                <a:gd name="T21" fmla="*/ 109 h 120"/>
                <a:gd name="T22" fmla="*/ 11 w 105"/>
                <a:gd name="T23" fmla="*/ 29 h 120"/>
                <a:gd name="T24" fmla="*/ 23 w 105"/>
                <a:gd name="T25" fmla="*/ 29 h 120"/>
                <a:gd name="T26" fmla="*/ 78 w 105"/>
                <a:gd name="T27" fmla="*/ 29 h 120"/>
                <a:gd name="T28" fmla="*/ 78 w 105"/>
                <a:gd name="T29" fmla="*/ 97 h 120"/>
                <a:gd name="T30" fmla="*/ 78 w 105"/>
                <a:gd name="T31" fmla="*/ 109 h 120"/>
                <a:gd name="T32" fmla="*/ 96 w 105"/>
                <a:gd name="T33" fmla="*/ 86 h 120"/>
                <a:gd name="T34" fmla="*/ 89 w 105"/>
                <a:gd name="T35" fmla="*/ 86 h 120"/>
                <a:gd name="T36" fmla="*/ 89 w 105"/>
                <a:gd name="T37" fmla="*/ 18 h 120"/>
                <a:gd name="T38" fmla="*/ 32 w 105"/>
                <a:gd name="T39" fmla="*/ 18 h 120"/>
                <a:gd name="T40" fmla="*/ 32 w 105"/>
                <a:gd name="T41" fmla="*/ 11 h 120"/>
                <a:gd name="T42" fmla="*/ 96 w 105"/>
                <a:gd name="T43" fmla="*/ 11 h 120"/>
                <a:gd name="T44" fmla="*/ 96 w 105"/>
                <a:gd name="T45" fmla="*/ 8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120">
                  <a:moveTo>
                    <a:pt x="105" y="0"/>
                  </a:moveTo>
                  <a:lnTo>
                    <a:pt x="23" y="0"/>
                  </a:lnTo>
                  <a:lnTo>
                    <a:pt x="23" y="18"/>
                  </a:lnTo>
                  <a:lnTo>
                    <a:pt x="0" y="18"/>
                  </a:lnTo>
                  <a:lnTo>
                    <a:pt x="0" y="120"/>
                  </a:lnTo>
                  <a:lnTo>
                    <a:pt x="89" y="120"/>
                  </a:lnTo>
                  <a:lnTo>
                    <a:pt x="89" y="97"/>
                  </a:lnTo>
                  <a:lnTo>
                    <a:pt x="105" y="97"/>
                  </a:lnTo>
                  <a:lnTo>
                    <a:pt x="105" y="0"/>
                  </a:lnTo>
                  <a:close/>
                  <a:moveTo>
                    <a:pt x="78" y="109"/>
                  </a:moveTo>
                  <a:lnTo>
                    <a:pt x="11" y="109"/>
                  </a:lnTo>
                  <a:lnTo>
                    <a:pt x="11" y="29"/>
                  </a:lnTo>
                  <a:lnTo>
                    <a:pt x="23" y="29"/>
                  </a:lnTo>
                  <a:lnTo>
                    <a:pt x="78" y="29"/>
                  </a:lnTo>
                  <a:lnTo>
                    <a:pt x="78" y="97"/>
                  </a:lnTo>
                  <a:lnTo>
                    <a:pt x="78" y="109"/>
                  </a:lnTo>
                  <a:close/>
                  <a:moveTo>
                    <a:pt x="96" y="86"/>
                  </a:moveTo>
                  <a:lnTo>
                    <a:pt x="89" y="86"/>
                  </a:lnTo>
                  <a:lnTo>
                    <a:pt x="89" y="18"/>
                  </a:lnTo>
                  <a:lnTo>
                    <a:pt x="32" y="18"/>
                  </a:lnTo>
                  <a:lnTo>
                    <a:pt x="32" y="11"/>
                  </a:lnTo>
                  <a:lnTo>
                    <a:pt x="96" y="11"/>
                  </a:lnTo>
                  <a:lnTo>
                    <a:pt x="96" y="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6166" name="Text Box 22"/>
          <p:cNvSpPr txBox="1">
            <a:spLocks noChangeArrowheads="1"/>
          </p:cNvSpPr>
          <p:nvPr/>
        </p:nvSpPr>
        <p:spPr bwMode="auto">
          <a:xfrm>
            <a:off x="1116013" y="2782888"/>
            <a:ext cx="1077912" cy="21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800" dirty="0">
                <a:solidFill>
                  <a:schemeClr val="bg1"/>
                </a:solidFill>
              </a:rPr>
              <a:t>YOUR TEXT HERE</a:t>
            </a:r>
            <a:endParaRPr lang="zh-CN" altLang="zh-CN" sz="800" dirty="0">
              <a:solidFill>
                <a:schemeClr val="bg1"/>
              </a:solidFill>
            </a:endParaRPr>
          </a:p>
        </p:txBody>
      </p:sp>
      <p:sp>
        <p:nvSpPr>
          <p:cNvPr id="6167" name="Text Box 23"/>
          <p:cNvSpPr txBox="1">
            <a:spLocks noChangeArrowheads="1"/>
          </p:cNvSpPr>
          <p:nvPr/>
        </p:nvSpPr>
        <p:spPr bwMode="auto">
          <a:xfrm>
            <a:off x="3001963" y="2782888"/>
            <a:ext cx="889987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800">
                <a:solidFill>
                  <a:srgbClr val="A2897B"/>
                </a:solidFill>
              </a:rPr>
              <a:t>YOUR TEXT HERE</a:t>
            </a:r>
            <a:endParaRPr lang="zh-CN" altLang="zh-CN" sz="800">
              <a:solidFill>
                <a:srgbClr val="A2897B"/>
              </a:solidFill>
            </a:endParaRPr>
          </a:p>
        </p:txBody>
      </p:sp>
      <p:sp>
        <p:nvSpPr>
          <p:cNvPr id="6168" name="Text Box 24"/>
          <p:cNvSpPr txBox="1">
            <a:spLocks noChangeArrowheads="1"/>
          </p:cNvSpPr>
          <p:nvPr/>
        </p:nvSpPr>
        <p:spPr bwMode="auto">
          <a:xfrm>
            <a:off x="4837113" y="2782888"/>
            <a:ext cx="1077912" cy="21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800">
                <a:solidFill>
                  <a:schemeClr val="bg1"/>
                </a:solidFill>
              </a:rPr>
              <a:t>YOUR TEXT HERE</a:t>
            </a:r>
            <a:endParaRPr lang="zh-CN" altLang="zh-CN" sz="800">
              <a:solidFill>
                <a:schemeClr val="bg1"/>
              </a:solidFill>
            </a:endParaRPr>
          </a:p>
        </p:txBody>
      </p:sp>
      <p:sp>
        <p:nvSpPr>
          <p:cNvPr id="6169" name="Text Box 25"/>
          <p:cNvSpPr txBox="1">
            <a:spLocks noChangeArrowheads="1"/>
          </p:cNvSpPr>
          <p:nvPr/>
        </p:nvSpPr>
        <p:spPr bwMode="auto">
          <a:xfrm>
            <a:off x="6742113" y="2782888"/>
            <a:ext cx="889987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800">
                <a:solidFill>
                  <a:srgbClr val="A2897B"/>
                </a:solidFill>
              </a:rPr>
              <a:t>YOUR TEXT HERE</a:t>
            </a:r>
            <a:endParaRPr lang="zh-CN" altLang="zh-CN" sz="800">
              <a:solidFill>
                <a:srgbClr val="A2897B"/>
              </a:solidFill>
            </a:endParaRPr>
          </a:p>
        </p:txBody>
      </p:sp>
      <p:sp>
        <p:nvSpPr>
          <p:cNvPr id="6170" name="Rectangle 26"/>
          <p:cNvSpPr>
            <a:spLocks noChangeArrowheads="1"/>
          </p:cNvSpPr>
          <p:nvPr/>
        </p:nvSpPr>
        <p:spPr bwMode="auto">
          <a:xfrm>
            <a:off x="971550" y="1739900"/>
            <a:ext cx="1439863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171" name="Rectangle 27"/>
          <p:cNvSpPr>
            <a:spLocks noChangeArrowheads="1"/>
          </p:cNvSpPr>
          <p:nvPr/>
        </p:nvSpPr>
        <p:spPr bwMode="auto">
          <a:xfrm>
            <a:off x="4651375" y="1739900"/>
            <a:ext cx="1439863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172" name="Rectangle 28"/>
          <p:cNvSpPr>
            <a:spLocks noChangeArrowheads="1"/>
          </p:cNvSpPr>
          <p:nvPr/>
        </p:nvSpPr>
        <p:spPr bwMode="auto">
          <a:xfrm>
            <a:off x="2886075" y="3286125"/>
            <a:ext cx="1439863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en-US" altLang="zh-CN" sz="80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173" name="Rectangle 29"/>
          <p:cNvSpPr>
            <a:spLocks noChangeArrowheads="1"/>
          </p:cNvSpPr>
          <p:nvPr/>
        </p:nvSpPr>
        <p:spPr bwMode="auto">
          <a:xfrm>
            <a:off x="6565900" y="3286125"/>
            <a:ext cx="1439863" cy="73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en-US" altLang="zh-CN" sz="80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174" name="Text Box 30"/>
          <p:cNvSpPr txBox="1">
            <a:spLocks noChangeArrowheads="1"/>
          </p:cNvSpPr>
          <p:nvPr/>
        </p:nvSpPr>
        <p:spPr bwMode="auto">
          <a:xfrm>
            <a:off x="1358900" y="3330575"/>
            <a:ext cx="65274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>
                <a:solidFill>
                  <a:srgbClr val="E4402F"/>
                </a:solidFill>
              </a:rPr>
              <a:t>01</a:t>
            </a:r>
            <a:endParaRPr lang="zh-CN" altLang="zh-CN" sz="3600">
              <a:solidFill>
                <a:srgbClr val="E4402F"/>
              </a:solidFill>
            </a:endParaRPr>
          </a:p>
        </p:txBody>
      </p:sp>
      <p:sp>
        <p:nvSpPr>
          <p:cNvPr id="6175" name="Text Box 31"/>
          <p:cNvSpPr txBox="1">
            <a:spLocks noChangeArrowheads="1"/>
          </p:cNvSpPr>
          <p:nvPr/>
        </p:nvSpPr>
        <p:spPr bwMode="auto">
          <a:xfrm>
            <a:off x="5059363" y="3330575"/>
            <a:ext cx="65274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>
                <a:solidFill>
                  <a:srgbClr val="E4402F"/>
                </a:solidFill>
              </a:rPr>
              <a:t>03</a:t>
            </a:r>
            <a:endParaRPr lang="zh-CN" altLang="zh-CN" sz="3600">
              <a:solidFill>
                <a:srgbClr val="E4402F"/>
              </a:solidFill>
            </a:endParaRPr>
          </a:p>
        </p:txBody>
      </p:sp>
      <p:sp>
        <p:nvSpPr>
          <p:cNvPr id="6176" name="Text Box 32"/>
          <p:cNvSpPr txBox="1">
            <a:spLocks noChangeArrowheads="1"/>
          </p:cNvSpPr>
          <p:nvPr/>
        </p:nvSpPr>
        <p:spPr bwMode="auto">
          <a:xfrm>
            <a:off x="3262313" y="1797050"/>
            <a:ext cx="65274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>
                <a:solidFill>
                  <a:srgbClr val="A2897B"/>
                </a:solidFill>
              </a:rPr>
              <a:t>02</a:t>
            </a:r>
            <a:endParaRPr lang="zh-CN" altLang="zh-CN" sz="3600">
              <a:solidFill>
                <a:srgbClr val="A2897B"/>
              </a:solidFill>
            </a:endParaRPr>
          </a:p>
        </p:txBody>
      </p:sp>
      <p:sp>
        <p:nvSpPr>
          <p:cNvPr id="6177" name="Text Box 33"/>
          <p:cNvSpPr txBox="1">
            <a:spLocks noChangeArrowheads="1"/>
          </p:cNvSpPr>
          <p:nvPr/>
        </p:nvSpPr>
        <p:spPr bwMode="auto">
          <a:xfrm>
            <a:off x="6962775" y="1797050"/>
            <a:ext cx="65274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>
                <a:solidFill>
                  <a:srgbClr val="A2897B"/>
                </a:solidFill>
              </a:rPr>
              <a:t>04</a:t>
            </a:r>
            <a:endParaRPr lang="zh-CN" altLang="zh-CN" sz="3600">
              <a:solidFill>
                <a:srgbClr val="A2897B"/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61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61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61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61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6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6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61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61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6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6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 p14:presetBounceEnd="6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61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61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750" fill="hold"/>
                                            <p:tgtEl>
                                              <p:spTgt spid="61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750" fill="hold"/>
                                            <p:tgtEl>
                                              <p:spTgt spid="61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nodeType="withEffect" p14:presetBounceEnd="6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61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61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 p14:presetBounceEnd="6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750" fill="hold"/>
                                            <p:tgtEl>
                                              <p:spTgt spid="61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61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grpId="0" nodeType="withEffect" p14:presetBounceEnd="6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6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750" fill="hold"/>
                                            <p:tgtEl>
                                              <p:spTgt spid="6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 p14:presetBounceEnd="60000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750" fill="hold"/>
                                            <p:tgtEl>
                                              <p:spTgt spid="61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750" fill="hold"/>
                                            <p:tgtEl>
                                              <p:spTgt spid="6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 p14:presetBounceEnd="6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750" fill="hold"/>
                                            <p:tgtEl>
                                              <p:spTgt spid="6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750" fill="hold"/>
                                            <p:tgtEl>
                                              <p:spTgt spid="61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nodeType="withEffect" p14:presetBounceEnd="6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5" dur="750" fill="hold"/>
                                            <p:tgtEl>
                                              <p:spTgt spid="61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6" dur="750" fill="hold"/>
                                            <p:tgtEl>
                                              <p:spTgt spid="61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grpId="0" nodeType="withEffect" p14:presetBounceEnd="60000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9" dur="750" fill="hold"/>
                                            <p:tgtEl>
                                              <p:spTgt spid="6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0" dur="750" fill="hold"/>
                                            <p:tgtEl>
                                              <p:spTgt spid="6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2" fill="hold" grpId="0" nodeType="withEffect" p14:presetBounceEnd="60000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3" dur="750" fill="hold"/>
                                            <p:tgtEl>
                                              <p:spTgt spid="61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4" dur="750" fill="hold"/>
                                            <p:tgtEl>
                                              <p:spTgt spid="61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6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7" dur="750" fill="hold"/>
                                            <p:tgtEl>
                                              <p:spTgt spid="61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8" dur="750" fill="hold"/>
                                            <p:tgtEl>
                                              <p:spTgt spid="61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60000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1" dur="750" fill="hold"/>
                                            <p:tgtEl>
                                              <p:spTgt spid="61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2" dur="750" fill="hold"/>
                                            <p:tgtEl>
                                              <p:spTgt spid="61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2" fill="hold" nodeType="withEffect" p14:presetBounceEnd="60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5" dur="750" fill="hold"/>
                                            <p:tgtEl>
                                              <p:spTgt spid="61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6" dur="750" fill="hold"/>
                                            <p:tgtEl>
                                              <p:spTgt spid="61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fill="hold" grpId="0" nodeType="withEffect" p14:presetBounceEnd="60000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9" dur="750" fill="hold"/>
                                            <p:tgtEl>
                                              <p:spTgt spid="6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0" dur="750" fill="hold"/>
                                            <p:tgtEl>
                                              <p:spTgt spid="6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 p14:presetBounceEnd="60000">
                                      <p:stCondLst>
                                        <p:cond delay="38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3" dur="750" fill="hold"/>
                                            <p:tgtEl>
                                              <p:spTgt spid="6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4" dur="750" fill="hold"/>
                                            <p:tgtEl>
                                              <p:spTgt spid="6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147" grpId="0" animBg="1"/>
          <p:bldP spid="6148" grpId="0" animBg="1"/>
          <p:bldP spid="6149" grpId="0" animBg="1"/>
          <p:bldP spid="6150" grpId="0" animBg="1"/>
          <p:bldP spid="6166" grpId="0"/>
          <p:bldP spid="6167" grpId="0"/>
          <p:bldP spid="6168" grpId="0"/>
          <p:bldP spid="6169" grpId="0"/>
          <p:bldP spid="6170" grpId="0"/>
          <p:bldP spid="6171" grpId="0"/>
          <p:bldP spid="6172" grpId="0"/>
          <p:bldP spid="6173" grpId="0"/>
          <p:bldP spid="6174" grpId="0"/>
          <p:bldP spid="6175" grpId="0"/>
          <p:bldP spid="6176" grpId="0"/>
          <p:bldP spid="617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61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61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61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61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6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6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61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61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6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6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61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61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61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61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61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61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61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61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6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6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61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6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6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61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750" fill="hold"/>
                                            <p:tgtEl>
                                              <p:spTgt spid="61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750" fill="hold"/>
                                            <p:tgtEl>
                                              <p:spTgt spid="61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6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6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2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61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61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61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61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61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61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2" fill="hold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61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750" fill="hold"/>
                                            <p:tgtEl>
                                              <p:spTgt spid="61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750" fill="hold"/>
                                            <p:tgtEl>
                                              <p:spTgt spid="6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750" fill="hold"/>
                                            <p:tgtEl>
                                              <p:spTgt spid="6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>
                                      <p:stCondLst>
                                        <p:cond delay="38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750" fill="hold"/>
                                            <p:tgtEl>
                                              <p:spTgt spid="6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750" fill="hold"/>
                                            <p:tgtEl>
                                              <p:spTgt spid="6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147" grpId="0" animBg="1"/>
          <p:bldP spid="6148" grpId="0" animBg="1"/>
          <p:bldP spid="6149" grpId="0" animBg="1"/>
          <p:bldP spid="6150" grpId="0" animBg="1"/>
          <p:bldP spid="6166" grpId="0"/>
          <p:bldP spid="6167" grpId="0"/>
          <p:bldP spid="6168" grpId="0"/>
          <p:bldP spid="6169" grpId="0"/>
          <p:bldP spid="6170" grpId="0"/>
          <p:bldP spid="6171" grpId="0"/>
          <p:bldP spid="6172" grpId="0"/>
          <p:bldP spid="6173" grpId="0"/>
          <p:bldP spid="6174" grpId="0"/>
          <p:bldP spid="6175" grpId="0"/>
          <p:bldP spid="6176" grpId="0"/>
          <p:bldP spid="6177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36290" y="985811"/>
            <a:ext cx="2271420" cy="3170291"/>
            <a:chOff x="4960290" y="1940457"/>
            <a:chExt cx="2271420" cy="3170291"/>
          </a:xfrm>
        </p:grpSpPr>
        <p:sp>
          <p:nvSpPr>
            <p:cNvPr id="2" name="椭圆 1"/>
            <p:cNvSpPr/>
            <p:nvPr/>
          </p:nvSpPr>
          <p:spPr>
            <a:xfrm>
              <a:off x="5206032" y="1940457"/>
              <a:ext cx="1816920" cy="1816920"/>
            </a:xfrm>
            <a:prstGeom prst="ellipse">
              <a:avLst/>
            </a:prstGeom>
            <a:solidFill>
              <a:srgbClr val="E440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03</a:t>
              </a:r>
              <a:endParaRPr lang="zh-CN" altLang="en-US" sz="4800" dirty="0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" name="TextBox 52"/>
            <p:cNvSpPr txBox="1"/>
            <p:nvPr/>
          </p:nvSpPr>
          <p:spPr>
            <a:xfrm>
              <a:off x="4960290" y="3956586"/>
              <a:ext cx="2271420" cy="11541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800" b="1" spc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工作体会</a:t>
              </a:r>
              <a:endParaRPr lang="en-US" altLang="zh-CN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pc="1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（对工作的感悟）</a:t>
              </a:r>
              <a:endParaRPr lang="zh-CN" altLang="en-US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971550" y="3759200"/>
            <a:ext cx="1512888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/>
            <a:r>
              <a:rPr lang="zh-CN" altLang="en-US" sz="1000" b="1" dirty="0">
                <a:solidFill>
                  <a:srgbClr val="E4402F"/>
                </a:solidFill>
              </a:rPr>
              <a:t>Option 02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pPr algn="r"/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195" name="Rectangle 3"/>
          <p:cNvSpPr>
            <a:spLocks noChangeArrowheads="1"/>
          </p:cNvSpPr>
          <p:nvPr/>
        </p:nvSpPr>
        <p:spPr bwMode="auto">
          <a:xfrm>
            <a:off x="971550" y="1814513"/>
            <a:ext cx="151288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/>
            <a:r>
              <a:rPr lang="zh-CN" altLang="en-US" sz="1000" b="1" dirty="0">
                <a:solidFill>
                  <a:srgbClr val="E4402F"/>
                </a:solidFill>
              </a:rPr>
              <a:t>Option 01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pPr algn="r"/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196" name="Rectangle 4"/>
          <p:cNvSpPr>
            <a:spLocks noChangeArrowheads="1"/>
          </p:cNvSpPr>
          <p:nvPr/>
        </p:nvSpPr>
        <p:spPr bwMode="auto">
          <a:xfrm>
            <a:off x="6516688" y="2967038"/>
            <a:ext cx="151288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03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197" name="Freeform 5"/>
          <p:cNvSpPr/>
          <p:nvPr/>
        </p:nvSpPr>
        <p:spPr bwMode="auto">
          <a:xfrm>
            <a:off x="2700338" y="1895475"/>
            <a:ext cx="1436687" cy="274638"/>
          </a:xfrm>
          <a:custGeom>
            <a:avLst/>
            <a:gdLst>
              <a:gd name="T0" fmla="*/ 905 w 905"/>
              <a:gd name="T1" fmla="*/ 173 h 173"/>
              <a:gd name="T2" fmla="*/ 732 w 905"/>
              <a:gd name="T3" fmla="*/ 0 h 173"/>
              <a:gd name="T4" fmla="*/ 0 w 905"/>
              <a:gd name="T5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05" h="173">
                <a:moveTo>
                  <a:pt x="905" y="173"/>
                </a:moveTo>
                <a:lnTo>
                  <a:pt x="732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rgbClr val="A2897B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198" name="Freeform 6"/>
          <p:cNvSpPr/>
          <p:nvPr/>
        </p:nvSpPr>
        <p:spPr bwMode="auto">
          <a:xfrm>
            <a:off x="2700338" y="3590925"/>
            <a:ext cx="1190625" cy="255588"/>
          </a:xfrm>
          <a:custGeom>
            <a:avLst/>
            <a:gdLst>
              <a:gd name="T0" fmla="*/ 750 w 750"/>
              <a:gd name="T1" fmla="*/ 0 h 161"/>
              <a:gd name="T2" fmla="*/ 591 w 750"/>
              <a:gd name="T3" fmla="*/ 161 h 161"/>
              <a:gd name="T4" fmla="*/ 0 w 750"/>
              <a:gd name="T5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50" h="161">
                <a:moveTo>
                  <a:pt x="750" y="0"/>
                </a:moveTo>
                <a:lnTo>
                  <a:pt x="591" y="161"/>
                </a:lnTo>
                <a:lnTo>
                  <a:pt x="0" y="161"/>
                </a:lnTo>
              </a:path>
            </a:pathLst>
          </a:custGeom>
          <a:noFill/>
          <a:ln w="6350" cap="flat" cmpd="sng">
            <a:solidFill>
              <a:srgbClr val="A2897B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199" name="Line 7"/>
          <p:cNvSpPr>
            <a:spLocks noChangeShapeType="1"/>
          </p:cNvSpPr>
          <p:nvPr/>
        </p:nvSpPr>
        <p:spPr bwMode="auto">
          <a:xfrm>
            <a:off x="5754688" y="3038475"/>
            <a:ext cx="544512" cy="0"/>
          </a:xfrm>
          <a:prstGeom prst="line">
            <a:avLst/>
          </a:prstGeom>
          <a:noFill/>
          <a:ln w="6350" cmpd="sng">
            <a:solidFill>
              <a:srgbClr val="A2897B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00" name="Freeform 8"/>
          <p:cNvSpPr/>
          <p:nvPr/>
        </p:nvSpPr>
        <p:spPr bwMode="auto">
          <a:xfrm>
            <a:off x="4268788" y="2316163"/>
            <a:ext cx="1060450" cy="2825750"/>
          </a:xfrm>
          <a:custGeom>
            <a:avLst/>
            <a:gdLst>
              <a:gd name="T0" fmla="*/ 232 w 668"/>
              <a:gd name="T1" fmla="*/ 1571 h 1571"/>
              <a:gd name="T2" fmla="*/ 437 w 668"/>
              <a:gd name="T3" fmla="*/ 1571 h 1571"/>
              <a:gd name="T4" fmla="*/ 384 w 668"/>
              <a:gd name="T5" fmla="*/ 806 h 1571"/>
              <a:gd name="T6" fmla="*/ 668 w 668"/>
              <a:gd name="T7" fmla="*/ 434 h 1571"/>
              <a:gd name="T8" fmla="*/ 366 w 668"/>
              <a:gd name="T9" fmla="*/ 705 h 1571"/>
              <a:gd name="T10" fmla="*/ 327 w 668"/>
              <a:gd name="T11" fmla="*/ 0 h 1571"/>
              <a:gd name="T12" fmla="*/ 276 w 668"/>
              <a:gd name="T13" fmla="*/ 848 h 1571"/>
              <a:gd name="T14" fmla="*/ 0 w 668"/>
              <a:gd name="T15" fmla="*/ 582 h 1571"/>
              <a:gd name="T16" fmla="*/ 269 w 668"/>
              <a:gd name="T17" fmla="*/ 956 h 1571"/>
              <a:gd name="T18" fmla="*/ 232 w 668"/>
              <a:gd name="T19" fmla="*/ 1571 h 1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68" h="1571">
                <a:moveTo>
                  <a:pt x="232" y="1571"/>
                </a:moveTo>
                <a:lnTo>
                  <a:pt x="437" y="1571"/>
                </a:lnTo>
                <a:lnTo>
                  <a:pt x="384" y="806"/>
                </a:lnTo>
                <a:lnTo>
                  <a:pt x="668" y="434"/>
                </a:lnTo>
                <a:lnTo>
                  <a:pt x="366" y="705"/>
                </a:lnTo>
                <a:lnTo>
                  <a:pt x="327" y="0"/>
                </a:lnTo>
                <a:lnTo>
                  <a:pt x="276" y="848"/>
                </a:lnTo>
                <a:lnTo>
                  <a:pt x="0" y="582"/>
                </a:lnTo>
                <a:lnTo>
                  <a:pt x="269" y="956"/>
                </a:lnTo>
                <a:lnTo>
                  <a:pt x="232" y="1571"/>
                </a:ln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201" name="Oval 9"/>
          <p:cNvSpPr>
            <a:spLocks noChangeArrowheads="1"/>
          </p:cNvSpPr>
          <p:nvPr/>
        </p:nvSpPr>
        <p:spPr bwMode="auto">
          <a:xfrm>
            <a:off x="4975225" y="2624138"/>
            <a:ext cx="831850" cy="830262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202" name="Oval 10"/>
          <p:cNvSpPr>
            <a:spLocks noChangeArrowheads="1"/>
          </p:cNvSpPr>
          <p:nvPr/>
        </p:nvSpPr>
        <p:spPr bwMode="auto">
          <a:xfrm>
            <a:off x="5103813" y="2751138"/>
            <a:ext cx="574675" cy="576262"/>
          </a:xfrm>
          <a:prstGeom prst="ellipse">
            <a:avLst/>
          </a:prstGeom>
          <a:solidFill>
            <a:srgbClr val="FFFDE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203" name="Oval 11"/>
          <p:cNvSpPr>
            <a:spLocks noChangeArrowheads="1"/>
          </p:cNvSpPr>
          <p:nvPr/>
        </p:nvSpPr>
        <p:spPr bwMode="auto">
          <a:xfrm>
            <a:off x="3617913" y="2676525"/>
            <a:ext cx="1041400" cy="1039813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204" name="Oval 12"/>
          <p:cNvSpPr>
            <a:spLocks noChangeArrowheads="1"/>
          </p:cNvSpPr>
          <p:nvPr/>
        </p:nvSpPr>
        <p:spPr bwMode="auto">
          <a:xfrm>
            <a:off x="3778250" y="2836863"/>
            <a:ext cx="720725" cy="719137"/>
          </a:xfrm>
          <a:prstGeom prst="ellipse">
            <a:avLst/>
          </a:prstGeom>
          <a:solidFill>
            <a:srgbClr val="FFFDE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205" name="Oval 13"/>
          <p:cNvSpPr>
            <a:spLocks noChangeArrowheads="1"/>
          </p:cNvSpPr>
          <p:nvPr/>
        </p:nvSpPr>
        <p:spPr bwMode="auto">
          <a:xfrm>
            <a:off x="4051300" y="1663700"/>
            <a:ext cx="1425575" cy="1425575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206" name="Oval 14"/>
          <p:cNvSpPr>
            <a:spLocks noChangeArrowheads="1"/>
          </p:cNvSpPr>
          <p:nvPr/>
        </p:nvSpPr>
        <p:spPr bwMode="auto">
          <a:xfrm>
            <a:off x="4270375" y="1882775"/>
            <a:ext cx="987425" cy="987425"/>
          </a:xfrm>
          <a:prstGeom prst="ellipse">
            <a:avLst/>
          </a:prstGeom>
          <a:solidFill>
            <a:srgbClr val="FFFDE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207" name="Freeform 15"/>
          <p:cNvSpPr>
            <a:spLocks noEditPoints="1"/>
          </p:cNvSpPr>
          <p:nvPr/>
        </p:nvSpPr>
        <p:spPr bwMode="auto">
          <a:xfrm>
            <a:off x="5305425" y="2954338"/>
            <a:ext cx="171450" cy="169862"/>
          </a:xfrm>
          <a:custGeom>
            <a:avLst/>
            <a:gdLst>
              <a:gd name="T0" fmla="*/ 96 w 96"/>
              <a:gd name="T1" fmla="*/ 53 h 96"/>
              <a:gd name="T2" fmla="*/ 43 w 96"/>
              <a:gd name="T3" fmla="*/ 0 h 96"/>
              <a:gd name="T4" fmla="*/ 39 w 96"/>
              <a:gd name="T5" fmla="*/ 0 h 96"/>
              <a:gd name="T6" fmla="*/ 39 w 96"/>
              <a:gd name="T7" fmla="*/ 11 h 96"/>
              <a:gd name="T8" fmla="*/ 0 w 96"/>
              <a:gd name="T9" fmla="*/ 53 h 96"/>
              <a:gd name="T10" fmla="*/ 43 w 96"/>
              <a:gd name="T11" fmla="*/ 96 h 96"/>
              <a:gd name="T12" fmla="*/ 67 w 96"/>
              <a:gd name="T13" fmla="*/ 89 h 96"/>
              <a:gd name="T14" fmla="*/ 85 w 96"/>
              <a:gd name="T15" fmla="*/ 57 h 96"/>
              <a:gd name="T16" fmla="*/ 96 w 96"/>
              <a:gd name="T17" fmla="*/ 57 h 96"/>
              <a:gd name="T18" fmla="*/ 96 w 96"/>
              <a:gd name="T19" fmla="*/ 53 h 96"/>
              <a:gd name="T20" fmla="*/ 62 w 96"/>
              <a:gd name="T21" fmla="*/ 82 h 96"/>
              <a:gd name="T22" fmla="*/ 43 w 96"/>
              <a:gd name="T23" fmla="*/ 88 h 96"/>
              <a:gd name="T24" fmla="*/ 8 w 96"/>
              <a:gd name="T25" fmla="*/ 53 h 96"/>
              <a:gd name="T26" fmla="*/ 39 w 96"/>
              <a:gd name="T27" fmla="*/ 19 h 96"/>
              <a:gd name="T28" fmla="*/ 39 w 96"/>
              <a:gd name="T29" fmla="*/ 57 h 96"/>
              <a:gd name="T30" fmla="*/ 77 w 96"/>
              <a:gd name="T31" fmla="*/ 57 h 96"/>
              <a:gd name="T32" fmla="*/ 62 w 96"/>
              <a:gd name="T33" fmla="*/ 82 h 96"/>
              <a:gd name="T34" fmla="*/ 47 w 96"/>
              <a:gd name="T35" fmla="*/ 49 h 96"/>
              <a:gd name="T36" fmla="*/ 47 w 96"/>
              <a:gd name="T37" fmla="*/ 8 h 96"/>
              <a:gd name="T38" fmla="*/ 88 w 96"/>
              <a:gd name="T39" fmla="*/ 49 h 96"/>
              <a:gd name="T40" fmla="*/ 47 w 96"/>
              <a:gd name="T41" fmla="*/ 49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6" h="96">
                <a:moveTo>
                  <a:pt x="96" y="53"/>
                </a:moveTo>
                <a:cubicBezTo>
                  <a:pt x="96" y="24"/>
                  <a:pt x="72" y="0"/>
                  <a:pt x="43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39" y="11"/>
                  <a:pt x="39" y="11"/>
                  <a:pt x="39" y="11"/>
                </a:cubicBezTo>
                <a:cubicBezTo>
                  <a:pt x="17" y="13"/>
                  <a:pt x="0" y="31"/>
                  <a:pt x="0" y="53"/>
                </a:cubicBezTo>
                <a:cubicBezTo>
                  <a:pt x="0" y="77"/>
                  <a:pt x="19" y="96"/>
                  <a:pt x="43" y="96"/>
                </a:cubicBezTo>
                <a:cubicBezTo>
                  <a:pt x="51" y="96"/>
                  <a:pt x="60" y="93"/>
                  <a:pt x="67" y="89"/>
                </a:cubicBezTo>
                <a:cubicBezTo>
                  <a:pt x="77" y="82"/>
                  <a:pt x="84" y="70"/>
                  <a:pt x="85" y="57"/>
                </a:cubicBezTo>
                <a:cubicBezTo>
                  <a:pt x="96" y="57"/>
                  <a:pt x="96" y="57"/>
                  <a:pt x="96" y="57"/>
                </a:cubicBezTo>
                <a:lnTo>
                  <a:pt x="96" y="53"/>
                </a:lnTo>
                <a:close/>
                <a:moveTo>
                  <a:pt x="62" y="82"/>
                </a:moveTo>
                <a:cubicBezTo>
                  <a:pt x="56" y="86"/>
                  <a:pt x="50" y="88"/>
                  <a:pt x="43" y="88"/>
                </a:cubicBezTo>
                <a:cubicBezTo>
                  <a:pt x="24" y="88"/>
                  <a:pt x="8" y="72"/>
                  <a:pt x="8" y="53"/>
                </a:cubicBezTo>
                <a:cubicBezTo>
                  <a:pt x="8" y="36"/>
                  <a:pt x="22" y="21"/>
                  <a:pt x="39" y="19"/>
                </a:cubicBezTo>
                <a:cubicBezTo>
                  <a:pt x="39" y="57"/>
                  <a:pt x="39" y="57"/>
                  <a:pt x="39" y="57"/>
                </a:cubicBezTo>
                <a:cubicBezTo>
                  <a:pt x="77" y="57"/>
                  <a:pt x="77" y="57"/>
                  <a:pt x="77" y="57"/>
                </a:cubicBezTo>
                <a:cubicBezTo>
                  <a:pt x="76" y="67"/>
                  <a:pt x="71" y="76"/>
                  <a:pt x="62" y="82"/>
                </a:cubicBezTo>
                <a:moveTo>
                  <a:pt x="47" y="49"/>
                </a:moveTo>
                <a:cubicBezTo>
                  <a:pt x="47" y="8"/>
                  <a:pt x="47" y="8"/>
                  <a:pt x="47" y="8"/>
                </a:cubicBezTo>
                <a:cubicBezTo>
                  <a:pt x="69" y="10"/>
                  <a:pt x="86" y="28"/>
                  <a:pt x="88" y="49"/>
                </a:cubicBezTo>
                <a:lnTo>
                  <a:pt x="47" y="49"/>
                </a:lnTo>
                <a:close/>
              </a:path>
            </a:pathLst>
          </a:custGeom>
          <a:solidFill>
            <a:srgbClr val="E4402F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208" name="Freeform 16"/>
          <p:cNvSpPr>
            <a:spLocks noEditPoints="1"/>
          </p:cNvSpPr>
          <p:nvPr/>
        </p:nvSpPr>
        <p:spPr bwMode="auto">
          <a:xfrm>
            <a:off x="4573588" y="2170113"/>
            <a:ext cx="382587" cy="411162"/>
          </a:xfrm>
          <a:custGeom>
            <a:avLst/>
            <a:gdLst>
              <a:gd name="T0" fmla="*/ 209 w 215"/>
              <a:gd name="T1" fmla="*/ 183 h 231"/>
              <a:gd name="T2" fmla="*/ 177 w 215"/>
              <a:gd name="T3" fmla="*/ 94 h 231"/>
              <a:gd name="T4" fmla="*/ 128 w 215"/>
              <a:gd name="T5" fmla="*/ 26 h 231"/>
              <a:gd name="T6" fmla="*/ 128 w 215"/>
              <a:gd name="T7" fmla="*/ 20 h 231"/>
              <a:gd name="T8" fmla="*/ 107 w 215"/>
              <a:gd name="T9" fmla="*/ 0 h 231"/>
              <a:gd name="T10" fmla="*/ 87 w 215"/>
              <a:gd name="T11" fmla="*/ 20 h 231"/>
              <a:gd name="T12" fmla="*/ 87 w 215"/>
              <a:gd name="T13" fmla="*/ 26 h 231"/>
              <a:gd name="T14" fmla="*/ 37 w 215"/>
              <a:gd name="T15" fmla="*/ 94 h 231"/>
              <a:gd name="T16" fmla="*/ 5 w 215"/>
              <a:gd name="T17" fmla="*/ 183 h 231"/>
              <a:gd name="T18" fmla="*/ 1 w 215"/>
              <a:gd name="T19" fmla="*/ 194 h 231"/>
              <a:gd name="T20" fmla="*/ 10 w 215"/>
              <a:gd name="T21" fmla="*/ 201 h 231"/>
              <a:gd name="T22" fmla="*/ 70 w 215"/>
              <a:gd name="T23" fmla="*/ 201 h 231"/>
              <a:gd name="T24" fmla="*/ 107 w 215"/>
              <a:gd name="T25" fmla="*/ 231 h 231"/>
              <a:gd name="T26" fmla="*/ 145 w 215"/>
              <a:gd name="T27" fmla="*/ 201 h 231"/>
              <a:gd name="T28" fmla="*/ 204 w 215"/>
              <a:gd name="T29" fmla="*/ 201 h 231"/>
              <a:gd name="T30" fmla="*/ 214 w 215"/>
              <a:gd name="T31" fmla="*/ 194 h 231"/>
              <a:gd name="T32" fmla="*/ 209 w 215"/>
              <a:gd name="T33" fmla="*/ 183 h 231"/>
              <a:gd name="T34" fmla="*/ 98 w 215"/>
              <a:gd name="T35" fmla="*/ 181 h 231"/>
              <a:gd name="T36" fmla="*/ 35 w 215"/>
              <a:gd name="T37" fmla="*/ 181 h 231"/>
              <a:gd name="T38" fmla="*/ 57 w 215"/>
              <a:gd name="T39" fmla="*/ 94 h 231"/>
              <a:gd name="T40" fmla="*/ 107 w 215"/>
              <a:gd name="T41" fmla="*/ 43 h 231"/>
              <a:gd name="T42" fmla="*/ 158 w 215"/>
              <a:gd name="T43" fmla="*/ 93 h 231"/>
              <a:gd name="T44" fmla="*/ 180 w 215"/>
              <a:gd name="T45" fmla="*/ 181 h 231"/>
              <a:gd name="T46" fmla="*/ 98 w 215"/>
              <a:gd name="T47" fmla="*/ 181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15" h="231">
                <a:moveTo>
                  <a:pt x="209" y="183"/>
                </a:moveTo>
                <a:cubicBezTo>
                  <a:pt x="176" y="162"/>
                  <a:pt x="177" y="95"/>
                  <a:pt x="177" y="94"/>
                </a:cubicBezTo>
                <a:cubicBezTo>
                  <a:pt x="177" y="62"/>
                  <a:pt x="156" y="35"/>
                  <a:pt x="128" y="26"/>
                </a:cubicBezTo>
                <a:cubicBezTo>
                  <a:pt x="128" y="20"/>
                  <a:pt x="128" y="20"/>
                  <a:pt x="128" y="20"/>
                </a:cubicBezTo>
                <a:cubicBezTo>
                  <a:pt x="128" y="9"/>
                  <a:pt x="119" y="0"/>
                  <a:pt x="107" y="0"/>
                </a:cubicBezTo>
                <a:cubicBezTo>
                  <a:pt x="96" y="0"/>
                  <a:pt x="87" y="9"/>
                  <a:pt x="87" y="20"/>
                </a:cubicBezTo>
                <a:cubicBezTo>
                  <a:pt x="87" y="26"/>
                  <a:pt x="87" y="26"/>
                  <a:pt x="87" y="26"/>
                </a:cubicBezTo>
                <a:cubicBezTo>
                  <a:pt x="58" y="35"/>
                  <a:pt x="37" y="62"/>
                  <a:pt x="37" y="94"/>
                </a:cubicBezTo>
                <a:cubicBezTo>
                  <a:pt x="38" y="113"/>
                  <a:pt x="33" y="166"/>
                  <a:pt x="5" y="183"/>
                </a:cubicBezTo>
                <a:cubicBezTo>
                  <a:pt x="1" y="185"/>
                  <a:pt x="0" y="190"/>
                  <a:pt x="1" y="194"/>
                </a:cubicBezTo>
                <a:cubicBezTo>
                  <a:pt x="2" y="198"/>
                  <a:pt x="6" y="201"/>
                  <a:pt x="10" y="201"/>
                </a:cubicBezTo>
                <a:cubicBezTo>
                  <a:pt x="70" y="201"/>
                  <a:pt x="70" y="201"/>
                  <a:pt x="70" y="201"/>
                </a:cubicBezTo>
                <a:cubicBezTo>
                  <a:pt x="74" y="218"/>
                  <a:pt x="89" y="231"/>
                  <a:pt x="107" y="231"/>
                </a:cubicBezTo>
                <a:cubicBezTo>
                  <a:pt x="126" y="231"/>
                  <a:pt x="141" y="218"/>
                  <a:pt x="145" y="201"/>
                </a:cubicBezTo>
                <a:cubicBezTo>
                  <a:pt x="204" y="201"/>
                  <a:pt x="204" y="201"/>
                  <a:pt x="204" y="201"/>
                </a:cubicBezTo>
                <a:cubicBezTo>
                  <a:pt x="209" y="201"/>
                  <a:pt x="212" y="198"/>
                  <a:pt x="214" y="194"/>
                </a:cubicBezTo>
                <a:cubicBezTo>
                  <a:pt x="215" y="190"/>
                  <a:pt x="213" y="185"/>
                  <a:pt x="209" y="183"/>
                </a:cubicBezTo>
                <a:moveTo>
                  <a:pt x="98" y="181"/>
                </a:moveTo>
                <a:cubicBezTo>
                  <a:pt x="35" y="181"/>
                  <a:pt x="35" y="181"/>
                  <a:pt x="35" y="181"/>
                </a:cubicBezTo>
                <a:cubicBezTo>
                  <a:pt x="58" y="148"/>
                  <a:pt x="57" y="96"/>
                  <a:pt x="57" y="94"/>
                </a:cubicBezTo>
                <a:cubicBezTo>
                  <a:pt x="57" y="66"/>
                  <a:pt x="80" y="43"/>
                  <a:pt x="107" y="43"/>
                </a:cubicBezTo>
                <a:cubicBezTo>
                  <a:pt x="135" y="43"/>
                  <a:pt x="158" y="66"/>
                  <a:pt x="158" y="93"/>
                </a:cubicBezTo>
                <a:cubicBezTo>
                  <a:pt x="158" y="96"/>
                  <a:pt x="156" y="148"/>
                  <a:pt x="180" y="181"/>
                </a:cubicBezTo>
                <a:lnTo>
                  <a:pt x="98" y="181"/>
                </a:lnTo>
                <a:close/>
              </a:path>
            </a:pathLst>
          </a:custGeom>
          <a:solidFill>
            <a:srgbClr val="E4402F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989388" y="3048000"/>
            <a:ext cx="296862" cy="295275"/>
            <a:chOff x="3989388" y="3048000"/>
            <a:chExt cx="296862" cy="295275"/>
          </a:xfrm>
          <a:solidFill>
            <a:srgbClr val="E4402F"/>
          </a:solidFill>
        </p:grpSpPr>
        <p:sp>
          <p:nvSpPr>
            <p:cNvPr id="8209" name="Freeform 17"/>
            <p:cNvSpPr>
              <a:spLocks noEditPoints="1"/>
            </p:cNvSpPr>
            <p:nvPr/>
          </p:nvSpPr>
          <p:spPr bwMode="auto">
            <a:xfrm>
              <a:off x="3989388" y="3048000"/>
              <a:ext cx="296862" cy="295275"/>
            </a:xfrm>
            <a:custGeom>
              <a:avLst/>
              <a:gdLst>
                <a:gd name="T0" fmla="*/ 83 w 167"/>
                <a:gd name="T1" fmla="*/ 166 h 166"/>
                <a:gd name="T2" fmla="*/ 0 w 167"/>
                <a:gd name="T3" fmla="*/ 83 h 166"/>
                <a:gd name="T4" fmla="*/ 83 w 167"/>
                <a:gd name="T5" fmla="*/ 0 h 166"/>
                <a:gd name="T6" fmla="*/ 167 w 167"/>
                <a:gd name="T7" fmla="*/ 83 h 166"/>
                <a:gd name="T8" fmla="*/ 83 w 167"/>
                <a:gd name="T9" fmla="*/ 166 h 166"/>
                <a:gd name="T10" fmla="*/ 83 w 167"/>
                <a:gd name="T11" fmla="*/ 14 h 166"/>
                <a:gd name="T12" fmla="*/ 14 w 167"/>
                <a:gd name="T13" fmla="*/ 83 h 166"/>
                <a:gd name="T14" fmla="*/ 83 w 167"/>
                <a:gd name="T15" fmla="*/ 152 h 166"/>
                <a:gd name="T16" fmla="*/ 152 w 167"/>
                <a:gd name="T17" fmla="*/ 83 h 166"/>
                <a:gd name="T18" fmla="*/ 83 w 167"/>
                <a:gd name="T19" fmla="*/ 14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7" h="166">
                  <a:moveTo>
                    <a:pt x="83" y="166"/>
                  </a:moveTo>
                  <a:cubicBezTo>
                    <a:pt x="37" y="166"/>
                    <a:pt x="0" y="129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129" y="0"/>
                    <a:pt x="167" y="37"/>
                    <a:pt x="167" y="83"/>
                  </a:cubicBezTo>
                  <a:cubicBezTo>
                    <a:pt x="167" y="129"/>
                    <a:pt x="129" y="166"/>
                    <a:pt x="83" y="166"/>
                  </a:cubicBezTo>
                  <a:moveTo>
                    <a:pt x="83" y="14"/>
                  </a:moveTo>
                  <a:cubicBezTo>
                    <a:pt x="45" y="14"/>
                    <a:pt x="14" y="45"/>
                    <a:pt x="14" y="83"/>
                  </a:cubicBezTo>
                  <a:cubicBezTo>
                    <a:pt x="14" y="121"/>
                    <a:pt x="45" y="152"/>
                    <a:pt x="83" y="152"/>
                  </a:cubicBezTo>
                  <a:cubicBezTo>
                    <a:pt x="121" y="152"/>
                    <a:pt x="152" y="121"/>
                    <a:pt x="152" y="83"/>
                  </a:cubicBezTo>
                  <a:cubicBezTo>
                    <a:pt x="152" y="45"/>
                    <a:pt x="121" y="14"/>
                    <a:pt x="83" y="14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10" name="Freeform 18"/>
            <p:cNvSpPr/>
            <p:nvPr/>
          </p:nvSpPr>
          <p:spPr bwMode="auto">
            <a:xfrm>
              <a:off x="4124325" y="3105150"/>
              <a:ext cx="90488" cy="103188"/>
            </a:xfrm>
            <a:custGeom>
              <a:avLst/>
              <a:gdLst>
                <a:gd name="T0" fmla="*/ 44 w 51"/>
                <a:gd name="T1" fmla="*/ 58 h 58"/>
                <a:gd name="T2" fmla="*/ 7 w 51"/>
                <a:gd name="T3" fmla="*/ 58 h 58"/>
                <a:gd name="T4" fmla="*/ 0 w 51"/>
                <a:gd name="T5" fmla="*/ 51 h 58"/>
                <a:gd name="T6" fmla="*/ 0 w 51"/>
                <a:gd name="T7" fmla="*/ 7 h 58"/>
                <a:gd name="T8" fmla="*/ 7 w 51"/>
                <a:gd name="T9" fmla="*/ 0 h 58"/>
                <a:gd name="T10" fmla="*/ 14 w 51"/>
                <a:gd name="T11" fmla="*/ 7 h 58"/>
                <a:gd name="T12" fmla="*/ 14 w 51"/>
                <a:gd name="T13" fmla="*/ 44 h 58"/>
                <a:gd name="T14" fmla="*/ 44 w 51"/>
                <a:gd name="T15" fmla="*/ 44 h 58"/>
                <a:gd name="T16" fmla="*/ 51 w 51"/>
                <a:gd name="T17" fmla="*/ 51 h 58"/>
                <a:gd name="T18" fmla="*/ 44 w 51"/>
                <a:gd name="T19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8">
                  <a:moveTo>
                    <a:pt x="44" y="58"/>
                  </a:moveTo>
                  <a:cubicBezTo>
                    <a:pt x="7" y="58"/>
                    <a:pt x="7" y="58"/>
                    <a:pt x="7" y="58"/>
                  </a:cubicBezTo>
                  <a:cubicBezTo>
                    <a:pt x="3" y="58"/>
                    <a:pt x="0" y="55"/>
                    <a:pt x="0" y="5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8" y="44"/>
                    <a:pt x="51" y="47"/>
                    <a:pt x="51" y="51"/>
                  </a:cubicBezTo>
                  <a:cubicBezTo>
                    <a:pt x="51" y="55"/>
                    <a:pt x="48" y="58"/>
                    <a:pt x="44" y="5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82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82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820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820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300"/>
                                            <p:tgtEl>
                                              <p:spTgt spid="82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5" dur="150" fill="hold"/>
                                            <p:tgtEl>
                                              <p:spTgt spid="820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82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300" fill="hold"/>
                                            <p:tgtEl>
                                              <p:spTgt spid="82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300"/>
                                            <p:tgtEl>
                                              <p:spTgt spid="82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50" fill="hold"/>
                                            <p:tgtEl>
                                              <p:spTgt spid="820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82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82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82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9" dur="150" fill="hold"/>
                                            <p:tgtEl>
                                              <p:spTgt spid="820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2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2" dur="500"/>
                                            <p:tgtEl>
                                              <p:spTgt spid="8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 p14:presetBounceEnd="6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81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81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300" fill="hold"/>
                                            <p:tgtEl>
                                              <p:spTgt spid="82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300" fill="hold"/>
                                            <p:tgtEl>
                                              <p:spTgt spid="82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300"/>
                                            <p:tgtEl>
                                              <p:spTgt spid="82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43" dur="150" fill="hold"/>
                                            <p:tgtEl>
                                              <p:spTgt spid="820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82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82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82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6" presetClass="emph" presetSubtype="0" autoRev="1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50" dur="150" fill="hold"/>
                                            <p:tgtEl>
                                              <p:spTgt spid="820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6" presetClass="emph" presetSubtype="0" autoRev="1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57" dur="15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2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81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fill="hold" grpId="0" nodeType="withEffect" p14:presetBounceEnd="6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3" dur="750" fill="hold"/>
                                            <p:tgtEl>
                                              <p:spTgt spid="81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4" dur="750" fill="hold"/>
                                            <p:tgtEl>
                                              <p:spTgt spid="81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300" fill="hold"/>
                                            <p:tgtEl>
                                              <p:spTgt spid="820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300" fill="hold"/>
                                            <p:tgtEl>
                                              <p:spTgt spid="820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300"/>
                                            <p:tgtEl>
                                              <p:spTgt spid="82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71" dur="150" fill="hold"/>
                                            <p:tgtEl>
                                              <p:spTgt spid="820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300" fill="hold"/>
                                            <p:tgtEl>
                                              <p:spTgt spid="820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300" fill="hold"/>
                                            <p:tgtEl>
                                              <p:spTgt spid="820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300"/>
                                            <p:tgtEl>
                                              <p:spTgt spid="82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78" dur="150" fill="hold"/>
                                            <p:tgtEl>
                                              <p:spTgt spid="820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300" fill="hold"/>
                                            <p:tgtEl>
                                              <p:spTgt spid="82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300" fill="hold"/>
                                            <p:tgtEl>
                                              <p:spTgt spid="82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300"/>
                                            <p:tgtEl>
                                              <p:spTgt spid="82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6" presetClass="emph" presetSubtype="0" autoRev="1" fill="hold" grpId="1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animScale>
                                          <p:cBhvr>
                                            <p:cTn id="85" dur="150" fill="hold"/>
                                            <p:tgtEl>
                                              <p:spTgt spid="820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8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81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2" fill="hold" grpId="0" nodeType="withEffect" p14:presetBounceEnd="6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1" dur="750" fill="hold"/>
                                            <p:tgtEl>
                                              <p:spTgt spid="81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2" dur="750" fill="hold"/>
                                            <p:tgtEl>
                                              <p:spTgt spid="81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194" grpId="0"/>
          <p:bldP spid="8195" grpId="0"/>
          <p:bldP spid="8196" grpId="0"/>
          <p:bldP spid="8197" grpId="0" animBg="1"/>
          <p:bldP spid="8198" grpId="0" animBg="1"/>
          <p:bldP spid="8199" grpId="0" animBg="1"/>
          <p:bldP spid="8200" grpId="0" animBg="1"/>
          <p:bldP spid="8201" grpId="0" animBg="1"/>
          <p:bldP spid="8201" grpId="1" animBg="1"/>
          <p:bldP spid="8202" grpId="0" animBg="1"/>
          <p:bldP spid="8202" grpId="1" animBg="1"/>
          <p:bldP spid="8203" grpId="0" animBg="1"/>
          <p:bldP spid="8203" grpId="1" animBg="1"/>
          <p:bldP spid="8204" grpId="0" animBg="1"/>
          <p:bldP spid="8204" grpId="1" animBg="1"/>
          <p:bldP spid="8205" grpId="0" animBg="1"/>
          <p:bldP spid="8205" grpId="1" animBg="1"/>
          <p:bldP spid="8206" grpId="0" animBg="1"/>
          <p:bldP spid="8206" grpId="1" animBg="1"/>
          <p:bldP spid="8207" grpId="0" animBg="1"/>
          <p:bldP spid="8207" grpId="1" animBg="1"/>
          <p:bldP spid="8208" grpId="0" animBg="1"/>
          <p:bldP spid="8208" grpId="1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82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82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300" fill="hold"/>
                                            <p:tgtEl>
                                              <p:spTgt spid="820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300" fill="hold"/>
                                            <p:tgtEl>
                                              <p:spTgt spid="820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300"/>
                                            <p:tgtEl>
                                              <p:spTgt spid="82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5" dur="150" fill="hold"/>
                                            <p:tgtEl>
                                              <p:spTgt spid="820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82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300" fill="hold"/>
                                            <p:tgtEl>
                                              <p:spTgt spid="82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300"/>
                                            <p:tgtEl>
                                              <p:spTgt spid="82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2" dur="150" fill="hold"/>
                                            <p:tgtEl>
                                              <p:spTgt spid="820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82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82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82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9" dur="150" fill="hold"/>
                                            <p:tgtEl>
                                              <p:spTgt spid="820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2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2" dur="500"/>
                                            <p:tgtEl>
                                              <p:spTgt spid="8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81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81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300" fill="hold"/>
                                            <p:tgtEl>
                                              <p:spTgt spid="82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300" fill="hold"/>
                                            <p:tgtEl>
                                              <p:spTgt spid="82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300"/>
                                            <p:tgtEl>
                                              <p:spTgt spid="82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43" dur="150" fill="hold"/>
                                            <p:tgtEl>
                                              <p:spTgt spid="820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82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300" fill="hold"/>
                                            <p:tgtEl>
                                              <p:spTgt spid="82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300"/>
                                            <p:tgtEl>
                                              <p:spTgt spid="82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6" presetClass="emph" presetSubtype="0" autoRev="1" fill="hold" grpId="1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50" dur="150" fill="hold"/>
                                            <p:tgtEl>
                                              <p:spTgt spid="820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6" presetClass="emph" presetSubtype="0" autoRev="1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animScale>
                                          <p:cBhvr>
                                            <p:cTn id="57" dur="15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2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81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81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81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300" fill="hold"/>
                                            <p:tgtEl>
                                              <p:spTgt spid="820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300" fill="hold"/>
                                            <p:tgtEl>
                                              <p:spTgt spid="820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300"/>
                                            <p:tgtEl>
                                              <p:spTgt spid="82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6" presetClass="emph" presetSubtype="0" autoRev="1" fill="hold" grpId="1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animScale>
                                          <p:cBhvr>
                                            <p:cTn id="71" dur="150" fill="hold"/>
                                            <p:tgtEl>
                                              <p:spTgt spid="820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300" fill="hold"/>
                                            <p:tgtEl>
                                              <p:spTgt spid="820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300" fill="hold"/>
                                            <p:tgtEl>
                                              <p:spTgt spid="820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300"/>
                                            <p:tgtEl>
                                              <p:spTgt spid="82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6" presetClass="emph" presetSubtype="0" autoRev="1" fill="hold" grpId="1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animScale>
                                          <p:cBhvr>
                                            <p:cTn id="78" dur="150" fill="hold"/>
                                            <p:tgtEl>
                                              <p:spTgt spid="820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300" fill="hold"/>
                                            <p:tgtEl>
                                              <p:spTgt spid="82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300" fill="hold"/>
                                            <p:tgtEl>
                                              <p:spTgt spid="82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300"/>
                                            <p:tgtEl>
                                              <p:spTgt spid="82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6" presetClass="emph" presetSubtype="0" autoRev="1" fill="hold" grpId="1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animScale>
                                          <p:cBhvr>
                                            <p:cTn id="85" dur="150" fill="hold"/>
                                            <p:tgtEl>
                                              <p:spTgt spid="820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8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81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2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750" fill="hold"/>
                                            <p:tgtEl>
                                              <p:spTgt spid="81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750" fill="hold"/>
                                            <p:tgtEl>
                                              <p:spTgt spid="81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194" grpId="0"/>
          <p:bldP spid="8195" grpId="0"/>
          <p:bldP spid="8196" grpId="0"/>
          <p:bldP spid="8197" grpId="0" animBg="1"/>
          <p:bldP spid="8198" grpId="0" animBg="1"/>
          <p:bldP spid="8199" grpId="0" animBg="1"/>
          <p:bldP spid="8200" grpId="0" animBg="1"/>
          <p:bldP spid="8201" grpId="0" animBg="1"/>
          <p:bldP spid="8201" grpId="1" animBg="1"/>
          <p:bldP spid="8202" grpId="0" animBg="1"/>
          <p:bldP spid="8202" grpId="1" animBg="1"/>
          <p:bldP spid="8203" grpId="0" animBg="1"/>
          <p:bldP spid="8203" grpId="1" animBg="1"/>
          <p:bldP spid="8204" grpId="0" animBg="1"/>
          <p:bldP spid="8204" grpId="1" animBg="1"/>
          <p:bldP spid="8205" grpId="0" animBg="1"/>
          <p:bldP spid="8205" grpId="1" animBg="1"/>
          <p:bldP spid="8206" grpId="0" animBg="1"/>
          <p:bldP spid="8206" grpId="1" animBg="1"/>
          <p:bldP spid="8207" grpId="0" animBg="1"/>
          <p:bldP spid="8207" grpId="1" animBg="1"/>
          <p:bldP spid="8208" grpId="0" animBg="1"/>
          <p:bldP spid="8208" grpId="1" animBg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 descr="24215600-1-311156"/>
          <p:cNvSpPr>
            <a:spLocks noChangeArrowheads="1"/>
          </p:cNvSpPr>
          <p:nvPr/>
        </p:nvSpPr>
        <p:spPr bwMode="auto">
          <a:xfrm>
            <a:off x="433388" y="1325563"/>
            <a:ext cx="2070100" cy="1550987"/>
          </a:xfrm>
          <a:prstGeom prst="rect">
            <a:avLst/>
          </a:prstGeom>
          <a:blipFill dpi="0" rotWithShape="1">
            <a:blip r:embed="rId1"/>
            <a:srcRect/>
            <a:stretch>
              <a:fillRect r="-18650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1" name="Rectangle 3"/>
          <p:cNvSpPr>
            <a:spLocks noChangeArrowheads="1"/>
          </p:cNvSpPr>
          <p:nvPr/>
        </p:nvSpPr>
        <p:spPr bwMode="auto">
          <a:xfrm>
            <a:off x="665163" y="2643188"/>
            <a:ext cx="1838325" cy="233362"/>
          </a:xfrm>
          <a:prstGeom prst="rect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292" name="Rectangle 4" descr="20100516232736"/>
          <p:cNvSpPr>
            <a:spLocks noChangeArrowheads="1"/>
          </p:cNvSpPr>
          <p:nvPr/>
        </p:nvSpPr>
        <p:spPr bwMode="auto">
          <a:xfrm>
            <a:off x="2503488" y="1325563"/>
            <a:ext cx="2068512" cy="1550987"/>
          </a:xfrm>
          <a:prstGeom prst="rect">
            <a:avLst/>
          </a:prstGeom>
          <a:blipFill dpi="0" rotWithShape="1">
            <a:blip r:embed="rId2"/>
            <a:srcRect/>
            <a:stretch>
              <a:fillRect b="-26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3" name="Rectangle 5"/>
          <p:cNvSpPr>
            <a:spLocks noChangeArrowheads="1"/>
          </p:cNvSpPr>
          <p:nvPr/>
        </p:nvSpPr>
        <p:spPr bwMode="auto">
          <a:xfrm>
            <a:off x="2735263" y="2643188"/>
            <a:ext cx="1836737" cy="233362"/>
          </a:xfrm>
          <a:prstGeom prst="rect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294" name="Rectangle 6" descr="2011071511564819901"/>
          <p:cNvSpPr>
            <a:spLocks noChangeArrowheads="1"/>
          </p:cNvSpPr>
          <p:nvPr/>
        </p:nvSpPr>
        <p:spPr bwMode="auto">
          <a:xfrm>
            <a:off x="4572000" y="1327150"/>
            <a:ext cx="2068513" cy="1550988"/>
          </a:xfrm>
          <a:prstGeom prst="rect">
            <a:avLst/>
          </a:prstGeom>
          <a:blipFill dpi="0" rotWithShape="1">
            <a:blip r:embed="rId3"/>
            <a:srcRect/>
            <a:stretch>
              <a:fillRect b="-2563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5" name="Rectangle 7"/>
          <p:cNvSpPr>
            <a:spLocks noChangeArrowheads="1"/>
          </p:cNvSpPr>
          <p:nvPr/>
        </p:nvSpPr>
        <p:spPr bwMode="auto">
          <a:xfrm>
            <a:off x="4805363" y="2643188"/>
            <a:ext cx="1835150" cy="233362"/>
          </a:xfrm>
          <a:prstGeom prst="rect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296" name="Rectangle 8" descr="ntk-2257-39l3lbbavgpap"/>
          <p:cNvSpPr>
            <a:spLocks noChangeArrowheads="1"/>
          </p:cNvSpPr>
          <p:nvPr/>
        </p:nvSpPr>
        <p:spPr bwMode="auto">
          <a:xfrm>
            <a:off x="6640513" y="1325563"/>
            <a:ext cx="2070100" cy="1550987"/>
          </a:xfrm>
          <a:prstGeom prst="rect">
            <a:avLst/>
          </a:prstGeom>
          <a:blipFill dpi="0" rotWithShape="1">
            <a:blip r:embed="rId4"/>
            <a:srcRect/>
            <a:stretch>
              <a:fillRect b="-659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7" name="Rectangle 9"/>
          <p:cNvSpPr>
            <a:spLocks noChangeArrowheads="1"/>
          </p:cNvSpPr>
          <p:nvPr/>
        </p:nvSpPr>
        <p:spPr bwMode="auto">
          <a:xfrm>
            <a:off x="6875463" y="2643188"/>
            <a:ext cx="1835150" cy="233362"/>
          </a:xfrm>
          <a:prstGeom prst="rect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298" name="Rectangle 10" descr="201107060956141686"/>
          <p:cNvSpPr>
            <a:spLocks noChangeArrowheads="1"/>
          </p:cNvSpPr>
          <p:nvPr/>
        </p:nvSpPr>
        <p:spPr bwMode="auto">
          <a:xfrm>
            <a:off x="433388" y="2876550"/>
            <a:ext cx="2070100" cy="1552575"/>
          </a:xfrm>
          <a:prstGeom prst="rect">
            <a:avLst/>
          </a:prstGeom>
          <a:blipFill dpi="0" rotWithShape="1">
            <a:blip r:embed="rId5"/>
            <a:srcRect/>
            <a:stretch>
              <a:fillRect b="-2811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9" name="Rectangle 11"/>
          <p:cNvSpPr>
            <a:spLocks noChangeArrowheads="1"/>
          </p:cNvSpPr>
          <p:nvPr/>
        </p:nvSpPr>
        <p:spPr bwMode="auto">
          <a:xfrm>
            <a:off x="665163" y="4194175"/>
            <a:ext cx="1838325" cy="234950"/>
          </a:xfrm>
          <a:prstGeom prst="rect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00" name="Rectangle 12" descr="20110224142134"/>
          <p:cNvSpPr>
            <a:spLocks noChangeArrowheads="1"/>
          </p:cNvSpPr>
          <p:nvPr/>
        </p:nvSpPr>
        <p:spPr bwMode="auto">
          <a:xfrm>
            <a:off x="2503488" y="2876550"/>
            <a:ext cx="2068512" cy="1552575"/>
          </a:xfrm>
          <a:prstGeom prst="rect">
            <a:avLst/>
          </a:prstGeom>
          <a:blipFill dpi="0" rotWithShape="1">
            <a:blip r:embed="rId6"/>
            <a:srcRect/>
            <a:stretch>
              <a:fillRect r="-582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01" name="Rectangle 13"/>
          <p:cNvSpPr>
            <a:spLocks noChangeArrowheads="1"/>
          </p:cNvSpPr>
          <p:nvPr/>
        </p:nvSpPr>
        <p:spPr bwMode="auto">
          <a:xfrm>
            <a:off x="2735263" y="4194175"/>
            <a:ext cx="1836737" cy="234950"/>
          </a:xfrm>
          <a:prstGeom prst="rect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02" name="Rectangle 14" descr="mypsd_67386_201202130838300001b"/>
          <p:cNvSpPr>
            <a:spLocks noChangeArrowheads="1"/>
          </p:cNvSpPr>
          <p:nvPr/>
        </p:nvSpPr>
        <p:spPr bwMode="auto">
          <a:xfrm>
            <a:off x="4572000" y="2876550"/>
            <a:ext cx="2068513" cy="1552575"/>
          </a:xfrm>
          <a:prstGeom prst="rect">
            <a:avLst/>
          </a:prstGeom>
          <a:blipFill dpi="0" rotWithShape="1">
            <a:blip r:embed="rId7"/>
            <a:srcRect/>
            <a:stretch>
              <a:fillRect b="-3195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03" name="Rectangle 15"/>
          <p:cNvSpPr>
            <a:spLocks noChangeArrowheads="1"/>
          </p:cNvSpPr>
          <p:nvPr/>
        </p:nvSpPr>
        <p:spPr bwMode="auto">
          <a:xfrm>
            <a:off x="4805363" y="4194175"/>
            <a:ext cx="1835150" cy="234950"/>
          </a:xfrm>
          <a:prstGeom prst="rect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304" name="Rectangle 16" descr="ntk-2215-02mya4cvf4c1h"/>
          <p:cNvSpPr>
            <a:spLocks noChangeArrowheads="1"/>
          </p:cNvSpPr>
          <p:nvPr/>
        </p:nvSpPr>
        <p:spPr bwMode="auto">
          <a:xfrm>
            <a:off x="6640513" y="2876550"/>
            <a:ext cx="2070100" cy="1552575"/>
          </a:xfrm>
          <a:prstGeom prst="rect">
            <a:avLst/>
          </a:prstGeom>
          <a:blipFill dpi="0" rotWithShape="1">
            <a:blip r:embed="rId8"/>
            <a:srcRect/>
            <a:stretch>
              <a:fillRect r="-2041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05" name="Rectangle 17"/>
          <p:cNvSpPr>
            <a:spLocks noChangeArrowheads="1"/>
          </p:cNvSpPr>
          <p:nvPr/>
        </p:nvSpPr>
        <p:spPr bwMode="auto">
          <a:xfrm>
            <a:off x="6875463" y="4194175"/>
            <a:ext cx="1835150" cy="234950"/>
          </a:xfrm>
          <a:prstGeom prst="rect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miter lim="800000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640513" y="4194175"/>
            <a:ext cx="234950" cy="234950"/>
            <a:chOff x="6640513" y="4194175"/>
            <a:chExt cx="234950" cy="234950"/>
          </a:xfrm>
        </p:grpSpPr>
        <p:sp>
          <p:nvSpPr>
            <p:cNvPr id="12307" name="Rectangle 19"/>
            <p:cNvSpPr>
              <a:spLocks noChangeArrowheads="1"/>
            </p:cNvSpPr>
            <p:nvPr/>
          </p:nvSpPr>
          <p:spPr bwMode="auto">
            <a:xfrm>
              <a:off x="6640513" y="4194175"/>
              <a:ext cx="234950" cy="234950"/>
            </a:xfrm>
            <a:prstGeom prst="rect">
              <a:avLst/>
            </a:prstGeom>
            <a:solidFill>
              <a:srgbClr val="E4402F"/>
            </a:solidFill>
            <a:ln w="9525" cmpd="sng">
              <a:solidFill>
                <a:srgbClr val="CBAB89"/>
              </a:solidFill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8" name="Freeform 20"/>
            <p:cNvSpPr/>
            <p:nvPr/>
          </p:nvSpPr>
          <p:spPr bwMode="auto">
            <a:xfrm>
              <a:off x="6705601" y="4270375"/>
              <a:ext cx="111125" cy="80963"/>
            </a:xfrm>
            <a:custGeom>
              <a:avLst/>
              <a:gdLst>
                <a:gd name="T0" fmla="*/ 77 w 77"/>
                <a:gd name="T1" fmla="*/ 6 h 56"/>
                <a:gd name="T2" fmla="*/ 73 w 77"/>
                <a:gd name="T3" fmla="*/ 0 h 56"/>
                <a:gd name="T4" fmla="*/ 43 w 77"/>
                <a:gd name="T5" fmla="*/ 24 h 56"/>
                <a:gd name="T6" fmla="*/ 28 w 77"/>
                <a:gd name="T7" fmla="*/ 9 h 56"/>
                <a:gd name="T8" fmla="*/ 0 w 77"/>
                <a:gd name="T9" fmla="*/ 31 h 56"/>
                <a:gd name="T10" fmla="*/ 0 w 77"/>
                <a:gd name="T11" fmla="*/ 56 h 56"/>
                <a:gd name="T12" fmla="*/ 7 w 77"/>
                <a:gd name="T13" fmla="*/ 56 h 56"/>
                <a:gd name="T14" fmla="*/ 7 w 77"/>
                <a:gd name="T15" fmla="*/ 34 h 56"/>
                <a:gd name="T16" fmla="*/ 28 w 77"/>
                <a:gd name="T17" fmla="*/ 18 h 56"/>
                <a:gd name="T18" fmla="*/ 42 w 77"/>
                <a:gd name="T19" fmla="*/ 33 h 56"/>
                <a:gd name="T20" fmla="*/ 77 w 77"/>
                <a:gd name="T21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" h="56">
                  <a:moveTo>
                    <a:pt x="77" y="6"/>
                  </a:moveTo>
                  <a:lnTo>
                    <a:pt x="73" y="0"/>
                  </a:lnTo>
                  <a:lnTo>
                    <a:pt x="43" y="24"/>
                  </a:lnTo>
                  <a:lnTo>
                    <a:pt x="28" y="9"/>
                  </a:lnTo>
                  <a:lnTo>
                    <a:pt x="0" y="31"/>
                  </a:lnTo>
                  <a:lnTo>
                    <a:pt x="0" y="56"/>
                  </a:lnTo>
                  <a:lnTo>
                    <a:pt x="7" y="56"/>
                  </a:lnTo>
                  <a:lnTo>
                    <a:pt x="7" y="34"/>
                  </a:lnTo>
                  <a:lnTo>
                    <a:pt x="28" y="18"/>
                  </a:lnTo>
                  <a:lnTo>
                    <a:pt x="42" y="33"/>
                  </a:lnTo>
                  <a:lnTo>
                    <a:pt x="77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9" name="Rectangle 21"/>
            <p:cNvSpPr>
              <a:spLocks noChangeArrowheads="1"/>
            </p:cNvSpPr>
            <p:nvPr/>
          </p:nvSpPr>
          <p:spPr bwMode="auto">
            <a:xfrm>
              <a:off x="6761163" y="4330700"/>
              <a:ext cx="11113" cy="206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10" name="Rectangle 22"/>
            <p:cNvSpPr>
              <a:spLocks noChangeArrowheads="1"/>
            </p:cNvSpPr>
            <p:nvPr/>
          </p:nvSpPr>
          <p:spPr bwMode="auto">
            <a:xfrm>
              <a:off x="6808788" y="4314825"/>
              <a:ext cx="11113" cy="333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640513" y="2643188"/>
            <a:ext cx="234950" cy="233362"/>
            <a:chOff x="6640513" y="2643188"/>
            <a:chExt cx="234950" cy="233362"/>
          </a:xfrm>
        </p:grpSpPr>
        <p:sp>
          <p:nvSpPr>
            <p:cNvPr id="12312" name="Rectangle 24"/>
            <p:cNvSpPr>
              <a:spLocks noChangeArrowheads="1"/>
            </p:cNvSpPr>
            <p:nvPr/>
          </p:nvSpPr>
          <p:spPr bwMode="auto">
            <a:xfrm>
              <a:off x="6640513" y="2643188"/>
              <a:ext cx="234950" cy="233362"/>
            </a:xfrm>
            <a:prstGeom prst="rect">
              <a:avLst/>
            </a:prstGeom>
            <a:solidFill>
              <a:srgbClr val="E4402F"/>
            </a:solidFill>
            <a:ln w="9525" cmpd="sng">
              <a:solidFill>
                <a:srgbClr val="CBAB89"/>
              </a:solidFill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13" name="Freeform 25"/>
            <p:cNvSpPr>
              <a:spLocks noEditPoints="1"/>
            </p:cNvSpPr>
            <p:nvPr/>
          </p:nvSpPr>
          <p:spPr bwMode="auto">
            <a:xfrm>
              <a:off x="6702426" y="2717800"/>
              <a:ext cx="112713" cy="82550"/>
            </a:xfrm>
            <a:custGeom>
              <a:avLst/>
              <a:gdLst>
                <a:gd name="T0" fmla="*/ 42 w 78"/>
                <a:gd name="T1" fmla="*/ 7 h 58"/>
                <a:gd name="T2" fmla="*/ 42 w 78"/>
                <a:gd name="T3" fmla="*/ 0 h 58"/>
                <a:gd name="T4" fmla="*/ 27 w 78"/>
                <a:gd name="T5" fmla="*/ 0 h 58"/>
                <a:gd name="T6" fmla="*/ 27 w 78"/>
                <a:gd name="T7" fmla="*/ 7 h 58"/>
                <a:gd name="T8" fmla="*/ 24 w 78"/>
                <a:gd name="T9" fmla="*/ 7 h 58"/>
                <a:gd name="T10" fmla="*/ 24 w 78"/>
                <a:gd name="T11" fmla="*/ 0 h 58"/>
                <a:gd name="T12" fmla="*/ 9 w 78"/>
                <a:gd name="T13" fmla="*/ 0 h 58"/>
                <a:gd name="T14" fmla="*/ 9 w 78"/>
                <a:gd name="T15" fmla="*/ 7 h 58"/>
                <a:gd name="T16" fmla="*/ 0 w 78"/>
                <a:gd name="T17" fmla="*/ 7 h 58"/>
                <a:gd name="T18" fmla="*/ 0 w 78"/>
                <a:gd name="T19" fmla="*/ 58 h 58"/>
                <a:gd name="T20" fmla="*/ 78 w 78"/>
                <a:gd name="T21" fmla="*/ 58 h 58"/>
                <a:gd name="T22" fmla="*/ 78 w 78"/>
                <a:gd name="T23" fmla="*/ 7 h 58"/>
                <a:gd name="T24" fmla="*/ 42 w 78"/>
                <a:gd name="T25" fmla="*/ 7 h 58"/>
                <a:gd name="T26" fmla="*/ 72 w 78"/>
                <a:gd name="T27" fmla="*/ 52 h 58"/>
                <a:gd name="T28" fmla="*/ 6 w 78"/>
                <a:gd name="T29" fmla="*/ 52 h 58"/>
                <a:gd name="T30" fmla="*/ 6 w 78"/>
                <a:gd name="T31" fmla="*/ 13 h 58"/>
                <a:gd name="T32" fmla="*/ 72 w 78"/>
                <a:gd name="T33" fmla="*/ 13 h 58"/>
                <a:gd name="T34" fmla="*/ 72 w 78"/>
                <a:gd name="T35" fmla="*/ 5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8" h="58">
                  <a:moveTo>
                    <a:pt x="42" y="7"/>
                  </a:moveTo>
                  <a:lnTo>
                    <a:pt x="42" y="0"/>
                  </a:lnTo>
                  <a:lnTo>
                    <a:pt x="27" y="0"/>
                  </a:lnTo>
                  <a:lnTo>
                    <a:pt x="27" y="7"/>
                  </a:lnTo>
                  <a:lnTo>
                    <a:pt x="24" y="7"/>
                  </a:lnTo>
                  <a:lnTo>
                    <a:pt x="24" y="0"/>
                  </a:lnTo>
                  <a:lnTo>
                    <a:pt x="9" y="0"/>
                  </a:lnTo>
                  <a:lnTo>
                    <a:pt x="9" y="7"/>
                  </a:lnTo>
                  <a:lnTo>
                    <a:pt x="0" y="7"/>
                  </a:lnTo>
                  <a:lnTo>
                    <a:pt x="0" y="58"/>
                  </a:lnTo>
                  <a:lnTo>
                    <a:pt x="78" y="58"/>
                  </a:lnTo>
                  <a:lnTo>
                    <a:pt x="78" y="7"/>
                  </a:lnTo>
                  <a:lnTo>
                    <a:pt x="42" y="7"/>
                  </a:lnTo>
                  <a:close/>
                  <a:moveTo>
                    <a:pt x="72" y="52"/>
                  </a:moveTo>
                  <a:lnTo>
                    <a:pt x="6" y="52"/>
                  </a:lnTo>
                  <a:lnTo>
                    <a:pt x="6" y="13"/>
                  </a:lnTo>
                  <a:lnTo>
                    <a:pt x="72" y="13"/>
                  </a:lnTo>
                  <a:lnTo>
                    <a:pt x="72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14" name="Freeform 26"/>
            <p:cNvSpPr>
              <a:spLocks noEditPoints="1"/>
            </p:cNvSpPr>
            <p:nvPr/>
          </p:nvSpPr>
          <p:spPr bwMode="auto">
            <a:xfrm>
              <a:off x="6757988" y="2744788"/>
              <a:ext cx="36513" cy="38100"/>
            </a:xfrm>
            <a:custGeom>
              <a:avLst/>
              <a:gdLst>
                <a:gd name="T0" fmla="*/ 24 w 47"/>
                <a:gd name="T1" fmla="*/ 47 h 47"/>
                <a:gd name="T2" fmla="*/ 47 w 47"/>
                <a:gd name="T3" fmla="*/ 24 h 47"/>
                <a:gd name="T4" fmla="*/ 24 w 47"/>
                <a:gd name="T5" fmla="*/ 0 h 47"/>
                <a:gd name="T6" fmla="*/ 0 w 47"/>
                <a:gd name="T7" fmla="*/ 24 h 47"/>
                <a:gd name="T8" fmla="*/ 24 w 47"/>
                <a:gd name="T9" fmla="*/ 47 h 47"/>
                <a:gd name="T10" fmla="*/ 24 w 47"/>
                <a:gd name="T11" fmla="*/ 12 h 47"/>
                <a:gd name="T12" fmla="*/ 35 w 47"/>
                <a:gd name="T13" fmla="*/ 24 h 47"/>
                <a:gd name="T14" fmla="*/ 24 w 47"/>
                <a:gd name="T15" fmla="*/ 35 h 47"/>
                <a:gd name="T16" fmla="*/ 12 w 47"/>
                <a:gd name="T17" fmla="*/ 24 h 47"/>
                <a:gd name="T18" fmla="*/ 24 w 47"/>
                <a:gd name="T19" fmla="*/ 1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7">
                  <a:moveTo>
                    <a:pt x="24" y="47"/>
                  </a:moveTo>
                  <a:cubicBezTo>
                    <a:pt x="37" y="47"/>
                    <a:pt x="47" y="37"/>
                    <a:pt x="47" y="24"/>
                  </a:cubicBezTo>
                  <a:cubicBezTo>
                    <a:pt x="47" y="11"/>
                    <a:pt x="37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moveTo>
                    <a:pt x="24" y="12"/>
                  </a:moveTo>
                  <a:cubicBezTo>
                    <a:pt x="30" y="12"/>
                    <a:pt x="35" y="17"/>
                    <a:pt x="35" y="24"/>
                  </a:cubicBezTo>
                  <a:cubicBezTo>
                    <a:pt x="35" y="30"/>
                    <a:pt x="30" y="35"/>
                    <a:pt x="24" y="35"/>
                  </a:cubicBezTo>
                  <a:cubicBezTo>
                    <a:pt x="18" y="35"/>
                    <a:pt x="12" y="30"/>
                    <a:pt x="12" y="24"/>
                  </a:cubicBezTo>
                  <a:cubicBezTo>
                    <a:pt x="12" y="17"/>
                    <a:pt x="18" y="12"/>
                    <a:pt x="24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15" name="Rectangle 27"/>
            <p:cNvSpPr>
              <a:spLocks noChangeArrowheads="1"/>
            </p:cNvSpPr>
            <p:nvPr/>
          </p:nvSpPr>
          <p:spPr bwMode="auto">
            <a:xfrm>
              <a:off x="6724651" y="2744788"/>
              <a:ext cx="14288" cy="95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572000" y="4194175"/>
            <a:ext cx="233363" cy="234950"/>
            <a:chOff x="4572000" y="4194175"/>
            <a:chExt cx="233363" cy="234950"/>
          </a:xfrm>
        </p:grpSpPr>
        <p:sp>
          <p:nvSpPr>
            <p:cNvPr id="12317" name="Rectangle 29"/>
            <p:cNvSpPr>
              <a:spLocks noChangeArrowheads="1"/>
            </p:cNvSpPr>
            <p:nvPr/>
          </p:nvSpPr>
          <p:spPr bwMode="auto">
            <a:xfrm>
              <a:off x="4572000" y="4194175"/>
              <a:ext cx="233363" cy="234950"/>
            </a:xfrm>
            <a:prstGeom prst="rect">
              <a:avLst/>
            </a:prstGeom>
            <a:solidFill>
              <a:srgbClr val="E4402F"/>
            </a:solidFill>
            <a:ln w="9525" cmpd="sng">
              <a:solidFill>
                <a:srgbClr val="CBAB89"/>
              </a:solidFill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18" name="Freeform 30"/>
            <p:cNvSpPr>
              <a:spLocks noEditPoints="1"/>
            </p:cNvSpPr>
            <p:nvPr/>
          </p:nvSpPr>
          <p:spPr bwMode="auto">
            <a:xfrm>
              <a:off x="4632325" y="4254500"/>
              <a:ext cx="114300" cy="112713"/>
            </a:xfrm>
            <a:custGeom>
              <a:avLst/>
              <a:gdLst>
                <a:gd name="T0" fmla="*/ 94 w 140"/>
                <a:gd name="T1" fmla="*/ 69 h 140"/>
                <a:gd name="T2" fmla="*/ 86 w 140"/>
                <a:gd name="T3" fmla="*/ 78 h 140"/>
                <a:gd name="T4" fmla="*/ 75 w 140"/>
                <a:gd name="T5" fmla="*/ 67 h 140"/>
                <a:gd name="T6" fmla="*/ 83 w 140"/>
                <a:gd name="T7" fmla="*/ 42 h 140"/>
                <a:gd name="T8" fmla="*/ 71 w 140"/>
                <a:gd name="T9" fmla="*/ 13 h 140"/>
                <a:gd name="T10" fmla="*/ 41 w 140"/>
                <a:gd name="T11" fmla="*/ 0 h 140"/>
                <a:gd name="T12" fmla="*/ 12 w 140"/>
                <a:gd name="T13" fmla="*/ 13 h 140"/>
                <a:gd name="T14" fmla="*/ 0 w 140"/>
                <a:gd name="T15" fmla="*/ 42 h 140"/>
                <a:gd name="T16" fmla="*/ 12 w 140"/>
                <a:gd name="T17" fmla="*/ 71 h 140"/>
                <a:gd name="T18" fmla="*/ 41 w 140"/>
                <a:gd name="T19" fmla="*/ 84 h 140"/>
                <a:gd name="T20" fmla="*/ 66 w 140"/>
                <a:gd name="T21" fmla="*/ 75 h 140"/>
                <a:gd name="T22" fmla="*/ 77 w 140"/>
                <a:gd name="T23" fmla="*/ 86 h 140"/>
                <a:gd name="T24" fmla="*/ 69 w 140"/>
                <a:gd name="T25" fmla="*/ 95 h 140"/>
                <a:gd name="T26" fmla="*/ 115 w 140"/>
                <a:gd name="T27" fmla="*/ 140 h 140"/>
                <a:gd name="T28" fmla="*/ 140 w 140"/>
                <a:gd name="T29" fmla="*/ 115 h 140"/>
                <a:gd name="T30" fmla="*/ 94 w 140"/>
                <a:gd name="T31" fmla="*/ 69 h 140"/>
                <a:gd name="T32" fmla="*/ 20 w 140"/>
                <a:gd name="T33" fmla="*/ 63 h 140"/>
                <a:gd name="T34" fmla="*/ 12 w 140"/>
                <a:gd name="T35" fmla="*/ 42 h 140"/>
                <a:gd name="T36" fmla="*/ 20 w 140"/>
                <a:gd name="T37" fmla="*/ 21 h 140"/>
                <a:gd name="T38" fmla="*/ 41 w 140"/>
                <a:gd name="T39" fmla="*/ 12 h 140"/>
                <a:gd name="T40" fmla="*/ 62 w 140"/>
                <a:gd name="T41" fmla="*/ 21 h 140"/>
                <a:gd name="T42" fmla="*/ 71 w 140"/>
                <a:gd name="T43" fmla="*/ 42 h 140"/>
                <a:gd name="T44" fmla="*/ 62 w 140"/>
                <a:gd name="T45" fmla="*/ 63 h 140"/>
                <a:gd name="T46" fmla="*/ 41 w 140"/>
                <a:gd name="T47" fmla="*/ 72 h 140"/>
                <a:gd name="T48" fmla="*/ 20 w 140"/>
                <a:gd name="T49" fmla="*/ 63 h 140"/>
                <a:gd name="T50" fmla="*/ 89 w 140"/>
                <a:gd name="T51" fmla="*/ 98 h 140"/>
                <a:gd name="T52" fmla="*/ 97 w 140"/>
                <a:gd name="T53" fmla="*/ 90 h 140"/>
                <a:gd name="T54" fmla="*/ 123 w 140"/>
                <a:gd name="T55" fmla="*/ 115 h 140"/>
                <a:gd name="T56" fmla="*/ 115 w 140"/>
                <a:gd name="T57" fmla="*/ 123 h 140"/>
                <a:gd name="T58" fmla="*/ 89 w 140"/>
                <a:gd name="T5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0" h="140">
                  <a:moveTo>
                    <a:pt x="94" y="69"/>
                  </a:moveTo>
                  <a:cubicBezTo>
                    <a:pt x="86" y="78"/>
                    <a:pt x="86" y="78"/>
                    <a:pt x="86" y="78"/>
                  </a:cubicBezTo>
                  <a:cubicBezTo>
                    <a:pt x="75" y="67"/>
                    <a:pt x="75" y="67"/>
                    <a:pt x="75" y="67"/>
                  </a:cubicBezTo>
                  <a:cubicBezTo>
                    <a:pt x="80" y="60"/>
                    <a:pt x="83" y="51"/>
                    <a:pt x="83" y="42"/>
                  </a:cubicBezTo>
                  <a:cubicBezTo>
                    <a:pt x="83" y="31"/>
                    <a:pt x="79" y="20"/>
                    <a:pt x="71" y="13"/>
                  </a:cubicBezTo>
                  <a:cubicBezTo>
                    <a:pt x="63" y="5"/>
                    <a:pt x="52" y="0"/>
                    <a:pt x="41" y="0"/>
                  </a:cubicBezTo>
                  <a:cubicBezTo>
                    <a:pt x="30" y="0"/>
                    <a:pt x="20" y="5"/>
                    <a:pt x="12" y="13"/>
                  </a:cubicBezTo>
                  <a:cubicBezTo>
                    <a:pt x="4" y="20"/>
                    <a:pt x="0" y="31"/>
                    <a:pt x="0" y="42"/>
                  </a:cubicBezTo>
                  <a:cubicBezTo>
                    <a:pt x="0" y="53"/>
                    <a:pt x="4" y="64"/>
                    <a:pt x="12" y="71"/>
                  </a:cubicBezTo>
                  <a:cubicBezTo>
                    <a:pt x="20" y="79"/>
                    <a:pt x="30" y="84"/>
                    <a:pt x="41" y="84"/>
                  </a:cubicBezTo>
                  <a:cubicBezTo>
                    <a:pt x="50" y="84"/>
                    <a:pt x="59" y="81"/>
                    <a:pt x="66" y="75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69" y="95"/>
                    <a:pt x="69" y="95"/>
                    <a:pt x="69" y="95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40" y="115"/>
                    <a:pt x="140" y="115"/>
                    <a:pt x="140" y="115"/>
                  </a:cubicBezTo>
                  <a:lnTo>
                    <a:pt x="94" y="69"/>
                  </a:lnTo>
                  <a:close/>
                  <a:moveTo>
                    <a:pt x="20" y="63"/>
                  </a:moveTo>
                  <a:cubicBezTo>
                    <a:pt x="15" y="57"/>
                    <a:pt x="12" y="50"/>
                    <a:pt x="12" y="42"/>
                  </a:cubicBezTo>
                  <a:cubicBezTo>
                    <a:pt x="12" y="34"/>
                    <a:pt x="15" y="27"/>
                    <a:pt x="20" y="21"/>
                  </a:cubicBezTo>
                  <a:cubicBezTo>
                    <a:pt x="26" y="16"/>
                    <a:pt x="33" y="12"/>
                    <a:pt x="41" y="12"/>
                  </a:cubicBezTo>
                  <a:cubicBezTo>
                    <a:pt x="49" y="12"/>
                    <a:pt x="57" y="16"/>
                    <a:pt x="62" y="21"/>
                  </a:cubicBezTo>
                  <a:cubicBezTo>
                    <a:pt x="68" y="27"/>
                    <a:pt x="71" y="34"/>
                    <a:pt x="71" y="42"/>
                  </a:cubicBezTo>
                  <a:cubicBezTo>
                    <a:pt x="71" y="50"/>
                    <a:pt x="68" y="57"/>
                    <a:pt x="62" y="63"/>
                  </a:cubicBezTo>
                  <a:cubicBezTo>
                    <a:pt x="57" y="68"/>
                    <a:pt x="49" y="72"/>
                    <a:pt x="41" y="72"/>
                  </a:cubicBezTo>
                  <a:cubicBezTo>
                    <a:pt x="33" y="72"/>
                    <a:pt x="26" y="68"/>
                    <a:pt x="20" y="63"/>
                  </a:cubicBezTo>
                  <a:moveTo>
                    <a:pt x="89" y="98"/>
                  </a:moveTo>
                  <a:cubicBezTo>
                    <a:pt x="97" y="90"/>
                    <a:pt x="97" y="90"/>
                    <a:pt x="97" y="90"/>
                  </a:cubicBezTo>
                  <a:cubicBezTo>
                    <a:pt x="123" y="115"/>
                    <a:pt x="123" y="115"/>
                    <a:pt x="123" y="115"/>
                  </a:cubicBezTo>
                  <a:cubicBezTo>
                    <a:pt x="115" y="123"/>
                    <a:pt x="115" y="123"/>
                    <a:pt x="115" y="123"/>
                  </a:cubicBezTo>
                  <a:lnTo>
                    <a:pt x="89" y="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572000" y="2643188"/>
            <a:ext cx="233363" cy="233362"/>
            <a:chOff x="4572000" y="2643188"/>
            <a:chExt cx="233363" cy="233362"/>
          </a:xfrm>
        </p:grpSpPr>
        <p:sp>
          <p:nvSpPr>
            <p:cNvPr id="12320" name="Rectangle 32"/>
            <p:cNvSpPr>
              <a:spLocks noChangeArrowheads="1"/>
            </p:cNvSpPr>
            <p:nvPr/>
          </p:nvSpPr>
          <p:spPr bwMode="auto">
            <a:xfrm>
              <a:off x="4572000" y="2643188"/>
              <a:ext cx="233363" cy="233362"/>
            </a:xfrm>
            <a:prstGeom prst="rect">
              <a:avLst/>
            </a:prstGeom>
            <a:solidFill>
              <a:srgbClr val="E4402F"/>
            </a:solidFill>
            <a:ln w="9525" cmpd="sng">
              <a:solidFill>
                <a:srgbClr val="CBAB89"/>
              </a:solidFill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21" name="Freeform 33"/>
            <p:cNvSpPr>
              <a:spLocks noEditPoints="1"/>
            </p:cNvSpPr>
            <p:nvPr/>
          </p:nvSpPr>
          <p:spPr bwMode="auto">
            <a:xfrm>
              <a:off x="4648200" y="2703513"/>
              <a:ext cx="80963" cy="112712"/>
            </a:xfrm>
            <a:custGeom>
              <a:avLst/>
              <a:gdLst>
                <a:gd name="T0" fmla="*/ 94 w 101"/>
                <a:gd name="T1" fmla="*/ 33 h 140"/>
                <a:gd name="T2" fmla="*/ 94 w 101"/>
                <a:gd name="T3" fmla="*/ 23 h 140"/>
                <a:gd name="T4" fmla="*/ 101 w 101"/>
                <a:gd name="T5" fmla="*/ 23 h 140"/>
                <a:gd name="T6" fmla="*/ 101 w 101"/>
                <a:gd name="T7" fmla="*/ 0 h 140"/>
                <a:gd name="T8" fmla="*/ 0 w 101"/>
                <a:gd name="T9" fmla="*/ 0 h 140"/>
                <a:gd name="T10" fmla="*/ 0 w 101"/>
                <a:gd name="T11" fmla="*/ 23 h 140"/>
                <a:gd name="T12" fmla="*/ 8 w 101"/>
                <a:gd name="T13" fmla="*/ 23 h 140"/>
                <a:gd name="T14" fmla="*/ 8 w 101"/>
                <a:gd name="T15" fmla="*/ 33 h 140"/>
                <a:gd name="T16" fmla="*/ 29 w 101"/>
                <a:gd name="T17" fmla="*/ 70 h 140"/>
                <a:gd name="T18" fmla="*/ 8 w 101"/>
                <a:gd name="T19" fmla="*/ 108 h 140"/>
                <a:gd name="T20" fmla="*/ 8 w 101"/>
                <a:gd name="T21" fmla="*/ 117 h 140"/>
                <a:gd name="T22" fmla="*/ 0 w 101"/>
                <a:gd name="T23" fmla="*/ 117 h 140"/>
                <a:gd name="T24" fmla="*/ 0 w 101"/>
                <a:gd name="T25" fmla="*/ 140 h 140"/>
                <a:gd name="T26" fmla="*/ 101 w 101"/>
                <a:gd name="T27" fmla="*/ 140 h 140"/>
                <a:gd name="T28" fmla="*/ 101 w 101"/>
                <a:gd name="T29" fmla="*/ 117 h 140"/>
                <a:gd name="T30" fmla="*/ 94 w 101"/>
                <a:gd name="T31" fmla="*/ 117 h 140"/>
                <a:gd name="T32" fmla="*/ 94 w 101"/>
                <a:gd name="T33" fmla="*/ 108 h 140"/>
                <a:gd name="T34" fmla="*/ 73 w 101"/>
                <a:gd name="T35" fmla="*/ 70 h 140"/>
                <a:gd name="T36" fmla="*/ 94 w 101"/>
                <a:gd name="T37" fmla="*/ 33 h 140"/>
                <a:gd name="T38" fmla="*/ 82 w 101"/>
                <a:gd name="T39" fmla="*/ 108 h 140"/>
                <a:gd name="T40" fmla="*/ 82 w 101"/>
                <a:gd name="T41" fmla="*/ 117 h 140"/>
                <a:gd name="T42" fmla="*/ 20 w 101"/>
                <a:gd name="T43" fmla="*/ 117 h 140"/>
                <a:gd name="T44" fmla="*/ 20 w 101"/>
                <a:gd name="T45" fmla="*/ 108 h 140"/>
                <a:gd name="T46" fmla="*/ 51 w 101"/>
                <a:gd name="T47" fmla="*/ 76 h 140"/>
                <a:gd name="T48" fmla="*/ 82 w 101"/>
                <a:gd name="T49" fmla="*/ 108 h 140"/>
                <a:gd name="T50" fmla="*/ 51 w 101"/>
                <a:gd name="T51" fmla="*/ 64 h 140"/>
                <a:gd name="T52" fmla="*/ 20 w 101"/>
                <a:gd name="T53" fmla="*/ 33 h 140"/>
                <a:gd name="T54" fmla="*/ 20 w 101"/>
                <a:gd name="T55" fmla="*/ 23 h 140"/>
                <a:gd name="T56" fmla="*/ 82 w 101"/>
                <a:gd name="T57" fmla="*/ 23 h 140"/>
                <a:gd name="T58" fmla="*/ 82 w 101"/>
                <a:gd name="T59" fmla="*/ 33 h 140"/>
                <a:gd name="T60" fmla="*/ 51 w 101"/>
                <a:gd name="T61" fmla="*/ 64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1" h="140">
                  <a:moveTo>
                    <a:pt x="94" y="33"/>
                  </a:moveTo>
                  <a:cubicBezTo>
                    <a:pt x="94" y="23"/>
                    <a:pt x="94" y="23"/>
                    <a:pt x="94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49"/>
                    <a:pt x="16" y="63"/>
                    <a:pt x="29" y="70"/>
                  </a:cubicBezTo>
                  <a:cubicBezTo>
                    <a:pt x="16" y="78"/>
                    <a:pt x="8" y="92"/>
                    <a:pt x="8" y="108"/>
                  </a:cubicBezTo>
                  <a:cubicBezTo>
                    <a:pt x="8" y="117"/>
                    <a:pt x="8" y="117"/>
                    <a:pt x="8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01" y="140"/>
                    <a:pt x="101" y="140"/>
                    <a:pt x="101" y="140"/>
                  </a:cubicBezTo>
                  <a:cubicBezTo>
                    <a:pt x="101" y="117"/>
                    <a:pt x="101" y="117"/>
                    <a:pt x="101" y="117"/>
                  </a:cubicBezTo>
                  <a:cubicBezTo>
                    <a:pt x="94" y="117"/>
                    <a:pt x="94" y="117"/>
                    <a:pt x="94" y="117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4" y="92"/>
                    <a:pt x="85" y="78"/>
                    <a:pt x="73" y="70"/>
                  </a:cubicBezTo>
                  <a:cubicBezTo>
                    <a:pt x="85" y="63"/>
                    <a:pt x="94" y="49"/>
                    <a:pt x="94" y="33"/>
                  </a:cubicBezTo>
                  <a:moveTo>
                    <a:pt x="82" y="108"/>
                  </a:moveTo>
                  <a:cubicBezTo>
                    <a:pt x="82" y="117"/>
                    <a:pt x="82" y="117"/>
                    <a:pt x="82" y="117"/>
                  </a:cubicBezTo>
                  <a:cubicBezTo>
                    <a:pt x="20" y="117"/>
                    <a:pt x="20" y="117"/>
                    <a:pt x="20" y="117"/>
                  </a:cubicBezTo>
                  <a:cubicBezTo>
                    <a:pt x="20" y="108"/>
                    <a:pt x="20" y="108"/>
                    <a:pt x="20" y="108"/>
                  </a:cubicBezTo>
                  <a:cubicBezTo>
                    <a:pt x="20" y="90"/>
                    <a:pt x="34" y="76"/>
                    <a:pt x="51" y="76"/>
                  </a:cubicBezTo>
                  <a:cubicBezTo>
                    <a:pt x="68" y="76"/>
                    <a:pt x="82" y="90"/>
                    <a:pt x="82" y="108"/>
                  </a:cubicBezTo>
                  <a:moveTo>
                    <a:pt x="51" y="64"/>
                  </a:moveTo>
                  <a:cubicBezTo>
                    <a:pt x="34" y="64"/>
                    <a:pt x="20" y="50"/>
                    <a:pt x="20" y="3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50"/>
                    <a:pt x="68" y="64"/>
                    <a:pt x="51" y="6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503488" y="2643188"/>
            <a:ext cx="231775" cy="233362"/>
            <a:chOff x="2503488" y="2643188"/>
            <a:chExt cx="231775" cy="233362"/>
          </a:xfrm>
        </p:grpSpPr>
        <p:sp>
          <p:nvSpPr>
            <p:cNvPr id="12323" name="Rectangle 35"/>
            <p:cNvSpPr>
              <a:spLocks noChangeArrowheads="1"/>
            </p:cNvSpPr>
            <p:nvPr/>
          </p:nvSpPr>
          <p:spPr bwMode="auto">
            <a:xfrm>
              <a:off x="2503488" y="2643188"/>
              <a:ext cx="231775" cy="233362"/>
            </a:xfrm>
            <a:prstGeom prst="rect">
              <a:avLst/>
            </a:prstGeom>
            <a:solidFill>
              <a:srgbClr val="E4402F"/>
            </a:solidFill>
            <a:ln w="9525" cmpd="sng">
              <a:solidFill>
                <a:srgbClr val="CBAB89"/>
              </a:solidFill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24" name="Freeform 36"/>
            <p:cNvSpPr/>
            <p:nvPr/>
          </p:nvSpPr>
          <p:spPr bwMode="auto">
            <a:xfrm>
              <a:off x="2586038" y="2747963"/>
              <a:ext cx="50800" cy="23812"/>
            </a:xfrm>
            <a:custGeom>
              <a:avLst/>
              <a:gdLst>
                <a:gd name="T0" fmla="*/ 31 w 62"/>
                <a:gd name="T1" fmla="*/ 19 h 31"/>
                <a:gd name="T2" fmla="*/ 12 w 62"/>
                <a:gd name="T3" fmla="*/ 0 h 31"/>
                <a:gd name="T4" fmla="*/ 0 w 62"/>
                <a:gd name="T5" fmla="*/ 0 h 31"/>
                <a:gd name="T6" fmla="*/ 31 w 62"/>
                <a:gd name="T7" fmla="*/ 31 h 31"/>
                <a:gd name="T8" fmla="*/ 62 w 62"/>
                <a:gd name="T9" fmla="*/ 0 h 31"/>
                <a:gd name="T10" fmla="*/ 50 w 62"/>
                <a:gd name="T11" fmla="*/ 0 h 31"/>
                <a:gd name="T12" fmla="*/ 31 w 62"/>
                <a:gd name="T13" fmla="*/ 1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31">
                  <a:moveTo>
                    <a:pt x="31" y="19"/>
                  </a:moveTo>
                  <a:cubicBezTo>
                    <a:pt x="20" y="19"/>
                    <a:pt x="12" y="1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7"/>
                    <a:pt x="13" y="31"/>
                    <a:pt x="31" y="31"/>
                  </a:cubicBezTo>
                  <a:cubicBezTo>
                    <a:pt x="48" y="31"/>
                    <a:pt x="62" y="17"/>
                    <a:pt x="62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10"/>
                    <a:pt x="41" y="19"/>
                    <a:pt x="3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25" name="Freeform 37"/>
            <p:cNvSpPr>
              <a:spLocks noEditPoints="1"/>
            </p:cNvSpPr>
            <p:nvPr/>
          </p:nvSpPr>
          <p:spPr bwMode="auto">
            <a:xfrm>
              <a:off x="2568576" y="2703513"/>
              <a:ext cx="103188" cy="112712"/>
            </a:xfrm>
            <a:custGeom>
              <a:avLst/>
              <a:gdLst>
                <a:gd name="T0" fmla="*/ 71 w 71"/>
                <a:gd name="T1" fmla="*/ 0 h 78"/>
                <a:gd name="T2" fmla="*/ 14 w 71"/>
                <a:gd name="T3" fmla="*/ 0 h 78"/>
                <a:gd name="T4" fmla="*/ 14 w 71"/>
                <a:gd name="T5" fmla="*/ 11 h 78"/>
                <a:gd name="T6" fmla="*/ 0 w 71"/>
                <a:gd name="T7" fmla="*/ 11 h 78"/>
                <a:gd name="T8" fmla="*/ 0 w 71"/>
                <a:gd name="T9" fmla="*/ 78 h 78"/>
                <a:gd name="T10" fmla="*/ 59 w 71"/>
                <a:gd name="T11" fmla="*/ 78 h 78"/>
                <a:gd name="T12" fmla="*/ 59 w 71"/>
                <a:gd name="T13" fmla="*/ 63 h 78"/>
                <a:gd name="T14" fmla="*/ 71 w 71"/>
                <a:gd name="T15" fmla="*/ 63 h 78"/>
                <a:gd name="T16" fmla="*/ 71 w 71"/>
                <a:gd name="T17" fmla="*/ 0 h 78"/>
                <a:gd name="T18" fmla="*/ 52 w 71"/>
                <a:gd name="T19" fmla="*/ 72 h 78"/>
                <a:gd name="T20" fmla="*/ 6 w 71"/>
                <a:gd name="T21" fmla="*/ 72 h 78"/>
                <a:gd name="T22" fmla="*/ 6 w 71"/>
                <a:gd name="T23" fmla="*/ 18 h 78"/>
                <a:gd name="T24" fmla="*/ 14 w 71"/>
                <a:gd name="T25" fmla="*/ 18 h 78"/>
                <a:gd name="T26" fmla="*/ 52 w 71"/>
                <a:gd name="T27" fmla="*/ 18 h 78"/>
                <a:gd name="T28" fmla="*/ 52 w 71"/>
                <a:gd name="T29" fmla="*/ 63 h 78"/>
                <a:gd name="T30" fmla="*/ 52 w 71"/>
                <a:gd name="T31" fmla="*/ 72 h 78"/>
                <a:gd name="T32" fmla="*/ 64 w 71"/>
                <a:gd name="T33" fmla="*/ 56 h 78"/>
                <a:gd name="T34" fmla="*/ 59 w 71"/>
                <a:gd name="T35" fmla="*/ 56 h 78"/>
                <a:gd name="T36" fmla="*/ 59 w 71"/>
                <a:gd name="T37" fmla="*/ 11 h 78"/>
                <a:gd name="T38" fmla="*/ 21 w 71"/>
                <a:gd name="T39" fmla="*/ 11 h 78"/>
                <a:gd name="T40" fmla="*/ 21 w 71"/>
                <a:gd name="T41" fmla="*/ 6 h 78"/>
                <a:gd name="T42" fmla="*/ 64 w 71"/>
                <a:gd name="T43" fmla="*/ 6 h 78"/>
                <a:gd name="T44" fmla="*/ 64 w 71"/>
                <a:gd name="T45" fmla="*/ 5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1" h="78">
                  <a:moveTo>
                    <a:pt x="71" y="0"/>
                  </a:moveTo>
                  <a:lnTo>
                    <a:pt x="14" y="0"/>
                  </a:lnTo>
                  <a:lnTo>
                    <a:pt x="14" y="11"/>
                  </a:lnTo>
                  <a:lnTo>
                    <a:pt x="0" y="11"/>
                  </a:lnTo>
                  <a:lnTo>
                    <a:pt x="0" y="78"/>
                  </a:lnTo>
                  <a:lnTo>
                    <a:pt x="59" y="78"/>
                  </a:lnTo>
                  <a:lnTo>
                    <a:pt x="59" y="63"/>
                  </a:lnTo>
                  <a:lnTo>
                    <a:pt x="71" y="63"/>
                  </a:lnTo>
                  <a:lnTo>
                    <a:pt x="71" y="0"/>
                  </a:lnTo>
                  <a:close/>
                  <a:moveTo>
                    <a:pt x="52" y="72"/>
                  </a:moveTo>
                  <a:lnTo>
                    <a:pt x="6" y="72"/>
                  </a:lnTo>
                  <a:lnTo>
                    <a:pt x="6" y="18"/>
                  </a:lnTo>
                  <a:lnTo>
                    <a:pt x="14" y="18"/>
                  </a:lnTo>
                  <a:lnTo>
                    <a:pt x="52" y="18"/>
                  </a:lnTo>
                  <a:lnTo>
                    <a:pt x="52" y="63"/>
                  </a:lnTo>
                  <a:lnTo>
                    <a:pt x="52" y="72"/>
                  </a:lnTo>
                  <a:close/>
                  <a:moveTo>
                    <a:pt x="64" y="56"/>
                  </a:moveTo>
                  <a:lnTo>
                    <a:pt x="59" y="56"/>
                  </a:lnTo>
                  <a:lnTo>
                    <a:pt x="59" y="11"/>
                  </a:lnTo>
                  <a:lnTo>
                    <a:pt x="21" y="11"/>
                  </a:lnTo>
                  <a:lnTo>
                    <a:pt x="21" y="6"/>
                  </a:lnTo>
                  <a:lnTo>
                    <a:pt x="64" y="6"/>
                  </a:lnTo>
                  <a:lnTo>
                    <a:pt x="64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503488" y="4194175"/>
            <a:ext cx="231775" cy="234950"/>
            <a:chOff x="2503488" y="4194175"/>
            <a:chExt cx="231775" cy="234950"/>
          </a:xfrm>
        </p:grpSpPr>
        <p:sp>
          <p:nvSpPr>
            <p:cNvPr id="12327" name="Rectangle 39"/>
            <p:cNvSpPr>
              <a:spLocks noChangeArrowheads="1"/>
            </p:cNvSpPr>
            <p:nvPr/>
          </p:nvSpPr>
          <p:spPr bwMode="auto">
            <a:xfrm>
              <a:off x="2503488" y="4194175"/>
              <a:ext cx="231775" cy="234950"/>
            </a:xfrm>
            <a:prstGeom prst="rect">
              <a:avLst/>
            </a:prstGeom>
            <a:solidFill>
              <a:srgbClr val="E4402F"/>
            </a:solidFill>
            <a:ln w="9525" cmpd="sng">
              <a:solidFill>
                <a:srgbClr val="CBAB89"/>
              </a:solidFill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28" name="Freeform 40"/>
            <p:cNvSpPr>
              <a:spLocks noEditPoints="1"/>
            </p:cNvSpPr>
            <p:nvPr/>
          </p:nvSpPr>
          <p:spPr bwMode="auto">
            <a:xfrm>
              <a:off x="2563813" y="4310063"/>
              <a:ext cx="74613" cy="34925"/>
            </a:xfrm>
            <a:custGeom>
              <a:avLst/>
              <a:gdLst>
                <a:gd name="T0" fmla="*/ 52 w 92"/>
                <a:gd name="T1" fmla="*/ 24 h 45"/>
                <a:gd name="T2" fmla="*/ 52 w 92"/>
                <a:gd name="T3" fmla="*/ 37 h 45"/>
                <a:gd name="T4" fmla="*/ 64 w 92"/>
                <a:gd name="T5" fmla="*/ 37 h 45"/>
                <a:gd name="T6" fmla="*/ 64 w 92"/>
                <a:gd name="T7" fmla="*/ 24 h 45"/>
                <a:gd name="T8" fmla="*/ 80 w 92"/>
                <a:gd name="T9" fmla="*/ 24 h 45"/>
                <a:gd name="T10" fmla="*/ 80 w 92"/>
                <a:gd name="T11" fmla="*/ 45 h 45"/>
                <a:gd name="T12" fmla="*/ 92 w 92"/>
                <a:gd name="T13" fmla="*/ 45 h 45"/>
                <a:gd name="T14" fmla="*/ 92 w 92"/>
                <a:gd name="T15" fmla="*/ 12 h 45"/>
                <a:gd name="T16" fmla="*/ 35 w 92"/>
                <a:gd name="T17" fmla="*/ 12 h 45"/>
                <a:gd name="T18" fmla="*/ 18 w 92"/>
                <a:gd name="T19" fmla="*/ 0 h 45"/>
                <a:gd name="T20" fmla="*/ 0 w 92"/>
                <a:gd name="T21" fmla="*/ 18 h 45"/>
                <a:gd name="T22" fmla="*/ 18 w 92"/>
                <a:gd name="T23" fmla="*/ 36 h 45"/>
                <a:gd name="T24" fmla="*/ 35 w 92"/>
                <a:gd name="T25" fmla="*/ 24 h 45"/>
                <a:gd name="T26" fmla="*/ 52 w 92"/>
                <a:gd name="T27" fmla="*/ 24 h 45"/>
                <a:gd name="T28" fmla="*/ 18 w 92"/>
                <a:gd name="T29" fmla="*/ 24 h 45"/>
                <a:gd name="T30" fmla="*/ 12 w 92"/>
                <a:gd name="T31" fmla="*/ 18 h 45"/>
                <a:gd name="T32" fmla="*/ 18 w 92"/>
                <a:gd name="T33" fmla="*/ 12 h 45"/>
                <a:gd name="T34" fmla="*/ 25 w 92"/>
                <a:gd name="T35" fmla="*/ 18 h 45"/>
                <a:gd name="T36" fmla="*/ 18 w 92"/>
                <a:gd name="T37" fmla="*/ 2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2" h="45">
                  <a:moveTo>
                    <a:pt x="52" y="24"/>
                  </a:moveTo>
                  <a:cubicBezTo>
                    <a:pt x="52" y="37"/>
                    <a:pt x="52" y="37"/>
                    <a:pt x="52" y="37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24"/>
                    <a:pt x="64" y="24"/>
                    <a:pt x="64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3" y="5"/>
                    <a:pt x="26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8" y="36"/>
                    <a:pt x="18" y="36"/>
                  </a:cubicBezTo>
                  <a:cubicBezTo>
                    <a:pt x="26" y="36"/>
                    <a:pt x="33" y="31"/>
                    <a:pt x="35" y="24"/>
                  </a:cubicBezTo>
                  <a:lnTo>
                    <a:pt x="52" y="24"/>
                  </a:lnTo>
                  <a:close/>
                  <a:moveTo>
                    <a:pt x="18" y="24"/>
                  </a:moveTo>
                  <a:cubicBezTo>
                    <a:pt x="15" y="24"/>
                    <a:pt x="12" y="21"/>
                    <a:pt x="12" y="18"/>
                  </a:cubicBezTo>
                  <a:cubicBezTo>
                    <a:pt x="12" y="14"/>
                    <a:pt x="15" y="12"/>
                    <a:pt x="18" y="12"/>
                  </a:cubicBezTo>
                  <a:cubicBezTo>
                    <a:pt x="22" y="12"/>
                    <a:pt x="25" y="14"/>
                    <a:pt x="25" y="18"/>
                  </a:cubicBezTo>
                  <a:cubicBezTo>
                    <a:pt x="25" y="21"/>
                    <a:pt x="22" y="24"/>
                    <a:pt x="18" y="2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29" name="Freeform 41"/>
            <p:cNvSpPr>
              <a:spLocks noEditPoints="1"/>
            </p:cNvSpPr>
            <p:nvPr/>
          </p:nvSpPr>
          <p:spPr bwMode="auto">
            <a:xfrm>
              <a:off x="2598738" y="4256088"/>
              <a:ext cx="77788" cy="109538"/>
            </a:xfrm>
            <a:custGeom>
              <a:avLst/>
              <a:gdLst>
                <a:gd name="T0" fmla="*/ 39 w 54"/>
                <a:gd name="T1" fmla="*/ 27 h 76"/>
                <a:gd name="T2" fmla="*/ 39 w 54"/>
                <a:gd name="T3" fmla="*/ 0 h 76"/>
                <a:gd name="T4" fmla="*/ 14 w 54"/>
                <a:gd name="T5" fmla="*/ 0 h 76"/>
                <a:gd name="T6" fmla="*/ 14 w 54"/>
                <a:gd name="T7" fmla="*/ 27 h 76"/>
                <a:gd name="T8" fmla="*/ 0 w 54"/>
                <a:gd name="T9" fmla="*/ 27 h 76"/>
                <a:gd name="T10" fmla="*/ 0 w 54"/>
                <a:gd name="T11" fmla="*/ 38 h 76"/>
                <a:gd name="T12" fmla="*/ 7 w 54"/>
                <a:gd name="T13" fmla="*/ 38 h 76"/>
                <a:gd name="T14" fmla="*/ 7 w 54"/>
                <a:gd name="T15" fmla="*/ 34 h 76"/>
                <a:gd name="T16" fmla="*/ 14 w 54"/>
                <a:gd name="T17" fmla="*/ 34 h 76"/>
                <a:gd name="T18" fmla="*/ 39 w 54"/>
                <a:gd name="T19" fmla="*/ 34 h 76"/>
                <a:gd name="T20" fmla="*/ 47 w 54"/>
                <a:gd name="T21" fmla="*/ 34 h 76"/>
                <a:gd name="T22" fmla="*/ 47 w 54"/>
                <a:gd name="T23" fmla="*/ 69 h 76"/>
                <a:gd name="T24" fmla="*/ 7 w 54"/>
                <a:gd name="T25" fmla="*/ 69 h 76"/>
                <a:gd name="T26" fmla="*/ 7 w 54"/>
                <a:gd name="T27" fmla="*/ 64 h 76"/>
                <a:gd name="T28" fmla="*/ 0 w 54"/>
                <a:gd name="T29" fmla="*/ 64 h 76"/>
                <a:gd name="T30" fmla="*/ 0 w 54"/>
                <a:gd name="T31" fmla="*/ 76 h 76"/>
                <a:gd name="T32" fmla="*/ 54 w 54"/>
                <a:gd name="T33" fmla="*/ 76 h 76"/>
                <a:gd name="T34" fmla="*/ 54 w 54"/>
                <a:gd name="T35" fmla="*/ 27 h 76"/>
                <a:gd name="T36" fmla="*/ 39 w 54"/>
                <a:gd name="T37" fmla="*/ 27 h 76"/>
                <a:gd name="T38" fmla="*/ 20 w 54"/>
                <a:gd name="T39" fmla="*/ 7 h 76"/>
                <a:gd name="T40" fmla="*/ 33 w 54"/>
                <a:gd name="T41" fmla="*/ 7 h 76"/>
                <a:gd name="T42" fmla="*/ 33 w 54"/>
                <a:gd name="T43" fmla="*/ 27 h 76"/>
                <a:gd name="T44" fmla="*/ 20 w 54"/>
                <a:gd name="T45" fmla="*/ 27 h 76"/>
                <a:gd name="T46" fmla="*/ 20 w 54"/>
                <a:gd name="T47" fmla="*/ 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4" h="76">
                  <a:moveTo>
                    <a:pt x="39" y="27"/>
                  </a:moveTo>
                  <a:lnTo>
                    <a:pt x="39" y="0"/>
                  </a:lnTo>
                  <a:lnTo>
                    <a:pt x="14" y="0"/>
                  </a:lnTo>
                  <a:lnTo>
                    <a:pt x="14" y="27"/>
                  </a:lnTo>
                  <a:lnTo>
                    <a:pt x="0" y="27"/>
                  </a:lnTo>
                  <a:lnTo>
                    <a:pt x="0" y="38"/>
                  </a:lnTo>
                  <a:lnTo>
                    <a:pt x="7" y="38"/>
                  </a:lnTo>
                  <a:lnTo>
                    <a:pt x="7" y="34"/>
                  </a:lnTo>
                  <a:lnTo>
                    <a:pt x="14" y="34"/>
                  </a:lnTo>
                  <a:lnTo>
                    <a:pt x="39" y="34"/>
                  </a:lnTo>
                  <a:lnTo>
                    <a:pt x="47" y="34"/>
                  </a:lnTo>
                  <a:lnTo>
                    <a:pt x="47" y="69"/>
                  </a:lnTo>
                  <a:lnTo>
                    <a:pt x="7" y="69"/>
                  </a:lnTo>
                  <a:lnTo>
                    <a:pt x="7" y="64"/>
                  </a:lnTo>
                  <a:lnTo>
                    <a:pt x="0" y="64"/>
                  </a:lnTo>
                  <a:lnTo>
                    <a:pt x="0" y="76"/>
                  </a:lnTo>
                  <a:lnTo>
                    <a:pt x="54" y="76"/>
                  </a:lnTo>
                  <a:lnTo>
                    <a:pt x="54" y="27"/>
                  </a:lnTo>
                  <a:lnTo>
                    <a:pt x="39" y="27"/>
                  </a:lnTo>
                  <a:close/>
                  <a:moveTo>
                    <a:pt x="20" y="7"/>
                  </a:moveTo>
                  <a:lnTo>
                    <a:pt x="33" y="7"/>
                  </a:lnTo>
                  <a:lnTo>
                    <a:pt x="33" y="27"/>
                  </a:lnTo>
                  <a:lnTo>
                    <a:pt x="20" y="27"/>
                  </a:lnTo>
                  <a:lnTo>
                    <a:pt x="20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33388" y="4194175"/>
            <a:ext cx="231775" cy="234950"/>
            <a:chOff x="433388" y="4194175"/>
            <a:chExt cx="231775" cy="234950"/>
          </a:xfrm>
        </p:grpSpPr>
        <p:sp>
          <p:nvSpPr>
            <p:cNvPr id="12331" name="Rectangle 43"/>
            <p:cNvSpPr>
              <a:spLocks noChangeArrowheads="1"/>
            </p:cNvSpPr>
            <p:nvPr/>
          </p:nvSpPr>
          <p:spPr bwMode="auto">
            <a:xfrm>
              <a:off x="433388" y="4194175"/>
              <a:ext cx="231775" cy="234950"/>
            </a:xfrm>
            <a:prstGeom prst="rect">
              <a:avLst/>
            </a:prstGeom>
            <a:solidFill>
              <a:srgbClr val="E4402F"/>
            </a:solidFill>
            <a:ln w="9525" cmpd="sng">
              <a:solidFill>
                <a:srgbClr val="CBAB89"/>
              </a:solidFill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32" name="Freeform 44"/>
            <p:cNvSpPr>
              <a:spLocks noEditPoints="1"/>
            </p:cNvSpPr>
            <p:nvPr/>
          </p:nvSpPr>
          <p:spPr bwMode="auto">
            <a:xfrm>
              <a:off x="493713" y="4254500"/>
              <a:ext cx="112713" cy="112713"/>
            </a:xfrm>
            <a:custGeom>
              <a:avLst/>
              <a:gdLst>
                <a:gd name="T0" fmla="*/ 79 w 79"/>
                <a:gd name="T1" fmla="*/ 39 h 78"/>
                <a:gd name="T2" fmla="*/ 39 w 79"/>
                <a:gd name="T3" fmla="*/ 0 h 78"/>
                <a:gd name="T4" fmla="*/ 0 w 79"/>
                <a:gd name="T5" fmla="*/ 39 h 78"/>
                <a:gd name="T6" fmla="*/ 4 w 79"/>
                <a:gd name="T7" fmla="*/ 44 h 78"/>
                <a:gd name="T8" fmla="*/ 9 w 79"/>
                <a:gd name="T9" fmla="*/ 39 h 78"/>
                <a:gd name="T10" fmla="*/ 19 w 79"/>
                <a:gd name="T11" fmla="*/ 78 h 78"/>
                <a:gd name="T12" fmla="*/ 58 w 79"/>
                <a:gd name="T13" fmla="*/ 78 h 78"/>
                <a:gd name="T14" fmla="*/ 69 w 79"/>
                <a:gd name="T15" fmla="*/ 39 h 78"/>
                <a:gd name="T16" fmla="*/ 74 w 79"/>
                <a:gd name="T17" fmla="*/ 44 h 78"/>
                <a:gd name="T18" fmla="*/ 79 w 79"/>
                <a:gd name="T19" fmla="*/ 39 h 78"/>
                <a:gd name="T20" fmla="*/ 63 w 79"/>
                <a:gd name="T21" fmla="*/ 34 h 78"/>
                <a:gd name="T22" fmla="*/ 53 w 79"/>
                <a:gd name="T23" fmla="*/ 72 h 78"/>
                <a:gd name="T24" fmla="*/ 25 w 79"/>
                <a:gd name="T25" fmla="*/ 72 h 78"/>
                <a:gd name="T26" fmla="*/ 14 w 79"/>
                <a:gd name="T27" fmla="*/ 34 h 78"/>
                <a:gd name="T28" fmla="*/ 14 w 79"/>
                <a:gd name="T29" fmla="*/ 34 h 78"/>
                <a:gd name="T30" fmla="*/ 39 w 79"/>
                <a:gd name="T31" fmla="*/ 9 h 78"/>
                <a:gd name="T32" fmla="*/ 64 w 79"/>
                <a:gd name="T33" fmla="*/ 34 h 78"/>
                <a:gd name="T34" fmla="*/ 63 w 79"/>
                <a:gd name="T35" fmla="*/ 3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9" h="78">
                  <a:moveTo>
                    <a:pt x="79" y="39"/>
                  </a:moveTo>
                  <a:lnTo>
                    <a:pt x="39" y="0"/>
                  </a:lnTo>
                  <a:lnTo>
                    <a:pt x="0" y="39"/>
                  </a:lnTo>
                  <a:lnTo>
                    <a:pt x="4" y="44"/>
                  </a:lnTo>
                  <a:lnTo>
                    <a:pt x="9" y="39"/>
                  </a:lnTo>
                  <a:lnTo>
                    <a:pt x="19" y="78"/>
                  </a:lnTo>
                  <a:lnTo>
                    <a:pt x="58" y="78"/>
                  </a:lnTo>
                  <a:lnTo>
                    <a:pt x="69" y="39"/>
                  </a:lnTo>
                  <a:lnTo>
                    <a:pt x="74" y="44"/>
                  </a:lnTo>
                  <a:lnTo>
                    <a:pt x="79" y="39"/>
                  </a:lnTo>
                  <a:close/>
                  <a:moveTo>
                    <a:pt x="63" y="34"/>
                  </a:moveTo>
                  <a:lnTo>
                    <a:pt x="53" y="72"/>
                  </a:lnTo>
                  <a:lnTo>
                    <a:pt x="25" y="72"/>
                  </a:lnTo>
                  <a:lnTo>
                    <a:pt x="14" y="34"/>
                  </a:lnTo>
                  <a:lnTo>
                    <a:pt x="14" y="34"/>
                  </a:lnTo>
                  <a:lnTo>
                    <a:pt x="39" y="9"/>
                  </a:lnTo>
                  <a:lnTo>
                    <a:pt x="64" y="34"/>
                  </a:lnTo>
                  <a:lnTo>
                    <a:pt x="63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33" name="Freeform 45"/>
            <p:cNvSpPr>
              <a:spLocks noEditPoints="1"/>
            </p:cNvSpPr>
            <p:nvPr/>
          </p:nvSpPr>
          <p:spPr bwMode="auto">
            <a:xfrm>
              <a:off x="536576" y="4313238"/>
              <a:ext cx="25400" cy="25400"/>
            </a:xfrm>
            <a:custGeom>
              <a:avLst/>
              <a:gdLst>
                <a:gd name="T0" fmla="*/ 0 w 18"/>
                <a:gd name="T1" fmla="*/ 18 h 18"/>
                <a:gd name="T2" fmla="*/ 18 w 18"/>
                <a:gd name="T3" fmla="*/ 18 h 18"/>
                <a:gd name="T4" fmla="*/ 18 w 18"/>
                <a:gd name="T5" fmla="*/ 0 h 18"/>
                <a:gd name="T6" fmla="*/ 0 w 18"/>
                <a:gd name="T7" fmla="*/ 0 h 18"/>
                <a:gd name="T8" fmla="*/ 0 w 18"/>
                <a:gd name="T9" fmla="*/ 18 h 18"/>
                <a:gd name="T10" fmla="*/ 7 w 18"/>
                <a:gd name="T11" fmla="*/ 7 h 18"/>
                <a:gd name="T12" fmla="*/ 11 w 18"/>
                <a:gd name="T13" fmla="*/ 7 h 18"/>
                <a:gd name="T14" fmla="*/ 11 w 18"/>
                <a:gd name="T15" fmla="*/ 11 h 18"/>
                <a:gd name="T16" fmla="*/ 7 w 18"/>
                <a:gd name="T17" fmla="*/ 11 h 18"/>
                <a:gd name="T18" fmla="*/ 7 w 18"/>
                <a:gd name="T19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8">
                  <a:moveTo>
                    <a:pt x="0" y="18"/>
                  </a:moveTo>
                  <a:lnTo>
                    <a:pt x="18" y="18"/>
                  </a:lnTo>
                  <a:lnTo>
                    <a:pt x="18" y="0"/>
                  </a:lnTo>
                  <a:lnTo>
                    <a:pt x="0" y="0"/>
                  </a:lnTo>
                  <a:lnTo>
                    <a:pt x="0" y="18"/>
                  </a:lnTo>
                  <a:close/>
                  <a:moveTo>
                    <a:pt x="7" y="7"/>
                  </a:moveTo>
                  <a:lnTo>
                    <a:pt x="11" y="7"/>
                  </a:lnTo>
                  <a:lnTo>
                    <a:pt x="11" y="11"/>
                  </a:lnTo>
                  <a:lnTo>
                    <a:pt x="7" y="11"/>
                  </a:lnTo>
                  <a:lnTo>
                    <a:pt x="7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33388" y="2643188"/>
            <a:ext cx="231775" cy="233362"/>
            <a:chOff x="433388" y="2643188"/>
            <a:chExt cx="231775" cy="233362"/>
          </a:xfrm>
        </p:grpSpPr>
        <p:sp>
          <p:nvSpPr>
            <p:cNvPr id="12335" name="Rectangle 47"/>
            <p:cNvSpPr>
              <a:spLocks noChangeArrowheads="1"/>
            </p:cNvSpPr>
            <p:nvPr/>
          </p:nvSpPr>
          <p:spPr bwMode="auto">
            <a:xfrm>
              <a:off x="433388" y="2643188"/>
              <a:ext cx="231775" cy="233362"/>
            </a:xfrm>
            <a:prstGeom prst="rect">
              <a:avLst/>
            </a:prstGeom>
            <a:solidFill>
              <a:srgbClr val="E4402F"/>
            </a:solidFill>
            <a:ln w="9525" cmpd="sng">
              <a:solidFill>
                <a:srgbClr val="CBAB89"/>
              </a:solidFill>
              <a:miter lim="800000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36" name="Freeform 48"/>
            <p:cNvSpPr>
              <a:spLocks noEditPoints="1"/>
            </p:cNvSpPr>
            <p:nvPr/>
          </p:nvSpPr>
          <p:spPr bwMode="auto">
            <a:xfrm>
              <a:off x="493713" y="2703513"/>
              <a:ext cx="112713" cy="112712"/>
            </a:xfrm>
            <a:custGeom>
              <a:avLst/>
              <a:gdLst>
                <a:gd name="T0" fmla="*/ 70 w 140"/>
                <a:gd name="T1" fmla="*/ 0 h 140"/>
                <a:gd name="T2" fmla="*/ 0 w 140"/>
                <a:gd name="T3" fmla="*/ 70 h 140"/>
                <a:gd name="T4" fmla="*/ 70 w 140"/>
                <a:gd name="T5" fmla="*/ 140 h 140"/>
                <a:gd name="T6" fmla="*/ 140 w 140"/>
                <a:gd name="T7" fmla="*/ 70 h 140"/>
                <a:gd name="T8" fmla="*/ 70 w 140"/>
                <a:gd name="T9" fmla="*/ 0 h 140"/>
                <a:gd name="T10" fmla="*/ 53 w 140"/>
                <a:gd name="T11" fmla="*/ 126 h 140"/>
                <a:gd name="T12" fmla="*/ 53 w 140"/>
                <a:gd name="T13" fmla="*/ 99 h 140"/>
                <a:gd name="T14" fmla="*/ 67 w 140"/>
                <a:gd name="T15" fmla="*/ 86 h 140"/>
                <a:gd name="T16" fmla="*/ 72 w 140"/>
                <a:gd name="T17" fmla="*/ 86 h 140"/>
                <a:gd name="T18" fmla="*/ 86 w 140"/>
                <a:gd name="T19" fmla="*/ 99 h 140"/>
                <a:gd name="T20" fmla="*/ 86 w 140"/>
                <a:gd name="T21" fmla="*/ 126 h 140"/>
                <a:gd name="T22" fmla="*/ 70 w 140"/>
                <a:gd name="T23" fmla="*/ 128 h 140"/>
                <a:gd name="T24" fmla="*/ 53 w 140"/>
                <a:gd name="T25" fmla="*/ 126 h 140"/>
                <a:gd name="T26" fmla="*/ 98 w 140"/>
                <a:gd name="T27" fmla="*/ 121 h 140"/>
                <a:gd name="T28" fmla="*/ 98 w 140"/>
                <a:gd name="T29" fmla="*/ 99 h 140"/>
                <a:gd name="T30" fmla="*/ 72 w 140"/>
                <a:gd name="T31" fmla="*/ 74 h 140"/>
                <a:gd name="T32" fmla="*/ 67 w 140"/>
                <a:gd name="T33" fmla="*/ 74 h 140"/>
                <a:gd name="T34" fmla="*/ 42 w 140"/>
                <a:gd name="T35" fmla="*/ 99 h 140"/>
                <a:gd name="T36" fmla="*/ 42 w 140"/>
                <a:gd name="T37" fmla="*/ 121 h 140"/>
                <a:gd name="T38" fmla="*/ 12 w 140"/>
                <a:gd name="T39" fmla="*/ 70 h 140"/>
                <a:gd name="T40" fmla="*/ 70 w 140"/>
                <a:gd name="T41" fmla="*/ 12 h 140"/>
                <a:gd name="T42" fmla="*/ 128 w 140"/>
                <a:gd name="T43" fmla="*/ 70 h 140"/>
                <a:gd name="T44" fmla="*/ 98 w 140"/>
                <a:gd name="T45" fmla="*/ 121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0" h="140">
                  <a:moveTo>
                    <a:pt x="70" y="0"/>
                  </a:moveTo>
                  <a:cubicBezTo>
                    <a:pt x="31" y="0"/>
                    <a:pt x="0" y="32"/>
                    <a:pt x="0" y="70"/>
                  </a:cubicBezTo>
                  <a:cubicBezTo>
                    <a:pt x="0" y="109"/>
                    <a:pt x="31" y="140"/>
                    <a:pt x="70" y="140"/>
                  </a:cubicBezTo>
                  <a:cubicBezTo>
                    <a:pt x="108" y="140"/>
                    <a:pt x="140" y="109"/>
                    <a:pt x="140" y="70"/>
                  </a:cubicBezTo>
                  <a:cubicBezTo>
                    <a:pt x="140" y="32"/>
                    <a:pt x="108" y="0"/>
                    <a:pt x="70" y="0"/>
                  </a:cubicBezTo>
                  <a:moveTo>
                    <a:pt x="53" y="126"/>
                  </a:moveTo>
                  <a:cubicBezTo>
                    <a:pt x="53" y="99"/>
                    <a:pt x="53" y="99"/>
                    <a:pt x="53" y="99"/>
                  </a:cubicBezTo>
                  <a:cubicBezTo>
                    <a:pt x="53" y="92"/>
                    <a:pt x="60" y="86"/>
                    <a:pt x="67" y="86"/>
                  </a:cubicBezTo>
                  <a:cubicBezTo>
                    <a:pt x="72" y="86"/>
                    <a:pt x="72" y="86"/>
                    <a:pt x="72" y="86"/>
                  </a:cubicBezTo>
                  <a:cubicBezTo>
                    <a:pt x="80" y="86"/>
                    <a:pt x="86" y="92"/>
                    <a:pt x="86" y="99"/>
                  </a:cubicBezTo>
                  <a:cubicBezTo>
                    <a:pt x="86" y="126"/>
                    <a:pt x="86" y="126"/>
                    <a:pt x="86" y="126"/>
                  </a:cubicBezTo>
                  <a:cubicBezTo>
                    <a:pt x="81" y="127"/>
                    <a:pt x="75" y="128"/>
                    <a:pt x="70" y="128"/>
                  </a:cubicBezTo>
                  <a:cubicBezTo>
                    <a:pt x="64" y="128"/>
                    <a:pt x="59" y="127"/>
                    <a:pt x="53" y="126"/>
                  </a:cubicBezTo>
                  <a:moveTo>
                    <a:pt x="98" y="121"/>
                  </a:moveTo>
                  <a:cubicBezTo>
                    <a:pt x="98" y="99"/>
                    <a:pt x="98" y="99"/>
                    <a:pt x="98" y="99"/>
                  </a:cubicBezTo>
                  <a:cubicBezTo>
                    <a:pt x="98" y="85"/>
                    <a:pt x="86" y="74"/>
                    <a:pt x="72" y="74"/>
                  </a:cubicBezTo>
                  <a:cubicBezTo>
                    <a:pt x="67" y="74"/>
                    <a:pt x="67" y="74"/>
                    <a:pt x="67" y="74"/>
                  </a:cubicBezTo>
                  <a:cubicBezTo>
                    <a:pt x="53" y="74"/>
                    <a:pt x="42" y="85"/>
                    <a:pt x="42" y="99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24" y="111"/>
                    <a:pt x="12" y="92"/>
                    <a:pt x="12" y="70"/>
                  </a:cubicBezTo>
                  <a:cubicBezTo>
                    <a:pt x="12" y="38"/>
                    <a:pt x="38" y="12"/>
                    <a:pt x="70" y="12"/>
                  </a:cubicBezTo>
                  <a:cubicBezTo>
                    <a:pt x="102" y="12"/>
                    <a:pt x="128" y="38"/>
                    <a:pt x="128" y="70"/>
                  </a:cubicBezTo>
                  <a:cubicBezTo>
                    <a:pt x="128" y="92"/>
                    <a:pt x="116" y="111"/>
                    <a:pt x="98" y="12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37" name="Oval 49"/>
            <p:cNvSpPr>
              <a:spLocks noChangeArrowheads="1"/>
            </p:cNvSpPr>
            <p:nvPr/>
          </p:nvSpPr>
          <p:spPr bwMode="auto">
            <a:xfrm>
              <a:off x="536576" y="2728913"/>
              <a:ext cx="26988" cy="2698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2338" name="Rectangle 50"/>
          <p:cNvSpPr>
            <a:spLocks noChangeArrowheads="1"/>
          </p:cNvSpPr>
          <p:nvPr/>
        </p:nvSpPr>
        <p:spPr bwMode="auto">
          <a:xfrm>
            <a:off x="719138" y="2649538"/>
            <a:ext cx="7302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000">
                <a:solidFill>
                  <a:srgbClr val="A2897B"/>
                </a:solidFill>
              </a:rPr>
              <a:t>Option 01</a:t>
            </a:r>
            <a:endParaRPr lang="zh-CN" altLang="zh-CN" sz="1000">
              <a:solidFill>
                <a:srgbClr val="A2897B"/>
              </a:solidFill>
            </a:endParaRPr>
          </a:p>
        </p:txBody>
      </p:sp>
      <p:sp>
        <p:nvSpPr>
          <p:cNvPr id="12339" name="Rectangle 51"/>
          <p:cNvSpPr>
            <a:spLocks noChangeArrowheads="1"/>
          </p:cNvSpPr>
          <p:nvPr/>
        </p:nvSpPr>
        <p:spPr bwMode="auto">
          <a:xfrm>
            <a:off x="719138" y="4198938"/>
            <a:ext cx="7302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000">
                <a:solidFill>
                  <a:srgbClr val="A2897B"/>
                </a:solidFill>
              </a:rPr>
              <a:t>Option 05</a:t>
            </a:r>
            <a:endParaRPr lang="zh-CN" altLang="zh-CN" sz="1000">
              <a:solidFill>
                <a:srgbClr val="A2897B"/>
              </a:solidFill>
            </a:endParaRPr>
          </a:p>
        </p:txBody>
      </p:sp>
      <p:sp>
        <p:nvSpPr>
          <p:cNvPr id="12340" name="Rectangle 52"/>
          <p:cNvSpPr>
            <a:spLocks noChangeArrowheads="1"/>
          </p:cNvSpPr>
          <p:nvPr/>
        </p:nvSpPr>
        <p:spPr bwMode="auto">
          <a:xfrm>
            <a:off x="2800350" y="2649538"/>
            <a:ext cx="7302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000">
                <a:solidFill>
                  <a:srgbClr val="A2897B"/>
                </a:solidFill>
              </a:rPr>
              <a:t>Option 02</a:t>
            </a:r>
            <a:endParaRPr lang="zh-CN" altLang="zh-CN" sz="1000">
              <a:solidFill>
                <a:srgbClr val="A2897B"/>
              </a:solidFill>
            </a:endParaRPr>
          </a:p>
        </p:txBody>
      </p:sp>
      <p:sp>
        <p:nvSpPr>
          <p:cNvPr id="12341" name="Rectangle 53"/>
          <p:cNvSpPr>
            <a:spLocks noChangeArrowheads="1"/>
          </p:cNvSpPr>
          <p:nvPr/>
        </p:nvSpPr>
        <p:spPr bwMode="auto">
          <a:xfrm>
            <a:off x="2800350" y="4198938"/>
            <a:ext cx="7302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000">
                <a:solidFill>
                  <a:srgbClr val="A2897B"/>
                </a:solidFill>
              </a:rPr>
              <a:t>Option 06</a:t>
            </a:r>
            <a:endParaRPr lang="zh-CN" altLang="zh-CN" sz="1000">
              <a:solidFill>
                <a:srgbClr val="A2897B"/>
              </a:solidFill>
            </a:endParaRPr>
          </a:p>
        </p:txBody>
      </p:sp>
      <p:sp>
        <p:nvSpPr>
          <p:cNvPr id="12342" name="Rectangle 54"/>
          <p:cNvSpPr>
            <a:spLocks noChangeArrowheads="1"/>
          </p:cNvSpPr>
          <p:nvPr/>
        </p:nvSpPr>
        <p:spPr bwMode="auto">
          <a:xfrm>
            <a:off x="4851400" y="2649538"/>
            <a:ext cx="7302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000">
                <a:solidFill>
                  <a:srgbClr val="A2897B"/>
                </a:solidFill>
              </a:rPr>
              <a:t>Option 03</a:t>
            </a:r>
            <a:endParaRPr lang="zh-CN" altLang="zh-CN" sz="1000">
              <a:solidFill>
                <a:srgbClr val="A2897B"/>
              </a:solidFill>
            </a:endParaRPr>
          </a:p>
        </p:txBody>
      </p:sp>
      <p:sp>
        <p:nvSpPr>
          <p:cNvPr id="12343" name="Rectangle 55"/>
          <p:cNvSpPr>
            <a:spLocks noChangeArrowheads="1"/>
          </p:cNvSpPr>
          <p:nvPr/>
        </p:nvSpPr>
        <p:spPr bwMode="auto">
          <a:xfrm>
            <a:off x="4851400" y="4198938"/>
            <a:ext cx="7302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000">
                <a:solidFill>
                  <a:srgbClr val="A2897B"/>
                </a:solidFill>
              </a:rPr>
              <a:t>Option 07</a:t>
            </a:r>
            <a:endParaRPr lang="zh-CN" altLang="zh-CN" sz="1000">
              <a:solidFill>
                <a:srgbClr val="A2897B"/>
              </a:solidFill>
            </a:endParaRPr>
          </a:p>
        </p:txBody>
      </p:sp>
      <p:sp>
        <p:nvSpPr>
          <p:cNvPr id="12344" name="Rectangle 56"/>
          <p:cNvSpPr>
            <a:spLocks noChangeArrowheads="1"/>
          </p:cNvSpPr>
          <p:nvPr/>
        </p:nvSpPr>
        <p:spPr bwMode="auto">
          <a:xfrm>
            <a:off x="6931025" y="2649538"/>
            <a:ext cx="7302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000">
                <a:solidFill>
                  <a:srgbClr val="A2897B"/>
                </a:solidFill>
              </a:rPr>
              <a:t>Option 04</a:t>
            </a:r>
            <a:endParaRPr lang="zh-CN" altLang="zh-CN" sz="1000">
              <a:solidFill>
                <a:srgbClr val="A2897B"/>
              </a:solidFill>
            </a:endParaRPr>
          </a:p>
        </p:txBody>
      </p:sp>
      <p:sp>
        <p:nvSpPr>
          <p:cNvPr id="12345" name="Rectangle 57"/>
          <p:cNvSpPr>
            <a:spLocks noChangeArrowheads="1"/>
          </p:cNvSpPr>
          <p:nvPr/>
        </p:nvSpPr>
        <p:spPr bwMode="auto">
          <a:xfrm>
            <a:off x="6931025" y="4198938"/>
            <a:ext cx="7302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000">
                <a:solidFill>
                  <a:srgbClr val="A2897B"/>
                </a:solidFill>
              </a:rPr>
              <a:t>Option 08</a:t>
            </a:r>
            <a:endParaRPr lang="zh-CN" altLang="zh-CN" sz="1000">
              <a:solidFill>
                <a:srgbClr val="A2897B"/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点击添加你的标题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22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22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122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122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123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123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122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122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750" fill="hold"/>
                                            <p:tgtEl>
                                              <p:spTgt spid="122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750" fill="hold"/>
                                            <p:tgtEl>
                                              <p:spTgt spid="122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123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123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750" fill="hold"/>
                                            <p:tgtEl>
                                              <p:spTgt spid="122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122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750" fill="hold"/>
                                            <p:tgtEl>
                                              <p:spTgt spid="123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750" fill="hold"/>
                                            <p:tgtEl>
                                              <p:spTgt spid="123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750" fill="hold"/>
                                            <p:tgtEl>
                                              <p:spTgt spid="122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750" fill="hold"/>
                                            <p:tgtEl>
                                              <p:spTgt spid="122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grpId="0" nodeType="withEffect" p14:presetBounceEnd="6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5" dur="750" fill="hold"/>
                                            <p:tgtEl>
                                              <p:spTgt spid="123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6" dur="750" fill="hold"/>
                                            <p:tgtEl>
                                              <p:spTgt spid="123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nodeType="withEffect" p14:presetBounceEnd="6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9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0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2" fill="hold" grpId="0" nodeType="withEffect" p14:presetBounceEnd="6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3" dur="750" fill="hold"/>
                                            <p:tgtEl>
                                              <p:spTgt spid="123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4" dur="750" fill="hold"/>
                                            <p:tgtEl>
                                              <p:spTgt spid="123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 p14:presetBounceEnd="6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7" dur="750" fill="hold"/>
                                            <p:tgtEl>
                                              <p:spTgt spid="123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8" dur="750" fill="hold"/>
                                            <p:tgtEl>
                                              <p:spTgt spid="123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 p14:presetBounceEnd="6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1" dur="750" fill="hold"/>
                                            <p:tgtEl>
                                              <p:spTgt spid="122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2" dur="750" fill="hold"/>
                                            <p:tgtEl>
                                              <p:spTgt spid="122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2" fill="hold" nodeType="withEffect" p14:presetBounceEnd="6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5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6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fill="hold" grpId="0" nodeType="withEffect" p14:presetBounceEnd="6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9" dur="750" fill="hold"/>
                                            <p:tgtEl>
                                              <p:spTgt spid="123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0" dur="750" fill="hold"/>
                                            <p:tgtEl>
                                              <p:spTgt spid="123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 p14:presetBounceEnd="6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3" dur="750" fill="hold"/>
                                            <p:tgtEl>
                                              <p:spTgt spid="122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4" dur="750" fill="hold"/>
                                            <p:tgtEl>
                                              <p:spTgt spid="122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2" fill="hold" grpId="0" nodeType="withEffect" p14:presetBounceEnd="60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7" dur="750" fill="hold"/>
                                            <p:tgtEl>
                                              <p:spTgt spid="123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8" dur="750" fill="hold"/>
                                            <p:tgtEl>
                                              <p:spTgt spid="123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2" fill="hold" nodeType="withEffect" p14:presetBounceEnd="60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1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2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2" fill="hold" grpId="0" nodeType="withEffect" p14:presetBounceEnd="60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5" dur="750" fill="hold"/>
                                            <p:tgtEl>
                                              <p:spTgt spid="123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6" dur="750" fill="hold"/>
                                            <p:tgtEl>
                                              <p:spTgt spid="123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2" fill="hold" grpId="0" nodeType="withEffect" p14:presetBounceEnd="60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9" dur="750" fill="hold"/>
                                            <p:tgtEl>
                                              <p:spTgt spid="123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0" dur="750" fill="hold"/>
                                            <p:tgtEl>
                                              <p:spTgt spid="123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2" fill="hold" grpId="0" nodeType="withEffect" p14:presetBounceEnd="60000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3" dur="750" fill="hold"/>
                                            <p:tgtEl>
                                              <p:spTgt spid="122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4" dur="750" fill="hold"/>
                                            <p:tgtEl>
                                              <p:spTgt spid="122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2" fill="hold" nodeType="withEffect" p14:presetBounceEnd="60000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7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8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2" fill="hold" grpId="0" nodeType="withEffect" p14:presetBounceEnd="60000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1" dur="750" fill="hold"/>
                                            <p:tgtEl>
                                              <p:spTgt spid="123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2" dur="750" fill="hold"/>
                                            <p:tgtEl>
                                              <p:spTgt spid="123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3" presetID="2" presetClass="entr" presetSubtype="2" fill="hold" grpId="0" nodeType="withEffect" p14:presetBounceEnd="60000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5" dur="750" fill="hold"/>
                                            <p:tgtEl>
                                              <p:spTgt spid="122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6" dur="750" fill="hold"/>
                                            <p:tgtEl>
                                              <p:spTgt spid="122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2" presetClass="entr" presetSubtype="2" fill="hold" grpId="0" nodeType="withEffect" p14:presetBounceEnd="60000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9" dur="750" fill="hold"/>
                                            <p:tgtEl>
                                              <p:spTgt spid="123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0" dur="750" fill="hold"/>
                                            <p:tgtEl>
                                              <p:spTgt spid="123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2" fill="hold" nodeType="withEffect" p14:presetBounceEnd="60000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3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4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2" fill="hold" grpId="0" nodeType="withEffect" p14:presetBounceEnd="60000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7" dur="750" fill="hold"/>
                                            <p:tgtEl>
                                              <p:spTgt spid="123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8" dur="750" fill="hold"/>
                                            <p:tgtEl>
                                              <p:spTgt spid="123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9" presetID="2" presetClass="entr" presetSubtype="2" fill="hold" grpId="0" nodeType="withEffect" p14:presetBounceEnd="60000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31" dur="750" fill="hold"/>
                                            <p:tgtEl>
                                              <p:spTgt spid="123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2" dur="750" fill="hold"/>
                                            <p:tgtEl>
                                              <p:spTgt spid="123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290" grpId="0" animBg="1"/>
          <p:bldP spid="12291" grpId="0" animBg="1"/>
          <p:bldP spid="12292" grpId="0" animBg="1"/>
          <p:bldP spid="12293" grpId="0" animBg="1"/>
          <p:bldP spid="12294" grpId="0" animBg="1"/>
          <p:bldP spid="12295" grpId="0" animBg="1"/>
          <p:bldP spid="12296" grpId="0" animBg="1"/>
          <p:bldP spid="12297" grpId="0" animBg="1"/>
          <p:bldP spid="12298" grpId="0" animBg="1"/>
          <p:bldP spid="12299" grpId="0" animBg="1"/>
          <p:bldP spid="12300" grpId="0" animBg="1"/>
          <p:bldP spid="12301" grpId="0" animBg="1"/>
          <p:bldP spid="12302" grpId="0" animBg="1"/>
          <p:bldP spid="12303" grpId="0" animBg="1"/>
          <p:bldP spid="12304" grpId="0" animBg="1"/>
          <p:bldP spid="12305" grpId="0" animBg="1"/>
          <p:bldP spid="12338" grpId="0"/>
          <p:bldP spid="12339" grpId="0"/>
          <p:bldP spid="12340" grpId="0"/>
          <p:bldP spid="12341" grpId="0"/>
          <p:bldP spid="12342" grpId="0"/>
          <p:bldP spid="12343" grpId="0"/>
          <p:bldP spid="12344" grpId="0"/>
          <p:bldP spid="1234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2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2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22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22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23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23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22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122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122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122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23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23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22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22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123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123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122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122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2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750" fill="hold"/>
                                            <p:tgtEl>
                                              <p:spTgt spid="123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750" fill="hold"/>
                                            <p:tgtEl>
                                              <p:spTgt spid="123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2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23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23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2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123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123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2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22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22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2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2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750" fill="hold"/>
                                            <p:tgtEl>
                                              <p:spTgt spid="123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750" fill="hold"/>
                                            <p:tgtEl>
                                              <p:spTgt spid="123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750" fill="hold"/>
                                            <p:tgtEl>
                                              <p:spTgt spid="122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750" fill="hold"/>
                                            <p:tgtEl>
                                              <p:spTgt spid="122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2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750" fill="hold"/>
                                            <p:tgtEl>
                                              <p:spTgt spid="123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750" fill="hold"/>
                                            <p:tgtEl>
                                              <p:spTgt spid="123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2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2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750" fill="hold"/>
                                            <p:tgtEl>
                                              <p:spTgt spid="123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750" fill="hold"/>
                                            <p:tgtEl>
                                              <p:spTgt spid="123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2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750" fill="hold"/>
                                            <p:tgtEl>
                                              <p:spTgt spid="123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750" fill="hold"/>
                                            <p:tgtEl>
                                              <p:spTgt spid="123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2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750" fill="hold"/>
                                            <p:tgtEl>
                                              <p:spTgt spid="122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750" fill="hold"/>
                                            <p:tgtEl>
                                              <p:spTgt spid="122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2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7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8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2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750" fill="hold"/>
                                            <p:tgtEl>
                                              <p:spTgt spid="123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2" dur="750" fill="hold"/>
                                            <p:tgtEl>
                                              <p:spTgt spid="123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3" presetID="2" presetClass="entr" presetSubtype="2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5" dur="750" fill="hold"/>
                                            <p:tgtEl>
                                              <p:spTgt spid="122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6" dur="750" fill="hold"/>
                                            <p:tgtEl>
                                              <p:spTgt spid="122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2" presetClass="entr" presetSubtype="2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750" fill="hold"/>
                                            <p:tgtEl>
                                              <p:spTgt spid="123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0" dur="750" fill="hold"/>
                                            <p:tgtEl>
                                              <p:spTgt spid="123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2" fill="hold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4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2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7" dur="750" fill="hold"/>
                                            <p:tgtEl>
                                              <p:spTgt spid="123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8" dur="750" fill="hold"/>
                                            <p:tgtEl>
                                              <p:spTgt spid="123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9" presetID="2" presetClass="entr" presetSubtype="2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1" dur="750" fill="hold"/>
                                            <p:tgtEl>
                                              <p:spTgt spid="123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2" dur="750" fill="hold"/>
                                            <p:tgtEl>
                                              <p:spTgt spid="123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290" grpId="0" animBg="1"/>
          <p:bldP spid="12291" grpId="0" animBg="1"/>
          <p:bldP spid="12292" grpId="0" animBg="1"/>
          <p:bldP spid="12293" grpId="0" animBg="1"/>
          <p:bldP spid="12294" grpId="0" animBg="1"/>
          <p:bldP spid="12295" grpId="0" animBg="1"/>
          <p:bldP spid="12296" grpId="0" animBg="1"/>
          <p:bldP spid="12297" grpId="0" animBg="1"/>
          <p:bldP spid="12298" grpId="0" animBg="1"/>
          <p:bldP spid="12299" grpId="0" animBg="1"/>
          <p:bldP spid="12300" grpId="0" animBg="1"/>
          <p:bldP spid="12301" grpId="0" animBg="1"/>
          <p:bldP spid="12302" grpId="0" animBg="1"/>
          <p:bldP spid="12303" grpId="0" animBg="1"/>
          <p:bldP spid="12304" grpId="0" animBg="1"/>
          <p:bldP spid="12305" grpId="0" animBg="1"/>
          <p:bldP spid="12338" grpId="0"/>
          <p:bldP spid="12339" grpId="0"/>
          <p:bldP spid="12340" grpId="0"/>
          <p:bldP spid="12341" grpId="0"/>
          <p:bldP spid="12342" grpId="0"/>
          <p:bldP spid="12343" grpId="0"/>
          <p:bldP spid="12344" grpId="0"/>
          <p:bldP spid="12345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ChangeArrowheads="1"/>
          </p:cNvSpPr>
          <p:nvPr/>
        </p:nvSpPr>
        <p:spPr bwMode="auto">
          <a:xfrm>
            <a:off x="611188" y="1927225"/>
            <a:ext cx="3095625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</a:rPr>
              <a:t>WHAT MAKES US</a:t>
            </a:r>
            <a:r>
              <a:rPr lang="zh-CN" altLang="en-US" sz="10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zh-CN" altLang="en-US" sz="1000" b="1" dirty="0">
                <a:solidFill>
                  <a:srgbClr val="E4402F"/>
                </a:solidFill>
              </a:rPr>
              <a:t>DIFFERENT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</a:rPr>
              <a:t>?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315" name="Line 3"/>
          <p:cNvSpPr>
            <a:spLocks noChangeShapeType="1"/>
          </p:cNvSpPr>
          <p:nvPr/>
        </p:nvSpPr>
        <p:spPr bwMode="auto">
          <a:xfrm flipV="1">
            <a:off x="4857750" y="2106613"/>
            <a:ext cx="868363" cy="280987"/>
          </a:xfrm>
          <a:prstGeom prst="line">
            <a:avLst/>
          </a:prstGeom>
          <a:noFill/>
          <a:ln w="6350" cmpd="sng">
            <a:solidFill>
              <a:srgbClr val="CBAB89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16" name="Line 4"/>
          <p:cNvSpPr>
            <a:spLocks noChangeShapeType="1"/>
          </p:cNvSpPr>
          <p:nvPr/>
        </p:nvSpPr>
        <p:spPr bwMode="auto">
          <a:xfrm flipH="1">
            <a:off x="5270500" y="2289175"/>
            <a:ext cx="576263" cy="1049338"/>
          </a:xfrm>
          <a:prstGeom prst="line">
            <a:avLst/>
          </a:prstGeom>
          <a:noFill/>
          <a:ln w="6350" cmpd="sng">
            <a:solidFill>
              <a:srgbClr val="CBAB89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17" name="Line 5"/>
          <p:cNvSpPr>
            <a:spLocks noChangeShapeType="1"/>
          </p:cNvSpPr>
          <p:nvPr/>
        </p:nvSpPr>
        <p:spPr bwMode="auto">
          <a:xfrm>
            <a:off x="5440363" y="3582988"/>
            <a:ext cx="741362" cy="123825"/>
          </a:xfrm>
          <a:prstGeom prst="line">
            <a:avLst/>
          </a:prstGeom>
          <a:noFill/>
          <a:ln w="6350" cmpd="sng">
            <a:solidFill>
              <a:srgbClr val="CBAB89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18" name="Line 6"/>
          <p:cNvSpPr>
            <a:spLocks noChangeShapeType="1"/>
          </p:cNvSpPr>
          <p:nvPr/>
        </p:nvSpPr>
        <p:spPr bwMode="auto">
          <a:xfrm flipH="1" flipV="1">
            <a:off x="6067425" y="2289175"/>
            <a:ext cx="331788" cy="1176338"/>
          </a:xfrm>
          <a:prstGeom prst="line">
            <a:avLst/>
          </a:prstGeom>
          <a:noFill/>
          <a:ln w="6350" cmpd="sng">
            <a:solidFill>
              <a:srgbClr val="CBAB89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19" name="Line 7"/>
          <p:cNvSpPr>
            <a:spLocks noChangeShapeType="1"/>
          </p:cNvSpPr>
          <p:nvPr/>
        </p:nvSpPr>
        <p:spPr bwMode="auto">
          <a:xfrm>
            <a:off x="6281738" y="2122488"/>
            <a:ext cx="1017587" cy="527050"/>
          </a:xfrm>
          <a:prstGeom prst="line">
            <a:avLst/>
          </a:prstGeom>
          <a:noFill/>
          <a:ln w="6350" cmpd="sng">
            <a:solidFill>
              <a:srgbClr val="CBAB89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0" name="Line 8"/>
          <p:cNvSpPr>
            <a:spLocks noChangeShapeType="1"/>
          </p:cNvSpPr>
          <p:nvPr/>
        </p:nvSpPr>
        <p:spPr bwMode="auto">
          <a:xfrm flipV="1">
            <a:off x="7742238" y="2054225"/>
            <a:ext cx="461962" cy="520700"/>
          </a:xfrm>
          <a:prstGeom prst="line">
            <a:avLst/>
          </a:prstGeom>
          <a:noFill/>
          <a:ln w="6350" cmpd="sng">
            <a:solidFill>
              <a:srgbClr val="CBAB89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1" name="Line 9"/>
          <p:cNvSpPr>
            <a:spLocks noChangeShapeType="1"/>
          </p:cNvSpPr>
          <p:nvPr/>
        </p:nvSpPr>
        <p:spPr bwMode="auto">
          <a:xfrm flipH="1">
            <a:off x="6721475" y="2986088"/>
            <a:ext cx="601663" cy="538162"/>
          </a:xfrm>
          <a:prstGeom prst="line">
            <a:avLst/>
          </a:prstGeom>
          <a:noFill/>
          <a:ln w="6350" cmpd="sng">
            <a:solidFill>
              <a:srgbClr val="CBAB89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2" name="Line 10"/>
          <p:cNvSpPr>
            <a:spLocks noChangeShapeType="1"/>
          </p:cNvSpPr>
          <p:nvPr/>
        </p:nvSpPr>
        <p:spPr bwMode="auto">
          <a:xfrm>
            <a:off x="7705725" y="3000375"/>
            <a:ext cx="384175" cy="617538"/>
          </a:xfrm>
          <a:prstGeom prst="line">
            <a:avLst/>
          </a:prstGeom>
          <a:noFill/>
          <a:ln w="6350" cmpd="sng">
            <a:solidFill>
              <a:srgbClr val="CBAB89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3" name="Line 11"/>
          <p:cNvSpPr>
            <a:spLocks noChangeShapeType="1"/>
          </p:cNvSpPr>
          <p:nvPr/>
        </p:nvSpPr>
        <p:spPr bwMode="auto">
          <a:xfrm>
            <a:off x="4702175" y="2649538"/>
            <a:ext cx="330200" cy="660400"/>
          </a:xfrm>
          <a:prstGeom prst="line">
            <a:avLst/>
          </a:prstGeom>
          <a:noFill/>
          <a:ln w="6350" cmpd="sng">
            <a:solidFill>
              <a:srgbClr val="CBAB89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4" name="Oval 12"/>
          <p:cNvSpPr>
            <a:spLocks noChangeArrowheads="1"/>
          </p:cNvSpPr>
          <p:nvPr/>
        </p:nvSpPr>
        <p:spPr bwMode="auto">
          <a:xfrm>
            <a:off x="5651500" y="1663700"/>
            <a:ext cx="722313" cy="723900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325" name="Oval 13"/>
          <p:cNvSpPr>
            <a:spLocks noChangeArrowheads="1"/>
          </p:cNvSpPr>
          <p:nvPr/>
        </p:nvSpPr>
        <p:spPr bwMode="auto">
          <a:xfrm>
            <a:off x="6116638" y="3390900"/>
            <a:ext cx="720725" cy="722313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326" name="Oval 14"/>
          <p:cNvSpPr>
            <a:spLocks noChangeArrowheads="1"/>
          </p:cNvSpPr>
          <p:nvPr/>
        </p:nvSpPr>
        <p:spPr bwMode="auto">
          <a:xfrm>
            <a:off x="7929563" y="3557588"/>
            <a:ext cx="549275" cy="550862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327" name="Oval 15"/>
          <p:cNvSpPr>
            <a:spLocks noChangeArrowheads="1"/>
          </p:cNvSpPr>
          <p:nvPr/>
        </p:nvSpPr>
        <p:spPr bwMode="auto">
          <a:xfrm>
            <a:off x="4824413" y="3224213"/>
            <a:ext cx="660400" cy="660400"/>
          </a:xfrm>
          <a:prstGeom prst="ellipse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328" name="Oval 16"/>
          <p:cNvSpPr>
            <a:spLocks noChangeArrowheads="1"/>
          </p:cNvSpPr>
          <p:nvPr/>
        </p:nvSpPr>
        <p:spPr bwMode="auto">
          <a:xfrm>
            <a:off x="7224713" y="2433638"/>
            <a:ext cx="660400" cy="661987"/>
          </a:xfrm>
          <a:prstGeom prst="ellipse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329" name="Oval 17"/>
          <p:cNvSpPr>
            <a:spLocks noChangeArrowheads="1"/>
          </p:cNvSpPr>
          <p:nvPr/>
        </p:nvSpPr>
        <p:spPr bwMode="auto">
          <a:xfrm>
            <a:off x="8051800" y="1630363"/>
            <a:ext cx="552450" cy="552450"/>
          </a:xfrm>
          <a:prstGeom prst="ellipse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330" name="Oval 18"/>
          <p:cNvSpPr>
            <a:spLocks noChangeArrowheads="1"/>
          </p:cNvSpPr>
          <p:nvPr/>
        </p:nvSpPr>
        <p:spPr bwMode="auto">
          <a:xfrm>
            <a:off x="4333875" y="2146300"/>
            <a:ext cx="552450" cy="554038"/>
          </a:xfrm>
          <a:prstGeom prst="ellipse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3331" name="Group 19"/>
          <p:cNvGrpSpPr/>
          <p:nvPr/>
        </p:nvGrpSpPr>
        <p:grpSpPr bwMode="auto">
          <a:xfrm>
            <a:off x="8245475" y="1804988"/>
            <a:ext cx="165100" cy="203200"/>
            <a:chOff x="0" y="0"/>
            <a:chExt cx="134" cy="163"/>
          </a:xfrm>
          <a:solidFill>
            <a:srgbClr val="A2897B"/>
          </a:solidFill>
        </p:grpSpPr>
        <p:sp>
          <p:nvSpPr>
            <p:cNvPr id="13332" name="Freeform 20"/>
            <p:cNvSpPr>
              <a:spLocks noEditPoints="1"/>
            </p:cNvSpPr>
            <p:nvPr/>
          </p:nvSpPr>
          <p:spPr bwMode="auto">
            <a:xfrm>
              <a:off x="0" y="0"/>
              <a:ext cx="134" cy="163"/>
            </a:xfrm>
            <a:custGeom>
              <a:avLst/>
              <a:gdLst>
                <a:gd name="T0" fmla="*/ 0 w 134"/>
                <a:gd name="T1" fmla="*/ 0 h 163"/>
                <a:gd name="T2" fmla="*/ 0 w 134"/>
                <a:gd name="T3" fmla="*/ 163 h 163"/>
                <a:gd name="T4" fmla="*/ 92 w 134"/>
                <a:gd name="T5" fmla="*/ 163 h 163"/>
                <a:gd name="T6" fmla="*/ 134 w 134"/>
                <a:gd name="T7" fmla="*/ 121 h 163"/>
                <a:gd name="T8" fmla="*/ 134 w 134"/>
                <a:gd name="T9" fmla="*/ 0 h 163"/>
                <a:gd name="T10" fmla="*/ 0 w 134"/>
                <a:gd name="T11" fmla="*/ 0 h 163"/>
                <a:gd name="T12" fmla="*/ 14 w 134"/>
                <a:gd name="T13" fmla="*/ 14 h 163"/>
                <a:gd name="T14" fmla="*/ 120 w 134"/>
                <a:gd name="T15" fmla="*/ 14 h 163"/>
                <a:gd name="T16" fmla="*/ 120 w 134"/>
                <a:gd name="T17" fmla="*/ 112 h 163"/>
                <a:gd name="T18" fmla="*/ 83 w 134"/>
                <a:gd name="T19" fmla="*/ 112 h 163"/>
                <a:gd name="T20" fmla="*/ 83 w 134"/>
                <a:gd name="T21" fmla="*/ 150 h 163"/>
                <a:gd name="T22" fmla="*/ 14 w 134"/>
                <a:gd name="T23" fmla="*/ 150 h 163"/>
                <a:gd name="T24" fmla="*/ 14 w 134"/>
                <a:gd name="T25" fmla="*/ 14 h 163"/>
                <a:gd name="T26" fmla="*/ 111 w 134"/>
                <a:gd name="T27" fmla="*/ 125 h 163"/>
                <a:gd name="T28" fmla="*/ 96 w 134"/>
                <a:gd name="T29" fmla="*/ 140 h 163"/>
                <a:gd name="T30" fmla="*/ 96 w 134"/>
                <a:gd name="T31" fmla="*/ 125 h 163"/>
                <a:gd name="T32" fmla="*/ 111 w 134"/>
                <a:gd name="T33" fmla="*/ 12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63">
                  <a:moveTo>
                    <a:pt x="0" y="0"/>
                  </a:moveTo>
                  <a:lnTo>
                    <a:pt x="0" y="163"/>
                  </a:lnTo>
                  <a:lnTo>
                    <a:pt x="92" y="163"/>
                  </a:lnTo>
                  <a:lnTo>
                    <a:pt x="134" y="121"/>
                  </a:lnTo>
                  <a:lnTo>
                    <a:pt x="134" y="0"/>
                  </a:lnTo>
                  <a:lnTo>
                    <a:pt x="0" y="0"/>
                  </a:lnTo>
                  <a:close/>
                  <a:moveTo>
                    <a:pt x="14" y="14"/>
                  </a:moveTo>
                  <a:lnTo>
                    <a:pt x="120" y="14"/>
                  </a:lnTo>
                  <a:lnTo>
                    <a:pt x="120" y="112"/>
                  </a:lnTo>
                  <a:lnTo>
                    <a:pt x="83" y="112"/>
                  </a:lnTo>
                  <a:lnTo>
                    <a:pt x="83" y="150"/>
                  </a:lnTo>
                  <a:lnTo>
                    <a:pt x="14" y="150"/>
                  </a:lnTo>
                  <a:lnTo>
                    <a:pt x="14" y="14"/>
                  </a:lnTo>
                  <a:close/>
                  <a:moveTo>
                    <a:pt x="111" y="125"/>
                  </a:moveTo>
                  <a:lnTo>
                    <a:pt x="96" y="140"/>
                  </a:lnTo>
                  <a:lnTo>
                    <a:pt x="96" y="125"/>
                  </a:lnTo>
                  <a:lnTo>
                    <a:pt x="111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33" name="Rectangle 21"/>
            <p:cNvSpPr>
              <a:spLocks noChangeArrowheads="1"/>
            </p:cNvSpPr>
            <p:nvPr/>
          </p:nvSpPr>
          <p:spPr bwMode="auto">
            <a:xfrm>
              <a:off x="37" y="44"/>
              <a:ext cx="59" cy="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34" name="Rectangle 22"/>
            <p:cNvSpPr>
              <a:spLocks noChangeArrowheads="1"/>
            </p:cNvSpPr>
            <p:nvPr/>
          </p:nvSpPr>
          <p:spPr bwMode="auto">
            <a:xfrm>
              <a:off x="37" y="83"/>
              <a:ext cx="38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335" name="Group 23"/>
          <p:cNvGrpSpPr/>
          <p:nvPr/>
        </p:nvGrpSpPr>
        <p:grpSpPr bwMode="auto">
          <a:xfrm>
            <a:off x="7429500" y="2667000"/>
            <a:ext cx="250825" cy="196850"/>
            <a:chOff x="0" y="0"/>
            <a:chExt cx="164" cy="128"/>
          </a:xfrm>
          <a:solidFill>
            <a:srgbClr val="A2897B"/>
          </a:solidFill>
        </p:grpSpPr>
        <p:sp>
          <p:nvSpPr>
            <p:cNvPr id="13336" name="Freeform 24"/>
            <p:cNvSpPr>
              <a:spLocks noEditPoints="1"/>
            </p:cNvSpPr>
            <p:nvPr/>
          </p:nvSpPr>
          <p:spPr bwMode="auto">
            <a:xfrm>
              <a:off x="0" y="0"/>
              <a:ext cx="106" cy="128"/>
            </a:xfrm>
            <a:custGeom>
              <a:avLst/>
              <a:gdLst>
                <a:gd name="T0" fmla="*/ 96 w 103"/>
                <a:gd name="T1" fmla="*/ 0 h 125"/>
                <a:gd name="T2" fmla="*/ 47 w 103"/>
                <a:gd name="T3" fmla="*/ 0 h 125"/>
                <a:gd name="T4" fmla="*/ 41 w 103"/>
                <a:gd name="T5" fmla="*/ 7 h 125"/>
                <a:gd name="T6" fmla="*/ 41 w 103"/>
                <a:gd name="T7" fmla="*/ 20 h 125"/>
                <a:gd name="T8" fmla="*/ 5 w 103"/>
                <a:gd name="T9" fmla="*/ 32 h 125"/>
                <a:gd name="T10" fmla="*/ 0 w 103"/>
                <a:gd name="T11" fmla="*/ 39 h 125"/>
                <a:gd name="T12" fmla="*/ 0 w 103"/>
                <a:gd name="T13" fmla="*/ 86 h 125"/>
                <a:gd name="T14" fmla="*/ 5 w 103"/>
                <a:gd name="T15" fmla="*/ 93 h 125"/>
                <a:gd name="T16" fmla="*/ 41 w 103"/>
                <a:gd name="T17" fmla="*/ 105 h 125"/>
                <a:gd name="T18" fmla="*/ 41 w 103"/>
                <a:gd name="T19" fmla="*/ 118 h 125"/>
                <a:gd name="T20" fmla="*/ 47 w 103"/>
                <a:gd name="T21" fmla="*/ 125 h 125"/>
                <a:gd name="T22" fmla="*/ 96 w 103"/>
                <a:gd name="T23" fmla="*/ 125 h 125"/>
                <a:gd name="T24" fmla="*/ 103 w 103"/>
                <a:gd name="T25" fmla="*/ 118 h 125"/>
                <a:gd name="T26" fmla="*/ 103 w 103"/>
                <a:gd name="T27" fmla="*/ 7 h 125"/>
                <a:gd name="T28" fmla="*/ 96 w 103"/>
                <a:gd name="T29" fmla="*/ 0 h 125"/>
                <a:gd name="T30" fmla="*/ 14 w 103"/>
                <a:gd name="T31" fmla="*/ 81 h 125"/>
                <a:gd name="T32" fmla="*/ 14 w 103"/>
                <a:gd name="T33" fmla="*/ 44 h 125"/>
                <a:gd name="T34" fmla="*/ 41 w 103"/>
                <a:gd name="T35" fmla="*/ 34 h 125"/>
                <a:gd name="T36" fmla="*/ 41 w 103"/>
                <a:gd name="T37" fmla="*/ 91 h 125"/>
                <a:gd name="T38" fmla="*/ 14 w 103"/>
                <a:gd name="T39" fmla="*/ 81 h 125"/>
                <a:gd name="T40" fmla="*/ 89 w 103"/>
                <a:gd name="T41" fmla="*/ 111 h 125"/>
                <a:gd name="T42" fmla="*/ 54 w 103"/>
                <a:gd name="T43" fmla="*/ 111 h 125"/>
                <a:gd name="T44" fmla="*/ 54 w 103"/>
                <a:gd name="T45" fmla="*/ 100 h 125"/>
                <a:gd name="T46" fmla="*/ 54 w 103"/>
                <a:gd name="T47" fmla="*/ 25 h 125"/>
                <a:gd name="T48" fmla="*/ 54 w 103"/>
                <a:gd name="T49" fmla="*/ 14 h 125"/>
                <a:gd name="T50" fmla="*/ 89 w 103"/>
                <a:gd name="T51" fmla="*/ 14 h 125"/>
                <a:gd name="T52" fmla="*/ 89 w 103"/>
                <a:gd name="T53" fmla="*/ 11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3" h="125">
                  <a:moveTo>
                    <a:pt x="96" y="0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1" y="4"/>
                    <a:pt x="41" y="7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2" y="33"/>
                    <a:pt x="0" y="36"/>
                    <a:pt x="0" y="39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9"/>
                    <a:pt x="2" y="92"/>
                    <a:pt x="5" y="93"/>
                  </a:cubicBezTo>
                  <a:cubicBezTo>
                    <a:pt x="41" y="105"/>
                    <a:pt x="41" y="105"/>
                    <a:pt x="41" y="105"/>
                  </a:cubicBezTo>
                  <a:cubicBezTo>
                    <a:pt x="41" y="118"/>
                    <a:pt x="41" y="118"/>
                    <a:pt x="41" y="118"/>
                  </a:cubicBezTo>
                  <a:cubicBezTo>
                    <a:pt x="41" y="121"/>
                    <a:pt x="44" y="125"/>
                    <a:pt x="47" y="125"/>
                  </a:cubicBezTo>
                  <a:cubicBezTo>
                    <a:pt x="96" y="125"/>
                    <a:pt x="96" y="125"/>
                    <a:pt x="96" y="125"/>
                  </a:cubicBezTo>
                  <a:cubicBezTo>
                    <a:pt x="100" y="125"/>
                    <a:pt x="103" y="121"/>
                    <a:pt x="103" y="118"/>
                  </a:cubicBezTo>
                  <a:cubicBezTo>
                    <a:pt x="103" y="7"/>
                    <a:pt x="103" y="7"/>
                    <a:pt x="103" y="7"/>
                  </a:cubicBezTo>
                  <a:cubicBezTo>
                    <a:pt x="103" y="4"/>
                    <a:pt x="100" y="0"/>
                    <a:pt x="96" y="0"/>
                  </a:cubicBezTo>
                  <a:moveTo>
                    <a:pt x="14" y="81"/>
                  </a:moveTo>
                  <a:cubicBezTo>
                    <a:pt x="14" y="44"/>
                    <a:pt x="14" y="44"/>
                    <a:pt x="14" y="44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1" y="91"/>
                    <a:pt x="41" y="91"/>
                    <a:pt x="41" y="91"/>
                  </a:cubicBezTo>
                  <a:lnTo>
                    <a:pt x="14" y="81"/>
                  </a:lnTo>
                  <a:close/>
                  <a:moveTo>
                    <a:pt x="89" y="111"/>
                  </a:moveTo>
                  <a:cubicBezTo>
                    <a:pt x="54" y="111"/>
                    <a:pt x="54" y="111"/>
                    <a:pt x="54" y="111"/>
                  </a:cubicBezTo>
                  <a:cubicBezTo>
                    <a:pt x="54" y="100"/>
                    <a:pt x="54" y="100"/>
                    <a:pt x="54" y="100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89" y="14"/>
                    <a:pt x="89" y="14"/>
                    <a:pt x="89" y="14"/>
                  </a:cubicBezTo>
                  <a:lnTo>
                    <a:pt x="89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37" name="Freeform 25"/>
            <p:cNvSpPr/>
            <p:nvPr/>
          </p:nvSpPr>
          <p:spPr bwMode="auto">
            <a:xfrm>
              <a:off x="121" y="33"/>
              <a:ext cx="13" cy="62"/>
            </a:xfrm>
            <a:custGeom>
              <a:avLst/>
              <a:gdLst>
                <a:gd name="T0" fmla="*/ 7 w 13"/>
                <a:gd name="T1" fmla="*/ 0 h 61"/>
                <a:gd name="T2" fmla="*/ 0 w 13"/>
                <a:gd name="T3" fmla="*/ 7 h 61"/>
                <a:gd name="T4" fmla="*/ 0 w 13"/>
                <a:gd name="T5" fmla="*/ 54 h 61"/>
                <a:gd name="T6" fmla="*/ 7 w 13"/>
                <a:gd name="T7" fmla="*/ 61 h 61"/>
                <a:gd name="T8" fmla="*/ 13 w 13"/>
                <a:gd name="T9" fmla="*/ 54 h 61"/>
                <a:gd name="T10" fmla="*/ 13 w 13"/>
                <a:gd name="T11" fmla="*/ 7 h 61"/>
                <a:gd name="T12" fmla="*/ 7 w 13"/>
                <a:gd name="T1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61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8"/>
                    <a:pt x="3" y="61"/>
                    <a:pt x="7" y="61"/>
                  </a:cubicBezTo>
                  <a:cubicBezTo>
                    <a:pt x="10" y="61"/>
                    <a:pt x="13" y="58"/>
                    <a:pt x="13" y="54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3"/>
                    <a:pt x="10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38" name="Freeform 26"/>
            <p:cNvSpPr/>
            <p:nvPr/>
          </p:nvSpPr>
          <p:spPr bwMode="auto">
            <a:xfrm>
              <a:off x="150" y="23"/>
              <a:ext cx="14" cy="81"/>
            </a:xfrm>
            <a:custGeom>
              <a:avLst/>
              <a:gdLst>
                <a:gd name="T0" fmla="*/ 7 w 14"/>
                <a:gd name="T1" fmla="*/ 0 h 79"/>
                <a:gd name="T2" fmla="*/ 0 w 14"/>
                <a:gd name="T3" fmla="*/ 6 h 79"/>
                <a:gd name="T4" fmla="*/ 0 w 14"/>
                <a:gd name="T5" fmla="*/ 73 h 79"/>
                <a:gd name="T6" fmla="*/ 7 w 14"/>
                <a:gd name="T7" fmla="*/ 79 h 79"/>
                <a:gd name="T8" fmla="*/ 14 w 14"/>
                <a:gd name="T9" fmla="*/ 73 h 79"/>
                <a:gd name="T10" fmla="*/ 14 w 14"/>
                <a:gd name="T11" fmla="*/ 6 h 79"/>
                <a:gd name="T12" fmla="*/ 7 w 14"/>
                <a:gd name="T13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79">
                  <a:moveTo>
                    <a:pt x="7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6"/>
                    <a:pt x="3" y="79"/>
                    <a:pt x="7" y="79"/>
                  </a:cubicBezTo>
                  <a:cubicBezTo>
                    <a:pt x="11" y="79"/>
                    <a:pt x="14" y="76"/>
                    <a:pt x="14" y="73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3"/>
                    <a:pt x="11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339" name="Group 27"/>
          <p:cNvGrpSpPr/>
          <p:nvPr/>
        </p:nvGrpSpPr>
        <p:grpSpPr bwMode="auto">
          <a:xfrm>
            <a:off x="8124825" y="3733800"/>
            <a:ext cx="155575" cy="196850"/>
            <a:chOff x="0" y="0"/>
            <a:chExt cx="127" cy="163"/>
          </a:xfrm>
        </p:grpSpPr>
        <p:sp>
          <p:nvSpPr>
            <p:cNvPr id="13340" name="Freeform 28"/>
            <p:cNvSpPr/>
            <p:nvPr/>
          </p:nvSpPr>
          <p:spPr bwMode="auto">
            <a:xfrm>
              <a:off x="0" y="0"/>
              <a:ext cx="127" cy="163"/>
            </a:xfrm>
            <a:custGeom>
              <a:avLst/>
              <a:gdLst>
                <a:gd name="T0" fmla="*/ 28 w 124"/>
                <a:gd name="T1" fmla="*/ 146 h 159"/>
                <a:gd name="T2" fmla="*/ 14 w 124"/>
                <a:gd name="T3" fmla="*/ 146 h 159"/>
                <a:gd name="T4" fmla="*/ 14 w 124"/>
                <a:gd name="T5" fmla="*/ 13 h 159"/>
                <a:gd name="T6" fmla="*/ 117 w 124"/>
                <a:gd name="T7" fmla="*/ 13 h 159"/>
                <a:gd name="T8" fmla="*/ 124 w 124"/>
                <a:gd name="T9" fmla="*/ 7 h 159"/>
                <a:gd name="T10" fmla="*/ 117 w 124"/>
                <a:gd name="T11" fmla="*/ 0 h 159"/>
                <a:gd name="T12" fmla="*/ 7 w 124"/>
                <a:gd name="T13" fmla="*/ 0 h 159"/>
                <a:gd name="T14" fmla="*/ 0 w 124"/>
                <a:gd name="T15" fmla="*/ 7 h 159"/>
                <a:gd name="T16" fmla="*/ 0 w 124"/>
                <a:gd name="T17" fmla="*/ 152 h 159"/>
                <a:gd name="T18" fmla="*/ 7 w 124"/>
                <a:gd name="T19" fmla="*/ 159 h 159"/>
                <a:gd name="T20" fmla="*/ 28 w 124"/>
                <a:gd name="T21" fmla="*/ 159 h 159"/>
                <a:gd name="T22" fmla="*/ 35 w 124"/>
                <a:gd name="T23" fmla="*/ 152 h 159"/>
                <a:gd name="T24" fmla="*/ 28 w 124"/>
                <a:gd name="T25" fmla="*/ 14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" h="159">
                  <a:moveTo>
                    <a:pt x="28" y="146"/>
                  </a:moveTo>
                  <a:cubicBezTo>
                    <a:pt x="14" y="146"/>
                    <a:pt x="14" y="146"/>
                    <a:pt x="14" y="14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21" y="13"/>
                    <a:pt x="124" y="10"/>
                    <a:pt x="124" y="7"/>
                  </a:cubicBezTo>
                  <a:cubicBezTo>
                    <a:pt x="124" y="3"/>
                    <a:pt x="121" y="0"/>
                    <a:pt x="11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6"/>
                    <a:pt x="3" y="159"/>
                    <a:pt x="7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1" y="159"/>
                    <a:pt x="35" y="156"/>
                    <a:pt x="35" y="152"/>
                  </a:cubicBezTo>
                  <a:cubicBezTo>
                    <a:pt x="35" y="149"/>
                    <a:pt x="31" y="146"/>
                    <a:pt x="28" y="14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1" name="Freeform 29"/>
            <p:cNvSpPr/>
            <p:nvPr/>
          </p:nvSpPr>
          <p:spPr bwMode="auto">
            <a:xfrm>
              <a:off x="80" y="95"/>
              <a:ext cx="47" cy="68"/>
            </a:xfrm>
            <a:custGeom>
              <a:avLst/>
              <a:gdLst>
                <a:gd name="T0" fmla="*/ 39 w 46"/>
                <a:gd name="T1" fmla="*/ 0 h 66"/>
                <a:gd name="T2" fmla="*/ 32 w 46"/>
                <a:gd name="T3" fmla="*/ 7 h 66"/>
                <a:gd name="T4" fmla="*/ 32 w 46"/>
                <a:gd name="T5" fmla="*/ 53 h 66"/>
                <a:gd name="T6" fmla="*/ 7 w 46"/>
                <a:gd name="T7" fmla="*/ 53 h 66"/>
                <a:gd name="T8" fmla="*/ 0 w 46"/>
                <a:gd name="T9" fmla="*/ 59 h 66"/>
                <a:gd name="T10" fmla="*/ 7 w 46"/>
                <a:gd name="T11" fmla="*/ 66 h 66"/>
                <a:gd name="T12" fmla="*/ 39 w 46"/>
                <a:gd name="T13" fmla="*/ 66 h 66"/>
                <a:gd name="T14" fmla="*/ 44 w 46"/>
                <a:gd name="T15" fmla="*/ 64 h 66"/>
                <a:gd name="T16" fmla="*/ 46 w 46"/>
                <a:gd name="T17" fmla="*/ 59 h 66"/>
                <a:gd name="T18" fmla="*/ 46 w 46"/>
                <a:gd name="T19" fmla="*/ 7 h 66"/>
                <a:gd name="T20" fmla="*/ 39 w 46"/>
                <a:gd name="T2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66">
                  <a:moveTo>
                    <a:pt x="39" y="0"/>
                  </a:moveTo>
                  <a:cubicBezTo>
                    <a:pt x="35" y="0"/>
                    <a:pt x="32" y="3"/>
                    <a:pt x="32" y="7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3" y="53"/>
                    <a:pt x="0" y="56"/>
                    <a:pt x="0" y="59"/>
                  </a:cubicBezTo>
                  <a:cubicBezTo>
                    <a:pt x="0" y="63"/>
                    <a:pt x="3" y="66"/>
                    <a:pt x="7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1" y="66"/>
                    <a:pt x="43" y="66"/>
                    <a:pt x="44" y="64"/>
                  </a:cubicBezTo>
                  <a:cubicBezTo>
                    <a:pt x="45" y="63"/>
                    <a:pt x="46" y="61"/>
                    <a:pt x="46" y="59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3"/>
                    <a:pt x="43" y="0"/>
                    <a:pt x="3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2" name="Freeform 30"/>
            <p:cNvSpPr>
              <a:spLocks noEditPoints="1"/>
            </p:cNvSpPr>
            <p:nvPr/>
          </p:nvSpPr>
          <p:spPr bwMode="auto">
            <a:xfrm>
              <a:off x="46" y="34"/>
              <a:ext cx="79" cy="114"/>
            </a:xfrm>
            <a:custGeom>
              <a:avLst/>
              <a:gdLst>
                <a:gd name="T0" fmla="*/ 68 w 78"/>
                <a:gd name="T1" fmla="*/ 2 h 112"/>
                <a:gd name="T2" fmla="*/ 60 w 78"/>
                <a:gd name="T3" fmla="*/ 0 h 112"/>
                <a:gd name="T4" fmla="*/ 46 w 78"/>
                <a:gd name="T5" fmla="*/ 8 h 112"/>
                <a:gd name="T6" fmla="*/ 1 w 78"/>
                <a:gd name="T7" fmla="*/ 85 h 112"/>
                <a:gd name="T8" fmla="*/ 0 w 78"/>
                <a:gd name="T9" fmla="*/ 88 h 112"/>
                <a:gd name="T10" fmla="*/ 1 w 78"/>
                <a:gd name="T11" fmla="*/ 106 h 112"/>
                <a:gd name="T12" fmla="*/ 4 w 78"/>
                <a:gd name="T13" fmla="*/ 112 h 112"/>
                <a:gd name="T14" fmla="*/ 8 w 78"/>
                <a:gd name="T15" fmla="*/ 112 h 112"/>
                <a:gd name="T16" fmla="*/ 11 w 78"/>
                <a:gd name="T17" fmla="*/ 112 h 112"/>
                <a:gd name="T18" fmla="*/ 27 w 78"/>
                <a:gd name="T19" fmla="*/ 103 h 112"/>
                <a:gd name="T20" fmla="*/ 29 w 78"/>
                <a:gd name="T21" fmla="*/ 101 h 112"/>
                <a:gd name="T22" fmla="*/ 74 w 78"/>
                <a:gd name="T23" fmla="*/ 24 h 112"/>
                <a:gd name="T24" fmla="*/ 68 w 78"/>
                <a:gd name="T25" fmla="*/ 2 h 112"/>
                <a:gd name="T26" fmla="*/ 62 w 78"/>
                <a:gd name="T27" fmla="*/ 17 h 112"/>
                <a:gd name="T28" fmla="*/ 18 w 78"/>
                <a:gd name="T29" fmla="*/ 92 h 112"/>
                <a:gd name="T30" fmla="*/ 14 w 78"/>
                <a:gd name="T31" fmla="*/ 94 h 112"/>
                <a:gd name="T32" fmla="*/ 14 w 78"/>
                <a:gd name="T33" fmla="*/ 90 h 112"/>
                <a:gd name="T34" fmla="*/ 57 w 78"/>
                <a:gd name="T35" fmla="*/ 15 h 112"/>
                <a:gd name="T36" fmla="*/ 61 w 78"/>
                <a:gd name="T37" fmla="*/ 14 h 112"/>
                <a:gd name="T38" fmla="*/ 62 w 78"/>
                <a:gd name="T39" fmla="*/ 1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8" h="112">
                  <a:moveTo>
                    <a:pt x="68" y="2"/>
                  </a:moveTo>
                  <a:cubicBezTo>
                    <a:pt x="65" y="1"/>
                    <a:pt x="62" y="0"/>
                    <a:pt x="60" y="0"/>
                  </a:cubicBezTo>
                  <a:cubicBezTo>
                    <a:pt x="54" y="0"/>
                    <a:pt x="48" y="3"/>
                    <a:pt x="46" y="8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6"/>
                    <a:pt x="0" y="87"/>
                    <a:pt x="0" y="88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1" y="108"/>
                    <a:pt x="2" y="110"/>
                    <a:pt x="4" y="112"/>
                  </a:cubicBezTo>
                  <a:cubicBezTo>
                    <a:pt x="5" y="112"/>
                    <a:pt x="7" y="112"/>
                    <a:pt x="8" y="112"/>
                  </a:cubicBezTo>
                  <a:cubicBezTo>
                    <a:pt x="9" y="112"/>
                    <a:pt x="10" y="112"/>
                    <a:pt x="11" y="112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8" y="103"/>
                    <a:pt x="29" y="102"/>
                    <a:pt x="29" y="101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8" y="16"/>
                    <a:pt x="75" y="7"/>
                    <a:pt x="68" y="2"/>
                  </a:cubicBezTo>
                  <a:moveTo>
                    <a:pt x="62" y="17"/>
                  </a:moveTo>
                  <a:cubicBezTo>
                    <a:pt x="18" y="92"/>
                    <a:pt x="18" y="92"/>
                    <a:pt x="18" y="9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0"/>
                    <a:pt x="14" y="90"/>
                    <a:pt x="14" y="90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8" y="14"/>
                    <a:pt x="60" y="13"/>
                    <a:pt x="61" y="14"/>
                  </a:cubicBezTo>
                  <a:cubicBezTo>
                    <a:pt x="62" y="15"/>
                    <a:pt x="62" y="16"/>
                    <a:pt x="62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3" name="Freeform 31"/>
            <p:cNvSpPr/>
            <p:nvPr/>
          </p:nvSpPr>
          <p:spPr bwMode="auto">
            <a:xfrm>
              <a:off x="24" y="46"/>
              <a:ext cx="49" cy="14"/>
            </a:xfrm>
            <a:custGeom>
              <a:avLst/>
              <a:gdLst>
                <a:gd name="T0" fmla="*/ 48 w 48"/>
                <a:gd name="T1" fmla="*/ 7 h 14"/>
                <a:gd name="T2" fmla="*/ 42 w 48"/>
                <a:gd name="T3" fmla="*/ 0 h 14"/>
                <a:gd name="T4" fmla="*/ 7 w 48"/>
                <a:gd name="T5" fmla="*/ 0 h 14"/>
                <a:gd name="T6" fmla="*/ 0 w 48"/>
                <a:gd name="T7" fmla="*/ 7 h 14"/>
                <a:gd name="T8" fmla="*/ 7 w 48"/>
                <a:gd name="T9" fmla="*/ 14 h 14"/>
                <a:gd name="T10" fmla="*/ 42 w 48"/>
                <a:gd name="T11" fmla="*/ 14 h 14"/>
                <a:gd name="T12" fmla="*/ 48 w 48"/>
                <a:gd name="T1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">
                  <a:moveTo>
                    <a:pt x="48" y="7"/>
                  </a:moveTo>
                  <a:cubicBezTo>
                    <a:pt x="48" y="3"/>
                    <a:pt x="45" y="0"/>
                    <a:pt x="4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5" y="14"/>
                    <a:pt x="48" y="11"/>
                    <a:pt x="48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4" name="Freeform 32"/>
            <p:cNvSpPr/>
            <p:nvPr/>
          </p:nvSpPr>
          <p:spPr bwMode="auto">
            <a:xfrm>
              <a:off x="24" y="73"/>
              <a:ext cx="32" cy="15"/>
            </a:xfrm>
            <a:custGeom>
              <a:avLst/>
              <a:gdLst>
                <a:gd name="T0" fmla="*/ 7 w 31"/>
                <a:gd name="T1" fmla="*/ 0 h 14"/>
                <a:gd name="T2" fmla="*/ 0 w 31"/>
                <a:gd name="T3" fmla="*/ 7 h 14"/>
                <a:gd name="T4" fmla="*/ 7 w 31"/>
                <a:gd name="T5" fmla="*/ 14 h 14"/>
                <a:gd name="T6" fmla="*/ 24 w 31"/>
                <a:gd name="T7" fmla="*/ 14 h 14"/>
                <a:gd name="T8" fmla="*/ 31 w 31"/>
                <a:gd name="T9" fmla="*/ 7 h 14"/>
                <a:gd name="T10" fmla="*/ 24 w 31"/>
                <a:gd name="T11" fmla="*/ 0 h 14"/>
                <a:gd name="T12" fmla="*/ 7 w 31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8" y="14"/>
                    <a:pt x="31" y="11"/>
                    <a:pt x="31" y="7"/>
                  </a:cubicBezTo>
                  <a:cubicBezTo>
                    <a:pt x="31" y="3"/>
                    <a:pt x="28" y="0"/>
                    <a:pt x="24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345" name="Group 33"/>
          <p:cNvGrpSpPr/>
          <p:nvPr/>
        </p:nvGrpSpPr>
        <p:grpSpPr bwMode="auto">
          <a:xfrm>
            <a:off x="6376988" y="3621088"/>
            <a:ext cx="201612" cy="258762"/>
            <a:chOff x="0" y="0"/>
            <a:chExt cx="127" cy="163"/>
          </a:xfrm>
        </p:grpSpPr>
        <p:sp>
          <p:nvSpPr>
            <p:cNvPr id="13346" name="Freeform 34"/>
            <p:cNvSpPr>
              <a:spLocks noEditPoints="1"/>
            </p:cNvSpPr>
            <p:nvPr/>
          </p:nvSpPr>
          <p:spPr bwMode="auto">
            <a:xfrm>
              <a:off x="0" y="0"/>
              <a:ext cx="127" cy="163"/>
            </a:xfrm>
            <a:custGeom>
              <a:avLst/>
              <a:gdLst>
                <a:gd name="T0" fmla="*/ 89 w 127"/>
                <a:gd name="T1" fmla="*/ 0 h 163"/>
                <a:gd name="T2" fmla="*/ 0 w 127"/>
                <a:gd name="T3" fmla="*/ 0 h 163"/>
                <a:gd name="T4" fmla="*/ 0 w 127"/>
                <a:gd name="T5" fmla="*/ 163 h 163"/>
                <a:gd name="T6" fmla="*/ 127 w 127"/>
                <a:gd name="T7" fmla="*/ 163 h 163"/>
                <a:gd name="T8" fmla="*/ 127 w 127"/>
                <a:gd name="T9" fmla="*/ 38 h 163"/>
                <a:gd name="T10" fmla="*/ 89 w 127"/>
                <a:gd name="T11" fmla="*/ 0 h 163"/>
                <a:gd name="T12" fmla="*/ 14 w 127"/>
                <a:gd name="T13" fmla="*/ 150 h 163"/>
                <a:gd name="T14" fmla="*/ 14 w 127"/>
                <a:gd name="T15" fmla="*/ 14 h 163"/>
                <a:gd name="T16" fmla="*/ 78 w 127"/>
                <a:gd name="T17" fmla="*/ 14 h 163"/>
                <a:gd name="T18" fmla="*/ 78 w 127"/>
                <a:gd name="T19" fmla="*/ 49 h 163"/>
                <a:gd name="T20" fmla="*/ 112 w 127"/>
                <a:gd name="T21" fmla="*/ 49 h 163"/>
                <a:gd name="T22" fmla="*/ 112 w 127"/>
                <a:gd name="T23" fmla="*/ 150 h 163"/>
                <a:gd name="T24" fmla="*/ 14 w 127"/>
                <a:gd name="T25" fmla="*/ 15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63">
                  <a:moveTo>
                    <a:pt x="89" y="0"/>
                  </a:moveTo>
                  <a:lnTo>
                    <a:pt x="0" y="0"/>
                  </a:lnTo>
                  <a:lnTo>
                    <a:pt x="0" y="163"/>
                  </a:lnTo>
                  <a:lnTo>
                    <a:pt x="127" y="163"/>
                  </a:lnTo>
                  <a:lnTo>
                    <a:pt x="127" y="38"/>
                  </a:lnTo>
                  <a:lnTo>
                    <a:pt x="89" y="0"/>
                  </a:lnTo>
                  <a:close/>
                  <a:moveTo>
                    <a:pt x="14" y="150"/>
                  </a:moveTo>
                  <a:lnTo>
                    <a:pt x="14" y="14"/>
                  </a:lnTo>
                  <a:lnTo>
                    <a:pt x="78" y="14"/>
                  </a:lnTo>
                  <a:lnTo>
                    <a:pt x="78" y="49"/>
                  </a:lnTo>
                  <a:lnTo>
                    <a:pt x="112" y="49"/>
                  </a:lnTo>
                  <a:lnTo>
                    <a:pt x="112" y="150"/>
                  </a:lnTo>
                  <a:lnTo>
                    <a:pt x="14" y="1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7" name="Freeform 35"/>
            <p:cNvSpPr/>
            <p:nvPr/>
          </p:nvSpPr>
          <p:spPr bwMode="auto">
            <a:xfrm>
              <a:off x="38" y="55"/>
              <a:ext cx="51" cy="54"/>
            </a:xfrm>
            <a:custGeom>
              <a:avLst/>
              <a:gdLst>
                <a:gd name="T0" fmla="*/ 32 w 51"/>
                <a:gd name="T1" fmla="*/ 27 h 54"/>
                <a:gd name="T2" fmla="*/ 32 w 51"/>
                <a:gd name="T3" fmla="*/ 0 h 54"/>
                <a:gd name="T4" fmla="*/ 18 w 51"/>
                <a:gd name="T5" fmla="*/ 0 h 54"/>
                <a:gd name="T6" fmla="*/ 18 w 51"/>
                <a:gd name="T7" fmla="*/ 27 h 54"/>
                <a:gd name="T8" fmla="*/ 10 w 51"/>
                <a:gd name="T9" fmla="*/ 19 h 54"/>
                <a:gd name="T10" fmla="*/ 0 w 51"/>
                <a:gd name="T11" fmla="*/ 29 h 54"/>
                <a:gd name="T12" fmla="*/ 25 w 51"/>
                <a:gd name="T13" fmla="*/ 54 h 54"/>
                <a:gd name="T14" fmla="*/ 51 w 51"/>
                <a:gd name="T15" fmla="*/ 29 h 54"/>
                <a:gd name="T16" fmla="*/ 40 w 51"/>
                <a:gd name="T17" fmla="*/ 19 h 54"/>
                <a:gd name="T18" fmla="*/ 32 w 51"/>
                <a:gd name="T19" fmla="*/ 2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4">
                  <a:moveTo>
                    <a:pt x="32" y="27"/>
                  </a:moveTo>
                  <a:lnTo>
                    <a:pt x="32" y="0"/>
                  </a:lnTo>
                  <a:lnTo>
                    <a:pt x="18" y="0"/>
                  </a:lnTo>
                  <a:lnTo>
                    <a:pt x="18" y="27"/>
                  </a:lnTo>
                  <a:lnTo>
                    <a:pt x="10" y="19"/>
                  </a:lnTo>
                  <a:lnTo>
                    <a:pt x="0" y="29"/>
                  </a:lnTo>
                  <a:lnTo>
                    <a:pt x="25" y="54"/>
                  </a:lnTo>
                  <a:lnTo>
                    <a:pt x="51" y="29"/>
                  </a:lnTo>
                  <a:lnTo>
                    <a:pt x="40" y="19"/>
                  </a:lnTo>
                  <a:lnTo>
                    <a:pt x="32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8" name="Rectangle 36"/>
            <p:cNvSpPr>
              <a:spLocks noChangeArrowheads="1"/>
            </p:cNvSpPr>
            <p:nvPr/>
          </p:nvSpPr>
          <p:spPr bwMode="auto">
            <a:xfrm>
              <a:off x="44" y="117"/>
              <a:ext cx="40" cy="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3349" name="Freeform 37"/>
          <p:cNvSpPr>
            <a:spLocks noEditPoints="1"/>
          </p:cNvSpPr>
          <p:nvPr/>
        </p:nvSpPr>
        <p:spPr bwMode="auto">
          <a:xfrm>
            <a:off x="5035550" y="3473450"/>
            <a:ext cx="238125" cy="161925"/>
          </a:xfrm>
          <a:custGeom>
            <a:avLst/>
            <a:gdLst>
              <a:gd name="T0" fmla="*/ 154 w 160"/>
              <a:gd name="T1" fmla="*/ 12 h 109"/>
              <a:gd name="T2" fmla="*/ 139 w 160"/>
              <a:gd name="T3" fmla="*/ 6 h 109"/>
              <a:gd name="T4" fmla="*/ 123 w 160"/>
              <a:gd name="T5" fmla="*/ 12 h 109"/>
              <a:gd name="T6" fmla="*/ 117 w 160"/>
              <a:gd name="T7" fmla="*/ 27 h 109"/>
              <a:gd name="T8" fmla="*/ 119 w 160"/>
              <a:gd name="T9" fmla="*/ 36 h 109"/>
              <a:gd name="T10" fmla="*/ 93 w 160"/>
              <a:gd name="T11" fmla="*/ 60 h 109"/>
              <a:gd name="T12" fmla="*/ 79 w 160"/>
              <a:gd name="T13" fmla="*/ 56 h 109"/>
              <a:gd name="T14" fmla="*/ 66 w 160"/>
              <a:gd name="T15" fmla="*/ 59 h 109"/>
              <a:gd name="T16" fmla="*/ 47 w 160"/>
              <a:gd name="T17" fmla="*/ 37 h 109"/>
              <a:gd name="T18" fmla="*/ 43 w 160"/>
              <a:gd name="T19" fmla="*/ 7 h 109"/>
              <a:gd name="T20" fmla="*/ 25 w 160"/>
              <a:gd name="T21" fmla="*/ 0 h 109"/>
              <a:gd name="T22" fmla="*/ 8 w 160"/>
              <a:gd name="T23" fmla="*/ 7 h 109"/>
              <a:gd name="T24" fmla="*/ 0 w 160"/>
              <a:gd name="T25" fmla="*/ 24 h 109"/>
              <a:gd name="T26" fmla="*/ 8 w 160"/>
              <a:gd name="T27" fmla="*/ 42 h 109"/>
              <a:gd name="T28" fmla="*/ 25 w 160"/>
              <a:gd name="T29" fmla="*/ 49 h 109"/>
              <a:gd name="T30" fmla="*/ 37 w 160"/>
              <a:gd name="T31" fmla="*/ 46 h 109"/>
              <a:gd name="T32" fmla="*/ 56 w 160"/>
              <a:gd name="T33" fmla="*/ 69 h 109"/>
              <a:gd name="T34" fmla="*/ 60 w 160"/>
              <a:gd name="T35" fmla="*/ 102 h 109"/>
              <a:gd name="T36" fmla="*/ 79 w 160"/>
              <a:gd name="T37" fmla="*/ 109 h 109"/>
              <a:gd name="T38" fmla="*/ 98 w 160"/>
              <a:gd name="T39" fmla="*/ 102 h 109"/>
              <a:gd name="T40" fmla="*/ 102 w 160"/>
              <a:gd name="T41" fmla="*/ 69 h 109"/>
              <a:gd name="T42" fmla="*/ 129 w 160"/>
              <a:gd name="T43" fmla="*/ 46 h 109"/>
              <a:gd name="T44" fmla="*/ 139 w 160"/>
              <a:gd name="T45" fmla="*/ 49 h 109"/>
              <a:gd name="T46" fmla="*/ 154 w 160"/>
              <a:gd name="T47" fmla="*/ 43 h 109"/>
              <a:gd name="T48" fmla="*/ 160 w 160"/>
              <a:gd name="T49" fmla="*/ 27 h 109"/>
              <a:gd name="T50" fmla="*/ 154 w 160"/>
              <a:gd name="T51" fmla="*/ 12 h 109"/>
              <a:gd name="T52" fmla="*/ 17 w 160"/>
              <a:gd name="T53" fmla="*/ 32 h 109"/>
              <a:gd name="T54" fmla="*/ 14 w 160"/>
              <a:gd name="T55" fmla="*/ 24 h 109"/>
              <a:gd name="T56" fmla="*/ 17 w 160"/>
              <a:gd name="T57" fmla="*/ 17 h 109"/>
              <a:gd name="T58" fmla="*/ 25 w 160"/>
              <a:gd name="T59" fmla="*/ 13 h 109"/>
              <a:gd name="T60" fmla="*/ 33 w 160"/>
              <a:gd name="T61" fmla="*/ 17 h 109"/>
              <a:gd name="T62" fmla="*/ 33 w 160"/>
              <a:gd name="T63" fmla="*/ 32 h 109"/>
              <a:gd name="T64" fmla="*/ 17 w 160"/>
              <a:gd name="T65" fmla="*/ 32 h 109"/>
              <a:gd name="T66" fmla="*/ 144 w 160"/>
              <a:gd name="T67" fmla="*/ 33 h 109"/>
              <a:gd name="T68" fmla="*/ 133 w 160"/>
              <a:gd name="T69" fmla="*/ 33 h 109"/>
              <a:gd name="T70" fmla="*/ 131 w 160"/>
              <a:gd name="T71" fmla="*/ 27 h 109"/>
              <a:gd name="T72" fmla="*/ 133 w 160"/>
              <a:gd name="T73" fmla="*/ 22 h 109"/>
              <a:gd name="T74" fmla="*/ 139 w 160"/>
              <a:gd name="T75" fmla="*/ 20 h 109"/>
              <a:gd name="T76" fmla="*/ 144 w 160"/>
              <a:gd name="T77" fmla="*/ 22 h 109"/>
              <a:gd name="T78" fmla="*/ 146 w 160"/>
              <a:gd name="T79" fmla="*/ 27 h 109"/>
              <a:gd name="T80" fmla="*/ 144 w 160"/>
              <a:gd name="T81" fmla="*/ 3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" h="109">
                <a:moveTo>
                  <a:pt x="154" y="12"/>
                </a:moveTo>
                <a:cubicBezTo>
                  <a:pt x="150" y="8"/>
                  <a:pt x="144" y="6"/>
                  <a:pt x="139" y="6"/>
                </a:cubicBezTo>
                <a:cubicBezTo>
                  <a:pt x="133" y="6"/>
                  <a:pt x="127" y="8"/>
                  <a:pt x="123" y="12"/>
                </a:cubicBezTo>
                <a:cubicBezTo>
                  <a:pt x="119" y="16"/>
                  <a:pt x="117" y="22"/>
                  <a:pt x="117" y="27"/>
                </a:cubicBezTo>
                <a:cubicBezTo>
                  <a:pt x="117" y="31"/>
                  <a:pt x="118" y="34"/>
                  <a:pt x="119" y="36"/>
                </a:cubicBezTo>
                <a:cubicBezTo>
                  <a:pt x="93" y="60"/>
                  <a:pt x="93" y="60"/>
                  <a:pt x="93" y="60"/>
                </a:cubicBezTo>
                <a:cubicBezTo>
                  <a:pt x="89" y="57"/>
                  <a:pt x="84" y="56"/>
                  <a:pt x="79" y="56"/>
                </a:cubicBezTo>
                <a:cubicBezTo>
                  <a:pt x="74" y="56"/>
                  <a:pt x="70" y="57"/>
                  <a:pt x="66" y="59"/>
                </a:cubicBezTo>
                <a:cubicBezTo>
                  <a:pt x="47" y="37"/>
                  <a:pt x="47" y="37"/>
                  <a:pt x="47" y="37"/>
                </a:cubicBezTo>
                <a:cubicBezTo>
                  <a:pt x="52" y="27"/>
                  <a:pt x="51" y="15"/>
                  <a:pt x="43" y="7"/>
                </a:cubicBezTo>
                <a:cubicBezTo>
                  <a:pt x="38" y="2"/>
                  <a:pt x="32" y="0"/>
                  <a:pt x="25" y="0"/>
                </a:cubicBezTo>
                <a:cubicBezTo>
                  <a:pt x="19" y="0"/>
                  <a:pt x="12" y="2"/>
                  <a:pt x="8" y="7"/>
                </a:cubicBezTo>
                <a:cubicBezTo>
                  <a:pt x="3" y="12"/>
                  <a:pt x="0" y="18"/>
                  <a:pt x="0" y="24"/>
                </a:cubicBezTo>
                <a:cubicBezTo>
                  <a:pt x="0" y="31"/>
                  <a:pt x="3" y="37"/>
                  <a:pt x="8" y="42"/>
                </a:cubicBezTo>
                <a:cubicBezTo>
                  <a:pt x="12" y="47"/>
                  <a:pt x="19" y="49"/>
                  <a:pt x="25" y="49"/>
                </a:cubicBezTo>
                <a:cubicBezTo>
                  <a:pt x="29" y="49"/>
                  <a:pt x="33" y="48"/>
                  <a:pt x="37" y="46"/>
                </a:cubicBezTo>
                <a:cubicBezTo>
                  <a:pt x="56" y="69"/>
                  <a:pt x="56" y="69"/>
                  <a:pt x="56" y="69"/>
                </a:cubicBezTo>
                <a:cubicBezTo>
                  <a:pt x="50" y="79"/>
                  <a:pt x="51" y="93"/>
                  <a:pt x="60" y="102"/>
                </a:cubicBezTo>
                <a:cubicBezTo>
                  <a:pt x="65" y="107"/>
                  <a:pt x="72" y="109"/>
                  <a:pt x="79" y="109"/>
                </a:cubicBezTo>
                <a:cubicBezTo>
                  <a:pt x="86" y="109"/>
                  <a:pt x="93" y="107"/>
                  <a:pt x="98" y="102"/>
                </a:cubicBezTo>
                <a:cubicBezTo>
                  <a:pt x="107" y="93"/>
                  <a:pt x="108" y="80"/>
                  <a:pt x="102" y="69"/>
                </a:cubicBezTo>
                <a:cubicBezTo>
                  <a:pt x="129" y="46"/>
                  <a:pt x="129" y="46"/>
                  <a:pt x="129" y="46"/>
                </a:cubicBezTo>
                <a:cubicBezTo>
                  <a:pt x="132" y="48"/>
                  <a:pt x="135" y="49"/>
                  <a:pt x="139" y="49"/>
                </a:cubicBezTo>
                <a:cubicBezTo>
                  <a:pt x="144" y="49"/>
                  <a:pt x="150" y="47"/>
                  <a:pt x="154" y="43"/>
                </a:cubicBezTo>
                <a:cubicBezTo>
                  <a:pt x="158" y="38"/>
                  <a:pt x="160" y="33"/>
                  <a:pt x="160" y="27"/>
                </a:cubicBezTo>
                <a:cubicBezTo>
                  <a:pt x="160" y="22"/>
                  <a:pt x="158" y="16"/>
                  <a:pt x="154" y="12"/>
                </a:cubicBezTo>
                <a:moveTo>
                  <a:pt x="17" y="32"/>
                </a:moveTo>
                <a:cubicBezTo>
                  <a:pt x="15" y="30"/>
                  <a:pt x="14" y="27"/>
                  <a:pt x="14" y="24"/>
                </a:cubicBezTo>
                <a:cubicBezTo>
                  <a:pt x="14" y="21"/>
                  <a:pt x="15" y="19"/>
                  <a:pt x="17" y="17"/>
                </a:cubicBezTo>
                <a:cubicBezTo>
                  <a:pt x="20" y="14"/>
                  <a:pt x="22" y="13"/>
                  <a:pt x="25" y="13"/>
                </a:cubicBezTo>
                <a:cubicBezTo>
                  <a:pt x="28" y="13"/>
                  <a:pt x="31" y="14"/>
                  <a:pt x="33" y="17"/>
                </a:cubicBezTo>
                <a:cubicBezTo>
                  <a:pt x="38" y="21"/>
                  <a:pt x="38" y="28"/>
                  <a:pt x="33" y="32"/>
                </a:cubicBezTo>
                <a:cubicBezTo>
                  <a:pt x="29" y="37"/>
                  <a:pt x="22" y="37"/>
                  <a:pt x="17" y="32"/>
                </a:cubicBezTo>
                <a:moveTo>
                  <a:pt x="144" y="33"/>
                </a:moveTo>
                <a:cubicBezTo>
                  <a:pt x="141" y="36"/>
                  <a:pt x="136" y="36"/>
                  <a:pt x="133" y="33"/>
                </a:cubicBezTo>
                <a:cubicBezTo>
                  <a:pt x="132" y="31"/>
                  <a:pt x="131" y="29"/>
                  <a:pt x="131" y="27"/>
                </a:cubicBezTo>
                <a:cubicBezTo>
                  <a:pt x="131" y="25"/>
                  <a:pt x="132" y="23"/>
                  <a:pt x="133" y="22"/>
                </a:cubicBezTo>
                <a:cubicBezTo>
                  <a:pt x="135" y="20"/>
                  <a:pt x="137" y="20"/>
                  <a:pt x="139" y="20"/>
                </a:cubicBezTo>
                <a:cubicBezTo>
                  <a:pt x="141" y="20"/>
                  <a:pt x="143" y="20"/>
                  <a:pt x="144" y="22"/>
                </a:cubicBezTo>
                <a:cubicBezTo>
                  <a:pt x="146" y="23"/>
                  <a:pt x="146" y="25"/>
                  <a:pt x="146" y="27"/>
                </a:cubicBezTo>
                <a:cubicBezTo>
                  <a:pt x="146" y="29"/>
                  <a:pt x="146" y="31"/>
                  <a:pt x="144" y="33"/>
                </a:cubicBezTo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3350" name="Group 38"/>
          <p:cNvGrpSpPr/>
          <p:nvPr/>
        </p:nvGrpSpPr>
        <p:grpSpPr bwMode="auto">
          <a:xfrm>
            <a:off x="4540250" y="2325688"/>
            <a:ext cx="139700" cy="193675"/>
            <a:chOff x="0" y="0"/>
            <a:chExt cx="118" cy="163"/>
          </a:xfrm>
          <a:solidFill>
            <a:srgbClr val="A2897B"/>
          </a:solidFill>
        </p:grpSpPr>
        <p:sp>
          <p:nvSpPr>
            <p:cNvPr id="13351" name="Freeform 39"/>
            <p:cNvSpPr>
              <a:spLocks noEditPoints="1"/>
            </p:cNvSpPr>
            <p:nvPr/>
          </p:nvSpPr>
          <p:spPr bwMode="auto">
            <a:xfrm>
              <a:off x="0" y="0"/>
              <a:ext cx="118" cy="163"/>
            </a:xfrm>
            <a:custGeom>
              <a:avLst/>
              <a:gdLst>
                <a:gd name="T0" fmla="*/ 93 w 115"/>
                <a:gd name="T1" fmla="*/ 44 h 159"/>
                <a:gd name="T2" fmla="*/ 89 w 115"/>
                <a:gd name="T3" fmla="*/ 44 h 159"/>
                <a:gd name="T4" fmla="*/ 89 w 115"/>
                <a:gd name="T5" fmla="*/ 31 h 159"/>
                <a:gd name="T6" fmla="*/ 58 w 115"/>
                <a:gd name="T7" fmla="*/ 0 h 159"/>
                <a:gd name="T8" fmla="*/ 27 w 115"/>
                <a:gd name="T9" fmla="*/ 31 h 159"/>
                <a:gd name="T10" fmla="*/ 27 w 115"/>
                <a:gd name="T11" fmla="*/ 44 h 159"/>
                <a:gd name="T12" fmla="*/ 22 w 115"/>
                <a:gd name="T13" fmla="*/ 44 h 159"/>
                <a:gd name="T14" fmla="*/ 0 w 115"/>
                <a:gd name="T15" fmla="*/ 66 h 159"/>
                <a:gd name="T16" fmla="*/ 0 w 115"/>
                <a:gd name="T17" fmla="*/ 137 h 159"/>
                <a:gd name="T18" fmla="*/ 22 w 115"/>
                <a:gd name="T19" fmla="*/ 159 h 159"/>
                <a:gd name="T20" fmla="*/ 93 w 115"/>
                <a:gd name="T21" fmla="*/ 159 h 159"/>
                <a:gd name="T22" fmla="*/ 115 w 115"/>
                <a:gd name="T23" fmla="*/ 137 h 159"/>
                <a:gd name="T24" fmla="*/ 115 w 115"/>
                <a:gd name="T25" fmla="*/ 66 h 159"/>
                <a:gd name="T26" fmla="*/ 93 w 115"/>
                <a:gd name="T27" fmla="*/ 44 h 159"/>
                <a:gd name="T28" fmla="*/ 40 w 115"/>
                <a:gd name="T29" fmla="*/ 31 h 159"/>
                <a:gd name="T30" fmla="*/ 58 w 115"/>
                <a:gd name="T31" fmla="*/ 13 h 159"/>
                <a:gd name="T32" fmla="*/ 75 w 115"/>
                <a:gd name="T33" fmla="*/ 31 h 159"/>
                <a:gd name="T34" fmla="*/ 75 w 115"/>
                <a:gd name="T35" fmla="*/ 44 h 159"/>
                <a:gd name="T36" fmla="*/ 40 w 115"/>
                <a:gd name="T37" fmla="*/ 44 h 159"/>
                <a:gd name="T38" fmla="*/ 40 w 115"/>
                <a:gd name="T39" fmla="*/ 31 h 159"/>
                <a:gd name="T40" fmla="*/ 102 w 115"/>
                <a:gd name="T41" fmla="*/ 137 h 159"/>
                <a:gd name="T42" fmla="*/ 93 w 115"/>
                <a:gd name="T43" fmla="*/ 146 h 159"/>
                <a:gd name="T44" fmla="*/ 22 w 115"/>
                <a:gd name="T45" fmla="*/ 146 h 159"/>
                <a:gd name="T46" fmla="*/ 14 w 115"/>
                <a:gd name="T47" fmla="*/ 137 h 159"/>
                <a:gd name="T48" fmla="*/ 14 w 115"/>
                <a:gd name="T49" fmla="*/ 66 h 159"/>
                <a:gd name="T50" fmla="*/ 22 w 115"/>
                <a:gd name="T51" fmla="*/ 58 h 159"/>
                <a:gd name="T52" fmla="*/ 34 w 115"/>
                <a:gd name="T53" fmla="*/ 58 h 159"/>
                <a:gd name="T54" fmla="*/ 82 w 115"/>
                <a:gd name="T55" fmla="*/ 58 h 159"/>
                <a:gd name="T56" fmla="*/ 93 w 115"/>
                <a:gd name="T57" fmla="*/ 58 h 159"/>
                <a:gd name="T58" fmla="*/ 102 w 115"/>
                <a:gd name="T59" fmla="*/ 66 h 159"/>
                <a:gd name="T60" fmla="*/ 102 w 115"/>
                <a:gd name="T61" fmla="*/ 137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5" h="159">
                  <a:moveTo>
                    <a:pt x="93" y="44"/>
                  </a:moveTo>
                  <a:cubicBezTo>
                    <a:pt x="89" y="44"/>
                    <a:pt x="89" y="44"/>
                    <a:pt x="89" y="44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89" y="14"/>
                    <a:pt x="75" y="0"/>
                    <a:pt x="58" y="0"/>
                  </a:cubicBezTo>
                  <a:cubicBezTo>
                    <a:pt x="41" y="0"/>
                    <a:pt x="27" y="14"/>
                    <a:pt x="27" y="31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10" y="44"/>
                    <a:pt x="0" y="54"/>
                    <a:pt x="0" y="66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9"/>
                    <a:pt x="10" y="159"/>
                    <a:pt x="22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106" y="159"/>
                    <a:pt x="115" y="149"/>
                    <a:pt x="115" y="137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5" y="54"/>
                    <a:pt x="106" y="44"/>
                    <a:pt x="93" y="44"/>
                  </a:cubicBezTo>
                  <a:moveTo>
                    <a:pt x="40" y="31"/>
                  </a:moveTo>
                  <a:cubicBezTo>
                    <a:pt x="40" y="21"/>
                    <a:pt x="48" y="13"/>
                    <a:pt x="58" y="13"/>
                  </a:cubicBezTo>
                  <a:cubicBezTo>
                    <a:pt x="67" y="13"/>
                    <a:pt x="75" y="21"/>
                    <a:pt x="75" y="31"/>
                  </a:cubicBezTo>
                  <a:cubicBezTo>
                    <a:pt x="75" y="44"/>
                    <a:pt x="75" y="44"/>
                    <a:pt x="75" y="44"/>
                  </a:cubicBezTo>
                  <a:cubicBezTo>
                    <a:pt x="40" y="44"/>
                    <a:pt x="40" y="44"/>
                    <a:pt x="40" y="44"/>
                  </a:cubicBezTo>
                  <a:lnTo>
                    <a:pt x="40" y="31"/>
                  </a:lnTo>
                  <a:close/>
                  <a:moveTo>
                    <a:pt x="102" y="137"/>
                  </a:moveTo>
                  <a:cubicBezTo>
                    <a:pt x="102" y="142"/>
                    <a:pt x="98" y="146"/>
                    <a:pt x="93" y="146"/>
                  </a:cubicBezTo>
                  <a:cubicBezTo>
                    <a:pt x="22" y="146"/>
                    <a:pt x="22" y="146"/>
                    <a:pt x="22" y="146"/>
                  </a:cubicBezTo>
                  <a:cubicBezTo>
                    <a:pt x="18" y="146"/>
                    <a:pt x="14" y="142"/>
                    <a:pt x="14" y="137"/>
                  </a:cubicBezTo>
                  <a:cubicBezTo>
                    <a:pt x="14" y="66"/>
                    <a:pt x="14" y="66"/>
                    <a:pt x="14" y="66"/>
                  </a:cubicBezTo>
                  <a:cubicBezTo>
                    <a:pt x="14" y="62"/>
                    <a:pt x="18" y="58"/>
                    <a:pt x="22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82" y="58"/>
                    <a:pt x="82" y="58"/>
                    <a:pt x="82" y="58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8" y="58"/>
                    <a:pt x="102" y="62"/>
                    <a:pt x="102" y="66"/>
                  </a:cubicBezTo>
                  <a:lnTo>
                    <a:pt x="102" y="1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2" name="Freeform 40"/>
            <p:cNvSpPr/>
            <p:nvPr/>
          </p:nvSpPr>
          <p:spPr bwMode="auto">
            <a:xfrm>
              <a:off x="26" y="108"/>
              <a:ext cx="66" cy="23"/>
            </a:xfrm>
            <a:custGeom>
              <a:avLst/>
              <a:gdLst>
                <a:gd name="T0" fmla="*/ 52 w 64"/>
                <a:gd name="T1" fmla="*/ 2 h 23"/>
                <a:gd name="T2" fmla="*/ 32 w 64"/>
                <a:gd name="T3" fmla="*/ 10 h 23"/>
                <a:gd name="T4" fmla="*/ 12 w 64"/>
                <a:gd name="T5" fmla="*/ 2 h 23"/>
                <a:gd name="T6" fmla="*/ 2 w 64"/>
                <a:gd name="T7" fmla="*/ 3 h 23"/>
                <a:gd name="T8" fmla="*/ 3 w 64"/>
                <a:gd name="T9" fmla="*/ 13 h 23"/>
                <a:gd name="T10" fmla="*/ 32 w 64"/>
                <a:gd name="T11" fmla="*/ 23 h 23"/>
                <a:gd name="T12" fmla="*/ 61 w 64"/>
                <a:gd name="T13" fmla="*/ 13 h 23"/>
                <a:gd name="T14" fmla="*/ 62 w 64"/>
                <a:gd name="T15" fmla="*/ 3 h 23"/>
                <a:gd name="T16" fmla="*/ 52 w 64"/>
                <a:gd name="T17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3">
                  <a:moveTo>
                    <a:pt x="52" y="2"/>
                  </a:moveTo>
                  <a:cubicBezTo>
                    <a:pt x="46" y="7"/>
                    <a:pt x="39" y="10"/>
                    <a:pt x="32" y="10"/>
                  </a:cubicBezTo>
                  <a:cubicBezTo>
                    <a:pt x="24" y="10"/>
                    <a:pt x="17" y="7"/>
                    <a:pt x="12" y="2"/>
                  </a:cubicBezTo>
                  <a:cubicBezTo>
                    <a:pt x="9" y="0"/>
                    <a:pt x="4" y="0"/>
                    <a:pt x="2" y="3"/>
                  </a:cubicBezTo>
                  <a:cubicBezTo>
                    <a:pt x="0" y="6"/>
                    <a:pt x="0" y="10"/>
                    <a:pt x="3" y="13"/>
                  </a:cubicBezTo>
                  <a:cubicBezTo>
                    <a:pt x="11" y="19"/>
                    <a:pt x="21" y="23"/>
                    <a:pt x="32" y="23"/>
                  </a:cubicBezTo>
                  <a:cubicBezTo>
                    <a:pt x="43" y="23"/>
                    <a:pt x="53" y="19"/>
                    <a:pt x="61" y="13"/>
                  </a:cubicBezTo>
                  <a:cubicBezTo>
                    <a:pt x="64" y="10"/>
                    <a:pt x="64" y="6"/>
                    <a:pt x="62" y="3"/>
                  </a:cubicBezTo>
                  <a:cubicBezTo>
                    <a:pt x="59" y="0"/>
                    <a:pt x="55" y="0"/>
                    <a:pt x="52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3353" name="Freeform 41"/>
          <p:cNvSpPr>
            <a:spLocks noEditPoints="1"/>
          </p:cNvSpPr>
          <p:nvPr/>
        </p:nvSpPr>
        <p:spPr bwMode="auto">
          <a:xfrm>
            <a:off x="5862638" y="1908175"/>
            <a:ext cx="298450" cy="234950"/>
          </a:xfrm>
          <a:custGeom>
            <a:avLst/>
            <a:gdLst>
              <a:gd name="T0" fmla="*/ 125 w 148"/>
              <a:gd name="T1" fmla="*/ 0 h 119"/>
              <a:gd name="T2" fmla="*/ 24 w 148"/>
              <a:gd name="T3" fmla="*/ 0 h 119"/>
              <a:gd name="T4" fmla="*/ 0 w 148"/>
              <a:gd name="T5" fmla="*/ 24 h 119"/>
              <a:gd name="T6" fmla="*/ 0 w 148"/>
              <a:gd name="T7" fmla="*/ 95 h 119"/>
              <a:gd name="T8" fmla="*/ 24 w 148"/>
              <a:gd name="T9" fmla="*/ 119 h 119"/>
              <a:gd name="T10" fmla="*/ 125 w 148"/>
              <a:gd name="T11" fmla="*/ 119 h 119"/>
              <a:gd name="T12" fmla="*/ 148 w 148"/>
              <a:gd name="T13" fmla="*/ 95 h 119"/>
              <a:gd name="T14" fmla="*/ 148 w 148"/>
              <a:gd name="T15" fmla="*/ 24 h 119"/>
              <a:gd name="T16" fmla="*/ 125 w 148"/>
              <a:gd name="T17" fmla="*/ 0 h 119"/>
              <a:gd name="T18" fmla="*/ 124 w 148"/>
              <a:gd name="T19" fmla="*/ 13 h 119"/>
              <a:gd name="T20" fmla="*/ 74 w 148"/>
              <a:gd name="T21" fmla="*/ 51 h 119"/>
              <a:gd name="T22" fmla="*/ 25 w 148"/>
              <a:gd name="T23" fmla="*/ 13 h 119"/>
              <a:gd name="T24" fmla="*/ 124 w 148"/>
              <a:gd name="T25" fmla="*/ 13 h 119"/>
              <a:gd name="T26" fmla="*/ 135 w 148"/>
              <a:gd name="T27" fmla="*/ 95 h 119"/>
              <a:gd name="T28" fmla="*/ 125 w 148"/>
              <a:gd name="T29" fmla="*/ 106 h 119"/>
              <a:gd name="T30" fmla="*/ 24 w 148"/>
              <a:gd name="T31" fmla="*/ 106 h 119"/>
              <a:gd name="T32" fmla="*/ 13 w 148"/>
              <a:gd name="T33" fmla="*/ 95 h 119"/>
              <a:gd name="T34" fmla="*/ 13 w 148"/>
              <a:gd name="T35" fmla="*/ 24 h 119"/>
              <a:gd name="T36" fmla="*/ 14 w 148"/>
              <a:gd name="T37" fmla="*/ 21 h 119"/>
              <a:gd name="T38" fmla="*/ 70 w 148"/>
              <a:gd name="T39" fmla="*/ 64 h 119"/>
              <a:gd name="T40" fmla="*/ 74 w 148"/>
              <a:gd name="T41" fmla="*/ 66 h 119"/>
              <a:gd name="T42" fmla="*/ 78 w 148"/>
              <a:gd name="T43" fmla="*/ 64 h 119"/>
              <a:gd name="T44" fmla="*/ 135 w 148"/>
              <a:gd name="T45" fmla="*/ 21 h 119"/>
              <a:gd name="T46" fmla="*/ 135 w 148"/>
              <a:gd name="T47" fmla="*/ 24 h 119"/>
              <a:gd name="T48" fmla="*/ 135 w 148"/>
              <a:gd name="T49" fmla="*/ 95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8" h="119">
                <a:moveTo>
                  <a:pt x="125" y="0"/>
                </a:move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95"/>
                  <a:pt x="0" y="95"/>
                  <a:pt x="0" y="95"/>
                </a:cubicBezTo>
                <a:cubicBezTo>
                  <a:pt x="0" y="108"/>
                  <a:pt x="11" y="119"/>
                  <a:pt x="24" y="119"/>
                </a:cubicBezTo>
                <a:cubicBezTo>
                  <a:pt x="125" y="119"/>
                  <a:pt x="125" y="119"/>
                  <a:pt x="125" y="119"/>
                </a:cubicBezTo>
                <a:cubicBezTo>
                  <a:pt x="138" y="119"/>
                  <a:pt x="148" y="108"/>
                  <a:pt x="148" y="95"/>
                </a:cubicBezTo>
                <a:cubicBezTo>
                  <a:pt x="148" y="24"/>
                  <a:pt x="148" y="24"/>
                  <a:pt x="148" y="24"/>
                </a:cubicBezTo>
                <a:cubicBezTo>
                  <a:pt x="148" y="11"/>
                  <a:pt x="138" y="0"/>
                  <a:pt x="125" y="0"/>
                </a:cubicBezTo>
                <a:moveTo>
                  <a:pt x="124" y="13"/>
                </a:moveTo>
                <a:cubicBezTo>
                  <a:pt x="74" y="51"/>
                  <a:pt x="74" y="51"/>
                  <a:pt x="74" y="51"/>
                </a:cubicBezTo>
                <a:cubicBezTo>
                  <a:pt x="25" y="13"/>
                  <a:pt x="25" y="13"/>
                  <a:pt x="25" y="13"/>
                </a:cubicBezTo>
                <a:lnTo>
                  <a:pt x="124" y="13"/>
                </a:lnTo>
                <a:close/>
                <a:moveTo>
                  <a:pt x="135" y="95"/>
                </a:moveTo>
                <a:cubicBezTo>
                  <a:pt x="135" y="101"/>
                  <a:pt x="131" y="106"/>
                  <a:pt x="125" y="106"/>
                </a:cubicBezTo>
                <a:cubicBezTo>
                  <a:pt x="24" y="106"/>
                  <a:pt x="24" y="106"/>
                  <a:pt x="24" y="106"/>
                </a:cubicBezTo>
                <a:cubicBezTo>
                  <a:pt x="18" y="106"/>
                  <a:pt x="13" y="101"/>
                  <a:pt x="13" y="95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3"/>
                  <a:pt x="13" y="22"/>
                  <a:pt x="14" y="21"/>
                </a:cubicBezTo>
                <a:cubicBezTo>
                  <a:pt x="70" y="64"/>
                  <a:pt x="70" y="64"/>
                  <a:pt x="70" y="64"/>
                </a:cubicBezTo>
                <a:cubicBezTo>
                  <a:pt x="71" y="65"/>
                  <a:pt x="73" y="66"/>
                  <a:pt x="74" y="66"/>
                </a:cubicBezTo>
                <a:cubicBezTo>
                  <a:pt x="76" y="66"/>
                  <a:pt x="77" y="65"/>
                  <a:pt x="78" y="64"/>
                </a:cubicBezTo>
                <a:cubicBezTo>
                  <a:pt x="135" y="21"/>
                  <a:pt x="135" y="21"/>
                  <a:pt x="135" y="21"/>
                </a:cubicBezTo>
                <a:cubicBezTo>
                  <a:pt x="135" y="22"/>
                  <a:pt x="135" y="23"/>
                  <a:pt x="135" y="24"/>
                </a:cubicBezTo>
                <a:lnTo>
                  <a:pt x="135" y="9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59" name="Line 47"/>
          <p:cNvSpPr>
            <a:spLocks noChangeShapeType="1"/>
          </p:cNvSpPr>
          <p:nvPr/>
        </p:nvSpPr>
        <p:spPr bwMode="auto">
          <a:xfrm>
            <a:off x="4067175" y="1635125"/>
            <a:ext cx="0" cy="2592388"/>
          </a:xfrm>
          <a:prstGeom prst="line">
            <a:avLst/>
          </a:prstGeom>
          <a:noFill/>
          <a:ln w="9525" cmpd="sng">
            <a:solidFill>
              <a:srgbClr val="A2897B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33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33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4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1" dur="500"/>
                                            <p:tgtEl>
                                              <p:spTgt spid="133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133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133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133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133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33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33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33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33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133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33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33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33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35" dur="150" fill="hold"/>
                                            <p:tgtEl>
                                              <p:spTgt spid="133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133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300" fill="hold"/>
                                            <p:tgtEl>
                                              <p:spTgt spid="133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300"/>
                                            <p:tgtEl>
                                              <p:spTgt spid="133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1335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1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5" dur="500"/>
                                            <p:tgtEl>
                                              <p:spTgt spid="133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133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33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133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52" dur="150" fill="hold"/>
                                            <p:tgtEl>
                                              <p:spTgt spid="133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300" fill="hold"/>
                                            <p:tgtEl>
                                              <p:spTgt spid="133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133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133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59" dur="150" fill="hold"/>
                                            <p:tgtEl>
                                              <p:spTgt spid="133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0" presetID="22" presetClass="entr" presetSubtype="4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2" dur="500"/>
                                            <p:tgtEl>
                                              <p:spTgt spid="133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22" presetClass="entr" presetSubtype="1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5" dur="500"/>
                                            <p:tgtEl>
                                              <p:spTgt spid="133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300" fill="hold"/>
                                            <p:tgtEl>
                                              <p:spTgt spid="133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133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300"/>
                                            <p:tgtEl>
                                              <p:spTgt spid="133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72" dur="150" fill="hold"/>
                                            <p:tgtEl>
                                              <p:spTgt spid="133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300" fill="hold"/>
                                            <p:tgtEl>
                                              <p:spTgt spid="133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300" fill="hold"/>
                                            <p:tgtEl>
                                              <p:spTgt spid="133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300"/>
                                            <p:tgtEl>
                                              <p:spTgt spid="133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6" presetClass="emph" presetSubtype="0" autoRev="1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79" dur="150" fill="hold"/>
                                            <p:tgtEl>
                                              <p:spTgt spid="1334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2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2" dur="500"/>
                                            <p:tgtEl>
                                              <p:spTgt spid="133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4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5" dur="500"/>
                                            <p:tgtEl>
                                              <p:spTgt spid="133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53" presetClass="entr" presetSubtype="16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300" fill="hold"/>
                                            <p:tgtEl>
                                              <p:spTgt spid="133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300" fill="hold"/>
                                            <p:tgtEl>
                                              <p:spTgt spid="133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300"/>
                                            <p:tgtEl>
                                              <p:spTgt spid="133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6" presetClass="emph" presetSubtype="0" autoRev="1" fill="hold" grpId="1" nodeType="withEffect">
                                      <p:stCondLst>
                                        <p:cond delay="3800"/>
                                      </p:stCondLst>
                                      <p:childTnLst>
                                        <p:animScale>
                                          <p:cBhvr>
                                            <p:cTn id="92" dur="150" fill="hold"/>
                                            <p:tgtEl>
                                              <p:spTgt spid="133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3" presetID="22" presetClass="entr" presetSubtype="2" fill="hold" grpId="0" nodeType="withEffect">
                                      <p:stCondLst>
                                        <p:cond delay="38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5" dur="500"/>
                                            <p:tgtEl>
                                              <p:spTgt spid="133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33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33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33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33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22" presetClass="entr" presetSubtype="4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5" dur="500"/>
                                            <p:tgtEl>
                                              <p:spTgt spid="133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22" presetClass="entr" presetSubtype="1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8" dur="500"/>
                                            <p:tgtEl>
                                              <p:spTgt spid="133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53" presetClass="entr" presetSubtype="16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1" dur="300" fill="hold"/>
                                            <p:tgtEl>
                                              <p:spTgt spid="133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133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300"/>
                                            <p:tgtEl>
                                              <p:spTgt spid="133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53" presetClass="entr" presetSubtype="16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300" fill="hold"/>
                                            <p:tgtEl>
                                              <p:spTgt spid="133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300" fill="hold"/>
                                            <p:tgtEl>
                                              <p:spTgt spid="133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8" dur="300"/>
                                            <p:tgtEl>
                                              <p:spTgt spid="133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6" presetClass="emph" presetSubtype="0" autoRev="1" fill="hold" grpId="1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animScale>
                                          <p:cBhvr>
                                            <p:cTn id="120" dur="150" fill="hold"/>
                                            <p:tgtEl>
                                              <p:spTgt spid="133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1" presetID="53" presetClass="entr" presetSubtype="16" fill="hold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3" dur="300" fill="hold"/>
                                            <p:tgtEl>
                                              <p:spTgt spid="133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4" dur="300" fill="hold"/>
                                            <p:tgtEl>
                                              <p:spTgt spid="133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5" dur="300"/>
                                            <p:tgtEl>
                                              <p:spTgt spid="133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6" presetClass="emph" presetSubtype="0" autoRev="1" fill="hold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animScale>
                                          <p:cBhvr>
                                            <p:cTn id="127" dur="150" fill="hold"/>
                                            <p:tgtEl>
                                              <p:spTgt spid="1333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8" presetID="6" presetClass="emph" presetSubtype="0" autoRev="1" fill="hold" grpId="1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animScale>
                                          <p:cBhvr>
                                            <p:cTn id="129" dur="150" fill="hold"/>
                                            <p:tgtEl>
                                              <p:spTgt spid="133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300" fill="hold"/>
                                            <p:tgtEl>
                                              <p:spTgt spid="133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133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300"/>
                                            <p:tgtEl>
                                              <p:spTgt spid="133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6" presetClass="emph" presetSubtype="0" autoRev="1" fill="hold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animScale>
                                          <p:cBhvr>
                                            <p:cTn id="136" dur="150" fill="hold"/>
                                            <p:tgtEl>
                                              <p:spTgt spid="133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14" grpId="0"/>
          <p:bldP spid="13315" grpId="0" animBg="1"/>
          <p:bldP spid="13316" grpId="0" animBg="1"/>
          <p:bldP spid="13317" grpId="0" animBg="1"/>
          <p:bldP spid="13318" grpId="0" animBg="1"/>
          <p:bldP spid="13319" grpId="0" animBg="1"/>
          <p:bldP spid="13320" grpId="0" animBg="1"/>
          <p:bldP spid="13321" grpId="0" animBg="1"/>
          <p:bldP spid="13322" grpId="0" animBg="1"/>
          <p:bldP spid="13323" grpId="0" animBg="1"/>
          <p:bldP spid="13324" grpId="0" animBg="1"/>
          <p:bldP spid="13324" grpId="1" animBg="1"/>
          <p:bldP spid="13325" grpId="0" animBg="1"/>
          <p:bldP spid="13325" grpId="1" animBg="1"/>
          <p:bldP spid="13326" grpId="0" animBg="1"/>
          <p:bldP spid="13326" grpId="1" animBg="1"/>
          <p:bldP spid="13327" grpId="0" animBg="1"/>
          <p:bldP spid="13327" grpId="1" animBg="1"/>
          <p:bldP spid="13328" grpId="0" animBg="1"/>
          <p:bldP spid="13328" grpId="1" animBg="1"/>
          <p:bldP spid="13329" grpId="0" animBg="1"/>
          <p:bldP spid="13329" grpId="1" animBg="1"/>
          <p:bldP spid="13330" grpId="0" animBg="1"/>
          <p:bldP spid="13330" grpId="1" animBg="1"/>
          <p:bldP spid="13349" grpId="0" animBg="1"/>
          <p:bldP spid="13349" grpId="1" animBg="1"/>
          <p:bldP spid="13353" grpId="0" animBg="1"/>
          <p:bldP spid="13353" grpId="1" animBg="1"/>
          <p:bldP spid="13359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33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33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4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11" dur="500"/>
                                            <p:tgtEl>
                                              <p:spTgt spid="133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133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133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133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133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33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33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33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33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133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33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33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33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35" dur="150" fill="hold"/>
                                            <p:tgtEl>
                                              <p:spTgt spid="133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133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300" fill="hold"/>
                                            <p:tgtEl>
                                              <p:spTgt spid="133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300"/>
                                            <p:tgtEl>
                                              <p:spTgt spid="133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1335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1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5" dur="500"/>
                                            <p:tgtEl>
                                              <p:spTgt spid="133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300" fill="hold"/>
                                            <p:tgtEl>
                                              <p:spTgt spid="133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33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300"/>
                                            <p:tgtEl>
                                              <p:spTgt spid="133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6" presetClass="emph" presetSubtype="0" autoRev="1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52" dur="150" fill="hold"/>
                                            <p:tgtEl>
                                              <p:spTgt spid="133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300" fill="hold"/>
                                            <p:tgtEl>
                                              <p:spTgt spid="133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133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133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6" presetClass="emph" presetSubtype="0" autoRev="1" fill="hold" grpId="1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animScale>
                                          <p:cBhvr>
                                            <p:cTn id="59" dur="150" fill="hold"/>
                                            <p:tgtEl>
                                              <p:spTgt spid="133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0" presetID="22" presetClass="entr" presetSubtype="4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2" dur="500"/>
                                            <p:tgtEl>
                                              <p:spTgt spid="133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22" presetClass="entr" presetSubtype="1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5" dur="500"/>
                                            <p:tgtEl>
                                              <p:spTgt spid="133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300" fill="hold"/>
                                            <p:tgtEl>
                                              <p:spTgt spid="133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133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300"/>
                                            <p:tgtEl>
                                              <p:spTgt spid="133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autoRev="1" fill="hold" grpId="1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animScale>
                                          <p:cBhvr>
                                            <p:cTn id="72" dur="150" fill="hold"/>
                                            <p:tgtEl>
                                              <p:spTgt spid="133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300" fill="hold"/>
                                            <p:tgtEl>
                                              <p:spTgt spid="133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300" fill="hold"/>
                                            <p:tgtEl>
                                              <p:spTgt spid="133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300"/>
                                            <p:tgtEl>
                                              <p:spTgt spid="133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6" presetClass="emph" presetSubtype="0" autoRev="1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79" dur="150" fill="hold"/>
                                            <p:tgtEl>
                                              <p:spTgt spid="1334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2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2" dur="500"/>
                                            <p:tgtEl>
                                              <p:spTgt spid="133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4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5" dur="500"/>
                                            <p:tgtEl>
                                              <p:spTgt spid="133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53" presetClass="entr" presetSubtype="16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300" fill="hold"/>
                                            <p:tgtEl>
                                              <p:spTgt spid="133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300" fill="hold"/>
                                            <p:tgtEl>
                                              <p:spTgt spid="133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300"/>
                                            <p:tgtEl>
                                              <p:spTgt spid="133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6" presetClass="emph" presetSubtype="0" autoRev="1" fill="hold" grpId="1" nodeType="withEffect">
                                      <p:stCondLst>
                                        <p:cond delay="3800"/>
                                      </p:stCondLst>
                                      <p:childTnLst>
                                        <p:animScale>
                                          <p:cBhvr>
                                            <p:cTn id="92" dur="150" fill="hold"/>
                                            <p:tgtEl>
                                              <p:spTgt spid="133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3" presetID="22" presetClass="entr" presetSubtype="2" fill="hold" grpId="0" nodeType="withEffect">
                                      <p:stCondLst>
                                        <p:cond delay="38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5" dur="500"/>
                                            <p:tgtEl>
                                              <p:spTgt spid="133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33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33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33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33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22" presetClass="entr" presetSubtype="4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5" dur="500"/>
                                            <p:tgtEl>
                                              <p:spTgt spid="133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22" presetClass="entr" presetSubtype="1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8" dur="500"/>
                                            <p:tgtEl>
                                              <p:spTgt spid="133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53" presetClass="entr" presetSubtype="16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1" dur="300" fill="hold"/>
                                            <p:tgtEl>
                                              <p:spTgt spid="133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133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300"/>
                                            <p:tgtEl>
                                              <p:spTgt spid="133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53" presetClass="entr" presetSubtype="16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300" fill="hold"/>
                                            <p:tgtEl>
                                              <p:spTgt spid="133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300" fill="hold"/>
                                            <p:tgtEl>
                                              <p:spTgt spid="133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8" dur="300"/>
                                            <p:tgtEl>
                                              <p:spTgt spid="133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6" presetClass="emph" presetSubtype="0" autoRev="1" fill="hold" grpId="1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animScale>
                                          <p:cBhvr>
                                            <p:cTn id="120" dur="150" fill="hold"/>
                                            <p:tgtEl>
                                              <p:spTgt spid="133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1" presetID="53" presetClass="entr" presetSubtype="16" fill="hold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3" dur="300" fill="hold"/>
                                            <p:tgtEl>
                                              <p:spTgt spid="133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4" dur="300" fill="hold"/>
                                            <p:tgtEl>
                                              <p:spTgt spid="133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5" dur="300"/>
                                            <p:tgtEl>
                                              <p:spTgt spid="133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6" presetClass="emph" presetSubtype="0" autoRev="1" fill="hold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animScale>
                                          <p:cBhvr>
                                            <p:cTn id="127" dur="150" fill="hold"/>
                                            <p:tgtEl>
                                              <p:spTgt spid="1333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8" presetID="6" presetClass="emph" presetSubtype="0" autoRev="1" fill="hold" grpId="1" nodeType="withEffect">
                                      <p:stCondLst>
                                        <p:cond delay="4700"/>
                                      </p:stCondLst>
                                      <p:childTnLst>
                                        <p:animScale>
                                          <p:cBhvr>
                                            <p:cTn id="129" dur="150" fill="hold"/>
                                            <p:tgtEl>
                                              <p:spTgt spid="133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0" presetID="53" presetClass="entr" presetSubtype="16" fill="hold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2" dur="300" fill="hold"/>
                                            <p:tgtEl>
                                              <p:spTgt spid="133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133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4" dur="300"/>
                                            <p:tgtEl>
                                              <p:spTgt spid="133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6" presetClass="emph" presetSubtype="0" autoRev="1" fill="hold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animScale>
                                          <p:cBhvr>
                                            <p:cTn id="136" dur="150" fill="hold"/>
                                            <p:tgtEl>
                                              <p:spTgt spid="133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14" grpId="0"/>
          <p:bldP spid="13315" grpId="0" animBg="1"/>
          <p:bldP spid="13316" grpId="0" animBg="1"/>
          <p:bldP spid="13317" grpId="0" animBg="1"/>
          <p:bldP spid="13318" grpId="0" animBg="1"/>
          <p:bldP spid="13319" grpId="0" animBg="1"/>
          <p:bldP spid="13320" grpId="0" animBg="1"/>
          <p:bldP spid="13321" grpId="0" animBg="1"/>
          <p:bldP spid="13322" grpId="0" animBg="1"/>
          <p:bldP spid="13323" grpId="0" animBg="1"/>
          <p:bldP spid="13324" grpId="0" animBg="1"/>
          <p:bldP spid="13324" grpId="1" animBg="1"/>
          <p:bldP spid="13325" grpId="0" animBg="1"/>
          <p:bldP spid="13325" grpId="1" animBg="1"/>
          <p:bldP spid="13326" grpId="0" animBg="1"/>
          <p:bldP spid="13326" grpId="1" animBg="1"/>
          <p:bldP spid="13327" grpId="0" animBg="1"/>
          <p:bldP spid="13327" grpId="1" animBg="1"/>
          <p:bldP spid="13328" grpId="0" animBg="1"/>
          <p:bldP spid="13328" grpId="1" animBg="1"/>
          <p:bldP spid="13329" grpId="0" animBg="1"/>
          <p:bldP spid="13329" grpId="1" animBg="1"/>
          <p:bldP spid="13330" grpId="0" animBg="1"/>
          <p:bldP spid="13330" grpId="1" animBg="1"/>
          <p:bldP spid="13349" grpId="0" animBg="1"/>
          <p:bldP spid="13349" grpId="1" animBg="1"/>
          <p:bldP spid="13353" grpId="0" animBg="1"/>
          <p:bldP spid="13353" grpId="1" animBg="1"/>
          <p:bldP spid="13359" grpId="0" animBg="1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52450" y="1836738"/>
            <a:ext cx="446088" cy="1884362"/>
            <a:chOff x="552450" y="1836738"/>
            <a:chExt cx="446088" cy="1884362"/>
          </a:xfrm>
        </p:grpSpPr>
        <p:sp>
          <p:nvSpPr>
            <p:cNvPr id="16386" name="Freeform 2"/>
            <p:cNvSpPr/>
            <p:nvPr/>
          </p:nvSpPr>
          <p:spPr bwMode="auto">
            <a:xfrm>
              <a:off x="552450" y="1836738"/>
              <a:ext cx="446088" cy="128587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87" name="Freeform 3"/>
            <p:cNvSpPr/>
            <p:nvPr/>
          </p:nvSpPr>
          <p:spPr bwMode="auto">
            <a:xfrm>
              <a:off x="552450" y="2032000"/>
              <a:ext cx="446088" cy="128588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88" name="Freeform 4"/>
            <p:cNvSpPr/>
            <p:nvPr/>
          </p:nvSpPr>
          <p:spPr bwMode="auto">
            <a:xfrm>
              <a:off x="552450" y="2227263"/>
              <a:ext cx="446088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89" name="Freeform 5"/>
            <p:cNvSpPr/>
            <p:nvPr/>
          </p:nvSpPr>
          <p:spPr bwMode="auto">
            <a:xfrm>
              <a:off x="552450" y="2422525"/>
              <a:ext cx="446088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90" name="Freeform 6"/>
            <p:cNvSpPr/>
            <p:nvPr/>
          </p:nvSpPr>
          <p:spPr bwMode="auto">
            <a:xfrm>
              <a:off x="552450" y="2617788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91" name="Freeform 7"/>
            <p:cNvSpPr/>
            <p:nvPr/>
          </p:nvSpPr>
          <p:spPr bwMode="auto">
            <a:xfrm>
              <a:off x="552450" y="2813050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92" name="Freeform 8"/>
            <p:cNvSpPr/>
            <p:nvPr/>
          </p:nvSpPr>
          <p:spPr bwMode="auto">
            <a:xfrm>
              <a:off x="552450" y="3008313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93" name="Freeform 9"/>
            <p:cNvSpPr/>
            <p:nvPr/>
          </p:nvSpPr>
          <p:spPr bwMode="auto">
            <a:xfrm>
              <a:off x="552450" y="3203575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94" name="Freeform 10"/>
            <p:cNvSpPr/>
            <p:nvPr/>
          </p:nvSpPr>
          <p:spPr bwMode="auto">
            <a:xfrm>
              <a:off x="552450" y="3397250"/>
              <a:ext cx="446088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95" name="Freeform 11"/>
            <p:cNvSpPr/>
            <p:nvPr/>
          </p:nvSpPr>
          <p:spPr bwMode="auto">
            <a:xfrm>
              <a:off x="552450" y="3592513"/>
              <a:ext cx="446088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125538" y="1836738"/>
            <a:ext cx="446087" cy="1884362"/>
            <a:chOff x="1125538" y="1836738"/>
            <a:chExt cx="446087" cy="1884362"/>
          </a:xfrm>
        </p:grpSpPr>
        <p:sp>
          <p:nvSpPr>
            <p:cNvPr id="16396" name="Freeform 12"/>
            <p:cNvSpPr/>
            <p:nvPr/>
          </p:nvSpPr>
          <p:spPr bwMode="auto">
            <a:xfrm>
              <a:off x="1125538" y="1836738"/>
              <a:ext cx="446087" cy="128587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97" name="Freeform 13"/>
            <p:cNvSpPr/>
            <p:nvPr/>
          </p:nvSpPr>
          <p:spPr bwMode="auto">
            <a:xfrm>
              <a:off x="1125538" y="2032000"/>
              <a:ext cx="446087" cy="128588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98" name="Freeform 14"/>
            <p:cNvSpPr/>
            <p:nvPr/>
          </p:nvSpPr>
          <p:spPr bwMode="auto">
            <a:xfrm>
              <a:off x="1125538" y="2227263"/>
              <a:ext cx="446087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399" name="Freeform 15"/>
            <p:cNvSpPr/>
            <p:nvPr/>
          </p:nvSpPr>
          <p:spPr bwMode="auto">
            <a:xfrm>
              <a:off x="1125538" y="2422525"/>
              <a:ext cx="446087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00" name="Freeform 16"/>
            <p:cNvSpPr/>
            <p:nvPr/>
          </p:nvSpPr>
          <p:spPr bwMode="auto">
            <a:xfrm>
              <a:off x="1125538" y="2617788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01" name="Freeform 17"/>
            <p:cNvSpPr/>
            <p:nvPr/>
          </p:nvSpPr>
          <p:spPr bwMode="auto">
            <a:xfrm>
              <a:off x="1125538" y="2813050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02" name="Freeform 18"/>
            <p:cNvSpPr/>
            <p:nvPr/>
          </p:nvSpPr>
          <p:spPr bwMode="auto">
            <a:xfrm>
              <a:off x="1125538" y="3008313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03" name="Freeform 19"/>
            <p:cNvSpPr/>
            <p:nvPr/>
          </p:nvSpPr>
          <p:spPr bwMode="auto">
            <a:xfrm>
              <a:off x="1125538" y="3203575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04" name="Freeform 20"/>
            <p:cNvSpPr/>
            <p:nvPr/>
          </p:nvSpPr>
          <p:spPr bwMode="auto">
            <a:xfrm>
              <a:off x="1125538" y="3397250"/>
              <a:ext cx="446087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05" name="Freeform 21"/>
            <p:cNvSpPr/>
            <p:nvPr/>
          </p:nvSpPr>
          <p:spPr bwMode="auto">
            <a:xfrm>
              <a:off x="1125538" y="3592513"/>
              <a:ext cx="446087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700213" y="1836738"/>
            <a:ext cx="446087" cy="1884362"/>
            <a:chOff x="1700213" y="1836738"/>
            <a:chExt cx="446087" cy="1884362"/>
          </a:xfrm>
        </p:grpSpPr>
        <p:sp>
          <p:nvSpPr>
            <p:cNvPr id="16406" name="Freeform 22"/>
            <p:cNvSpPr/>
            <p:nvPr/>
          </p:nvSpPr>
          <p:spPr bwMode="auto">
            <a:xfrm>
              <a:off x="1700213" y="1836738"/>
              <a:ext cx="446087" cy="128587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07" name="Freeform 23"/>
            <p:cNvSpPr/>
            <p:nvPr/>
          </p:nvSpPr>
          <p:spPr bwMode="auto">
            <a:xfrm>
              <a:off x="1700213" y="2032000"/>
              <a:ext cx="446087" cy="128588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08" name="Freeform 24"/>
            <p:cNvSpPr/>
            <p:nvPr/>
          </p:nvSpPr>
          <p:spPr bwMode="auto">
            <a:xfrm>
              <a:off x="1700213" y="2227263"/>
              <a:ext cx="446087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09" name="Freeform 25"/>
            <p:cNvSpPr/>
            <p:nvPr/>
          </p:nvSpPr>
          <p:spPr bwMode="auto">
            <a:xfrm>
              <a:off x="1700213" y="2422525"/>
              <a:ext cx="446087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10" name="Freeform 26"/>
            <p:cNvSpPr/>
            <p:nvPr/>
          </p:nvSpPr>
          <p:spPr bwMode="auto">
            <a:xfrm>
              <a:off x="1700213" y="2617788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11" name="Freeform 27"/>
            <p:cNvSpPr/>
            <p:nvPr/>
          </p:nvSpPr>
          <p:spPr bwMode="auto">
            <a:xfrm>
              <a:off x="1700213" y="2813050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12" name="Freeform 28"/>
            <p:cNvSpPr/>
            <p:nvPr/>
          </p:nvSpPr>
          <p:spPr bwMode="auto">
            <a:xfrm>
              <a:off x="1700213" y="3008313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13" name="Freeform 29"/>
            <p:cNvSpPr/>
            <p:nvPr/>
          </p:nvSpPr>
          <p:spPr bwMode="auto">
            <a:xfrm>
              <a:off x="1700213" y="3203575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14" name="Freeform 30"/>
            <p:cNvSpPr/>
            <p:nvPr/>
          </p:nvSpPr>
          <p:spPr bwMode="auto">
            <a:xfrm>
              <a:off x="1700213" y="3397250"/>
              <a:ext cx="446087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15" name="Freeform 31"/>
            <p:cNvSpPr/>
            <p:nvPr/>
          </p:nvSpPr>
          <p:spPr bwMode="auto">
            <a:xfrm>
              <a:off x="1700213" y="3592513"/>
              <a:ext cx="446087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273300" y="1836738"/>
            <a:ext cx="446088" cy="1884362"/>
            <a:chOff x="2273300" y="1836738"/>
            <a:chExt cx="446088" cy="1884362"/>
          </a:xfrm>
        </p:grpSpPr>
        <p:sp>
          <p:nvSpPr>
            <p:cNvPr id="16416" name="Freeform 32"/>
            <p:cNvSpPr/>
            <p:nvPr/>
          </p:nvSpPr>
          <p:spPr bwMode="auto">
            <a:xfrm>
              <a:off x="2273300" y="1836738"/>
              <a:ext cx="446088" cy="128587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17" name="Freeform 33"/>
            <p:cNvSpPr/>
            <p:nvPr/>
          </p:nvSpPr>
          <p:spPr bwMode="auto">
            <a:xfrm>
              <a:off x="2273300" y="2032000"/>
              <a:ext cx="446088" cy="128588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18" name="Freeform 34"/>
            <p:cNvSpPr/>
            <p:nvPr/>
          </p:nvSpPr>
          <p:spPr bwMode="auto">
            <a:xfrm>
              <a:off x="2273300" y="2227263"/>
              <a:ext cx="446088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19" name="Freeform 35"/>
            <p:cNvSpPr/>
            <p:nvPr/>
          </p:nvSpPr>
          <p:spPr bwMode="auto">
            <a:xfrm>
              <a:off x="2273300" y="2422525"/>
              <a:ext cx="446088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20" name="Freeform 36"/>
            <p:cNvSpPr/>
            <p:nvPr/>
          </p:nvSpPr>
          <p:spPr bwMode="auto">
            <a:xfrm>
              <a:off x="2273300" y="2617788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21" name="Freeform 37"/>
            <p:cNvSpPr/>
            <p:nvPr/>
          </p:nvSpPr>
          <p:spPr bwMode="auto">
            <a:xfrm>
              <a:off x="2273300" y="2813050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22" name="Freeform 38"/>
            <p:cNvSpPr/>
            <p:nvPr/>
          </p:nvSpPr>
          <p:spPr bwMode="auto">
            <a:xfrm>
              <a:off x="2273300" y="3008313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23" name="Freeform 39"/>
            <p:cNvSpPr/>
            <p:nvPr/>
          </p:nvSpPr>
          <p:spPr bwMode="auto">
            <a:xfrm>
              <a:off x="2273300" y="3203575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24" name="Freeform 40"/>
            <p:cNvSpPr/>
            <p:nvPr/>
          </p:nvSpPr>
          <p:spPr bwMode="auto">
            <a:xfrm>
              <a:off x="2273300" y="3397250"/>
              <a:ext cx="446088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25" name="Freeform 41"/>
            <p:cNvSpPr/>
            <p:nvPr/>
          </p:nvSpPr>
          <p:spPr bwMode="auto">
            <a:xfrm>
              <a:off x="2273300" y="3592513"/>
              <a:ext cx="446088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847975" y="1836738"/>
            <a:ext cx="446088" cy="1884362"/>
            <a:chOff x="2847975" y="1836738"/>
            <a:chExt cx="446088" cy="1884362"/>
          </a:xfrm>
        </p:grpSpPr>
        <p:sp>
          <p:nvSpPr>
            <p:cNvPr id="16426" name="Freeform 42"/>
            <p:cNvSpPr/>
            <p:nvPr/>
          </p:nvSpPr>
          <p:spPr bwMode="auto">
            <a:xfrm>
              <a:off x="2847975" y="1836738"/>
              <a:ext cx="446088" cy="128587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27" name="Freeform 43"/>
            <p:cNvSpPr/>
            <p:nvPr/>
          </p:nvSpPr>
          <p:spPr bwMode="auto">
            <a:xfrm>
              <a:off x="2847975" y="2032000"/>
              <a:ext cx="446088" cy="128588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28" name="Freeform 44"/>
            <p:cNvSpPr/>
            <p:nvPr/>
          </p:nvSpPr>
          <p:spPr bwMode="auto">
            <a:xfrm>
              <a:off x="2847975" y="2227263"/>
              <a:ext cx="446088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29" name="Freeform 45"/>
            <p:cNvSpPr/>
            <p:nvPr/>
          </p:nvSpPr>
          <p:spPr bwMode="auto">
            <a:xfrm>
              <a:off x="2847975" y="2422525"/>
              <a:ext cx="446088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30" name="Freeform 46"/>
            <p:cNvSpPr/>
            <p:nvPr/>
          </p:nvSpPr>
          <p:spPr bwMode="auto">
            <a:xfrm>
              <a:off x="2847975" y="2617788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31" name="Freeform 47"/>
            <p:cNvSpPr/>
            <p:nvPr/>
          </p:nvSpPr>
          <p:spPr bwMode="auto">
            <a:xfrm>
              <a:off x="2847975" y="2813050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32" name="Freeform 48"/>
            <p:cNvSpPr/>
            <p:nvPr/>
          </p:nvSpPr>
          <p:spPr bwMode="auto">
            <a:xfrm>
              <a:off x="2847975" y="3008313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33" name="Freeform 49"/>
            <p:cNvSpPr/>
            <p:nvPr/>
          </p:nvSpPr>
          <p:spPr bwMode="auto">
            <a:xfrm>
              <a:off x="2847975" y="3203575"/>
              <a:ext cx="446088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34" name="Freeform 50"/>
            <p:cNvSpPr/>
            <p:nvPr/>
          </p:nvSpPr>
          <p:spPr bwMode="auto">
            <a:xfrm>
              <a:off x="2847975" y="3397250"/>
              <a:ext cx="446088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35" name="Freeform 51"/>
            <p:cNvSpPr/>
            <p:nvPr/>
          </p:nvSpPr>
          <p:spPr bwMode="auto">
            <a:xfrm>
              <a:off x="2847975" y="3592513"/>
              <a:ext cx="446088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421063" y="1836738"/>
            <a:ext cx="446087" cy="1884362"/>
            <a:chOff x="3421063" y="1836738"/>
            <a:chExt cx="446087" cy="1884362"/>
          </a:xfrm>
        </p:grpSpPr>
        <p:sp>
          <p:nvSpPr>
            <p:cNvPr id="16436" name="Freeform 52"/>
            <p:cNvSpPr/>
            <p:nvPr/>
          </p:nvSpPr>
          <p:spPr bwMode="auto">
            <a:xfrm>
              <a:off x="3421063" y="1836738"/>
              <a:ext cx="446087" cy="128587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37" name="Freeform 53"/>
            <p:cNvSpPr/>
            <p:nvPr/>
          </p:nvSpPr>
          <p:spPr bwMode="auto">
            <a:xfrm>
              <a:off x="3421063" y="2032000"/>
              <a:ext cx="446087" cy="128588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38" name="Freeform 54"/>
            <p:cNvSpPr/>
            <p:nvPr/>
          </p:nvSpPr>
          <p:spPr bwMode="auto">
            <a:xfrm>
              <a:off x="3421063" y="2227263"/>
              <a:ext cx="446087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39" name="Freeform 55"/>
            <p:cNvSpPr/>
            <p:nvPr/>
          </p:nvSpPr>
          <p:spPr bwMode="auto">
            <a:xfrm>
              <a:off x="3421063" y="2422525"/>
              <a:ext cx="446087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40" name="Freeform 56"/>
            <p:cNvSpPr/>
            <p:nvPr/>
          </p:nvSpPr>
          <p:spPr bwMode="auto">
            <a:xfrm>
              <a:off x="3421063" y="2617788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41" name="Freeform 57"/>
            <p:cNvSpPr/>
            <p:nvPr/>
          </p:nvSpPr>
          <p:spPr bwMode="auto">
            <a:xfrm>
              <a:off x="3421063" y="2813050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42" name="Freeform 58"/>
            <p:cNvSpPr/>
            <p:nvPr/>
          </p:nvSpPr>
          <p:spPr bwMode="auto">
            <a:xfrm>
              <a:off x="3421063" y="3008313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43" name="Freeform 59"/>
            <p:cNvSpPr/>
            <p:nvPr/>
          </p:nvSpPr>
          <p:spPr bwMode="auto">
            <a:xfrm>
              <a:off x="3421063" y="3203575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44" name="Freeform 60"/>
            <p:cNvSpPr/>
            <p:nvPr/>
          </p:nvSpPr>
          <p:spPr bwMode="auto">
            <a:xfrm>
              <a:off x="3421063" y="3397250"/>
              <a:ext cx="446087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45" name="Freeform 61"/>
            <p:cNvSpPr/>
            <p:nvPr/>
          </p:nvSpPr>
          <p:spPr bwMode="auto">
            <a:xfrm>
              <a:off x="3421063" y="3592513"/>
              <a:ext cx="446087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995738" y="1836738"/>
            <a:ext cx="446087" cy="1884362"/>
            <a:chOff x="3995738" y="1836738"/>
            <a:chExt cx="446087" cy="1884362"/>
          </a:xfrm>
        </p:grpSpPr>
        <p:sp>
          <p:nvSpPr>
            <p:cNvPr id="16446" name="Freeform 62"/>
            <p:cNvSpPr/>
            <p:nvPr/>
          </p:nvSpPr>
          <p:spPr bwMode="auto">
            <a:xfrm>
              <a:off x="3995738" y="1836738"/>
              <a:ext cx="446087" cy="128587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47" name="Freeform 63"/>
            <p:cNvSpPr/>
            <p:nvPr/>
          </p:nvSpPr>
          <p:spPr bwMode="auto">
            <a:xfrm>
              <a:off x="3995738" y="2032000"/>
              <a:ext cx="446087" cy="128588"/>
            </a:xfrm>
            <a:custGeom>
              <a:avLst/>
              <a:gdLst>
                <a:gd name="T0" fmla="*/ 199 w 199"/>
                <a:gd name="T1" fmla="*/ 45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5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5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5"/>
                  </a:lnTo>
                  <a:close/>
                </a:path>
              </a:pathLst>
            </a:custGeom>
            <a:solidFill>
              <a:srgbClr val="FFFDE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48" name="Freeform 64"/>
            <p:cNvSpPr/>
            <p:nvPr/>
          </p:nvSpPr>
          <p:spPr bwMode="auto">
            <a:xfrm>
              <a:off x="3995738" y="2227263"/>
              <a:ext cx="446087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49" name="Freeform 65"/>
            <p:cNvSpPr/>
            <p:nvPr/>
          </p:nvSpPr>
          <p:spPr bwMode="auto">
            <a:xfrm>
              <a:off x="3995738" y="2422525"/>
              <a:ext cx="446087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50" name="Freeform 66"/>
            <p:cNvSpPr/>
            <p:nvPr/>
          </p:nvSpPr>
          <p:spPr bwMode="auto">
            <a:xfrm>
              <a:off x="3995738" y="2617788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51" name="Freeform 67"/>
            <p:cNvSpPr/>
            <p:nvPr/>
          </p:nvSpPr>
          <p:spPr bwMode="auto">
            <a:xfrm>
              <a:off x="3995738" y="2813050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52" name="Freeform 68"/>
            <p:cNvSpPr/>
            <p:nvPr/>
          </p:nvSpPr>
          <p:spPr bwMode="auto">
            <a:xfrm>
              <a:off x="3995738" y="3008313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53" name="Freeform 69"/>
            <p:cNvSpPr/>
            <p:nvPr/>
          </p:nvSpPr>
          <p:spPr bwMode="auto">
            <a:xfrm>
              <a:off x="3995738" y="3203575"/>
              <a:ext cx="446087" cy="127000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54" name="Freeform 70"/>
            <p:cNvSpPr/>
            <p:nvPr/>
          </p:nvSpPr>
          <p:spPr bwMode="auto">
            <a:xfrm>
              <a:off x="3995738" y="3397250"/>
              <a:ext cx="446087" cy="128588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455" name="Freeform 71"/>
            <p:cNvSpPr/>
            <p:nvPr/>
          </p:nvSpPr>
          <p:spPr bwMode="auto">
            <a:xfrm>
              <a:off x="3995738" y="3592513"/>
              <a:ext cx="446087" cy="128587"/>
            </a:xfrm>
            <a:custGeom>
              <a:avLst/>
              <a:gdLst>
                <a:gd name="T0" fmla="*/ 199 w 199"/>
                <a:gd name="T1" fmla="*/ 46 h 57"/>
                <a:gd name="T2" fmla="*/ 188 w 199"/>
                <a:gd name="T3" fmla="*/ 57 h 57"/>
                <a:gd name="T4" fmla="*/ 11 w 199"/>
                <a:gd name="T5" fmla="*/ 57 h 57"/>
                <a:gd name="T6" fmla="*/ 0 w 199"/>
                <a:gd name="T7" fmla="*/ 46 h 57"/>
                <a:gd name="T8" fmla="*/ 0 w 199"/>
                <a:gd name="T9" fmla="*/ 11 h 57"/>
                <a:gd name="T10" fmla="*/ 11 w 199"/>
                <a:gd name="T11" fmla="*/ 0 h 57"/>
                <a:gd name="T12" fmla="*/ 188 w 199"/>
                <a:gd name="T13" fmla="*/ 0 h 57"/>
                <a:gd name="T14" fmla="*/ 199 w 199"/>
                <a:gd name="T15" fmla="*/ 11 h 57"/>
                <a:gd name="T16" fmla="*/ 199 w 199"/>
                <a:gd name="T17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7">
                  <a:moveTo>
                    <a:pt x="199" y="46"/>
                  </a:moveTo>
                  <a:cubicBezTo>
                    <a:pt x="199" y="52"/>
                    <a:pt x="194" y="57"/>
                    <a:pt x="188" y="57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5" y="57"/>
                    <a:pt x="0" y="52"/>
                    <a:pt x="0" y="4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4" y="0"/>
                    <a:pt x="199" y="5"/>
                    <a:pt x="199" y="11"/>
                  </a:cubicBezTo>
                  <a:lnTo>
                    <a:pt x="199" y="46"/>
                  </a:lnTo>
                  <a:close/>
                </a:path>
              </a:pathLst>
            </a:custGeom>
            <a:solidFill>
              <a:srgbClr val="E4402F"/>
            </a:solidFill>
            <a:ln w="9525" cmpd="sng">
              <a:solidFill>
                <a:srgbClr val="CBAB89"/>
              </a:solidFill>
              <a:round/>
            </a:ln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6456" name="Rectangle 72"/>
          <p:cNvSpPr>
            <a:spLocks noChangeArrowheads="1"/>
          </p:cNvSpPr>
          <p:nvPr/>
        </p:nvSpPr>
        <p:spPr bwMode="auto">
          <a:xfrm>
            <a:off x="667276" y="3849688"/>
            <a:ext cx="219612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zh-CN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SUN</a:t>
            </a:r>
            <a:endParaRPr lang="zh-CN" altLang="zh-CN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457" name="Rectangle 73"/>
          <p:cNvSpPr>
            <a:spLocks noChangeArrowheads="1"/>
          </p:cNvSpPr>
          <p:nvPr/>
        </p:nvSpPr>
        <p:spPr bwMode="auto">
          <a:xfrm>
            <a:off x="1235368" y="3849688"/>
            <a:ext cx="267702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zh-CN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MON</a:t>
            </a:r>
            <a:endParaRPr lang="zh-CN" altLang="zh-CN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458" name="Rectangle 74"/>
          <p:cNvSpPr>
            <a:spLocks noChangeArrowheads="1"/>
          </p:cNvSpPr>
          <p:nvPr/>
        </p:nvSpPr>
        <p:spPr bwMode="auto">
          <a:xfrm>
            <a:off x="1828800" y="3849688"/>
            <a:ext cx="190500" cy="122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zh-CN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TUE</a:t>
            </a:r>
            <a:endParaRPr lang="zh-CN" altLang="zh-CN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459" name="Rectangle 75"/>
          <p:cNvSpPr>
            <a:spLocks noChangeArrowheads="1"/>
          </p:cNvSpPr>
          <p:nvPr/>
        </p:nvSpPr>
        <p:spPr bwMode="auto">
          <a:xfrm>
            <a:off x="2381250" y="3849688"/>
            <a:ext cx="236538" cy="122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zh-CN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WED</a:t>
            </a:r>
            <a:endParaRPr lang="zh-CN" altLang="zh-CN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460" name="Rectangle 76"/>
          <p:cNvSpPr>
            <a:spLocks noChangeArrowheads="1"/>
          </p:cNvSpPr>
          <p:nvPr/>
        </p:nvSpPr>
        <p:spPr bwMode="auto">
          <a:xfrm>
            <a:off x="2988216" y="3849688"/>
            <a:ext cx="216406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zh-CN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THU</a:t>
            </a:r>
            <a:endParaRPr lang="zh-CN" altLang="zh-CN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461" name="Rectangle 77"/>
          <p:cNvSpPr>
            <a:spLocks noChangeArrowheads="1"/>
          </p:cNvSpPr>
          <p:nvPr/>
        </p:nvSpPr>
        <p:spPr bwMode="auto">
          <a:xfrm>
            <a:off x="3556851" y="3849688"/>
            <a:ext cx="152286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zh-CN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FRI</a:t>
            </a:r>
            <a:endParaRPr lang="zh-CN" altLang="zh-CN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462" name="Rectangle 78"/>
          <p:cNvSpPr>
            <a:spLocks noChangeArrowheads="1"/>
          </p:cNvSpPr>
          <p:nvPr/>
        </p:nvSpPr>
        <p:spPr bwMode="auto">
          <a:xfrm>
            <a:off x="4127500" y="3849688"/>
            <a:ext cx="188913" cy="122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zh-CN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SAT</a:t>
            </a:r>
            <a:endParaRPr lang="zh-CN" altLang="zh-CN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463" name="Rectangle 79"/>
          <p:cNvSpPr>
            <a:spLocks noChangeArrowheads="1"/>
          </p:cNvSpPr>
          <p:nvPr/>
        </p:nvSpPr>
        <p:spPr bwMode="auto">
          <a:xfrm>
            <a:off x="4932363" y="1562100"/>
            <a:ext cx="3671887" cy="1255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</a:rPr>
              <a:t>WHAT MAKES US</a:t>
            </a:r>
            <a:r>
              <a:rPr lang="zh-CN" altLang="en-US" sz="10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zh-CN" altLang="en-US" sz="1000" b="1" dirty="0">
                <a:solidFill>
                  <a:srgbClr val="E4402F"/>
                </a:solidFill>
              </a:rPr>
              <a:t>DIFFERENT</a:t>
            </a:r>
            <a:r>
              <a:rPr lang="zh-CN" altLang="en-US" sz="10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</a:rPr>
              <a:t>?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zh-CN" alt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464" name="Text Box 80"/>
          <p:cNvSpPr txBox="1">
            <a:spLocks noChangeArrowheads="1"/>
          </p:cNvSpPr>
          <p:nvPr/>
        </p:nvSpPr>
        <p:spPr bwMode="auto">
          <a:xfrm>
            <a:off x="5035550" y="2978150"/>
            <a:ext cx="98296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>
                <a:solidFill>
                  <a:srgbClr val="E4402F"/>
                </a:solidFill>
              </a:rPr>
              <a:t>75%</a:t>
            </a:r>
            <a:endParaRPr lang="zh-CN" altLang="zh-CN" sz="3600">
              <a:solidFill>
                <a:srgbClr val="E4402F"/>
              </a:solidFill>
            </a:endParaRPr>
          </a:p>
        </p:txBody>
      </p:sp>
      <p:sp>
        <p:nvSpPr>
          <p:cNvPr id="16465" name="Rectangle 81"/>
          <p:cNvSpPr>
            <a:spLocks noChangeArrowheads="1"/>
          </p:cNvSpPr>
          <p:nvPr/>
        </p:nvSpPr>
        <p:spPr bwMode="auto">
          <a:xfrm>
            <a:off x="4819650" y="3611563"/>
            <a:ext cx="151288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000" b="1" dirty="0">
                <a:solidFill>
                  <a:srgbClr val="E4402F"/>
                </a:solidFill>
              </a:rPr>
              <a:t>Weekday Sales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pPr algn="ctr"/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466" name="Text Box 82"/>
          <p:cNvSpPr txBox="1">
            <a:spLocks noChangeArrowheads="1"/>
          </p:cNvSpPr>
          <p:nvPr/>
        </p:nvSpPr>
        <p:spPr bwMode="auto">
          <a:xfrm>
            <a:off x="6750050" y="2978150"/>
            <a:ext cx="98296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>
                <a:solidFill>
                  <a:srgbClr val="E4402F"/>
                </a:solidFill>
              </a:rPr>
              <a:t>89%</a:t>
            </a:r>
            <a:endParaRPr lang="zh-CN" altLang="zh-CN" sz="3600">
              <a:solidFill>
                <a:srgbClr val="E4402F"/>
              </a:solidFill>
            </a:endParaRPr>
          </a:p>
        </p:txBody>
      </p:sp>
      <p:sp>
        <p:nvSpPr>
          <p:cNvPr id="16467" name="Rectangle 83"/>
          <p:cNvSpPr>
            <a:spLocks noChangeArrowheads="1"/>
          </p:cNvSpPr>
          <p:nvPr/>
        </p:nvSpPr>
        <p:spPr bwMode="auto">
          <a:xfrm>
            <a:off x="6534150" y="3611563"/>
            <a:ext cx="151288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000" b="1" dirty="0">
                <a:solidFill>
                  <a:srgbClr val="E4402F"/>
                </a:solidFill>
              </a:rPr>
              <a:t>Weekend Sales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pPr algn="ctr"/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64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64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4" dur="750" fill="hold"/>
                                            <p:tgtEl>
                                              <p:spTgt spid="164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164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 p14:presetBounceEnd="6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1" dur="750" fill="hold"/>
                                            <p:tgtEl>
                                              <p:spTgt spid="164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" dur="750" fill="hold"/>
                                            <p:tgtEl>
                                              <p:spTgt spid="164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grpId="0" nodeType="withEffect" p14:presetBounceEnd="6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164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9" dur="750" fill="hold"/>
                                            <p:tgtEl>
                                              <p:spTgt spid="164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4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2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 p14:presetBounceEnd="6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164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164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4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fill="hold" grpId="0" nodeType="withEffect" p14:presetBounceEnd="6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2" dur="750" fill="hold"/>
                                            <p:tgtEl>
                                              <p:spTgt spid="164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164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grpId="0" nodeType="withEffect" p14:presetBounceEnd="60000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9" dur="750" fill="hold"/>
                                            <p:tgtEl>
                                              <p:spTgt spid="164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0" dur="750" fill="hold"/>
                                            <p:tgtEl>
                                              <p:spTgt spid="164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4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3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 p14:presetBounceEnd="60000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6" dur="750" fill="hold"/>
                                            <p:tgtEl>
                                              <p:spTgt spid="164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7" dur="750" fill="hold"/>
                                            <p:tgtEl>
                                              <p:spTgt spid="164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 p14:presetBounceEnd="6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0" dur="750" fill="hold"/>
                                            <p:tgtEl>
                                              <p:spTgt spid="164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1" dur="750" fill="hold"/>
                                            <p:tgtEl>
                                              <p:spTgt spid="164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2" fill="hold" grpId="0" nodeType="withEffect" p14:presetBounceEnd="6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4" dur="750" fill="hold"/>
                                            <p:tgtEl>
                                              <p:spTgt spid="164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5" dur="750" fill="hold"/>
                                            <p:tgtEl>
                                              <p:spTgt spid="164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2" fill="hold" grpId="0" nodeType="withEffect" p14:presetBounceEnd="60000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8" dur="750" fill="hold"/>
                                            <p:tgtEl>
                                              <p:spTgt spid="164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9" dur="750" fill="hold"/>
                                            <p:tgtEl>
                                              <p:spTgt spid="164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2" fill="hold" grpId="0" nodeType="withEffect" p14:presetBounceEnd="60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2" dur="750" fill="hold"/>
                                            <p:tgtEl>
                                              <p:spTgt spid="164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3" dur="750" fill="hold"/>
                                            <p:tgtEl>
                                              <p:spTgt spid="164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456" grpId="0"/>
          <p:bldP spid="16457" grpId="0"/>
          <p:bldP spid="16458" grpId="0"/>
          <p:bldP spid="16459" grpId="0"/>
          <p:bldP spid="16460" grpId="0"/>
          <p:bldP spid="16461" grpId="0"/>
          <p:bldP spid="16462" grpId="0"/>
          <p:bldP spid="16463" grpId="0"/>
          <p:bldP spid="16464" grpId="0"/>
          <p:bldP spid="16465" grpId="0"/>
          <p:bldP spid="16466" grpId="0"/>
          <p:bldP spid="1646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64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64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164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64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8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64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64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164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164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4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2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4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4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4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164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164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64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64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2" presetClass="entr" presetSubtype="4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3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2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750" fill="hold"/>
                                            <p:tgtEl>
                                              <p:spTgt spid="164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64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164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750" fill="hold"/>
                                            <p:tgtEl>
                                              <p:spTgt spid="164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2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64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750" fill="hold"/>
                                            <p:tgtEl>
                                              <p:spTgt spid="164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2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164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750" fill="hold"/>
                                            <p:tgtEl>
                                              <p:spTgt spid="164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2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64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750" fill="hold"/>
                                            <p:tgtEl>
                                              <p:spTgt spid="164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456" grpId="0"/>
          <p:bldP spid="16457" grpId="0"/>
          <p:bldP spid="16458" grpId="0"/>
          <p:bldP spid="16459" grpId="0"/>
          <p:bldP spid="16460" grpId="0"/>
          <p:bldP spid="16461" grpId="0"/>
          <p:bldP spid="16462" grpId="0"/>
          <p:bldP spid="16463" grpId="0"/>
          <p:bldP spid="16464" grpId="0"/>
          <p:bldP spid="16465" grpId="0"/>
          <p:bldP spid="16466" grpId="0"/>
          <p:bldP spid="16467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36290" y="985811"/>
            <a:ext cx="2271420" cy="3170291"/>
            <a:chOff x="4978782" y="1940457"/>
            <a:chExt cx="2271420" cy="3170291"/>
          </a:xfrm>
        </p:grpSpPr>
        <p:sp>
          <p:nvSpPr>
            <p:cNvPr id="2" name="椭圆 1"/>
            <p:cNvSpPr/>
            <p:nvPr/>
          </p:nvSpPr>
          <p:spPr>
            <a:xfrm>
              <a:off x="5206032" y="1940457"/>
              <a:ext cx="1816920" cy="1816920"/>
            </a:xfrm>
            <a:prstGeom prst="ellipse">
              <a:avLst/>
            </a:prstGeom>
            <a:solidFill>
              <a:srgbClr val="E440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04</a:t>
              </a:r>
              <a:endParaRPr lang="zh-CN" altLang="en-US" sz="4800" dirty="0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" name="TextBox 50"/>
            <p:cNvSpPr txBox="1"/>
            <p:nvPr/>
          </p:nvSpPr>
          <p:spPr>
            <a:xfrm>
              <a:off x="4978782" y="3956586"/>
              <a:ext cx="2271420" cy="11541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800" b="1" spc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目标展望</a:t>
              </a:r>
              <a:endParaRPr lang="en-US" altLang="zh-CN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pc="1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（对未来的规划）</a:t>
              </a:r>
              <a:endParaRPr lang="zh-CN" altLang="en-US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5" name="Freeform 7"/>
          <p:cNvSpPr/>
          <p:nvPr/>
        </p:nvSpPr>
        <p:spPr bwMode="auto">
          <a:xfrm>
            <a:off x="2139950" y="1989138"/>
            <a:ext cx="925513" cy="923925"/>
          </a:xfrm>
          <a:custGeom>
            <a:avLst/>
            <a:gdLst>
              <a:gd name="T0" fmla="*/ 0 w 307"/>
              <a:gd name="T1" fmla="*/ 307 h 307"/>
              <a:gd name="T2" fmla="*/ 307 w 307"/>
              <a:gd name="T3" fmla="*/ 307 h 307"/>
              <a:gd name="T4" fmla="*/ 0 w 307"/>
              <a:gd name="T5" fmla="*/ 0 h 307"/>
              <a:gd name="T6" fmla="*/ 0 w 307"/>
              <a:gd name="T7" fmla="*/ 307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7" h="307">
                <a:moveTo>
                  <a:pt x="0" y="307"/>
                </a:moveTo>
                <a:cubicBezTo>
                  <a:pt x="307" y="307"/>
                  <a:pt x="307" y="307"/>
                  <a:pt x="307" y="307"/>
                </a:cubicBezTo>
                <a:cubicBezTo>
                  <a:pt x="301" y="140"/>
                  <a:pt x="167" y="6"/>
                  <a:pt x="0" y="0"/>
                </a:cubicBezTo>
                <a:lnTo>
                  <a:pt x="0" y="307"/>
                </a:ln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16" name="Freeform 8"/>
          <p:cNvSpPr/>
          <p:nvPr/>
        </p:nvSpPr>
        <p:spPr bwMode="auto">
          <a:xfrm>
            <a:off x="1155700" y="1995488"/>
            <a:ext cx="923925" cy="923925"/>
          </a:xfrm>
          <a:custGeom>
            <a:avLst/>
            <a:gdLst>
              <a:gd name="T0" fmla="*/ 307 w 307"/>
              <a:gd name="T1" fmla="*/ 307 h 307"/>
              <a:gd name="T2" fmla="*/ 307 w 307"/>
              <a:gd name="T3" fmla="*/ 0 h 307"/>
              <a:gd name="T4" fmla="*/ 0 w 307"/>
              <a:gd name="T5" fmla="*/ 307 h 307"/>
              <a:gd name="T6" fmla="*/ 307 w 307"/>
              <a:gd name="T7" fmla="*/ 307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7" h="307">
                <a:moveTo>
                  <a:pt x="307" y="307"/>
                </a:moveTo>
                <a:cubicBezTo>
                  <a:pt x="307" y="0"/>
                  <a:pt x="307" y="0"/>
                  <a:pt x="307" y="0"/>
                </a:cubicBezTo>
                <a:cubicBezTo>
                  <a:pt x="140" y="6"/>
                  <a:pt x="6" y="140"/>
                  <a:pt x="0" y="307"/>
                </a:cubicBezTo>
                <a:lnTo>
                  <a:pt x="307" y="307"/>
                </a:lnTo>
                <a:close/>
              </a:path>
            </a:pathLst>
          </a:cu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17" name="Freeform 9"/>
          <p:cNvSpPr/>
          <p:nvPr/>
        </p:nvSpPr>
        <p:spPr bwMode="auto">
          <a:xfrm>
            <a:off x="3124200" y="2973388"/>
            <a:ext cx="925513" cy="923925"/>
          </a:xfrm>
          <a:custGeom>
            <a:avLst/>
            <a:gdLst>
              <a:gd name="T0" fmla="*/ 0 w 307"/>
              <a:gd name="T1" fmla="*/ 0 h 307"/>
              <a:gd name="T2" fmla="*/ 0 w 307"/>
              <a:gd name="T3" fmla="*/ 307 h 307"/>
              <a:gd name="T4" fmla="*/ 307 w 307"/>
              <a:gd name="T5" fmla="*/ 0 h 307"/>
              <a:gd name="T6" fmla="*/ 0 w 307"/>
              <a:gd name="T7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7" h="307">
                <a:moveTo>
                  <a:pt x="0" y="0"/>
                </a:moveTo>
                <a:cubicBezTo>
                  <a:pt x="0" y="307"/>
                  <a:pt x="0" y="307"/>
                  <a:pt x="0" y="307"/>
                </a:cubicBezTo>
                <a:cubicBezTo>
                  <a:pt x="167" y="301"/>
                  <a:pt x="301" y="167"/>
                  <a:pt x="307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18" name="Freeform 10"/>
          <p:cNvSpPr/>
          <p:nvPr/>
        </p:nvSpPr>
        <p:spPr bwMode="auto">
          <a:xfrm>
            <a:off x="2139950" y="2979738"/>
            <a:ext cx="925513" cy="923925"/>
          </a:xfrm>
          <a:custGeom>
            <a:avLst/>
            <a:gdLst>
              <a:gd name="T0" fmla="*/ 307 w 307"/>
              <a:gd name="T1" fmla="*/ 0 h 307"/>
              <a:gd name="T2" fmla="*/ 0 w 307"/>
              <a:gd name="T3" fmla="*/ 0 h 307"/>
              <a:gd name="T4" fmla="*/ 307 w 307"/>
              <a:gd name="T5" fmla="*/ 307 h 307"/>
              <a:gd name="T6" fmla="*/ 307 w 307"/>
              <a:gd name="T7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7" h="307">
                <a:moveTo>
                  <a:pt x="307" y="0"/>
                </a:moveTo>
                <a:cubicBezTo>
                  <a:pt x="0" y="0"/>
                  <a:pt x="0" y="0"/>
                  <a:pt x="0" y="0"/>
                </a:cubicBezTo>
                <a:cubicBezTo>
                  <a:pt x="6" y="167"/>
                  <a:pt x="140" y="301"/>
                  <a:pt x="307" y="307"/>
                </a:cubicBezTo>
                <a:lnTo>
                  <a:pt x="307" y="0"/>
                </a:lnTo>
                <a:close/>
              </a:path>
            </a:pathLst>
          </a:cu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19" name="Freeform 11"/>
          <p:cNvSpPr/>
          <p:nvPr/>
        </p:nvSpPr>
        <p:spPr bwMode="auto">
          <a:xfrm>
            <a:off x="4110038" y="1989138"/>
            <a:ext cx="923925" cy="923925"/>
          </a:xfrm>
          <a:custGeom>
            <a:avLst/>
            <a:gdLst>
              <a:gd name="T0" fmla="*/ 0 w 307"/>
              <a:gd name="T1" fmla="*/ 307 h 307"/>
              <a:gd name="T2" fmla="*/ 307 w 307"/>
              <a:gd name="T3" fmla="*/ 307 h 307"/>
              <a:gd name="T4" fmla="*/ 0 w 307"/>
              <a:gd name="T5" fmla="*/ 0 h 307"/>
              <a:gd name="T6" fmla="*/ 0 w 307"/>
              <a:gd name="T7" fmla="*/ 307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7" h="307">
                <a:moveTo>
                  <a:pt x="0" y="307"/>
                </a:moveTo>
                <a:cubicBezTo>
                  <a:pt x="307" y="307"/>
                  <a:pt x="307" y="307"/>
                  <a:pt x="307" y="307"/>
                </a:cubicBezTo>
                <a:cubicBezTo>
                  <a:pt x="302" y="140"/>
                  <a:pt x="167" y="6"/>
                  <a:pt x="0" y="0"/>
                </a:cubicBezTo>
                <a:lnTo>
                  <a:pt x="0" y="307"/>
                </a:ln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20" name="Freeform 12"/>
          <p:cNvSpPr/>
          <p:nvPr/>
        </p:nvSpPr>
        <p:spPr bwMode="auto">
          <a:xfrm>
            <a:off x="3124200" y="1995488"/>
            <a:ext cx="925513" cy="923925"/>
          </a:xfrm>
          <a:custGeom>
            <a:avLst/>
            <a:gdLst>
              <a:gd name="T0" fmla="*/ 307 w 307"/>
              <a:gd name="T1" fmla="*/ 307 h 307"/>
              <a:gd name="T2" fmla="*/ 307 w 307"/>
              <a:gd name="T3" fmla="*/ 0 h 307"/>
              <a:gd name="T4" fmla="*/ 0 w 307"/>
              <a:gd name="T5" fmla="*/ 307 h 307"/>
              <a:gd name="T6" fmla="*/ 307 w 307"/>
              <a:gd name="T7" fmla="*/ 307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7" h="307">
                <a:moveTo>
                  <a:pt x="307" y="307"/>
                </a:moveTo>
                <a:cubicBezTo>
                  <a:pt x="307" y="0"/>
                  <a:pt x="307" y="0"/>
                  <a:pt x="307" y="0"/>
                </a:cubicBezTo>
                <a:cubicBezTo>
                  <a:pt x="140" y="6"/>
                  <a:pt x="6" y="140"/>
                  <a:pt x="0" y="307"/>
                </a:cubicBezTo>
                <a:lnTo>
                  <a:pt x="307" y="307"/>
                </a:lnTo>
                <a:close/>
              </a:path>
            </a:pathLst>
          </a:cu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21" name="Freeform 13"/>
          <p:cNvSpPr/>
          <p:nvPr/>
        </p:nvSpPr>
        <p:spPr bwMode="auto">
          <a:xfrm>
            <a:off x="5097463" y="2973388"/>
            <a:ext cx="920750" cy="923925"/>
          </a:xfrm>
          <a:custGeom>
            <a:avLst/>
            <a:gdLst>
              <a:gd name="T0" fmla="*/ 0 w 306"/>
              <a:gd name="T1" fmla="*/ 0 h 307"/>
              <a:gd name="T2" fmla="*/ 0 w 306"/>
              <a:gd name="T3" fmla="*/ 307 h 307"/>
              <a:gd name="T4" fmla="*/ 306 w 306"/>
              <a:gd name="T5" fmla="*/ 0 h 307"/>
              <a:gd name="T6" fmla="*/ 0 w 306"/>
              <a:gd name="T7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6" h="307">
                <a:moveTo>
                  <a:pt x="0" y="0"/>
                </a:moveTo>
                <a:cubicBezTo>
                  <a:pt x="0" y="307"/>
                  <a:pt x="0" y="307"/>
                  <a:pt x="0" y="307"/>
                </a:cubicBezTo>
                <a:cubicBezTo>
                  <a:pt x="166" y="301"/>
                  <a:pt x="301" y="167"/>
                  <a:pt x="306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22" name="Freeform 14"/>
          <p:cNvSpPr/>
          <p:nvPr/>
        </p:nvSpPr>
        <p:spPr bwMode="auto">
          <a:xfrm>
            <a:off x="4110038" y="2979738"/>
            <a:ext cx="923925" cy="923925"/>
          </a:xfrm>
          <a:custGeom>
            <a:avLst/>
            <a:gdLst>
              <a:gd name="T0" fmla="*/ 307 w 307"/>
              <a:gd name="T1" fmla="*/ 0 h 307"/>
              <a:gd name="T2" fmla="*/ 0 w 307"/>
              <a:gd name="T3" fmla="*/ 0 h 307"/>
              <a:gd name="T4" fmla="*/ 307 w 307"/>
              <a:gd name="T5" fmla="*/ 307 h 307"/>
              <a:gd name="T6" fmla="*/ 307 w 307"/>
              <a:gd name="T7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7" h="307">
                <a:moveTo>
                  <a:pt x="307" y="0"/>
                </a:moveTo>
                <a:cubicBezTo>
                  <a:pt x="0" y="0"/>
                  <a:pt x="0" y="0"/>
                  <a:pt x="0" y="0"/>
                </a:cubicBezTo>
                <a:cubicBezTo>
                  <a:pt x="6" y="167"/>
                  <a:pt x="140" y="301"/>
                  <a:pt x="307" y="307"/>
                </a:cubicBezTo>
                <a:lnTo>
                  <a:pt x="307" y="0"/>
                </a:lnTo>
                <a:close/>
              </a:path>
            </a:pathLst>
          </a:cu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23" name="Freeform 15"/>
          <p:cNvSpPr/>
          <p:nvPr/>
        </p:nvSpPr>
        <p:spPr bwMode="auto">
          <a:xfrm>
            <a:off x="6084888" y="1995488"/>
            <a:ext cx="922337" cy="923925"/>
          </a:xfrm>
          <a:custGeom>
            <a:avLst/>
            <a:gdLst>
              <a:gd name="T0" fmla="*/ 0 w 306"/>
              <a:gd name="T1" fmla="*/ 307 h 307"/>
              <a:gd name="T2" fmla="*/ 306 w 306"/>
              <a:gd name="T3" fmla="*/ 307 h 307"/>
              <a:gd name="T4" fmla="*/ 0 w 306"/>
              <a:gd name="T5" fmla="*/ 0 h 307"/>
              <a:gd name="T6" fmla="*/ 0 w 306"/>
              <a:gd name="T7" fmla="*/ 307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6" h="307">
                <a:moveTo>
                  <a:pt x="0" y="307"/>
                </a:moveTo>
                <a:cubicBezTo>
                  <a:pt x="306" y="307"/>
                  <a:pt x="306" y="307"/>
                  <a:pt x="306" y="307"/>
                </a:cubicBezTo>
                <a:cubicBezTo>
                  <a:pt x="301" y="140"/>
                  <a:pt x="166" y="6"/>
                  <a:pt x="0" y="0"/>
                </a:cubicBezTo>
                <a:lnTo>
                  <a:pt x="0" y="307"/>
                </a:ln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24" name="Freeform 16"/>
          <p:cNvSpPr/>
          <p:nvPr/>
        </p:nvSpPr>
        <p:spPr bwMode="auto">
          <a:xfrm>
            <a:off x="5097463" y="1995488"/>
            <a:ext cx="920750" cy="923925"/>
          </a:xfrm>
          <a:custGeom>
            <a:avLst/>
            <a:gdLst>
              <a:gd name="T0" fmla="*/ 306 w 306"/>
              <a:gd name="T1" fmla="*/ 307 h 307"/>
              <a:gd name="T2" fmla="*/ 306 w 306"/>
              <a:gd name="T3" fmla="*/ 0 h 307"/>
              <a:gd name="T4" fmla="*/ 0 w 306"/>
              <a:gd name="T5" fmla="*/ 307 h 307"/>
              <a:gd name="T6" fmla="*/ 306 w 306"/>
              <a:gd name="T7" fmla="*/ 307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6" h="307">
                <a:moveTo>
                  <a:pt x="306" y="307"/>
                </a:moveTo>
                <a:cubicBezTo>
                  <a:pt x="306" y="0"/>
                  <a:pt x="306" y="0"/>
                  <a:pt x="306" y="0"/>
                </a:cubicBezTo>
                <a:cubicBezTo>
                  <a:pt x="139" y="6"/>
                  <a:pt x="5" y="140"/>
                  <a:pt x="0" y="307"/>
                </a:cubicBezTo>
                <a:lnTo>
                  <a:pt x="306" y="307"/>
                </a:lnTo>
                <a:close/>
              </a:path>
            </a:pathLst>
          </a:cu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25" name="Freeform 17"/>
          <p:cNvSpPr/>
          <p:nvPr/>
        </p:nvSpPr>
        <p:spPr bwMode="auto">
          <a:xfrm>
            <a:off x="7067550" y="2979738"/>
            <a:ext cx="920750" cy="923925"/>
          </a:xfrm>
          <a:custGeom>
            <a:avLst/>
            <a:gdLst>
              <a:gd name="T0" fmla="*/ 0 w 306"/>
              <a:gd name="T1" fmla="*/ 0 h 307"/>
              <a:gd name="T2" fmla="*/ 0 w 306"/>
              <a:gd name="T3" fmla="*/ 307 h 307"/>
              <a:gd name="T4" fmla="*/ 306 w 306"/>
              <a:gd name="T5" fmla="*/ 0 h 307"/>
              <a:gd name="T6" fmla="*/ 0 w 306"/>
              <a:gd name="T7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6" h="307">
                <a:moveTo>
                  <a:pt x="0" y="0"/>
                </a:moveTo>
                <a:cubicBezTo>
                  <a:pt x="0" y="307"/>
                  <a:pt x="0" y="307"/>
                  <a:pt x="0" y="307"/>
                </a:cubicBezTo>
                <a:cubicBezTo>
                  <a:pt x="167" y="301"/>
                  <a:pt x="301" y="167"/>
                  <a:pt x="306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26" name="Freeform 18"/>
          <p:cNvSpPr/>
          <p:nvPr/>
        </p:nvSpPr>
        <p:spPr bwMode="auto">
          <a:xfrm>
            <a:off x="6081713" y="2979738"/>
            <a:ext cx="922337" cy="923925"/>
          </a:xfrm>
          <a:custGeom>
            <a:avLst/>
            <a:gdLst>
              <a:gd name="T0" fmla="*/ 306 w 306"/>
              <a:gd name="T1" fmla="*/ 0 h 307"/>
              <a:gd name="T2" fmla="*/ 0 w 306"/>
              <a:gd name="T3" fmla="*/ 0 h 307"/>
              <a:gd name="T4" fmla="*/ 306 w 306"/>
              <a:gd name="T5" fmla="*/ 307 h 307"/>
              <a:gd name="T6" fmla="*/ 306 w 306"/>
              <a:gd name="T7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6" h="307">
                <a:moveTo>
                  <a:pt x="306" y="0"/>
                </a:moveTo>
                <a:cubicBezTo>
                  <a:pt x="0" y="0"/>
                  <a:pt x="0" y="0"/>
                  <a:pt x="0" y="0"/>
                </a:cubicBezTo>
                <a:cubicBezTo>
                  <a:pt x="5" y="167"/>
                  <a:pt x="139" y="301"/>
                  <a:pt x="306" y="307"/>
                </a:cubicBezTo>
                <a:lnTo>
                  <a:pt x="306" y="0"/>
                </a:lnTo>
                <a:close/>
              </a:path>
            </a:pathLst>
          </a:cu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27" name="Freeform 19"/>
          <p:cNvSpPr>
            <a:spLocks noEditPoints="1"/>
          </p:cNvSpPr>
          <p:nvPr/>
        </p:nvSpPr>
        <p:spPr bwMode="auto">
          <a:xfrm>
            <a:off x="7377113" y="3221038"/>
            <a:ext cx="212725" cy="200025"/>
          </a:xfrm>
          <a:custGeom>
            <a:avLst/>
            <a:gdLst>
              <a:gd name="T0" fmla="*/ 65 w 103"/>
              <a:gd name="T1" fmla="*/ 84 h 97"/>
              <a:gd name="T2" fmla="*/ 67 w 103"/>
              <a:gd name="T3" fmla="*/ 81 h 97"/>
              <a:gd name="T4" fmla="*/ 67 w 103"/>
              <a:gd name="T5" fmla="*/ 46 h 97"/>
              <a:gd name="T6" fmla="*/ 65 w 103"/>
              <a:gd name="T7" fmla="*/ 44 h 97"/>
              <a:gd name="T8" fmla="*/ 38 w 103"/>
              <a:gd name="T9" fmla="*/ 44 h 97"/>
              <a:gd name="T10" fmla="*/ 36 w 103"/>
              <a:gd name="T11" fmla="*/ 46 h 97"/>
              <a:gd name="T12" fmla="*/ 36 w 103"/>
              <a:gd name="T13" fmla="*/ 81 h 97"/>
              <a:gd name="T14" fmla="*/ 38 w 103"/>
              <a:gd name="T15" fmla="*/ 84 h 97"/>
              <a:gd name="T16" fmla="*/ 65 w 103"/>
              <a:gd name="T17" fmla="*/ 84 h 97"/>
              <a:gd name="T18" fmla="*/ 40 w 103"/>
              <a:gd name="T19" fmla="*/ 49 h 97"/>
              <a:gd name="T20" fmla="*/ 40 w 103"/>
              <a:gd name="T21" fmla="*/ 49 h 97"/>
              <a:gd name="T22" fmla="*/ 62 w 103"/>
              <a:gd name="T23" fmla="*/ 49 h 97"/>
              <a:gd name="T24" fmla="*/ 62 w 103"/>
              <a:gd name="T25" fmla="*/ 79 h 97"/>
              <a:gd name="T26" fmla="*/ 40 w 103"/>
              <a:gd name="T27" fmla="*/ 79 h 97"/>
              <a:gd name="T28" fmla="*/ 40 w 103"/>
              <a:gd name="T29" fmla="*/ 49 h 97"/>
              <a:gd name="T30" fmla="*/ 84 w 103"/>
              <a:gd name="T31" fmla="*/ 50 h 97"/>
              <a:gd name="T32" fmla="*/ 84 w 103"/>
              <a:gd name="T33" fmla="*/ 50 h 97"/>
              <a:gd name="T34" fmla="*/ 80 w 103"/>
              <a:gd name="T35" fmla="*/ 54 h 97"/>
              <a:gd name="T36" fmla="*/ 80 w 103"/>
              <a:gd name="T37" fmla="*/ 89 h 97"/>
              <a:gd name="T38" fmla="*/ 23 w 103"/>
              <a:gd name="T39" fmla="*/ 89 h 97"/>
              <a:gd name="T40" fmla="*/ 23 w 103"/>
              <a:gd name="T41" fmla="*/ 54 h 97"/>
              <a:gd name="T42" fmla="*/ 19 w 103"/>
              <a:gd name="T43" fmla="*/ 50 h 97"/>
              <a:gd name="T44" fmla="*/ 15 w 103"/>
              <a:gd name="T45" fmla="*/ 54 h 97"/>
              <a:gd name="T46" fmla="*/ 15 w 103"/>
              <a:gd name="T47" fmla="*/ 93 h 97"/>
              <a:gd name="T48" fmla="*/ 19 w 103"/>
              <a:gd name="T49" fmla="*/ 97 h 97"/>
              <a:gd name="T50" fmla="*/ 84 w 103"/>
              <a:gd name="T51" fmla="*/ 97 h 97"/>
              <a:gd name="T52" fmla="*/ 88 w 103"/>
              <a:gd name="T53" fmla="*/ 93 h 97"/>
              <a:gd name="T54" fmla="*/ 88 w 103"/>
              <a:gd name="T55" fmla="*/ 54 h 97"/>
              <a:gd name="T56" fmla="*/ 84 w 103"/>
              <a:gd name="T57" fmla="*/ 50 h 97"/>
              <a:gd name="T58" fmla="*/ 102 w 103"/>
              <a:gd name="T59" fmla="*/ 49 h 97"/>
              <a:gd name="T60" fmla="*/ 102 w 103"/>
              <a:gd name="T61" fmla="*/ 49 h 97"/>
              <a:gd name="T62" fmla="*/ 54 w 103"/>
              <a:gd name="T63" fmla="*/ 2 h 97"/>
              <a:gd name="T64" fmla="*/ 49 w 103"/>
              <a:gd name="T65" fmla="*/ 2 h 97"/>
              <a:gd name="T66" fmla="*/ 1 w 103"/>
              <a:gd name="T67" fmla="*/ 49 h 97"/>
              <a:gd name="T68" fmla="*/ 1 w 103"/>
              <a:gd name="T69" fmla="*/ 55 h 97"/>
              <a:gd name="T70" fmla="*/ 7 w 103"/>
              <a:gd name="T71" fmla="*/ 55 h 97"/>
              <a:gd name="T72" fmla="*/ 51 w 103"/>
              <a:gd name="T73" fmla="*/ 10 h 97"/>
              <a:gd name="T74" fmla="*/ 96 w 103"/>
              <a:gd name="T75" fmla="*/ 55 h 97"/>
              <a:gd name="T76" fmla="*/ 102 w 103"/>
              <a:gd name="T77" fmla="*/ 55 h 97"/>
              <a:gd name="T78" fmla="*/ 102 w 103"/>
              <a:gd name="T79" fmla="*/ 49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03" h="97">
                <a:moveTo>
                  <a:pt x="65" y="84"/>
                </a:moveTo>
                <a:cubicBezTo>
                  <a:pt x="66" y="84"/>
                  <a:pt x="67" y="83"/>
                  <a:pt x="67" y="81"/>
                </a:cubicBezTo>
                <a:cubicBezTo>
                  <a:pt x="67" y="46"/>
                  <a:pt x="67" y="46"/>
                  <a:pt x="67" y="46"/>
                </a:cubicBezTo>
                <a:cubicBezTo>
                  <a:pt x="67" y="45"/>
                  <a:pt x="66" y="44"/>
                  <a:pt x="65" y="44"/>
                </a:cubicBezTo>
                <a:cubicBezTo>
                  <a:pt x="38" y="44"/>
                  <a:pt x="38" y="44"/>
                  <a:pt x="38" y="44"/>
                </a:cubicBezTo>
                <a:cubicBezTo>
                  <a:pt x="37" y="44"/>
                  <a:pt x="36" y="45"/>
                  <a:pt x="36" y="46"/>
                </a:cubicBezTo>
                <a:cubicBezTo>
                  <a:pt x="36" y="81"/>
                  <a:pt x="36" y="81"/>
                  <a:pt x="36" y="81"/>
                </a:cubicBezTo>
                <a:cubicBezTo>
                  <a:pt x="36" y="83"/>
                  <a:pt x="37" y="84"/>
                  <a:pt x="38" y="84"/>
                </a:cubicBezTo>
                <a:cubicBezTo>
                  <a:pt x="65" y="84"/>
                  <a:pt x="65" y="84"/>
                  <a:pt x="65" y="84"/>
                </a:cubicBezTo>
                <a:close/>
                <a:moveTo>
                  <a:pt x="40" y="49"/>
                </a:moveTo>
                <a:cubicBezTo>
                  <a:pt x="40" y="49"/>
                  <a:pt x="40" y="49"/>
                  <a:pt x="40" y="49"/>
                </a:cubicBezTo>
                <a:cubicBezTo>
                  <a:pt x="62" y="49"/>
                  <a:pt x="62" y="49"/>
                  <a:pt x="62" y="49"/>
                </a:cubicBezTo>
                <a:cubicBezTo>
                  <a:pt x="62" y="79"/>
                  <a:pt x="62" y="79"/>
                  <a:pt x="62" y="79"/>
                </a:cubicBezTo>
                <a:cubicBezTo>
                  <a:pt x="40" y="79"/>
                  <a:pt x="40" y="79"/>
                  <a:pt x="40" y="79"/>
                </a:cubicBezTo>
                <a:cubicBezTo>
                  <a:pt x="40" y="49"/>
                  <a:pt x="40" y="49"/>
                  <a:pt x="40" y="49"/>
                </a:cubicBezTo>
                <a:close/>
                <a:moveTo>
                  <a:pt x="84" y="50"/>
                </a:moveTo>
                <a:cubicBezTo>
                  <a:pt x="84" y="50"/>
                  <a:pt x="84" y="50"/>
                  <a:pt x="84" y="50"/>
                </a:cubicBezTo>
                <a:cubicBezTo>
                  <a:pt x="82" y="50"/>
                  <a:pt x="80" y="52"/>
                  <a:pt x="80" y="54"/>
                </a:cubicBezTo>
                <a:cubicBezTo>
                  <a:pt x="80" y="89"/>
                  <a:pt x="80" y="89"/>
                  <a:pt x="80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23" y="54"/>
                  <a:pt x="23" y="54"/>
                  <a:pt x="23" y="54"/>
                </a:cubicBezTo>
                <a:cubicBezTo>
                  <a:pt x="23" y="52"/>
                  <a:pt x="21" y="50"/>
                  <a:pt x="19" y="50"/>
                </a:cubicBezTo>
                <a:cubicBezTo>
                  <a:pt x="17" y="50"/>
                  <a:pt x="15" y="52"/>
                  <a:pt x="15" y="54"/>
                </a:cubicBezTo>
                <a:cubicBezTo>
                  <a:pt x="15" y="93"/>
                  <a:pt x="15" y="93"/>
                  <a:pt x="15" y="93"/>
                </a:cubicBezTo>
                <a:cubicBezTo>
                  <a:pt x="15" y="95"/>
                  <a:pt x="17" y="97"/>
                  <a:pt x="19" y="97"/>
                </a:cubicBezTo>
                <a:cubicBezTo>
                  <a:pt x="84" y="97"/>
                  <a:pt x="84" y="97"/>
                  <a:pt x="84" y="97"/>
                </a:cubicBezTo>
                <a:cubicBezTo>
                  <a:pt x="86" y="97"/>
                  <a:pt x="88" y="95"/>
                  <a:pt x="88" y="93"/>
                </a:cubicBezTo>
                <a:cubicBezTo>
                  <a:pt x="88" y="54"/>
                  <a:pt x="88" y="54"/>
                  <a:pt x="88" y="54"/>
                </a:cubicBezTo>
                <a:cubicBezTo>
                  <a:pt x="88" y="52"/>
                  <a:pt x="86" y="50"/>
                  <a:pt x="84" y="50"/>
                </a:cubicBezTo>
                <a:close/>
                <a:moveTo>
                  <a:pt x="102" y="49"/>
                </a:moveTo>
                <a:cubicBezTo>
                  <a:pt x="102" y="49"/>
                  <a:pt x="102" y="49"/>
                  <a:pt x="102" y="49"/>
                </a:cubicBezTo>
                <a:cubicBezTo>
                  <a:pt x="54" y="2"/>
                  <a:pt x="54" y="2"/>
                  <a:pt x="54" y="2"/>
                </a:cubicBezTo>
                <a:cubicBezTo>
                  <a:pt x="53" y="0"/>
                  <a:pt x="50" y="0"/>
                  <a:pt x="49" y="2"/>
                </a:cubicBezTo>
                <a:cubicBezTo>
                  <a:pt x="1" y="49"/>
                  <a:pt x="1" y="49"/>
                  <a:pt x="1" y="49"/>
                </a:cubicBezTo>
                <a:cubicBezTo>
                  <a:pt x="0" y="51"/>
                  <a:pt x="0" y="53"/>
                  <a:pt x="1" y="55"/>
                </a:cubicBezTo>
                <a:cubicBezTo>
                  <a:pt x="3" y="57"/>
                  <a:pt x="5" y="57"/>
                  <a:pt x="7" y="55"/>
                </a:cubicBezTo>
                <a:cubicBezTo>
                  <a:pt x="51" y="10"/>
                  <a:pt x="51" y="10"/>
                  <a:pt x="51" y="10"/>
                </a:cubicBezTo>
                <a:cubicBezTo>
                  <a:pt x="96" y="55"/>
                  <a:pt x="96" y="55"/>
                  <a:pt x="96" y="55"/>
                </a:cubicBezTo>
                <a:cubicBezTo>
                  <a:pt x="98" y="57"/>
                  <a:pt x="100" y="57"/>
                  <a:pt x="102" y="55"/>
                </a:cubicBezTo>
                <a:cubicBezTo>
                  <a:pt x="103" y="53"/>
                  <a:pt x="103" y="51"/>
                  <a:pt x="102" y="49"/>
                </a:cubicBezTo>
                <a:close/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28" name="Freeform 20"/>
          <p:cNvSpPr>
            <a:spLocks noEditPoints="1"/>
          </p:cNvSpPr>
          <p:nvPr/>
        </p:nvSpPr>
        <p:spPr bwMode="auto">
          <a:xfrm>
            <a:off x="4413250" y="2403475"/>
            <a:ext cx="247650" cy="254000"/>
          </a:xfrm>
          <a:custGeom>
            <a:avLst/>
            <a:gdLst>
              <a:gd name="T0" fmla="*/ 3 w 120"/>
              <a:gd name="T1" fmla="*/ 63 h 124"/>
              <a:gd name="T2" fmla="*/ 60 w 120"/>
              <a:gd name="T3" fmla="*/ 20 h 124"/>
              <a:gd name="T4" fmla="*/ 20 w 120"/>
              <a:gd name="T5" fmla="*/ 60 h 124"/>
              <a:gd name="T6" fmla="*/ 30 w 120"/>
              <a:gd name="T7" fmla="*/ 60 h 124"/>
              <a:gd name="T8" fmla="*/ 44 w 120"/>
              <a:gd name="T9" fmla="*/ 108 h 124"/>
              <a:gd name="T10" fmla="*/ 76 w 120"/>
              <a:gd name="T11" fmla="*/ 102 h 124"/>
              <a:gd name="T12" fmla="*/ 53 w 120"/>
              <a:gd name="T13" fmla="*/ 124 h 124"/>
              <a:gd name="T14" fmla="*/ 67 w 120"/>
              <a:gd name="T15" fmla="*/ 118 h 124"/>
              <a:gd name="T16" fmla="*/ 44 w 120"/>
              <a:gd name="T17" fmla="*/ 116 h 124"/>
              <a:gd name="T18" fmla="*/ 76 w 120"/>
              <a:gd name="T19" fmla="*/ 110 h 124"/>
              <a:gd name="T20" fmla="*/ 84 w 120"/>
              <a:gd name="T21" fmla="*/ 60 h 124"/>
              <a:gd name="T22" fmla="*/ 75 w 120"/>
              <a:gd name="T23" fmla="*/ 56 h 124"/>
              <a:gd name="T24" fmla="*/ 60 w 120"/>
              <a:gd name="T25" fmla="*/ 56 h 124"/>
              <a:gd name="T26" fmla="*/ 50 w 120"/>
              <a:gd name="T27" fmla="*/ 57 h 124"/>
              <a:gd name="T28" fmla="*/ 35 w 120"/>
              <a:gd name="T29" fmla="*/ 60 h 124"/>
              <a:gd name="T30" fmla="*/ 47 w 120"/>
              <a:gd name="T31" fmla="*/ 62 h 124"/>
              <a:gd name="T32" fmla="*/ 50 w 120"/>
              <a:gd name="T33" fmla="*/ 64 h 124"/>
              <a:gd name="T34" fmla="*/ 50 w 120"/>
              <a:gd name="T35" fmla="*/ 64 h 124"/>
              <a:gd name="T36" fmla="*/ 51 w 120"/>
              <a:gd name="T37" fmla="*/ 64 h 124"/>
              <a:gd name="T38" fmla="*/ 51 w 120"/>
              <a:gd name="T39" fmla="*/ 64 h 124"/>
              <a:gd name="T40" fmla="*/ 51 w 120"/>
              <a:gd name="T41" fmla="*/ 65 h 124"/>
              <a:gd name="T42" fmla="*/ 51 w 120"/>
              <a:gd name="T43" fmla="*/ 65 h 124"/>
              <a:gd name="T44" fmla="*/ 51 w 120"/>
              <a:gd name="T45" fmla="*/ 65 h 124"/>
              <a:gd name="T46" fmla="*/ 52 w 120"/>
              <a:gd name="T47" fmla="*/ 65 h 124"/>
              <a:gd name="T48" fmla="*/ 52 w 120"/>
              <a:gd name="T49" fmla="*/ 65 h 124"/>
              <a:gd name="T50" fmla="*/ 52 w 120"/>
              <a:gd name="T51" fmla="*/ 65 h 124"/>
              <a:gd name="T52" fmla="*/ 52 w 120"/>
              <a:gd name="T53" fmla="*/ 65 h 124"/>
              <a:gd name="T54" fmla="*/ 53 w 120"/>
              <a:gd name="T55" fmla="*/ 65 h 124"/>
              <a:gd name="T56" fmla="*/ 53 w 120"/>
              <a:gd name="T57" fmla="*/ 65 h 124"/>
              <a:gd name="T58" fmla="*/ 53 w 120"/>
              <a:gd name="T59" fmla="*/ 65 h 124"/>
              <a:gd name="T60" fmla="*/ 53 w 120"/>
              <a:gd name="T61" fmla="*/ 65 h 124"/>
              <a:gd name="T62" fmla="*/ 53 w 120"/>
              <a:gd name="T63" fmla="*/ 65 h 124"/>
              <a:gd name="T64" fmla="*/ 54 w 120"/>
              <a:gd name="T65" fmla="*/ 65 h 124"/>
              <a:gd name="T66" fmla="*/ 54 w 120"/>
              <a:gd name="T67" fmla="*/ 65 h 124"/>
              <a:gd name="T68" fmla="*/ 54 w 120"/>
              <a:gd name="T69" fmla="*/ 64 h 124"/>
              <a:gd name="T70" fmla="*/ 54 w 120"/>
              <a:gd name="T71" fmla="*/ 64 h 124"/>
              <a:gd name="T72" fmla="*/ 55 w 120"/>
              <a:gd name="T73" fmla="*/ 64 h 124"/>
              <a:gd name="T74" fmla="*/ 58 w 120"/>
              <a:gd name="T75" fmla="*/ 62 h 124"/>
              <a:gd name="T76" fmla="*/ 64 w 120"/>
              <a:gd name="T77" fmla="*/ 63 h 124"/>
              <a:gd name="T78" fmla="*/ 69 w 120"/>
              <a:gd name="T79" fmla="*/ 64 h 124"/>
              <a:gd name="T80" fmla="*/ 80 w 120"/>
              <a:gd name="T81" fmla="*/ 64 h 124"/>
              <a:gd name="T82" fmla="*/ 29 w 120"/>
              <a:gd name="T83" fmla="*/ 26 h 124"/>
              <a:gd name="T84" fmla="*/ 25 w 120"/>
              <a:gd name="T85" fmla="*/ 30 h 124"/>
              <a:gd name="T86" fmla="*/ 106 w 120"/>
              <a:gd name="T87" fmla="*/ 63 h 124"/>
              <a:gd name="T88" fmla="*/ 120 w 120"/>
              <a:gd name="T89" fmla="*/ 60 h 124"/>
              <a:gd name="T90" fmla="*/ 95 w 120"/>
              <a:gd name="T91" fmla="*/ 30 h 124"/>
              <a:gd name="T92" fmla="*/ 91 w 120"/>
              <a:gd name="T93" fmla="*/ 26 h 124"/>
              <a:gd name="T94" fmla="*/ 63 w 120"/>
              <a:gd name="T95" fmla="*/ 14 h 124"/>
              <a:gd name="T96" fmla="*/ 60 w 120"/>
              <a:gd name="T97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0" h="124">
                <a:moveTo>
                  <a:pt x="14" y="58"/>
                </a:moveTo>
                <a:cubicBezTo>
                  <a:pt x="15" y="58"/>
                  <a:pt x="16" y="59"/>
                  <a:pt x="16" y="60"/>
                </a:cubicBezTo>
                <a:cubicBezTo>
                  <a:pt x="16" y="62"/>
                  <a:pt x="15" y="63"/>
                  <a:pt x="14" y="63"/>
                </a:cubicBezTo>
                <a:cubicBezTo>
                  <a:pt x="3" y="63"/>
                  <a:pt x="3" y="63"/>
                  <a:pt x="3" y="63"/>
                </a:cubicBezTo>
                <a:cubicBezTo>
                  <a:pt x="1" y="63"/>
                  <a:pt x="0" y="62"/>
                  <a:pt x="0" y="60"/>
                </a:cubicBezTo>
                <a:cubicBezTo>
                  <a:pt x="0" y="59"/>
                  <a:pt x="1" y="58"/>
                  <a:pt x="3" y="58"/>
                </a:cubicBezTo>
                <a:cubicBezTo>
                  <a:pt x="14" y="58"/>
                  <a:pt x="14" y="58"/>
                  <a:pt x="14" y="58"/>
                </a:cubicBezTo>
                <a:close/>
                <a:moveTo>
                  <a:pt x="60" y="20"/>
                </a:moveTo>
                <a:cubicBezTo>
                  <a:pt x="60" y="20"/>
                  <a:pt x="60" y="20"/>
                  <a:pt x="60" y="20"/>
                </a:cubicBezTo>
                <a:cubicBezTo>
                  <a:pt x="82" y="20"/>
                  <a:pt x="100" y="38"/>
                  <a:pt x="100" y="60"/>
                </a:cubicBezTo>
                <a:cubicBezTo>
                  <a:pt x="100" y="83"/>
                  <a:pt x="82" y="101"/>
                  <a:pt x="60" y="101"/>
                </a:cubicBezTo>
                <a:cubicBezTo>
                  <a:pt x="38" y="101"/>
                  <a:pt x="20" y="83"/>
                  <a:pt x="20" y="60"/>
                </a:cubicBezTo>
                <a:cubicBezTo>
                  <a:pt x="20" y="38"/>
                  <a:pt x="38" y="20"/>
                  <a:pt x="60" y="20"/>
                </a:cubicBezTo>
                <a:close/>
                <a:moveTo>
                  <a:pt x="60" y="30"/>
                </a:moveTo>
                <a:cubicBezTo>
                  <a:pt x="60" y="30"/>
                  <a:pt x="60" y="30"/>
                  <a:pt x="60" y="30"/>
                </a:cubicBezTo>
                <a:cubicBezTo>
                  <a:pt x="43" y="30"/>
                  <a:pt x="30" y="44"/>
                  <a:pt x="30" y="60"/>
                </a:cubicBezTo>
                <a:cubicBezTo>
                  <a:pt x="30" y="77"/>
                  <a:pt x="43" y="91"/>
                  <a:pt x="60" y="91"/>
                </a:cubicBezTo>
                <a:cubicBezTo>
                  <a:pt x="77" y="91"/>
                  <a:pt x="90" y="77"/>
                  <a:pt x="90" y="60"/>
                </a:cubicBezTo>
                <a:cubicBezTo>
                  <a:pt x="90" y="44"/>
                  <a:pt x="77" y="30"/>
                  <a:pt x="60" y="30"/>
                </a:cubicBezTo>
                <a:close/>
                <a:moveTo>
                  <a:pt x="44" y="108"/>
                </a:moveTo>
                <a:cubicBezTo>
                  <a:pt x="44" y="108"/>
                  <a:pt x="44" y="108"/>
                  <a:pt x="44" y="108"/>
                </a:cubicBezTo>
                <a:cubicBezTo>
                  <a:pt x="42" y="108"/>
                  <a:pt x="41" y="107"/>
                  <a:pt x="41" y="105"/>
                </a:cubicBezTo>
                <a:cubicBezTo>
                  <a:pt x="41" y="104"/>
                  <a:pt x="42" y="102"/>
                  <a:pt x="44" y="102"/>
                </a:cubicBezTo>
                <a:cubicBezTo>
                  <a:pt x="76" y="102"/>
                  <a:pt x="76" y="102"/>
                  <a:pt x="76" y="102"/>
                </a:cubicBezTo>
                <a:cubicBezTo>
                  <a:pt x="78" y="102"/>
                  <a:pt x="79" y="104"/>
                  <a:pt x="79" y="105"/>
                </a:cubicBezTo>
                <a:cubicBezTo>
                  <a:pt x="79" y="107"/>
                  <a:pt x="78" y="108"/>
                  <a:pt x="76" y="108"/>
                </a:cubicBezTo>
                <a:cubicBezTo>
                  <a:pt x="44" y="108"/>
                  <a:pt x="44" y="108"/>
                  <a:pt x="44" y="108"/>
                </a:cubicBezTo>
                <a:close/>
                <a:moveTo>
                  <a:pt x="53" y="124"/>
                </a:moveTo>
                <a:cubicBezTo>
                  <a:pt x="53" y="124"/>
                  <a:pt x="53" y="124"/>
                  <a:pt x="53" y="124"/>
                </a:cubicBezTo>
                <a:cubicBezTo>
                  <a:pt x="51" y="124"/>
                  <a:pt x="50" y="123"/>
                  <a:pt x="50" y="121"/>
                </a:cubicBezTo>
                <a:cubicBezTo>
                  <a:pt x="50" y="119"/>
                  <a:pt x="51" y="118"/>
                  <a:pt x="53" y="118"/>
                </a:cubicBezTo>
                <a:cubicBezTo>
                  <a:pt x="67" y="118"/>
                  <a:pt x="67" y="118"/>
                  <a:pt x="67" y="118"/>
                </a:cubicBezTo>
                <a:cubicBezTo>
                  <a:pt x="69" y="118"/>
                  <a:pt x="70" y="119"/>
                  <a:pt x="70" y="121"/>
                </a:cubicBezTo>
                <a:cubicBezTo>
                  <a:pt x="70" y="123"/>
                  <a:pt x="69" y="124"/>
                  <a:pt x="67" y="124"/>
                </a:cubicBezTo>
                <a:cubicBezTo>
                  <a:pt x="53" y="124"/>
                  <a:pt x="53" y="124"/>
                  <a:pt x="53" y="124"/>
                </a:cubicBezTo>
                <a:close/>
                <a:moveTo>
                  <a:pt x="44" y="116"/>
                </a:moveTo>
                <a:cubicBezTo>
                  <a:pt x="44" y="116"/>
                  <a:pt x="44" y="116"/>
                  <a:pt x="44" y="116"/>
                </a:cubicBezTo>
                <a:cubicBezTo>
                  <a:pt x="42" y="116"/>
                  <a:pt x="41" y="115"/>
                  <a:pt x="41" y="113"/>
                </a:cubicBezTo>
                <a:cubicBezTo>
                  <a:pt x="41" y="112"/>
                  <a:pt x="42" y="110"/>
                  <a:pt x="44" y="110"/>
                </a:cubicBezTo>
                <a:cubicBezTo>
                  <a:pt x="76" y="110"/>
                  <a:pt x="76" y="110"/>
                  <a:pt x="76" y="110"/>
                </a:cubicBezTo>
                <a:cubicBezTo>
                  <a:pt x="78" y="110"/>
                  <a:pt x="79" y="112"/>
                  <a:pt x="79" y="113"/>
                </a:cubicBezTo>
                <a:cubicBezTo>
                  <a:pt x="79" y="115"/>
                  <a:pt x="78" y="116"/>
                  <a:pt x="76" y="116"/>
                </a:cubicBezTo>
                <a:cubicBezTo>
                  <a:pt x="44" y="116"/>
                  <a:pt x="44" y="116"/>
                  <a:pt x="44" y="116"/>
                </a:cubicBezTo>
                <a:close/>
                <a:moveTo>
                  <a:pt x="84" y="60"/>
                </a:moveTo>
                <a:cubicBezTo>
                  <a:pt x="84" y="60"/>
                  <a:pt x="84" y="60"/>
                  <a:pt x="84" y="60"/>
                </a:cubicBezTo>
                <a:cubicBezTo>
                  <a:pt x="83" y="59"/>
                  <a:pt x="82" y="58"/>
                  <a:pt x="80" y="57"/>
                </a:cubicBezTo>
                <a:cubicBezTo>
                  <a:pt x="79" y="57"/>
                  <a:pt x="78" y="56"/>
                  <a:pt x="78" y="56"/>
                </a:cubicBezTo>
                <a:cubicBezTo>
                  <a:pt x="77" y="56"/>
                  <a:pt x="76" y="56"/>
                  <a:pt x="75" y="56"/>
                </a:cubicBezTo>
                <a:cubicBezTo>
                  <a:pt x="72" y="56"/>
                  <a:pt x="70" y="57"/>
                  <a:pt x="67" y="58"/>
                </a:cubicBezTo>
                <a:cubicBezTo>
                  <a:pt x="67" y="58"/>
                  <a:pt x="66" y="57"/>
                  <a:pt x="65" y="57"/>
                </a:cubicBezTo>
                <a:cubicBezTo>
                  <a:pt x="64" y="57"/>
                  <a:pt x="64" y="56"/>
                  <a:pt x="63" y="56"/>
                </a:cubicBezTo>
                <a:cubicBezTo>
                  <a:pt x="62" y="56"/>
                  <a:pt x="61" y="56"/>
                  <a:pt x="60" y="56"/>
                </a:cubicBezTo>
                <a:cubicBezTo>
                  <a:pt x="59" y="56"/>
                  <a:pt x="58" y="56"/>
                  <a:pt x="57" y="56"/>
                </a:cubicBezTo>
                <a:cubicBezTo>
                  <a:pt x="56" y="56"/>
                  <a:pt x="56" y="57"/>
                  <a:pt x="55" y="57"/>
                </a:cubicBezTo>
                <a:cubicBezTo>
                  <a:pt x="54" y="57"/>
                  <a:pt x="53" y="58"/>
                  <a:pt x="52" y="58"/>
                </a:cubicBezTo>
                <a:cubicBezTo>
                  <a:pt x="52" y="58"/>
                  <a:pt x="51" y="57"/>
                  <a:pt x="50" y="57"/>
                </a:cubicBezTo>
                <a:cubicBezTo>
                  <a:pt x="49" y="57"/>
                  <a:pt x="49" y="56"/>
                  <a:pt x="48" y="56"/>
                </a:cubicBezTo>
                <a:cubicBezTo>
                  <a:pt x="47" y="56"/>
                  <a:pt x="46" y="56"/>
                  <a:pt x="45" y="56"/>
                </a:cubicBezTo>
                <a:cubicBezTo>
                  <a:pt x="42" y="56"/>
                  <a:pt x="40" y="57"/>
                  <a:pt x="37" y="58"/>
                </a:cubicBezTo>
                <a:cubicBezTo>
                  <a:pt x="37" y="59"/>
                  <a:pt x="36" y="59"/>
                  <a:pt x="35" y="60"/>
                </a:cubicBezTo>
                <a:cubicBezTo>
                  <a:pt x="34" y="61"/>
                  <a:pt x="34" y="63"/>
                  <a:pt x="35" y="64"/>
                </a:cubicBezTo>
                <a:cubicBezTo>
                  <a:pt x="37" y="65"/>
                  <a:pt x="38" y="65"/>
                  <a:pt x="40" y="64"/>
                </a:cubicBezTo>
                <a:cubicBezTo>
                  <a:pt x="41" y="63"/>
                  <a:pt x="43" y="62"/>
                  <a:pt x="45" y="62"/>
                </a:cubicBezTo>
                <a:cubicBezTo>
                  <a:pt x="46" y="62"/>
                  <a:pt x="46" y="62"/>
                  <a:pt x="47" y="62"/>
                </a:cubicBezTo>
                <a:cubicBezTo>
                  <a:pt x="47" y="62"/>
                  <a:pt x="47" y="62"/>
                  <a:pt x="48" y="62"/>
                </a:cubicBezTo>
                <a:cubicBezTo>
                  <a:pt x="49" y="63"/>
                  <a:pt x="50" y="63"/>
                  <a:pt x="50" y="64"/>
                </a:cubicBezTo>
                <a:cubicBezTo>
                  <a:pt x="50" y="64"/>
                  <a:pt x="50" y="64"/>
                  <a:pt x="50" y="64"/>
                </a:cubicBezTo>
                <a:cubicBezTo>
                  <a:pt x="50" y="64"/>
                  <a:pt x="50" y="64"/>
                  <a:pt x="50" y="64"/>
                </a:cubicBezTo>
                <a:cubicBezTo>
                  <a:pt x="50" y="64"/>
                  <a:pt x="50" y="64"/>
                  <a:pt x="50" y="64"/>
                </a:cubicBezTo>
                <a:cubicBezTo>
                  <a:pt x="50" y="64"/>
                  <a:pt x="50" y="64"/>
                  <a:pt x="50" y="64"/>
                </a:cubicBezTo>
                <a:cubicBezTo>
                  <a:pt x="50" y="64"/>
                  <a:pt x="50" y="64"/>
                  <a:pt x="50" y="64"/>
                </a:cubicBezTo>
                <a:cubicBezTo>
                  <a:pt x="50" y="64"/>
                  <a:pt x="50" y="64"/>
                  <a:pt x="50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4" y="65"/>
                  <a:pt x="54" y="65"/>
                  <a:pt x="54" y="65"/>
                </a:cubicBezTo>
                <a:cubicBezTo>
                  <a:pt x="54" y="64"/>
                  <a:pt x="54" y="64"/>
                  <a:pt x="54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5" y="64"/>
                  <a:pt x="55" y="64"/>
                  <a:pt x="55" y="64"/>
                </a:cubicBezTo>
                <a:cubicBezTo>
                  <a:pt x="55" y="64"/>
                  <a:pt x="55" y="64"/>
                  <a:pt x="55" y="64"/>
                </a:cubicBezTo>
                <a:cubicBezTo>
                  <a:pt x="55" y="64"/>
                  <a:pt x="55" y="64"/>
                  <a:pt x="55" y="64"/>
                </a:cubicBezTo>
                <a:cubicBezTo>
                  <a:pt x="55" y="64"/>
                  <a:pt x="55" y="64"/>
                  <a:pt x="55" y="64"/>
                </a:cubicBezTo>
                <a:cubicBezTo>
                  <a:pt x="55" y="64"/>
                  <a:pt x="55" y="64"/>
                  <a:pt x="55" y="64"/>
                </a:cubicBezTo>
                <a:cubicBezTo>
                  <a:pt x="55" y="63"/>
                  <a:pt x="56" y="63"/>
                  <a:pt x="57" y="62"/>
                </a:cubicBezTo>
                <a:cubicBezTo>
                  <a:pt x="57" y="62"/>
                  <a:pt x="58" y="62"/>
                  <a:pt x="58" y="62"/>
                </a:cubicBezTo>
                <a:cubicBezTo>
                  <a:pt x="59" y="62"/>
                  <a:pt x="59" y="62"/>
                  <a:pt x="60" y="62"/>
                </a:cubicBezTo>
                <a:cubicBezTo>
                  <a:pt x="61" y="62"/>
                  <a:pt x="61" y="62"/>
                  <a:pt x="61" y="62"/>
                </a:cubicBezTo>
                <a:cubicBezTo>
                  <a:pt x="62" y="62"/>
                  <a:pt x="62" y="62"/>
                  <a:pt x="63" y="62"/>
                </a:cubicBezTo>
                <a:cubicBezTo>
                  <a:pt x="63" y="63"/>
                  <a:pt x="64" y="63"/>
                  <a:pt x="64" y="63"/>
                </a:cubicBezTo>
                <a:cubicBezTo>
                  <a:pt x="65" y="63"/>
                  <a:pt x="65" y="64"/>
                  <a:pt x="65" y="64"/>
                </a:cubicBezTo>
                <a:cubicBezTo>
                  <a:pt x="65" y="64"/>
                  <a:pt x="65" y="64"/>
                  <a:pt x="65" y="64"/>
                </a:cubicBezTo>
                <a:cubicBezTo>
                  <a:pt x="65" y="64"/>
                  <a:pt x="65" y="64"/>
                  <a:pt x="65" y="64"/>
                </a:cubicBezTo>
                <a:cubicBezTo>
                  <a:pt x="66" y="65"/>
                  <a:pt x="68" y="65"/>
                  <a:pt x="69" y="64"/>
                </a:cubicBezTo>
                <a:cubicBezTo>
                  <a:pt x="71" y="63"/>
                  <a:pt x="73" y="62"/>
                  <a:pt x="75" y="62"/>
                </a:cubicBezTo>
                <a:cubicBezTo>
                  <a:pt x="76" y="62"/>
                  <a:pt x="76" y="62"/>
                  <a:pt x="76" y="62"/>
                </a:cubicBezTo>
                <a:cubicBezTo>
                  <a:pt x="77" y="62"/>
                  <a:pt x="77" y="62"/>
                  <a:pt x="78" y="62"/>
                </a:cubicBezTo>
                <a:cubicBezTo>
                  <a:pt x="79" y="63"/>
                  <a:pt x="80" y="63"/>
                  <a:pt x="80" y="64"/>
                </a:cubicBezTo>
                <a:cubicBezTo>
                  <a:pt x="82" y="65"/>
                  <a:pt x="83" y="65"/>
                  <a:pt x="84" y="64"/>
                </a:cubicBezTo>
                <a:cubicBezTo>
                  <a:pt x="86" y="63"/>
                  <a:pt x="86" y="61"/>
                  <a:pt x="84" y="60"/>
                </a:cubicBezTo>
                <a:close/>
                <a:moveTo>
                  <a:pt x="29" y="26"/>
                </a:moveTo>
                <a:cubicBezTo>
                  <a:pt x="29" y="26"/>
                  <a:pt x="29" y="26"/>
                  <a:pt x="29" y="26"/>
                </a:cubicBezTo>
                <a:cubicBezTo>
                  <a:pt x="22" y="18"/>
                  <a:pt x="22" y="18"/>
                  <a:pt x="22" y="18"/>
                </a:cubicBezTo>
                <a:cubicBezTo>
                  <a:pt x="21" y="17"/>
                  <a:pt x="19" y="17"/>
                  <a:pt x="17" y="18"/>
                </a:cubicBezTo>
                <a:cubicBezTo>
                  <a:pt x="16" y="19"/>
                  <a:pt x="16" y="21"/>
                  <a:pt x="17" y="22"/>
                </a:cubicBezTo>
                <a:cubicBezTo>
                  <a:pt x="25" y="30"/>
                  <a:pt x="25" y="30"/>
                  <a:pt x="25" y="30"/>
                </a:cubicBezTo>
                <a:cubicBezTo>
                  <a:pt x="26" y="31"/>
                  <a:pt x="28" y="31"/>
                  <a:pt x="29" y="30"/>
                </a:cubicBezTo>
                <a:cubicBezTo>
                  <a:pt x="30" y="29"/>
                  <a:pt x="30" y="27"/>
                  <a:pt x="29" y="26"/>
                </a:cubicBezTo>
                <a:close/>
                <a:moveTo>
                  <a:pt x="106" y="63"/>
                </a:moveTo>
                <a:cubicBezTo>
                  <a:pt x="106" y="63"/>
                  <a:pt x="106" y="63"/>
                  <a:pt x="106" y="63"/>
                </a:cubicBezTo>
                <a:cubicBezTo>
                  <a:pt x="105" y="63"/>
                  <a:pt x="103" y="62"/>
                  <a:pt x="103" y="60"/>
                </a:cubicBezTo>
                <a:cubicBezTo>
                  <a:pt x="103" y="59"/>
                  <a:pt x="105" y="58"/>
                  <a:pt x="106" y="58"/>
                </a:cubicBezTo>
                <a:cubicBezTo>
                  <a:pt x="117" y="58"/>
                  <a:pt x="117" y="58"/>
                  <a:pt x="117" y="58"/>
                </a:cubicBezTo>
                <a:cubicBezTo>
                  <a:pt x="119" y="58"/>
                  <a:pt x="120" y="59"/>
                  <a:pt x="120" y="60"/>
                </a:cubicBezTo>
                <a:cubicBezTo>
                  <a:pt x="120" y="62"/>
                  <a:pt x="119" y="63"/>
                  <a:pt x="117" y="63"/>
                </a:cubicBezTo>
                <a:cubicBezTo>
                  <a:pt x="106" y="63"/>
                  <a:pt x="106" y="63"/>
                  <a:pt x="106" y="63"/>
                </a:cubicBezTo>
                <a:close/>
                <a:moveTo>
                  <a:pt x="95" y="30"/>
                </a:moveTo>
                <a:cubicBezTo>
                  <a:pt x="95" y="30"/>
                  <a:pt x="95" y="30"/>
                  <a:pt x="95" y="30"/>
                </a:cubicBezTo>
                <a:cubicBezTo>
                  <a:pt x="102" y="22"/>
                  <a:pt x="102" y="22"/>
                  <a:pt x="102" y="22"/>
                </a:cubicBezTo>
                <a:cubicBezTo>
                  <a:pt x="104" y="21"/>
                  <a:pt x="104" y="19"/>
                  <a:pt x="102" y="18"/>
                </a:cubicBezTo>
                <a:cubicBezTo>
                  <a:pt x="101" y="17"/>
                  <a:pt x="99" y="17"/>
                  <a:pt x="98" y="18"/>
                </a:cubicBezTo>
                <a:cubicBezTo>
                  <a:pt x="91" y="26"/>
                  <a:pt x="91" y="26"/>
                  <a:pt x="91" y="26"/>
                </a:cubicBezTo>
                <a:cubicBezTo>
                  <a:pt x="90" y="27"/>
                  <a:pt x="90" y="29"/>
                  <a:pt x="91" y="30"/>
                </a:cubicBezTo>
                <a:cubicBezTo>
                  <a:pt x="92" y="31"/>
                  <a:pt x="94" y="31"/>
                  <a:pt x="95" y="30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6"/>
                  <a:pt x="62" y="17"/>
                  <a:pt x="60" y="17"/>
                </a:cubicBezTo>
                <a:cubicBezTo>
                  <a:pt x="58" y="17"/>
                  <a:pt x="57" y="16"/>
                  <a:pt x="57" y="14"/>
                </a:cubicBezTo>
                <a:cubicBezTo>
                  <a:pt x="57" y="3"/>
                  <a:pt x="57" y="3"/>
                  <a:pt x="57" y="3"/>
                </a:cubicBezTo>
                <a:cubicBezTo>
                  <a:pt x="57" y="2"/>
                  <a:pt x="58" y="0"/>
                  <a:pt x="60" y="0"/>
                </a:cubicBezTo>
                <a:cubicBezTo>
                  <a:pt x="62" y="0"/>
                  <a:pt x="63" y="2"/>
                  <a:pt x="63" y="3"/>
                </a:cubicBezTo>
                <a:cubicBezTo>
                  <a:pt x="63" y="14"/>
                  <a:pt x="63" y="14"/>
                  <a:pt x="63" y="14"/>
                </a:cubicBezTo>
                <a:close/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29" name="Freeform 21"/>
          <p:cNvSpPr>
            <a:spLocks noEditPoints="1"/>
          </p:cNvSpPr>
          <p:nvPr/>
        </p:nvSpPr>
        <p:spPr bwMode="auto">
          <a:xfrm>
            <a:off x="6432550" y="3214688"/>
            <a:ext cx="168275" cy="212725"/>
          </a:xfrm>
          <a:custGeom>
            <a:avLst/>
            <a:gdLst>
              <a:gd name="T0" fmla="*/ 4 w 81"/>
              <a:gd name="T1" fmla="*/ 0 h 103"/>
              <a:gd name="T2" fmla="*/ 77 w 81"/>
              <a:gd name="T3" fmla="*/ 8 h 103"/>
              <a:gd name="T4" fmla="*/ 66 w 81"/>
              <a:gd name="T5" fmla="*/ 38 h 103"/>
              <a:gd name="T6" fmla="*/ 67 w 81"/>
              <a:gd name="T7" fmla="*/ 67 h 103"/>
              <a:gd name="T8" fmla="*/ 81 w 81"/>
              <a:gd name="T9" fmla="*/ 99 h 103"/>
              <a:gd name="T10" fmla="*/ 0 w 81"/>
              <a:gd name="T11" fmla="*/ 99 h 103"/>
              <a:gd name="T12" fmla="*/ 15 w 81"/>
              <a:gd name="T13" fmla="*/ 67 h 103"/>
              <a:gd name="T14" fmla="*/ 15 w 81"/>
              <a:gd name="T15" fmla="*/ 38 h 103"/>
              <a:gd name="T16" fmla="*/ 4 w 81"/>
              <a:gd name="T17" fmla="*/ 8 h 103"/>
              <a:gd name="T18" fmla="*/ 55 w 81"/>
              <a:gd name="T19" fmla="*/ 77 h 103"/>
              <a:gd name="T20" fmla="*/ 13 w 81"/>
              <a:gd name="T21" fmla="*/ 95 h 103"/>
              <a:gd name="T22" fmla="*/ 14 w 81"/>
              <a:gd name="T23" fmla="*/ 82 h 103"/>
              <a:gd name="T24" fmla="*/ 58 w 81"/>
              <a:gd name="T25" fmla="*/ 73 h 103"/>
              <a:gd name="T26" fmla="*/ 62 w 81"/>
              <a:gd name="T27" fmla="*/ 69 h 103"/>
              <a:gd name="T28" fmla="*/ 44 w 81"/>
              <a:gd name="T29" fmla="*/ 55 h 103"/>
              <a:gd name="T30" fmla="*/ 43 w 81"/>
              <a:gd name="T31" fmla="*/ 54 h 103"/>
              <a:gd name="T32" fmla="*/ 43 w 81"/>
              <a:gd name="T33" fmla="*/ 54 h 103"/>
              <a:gd name="T34" fmla="*/ 42 w 81"/>
              <a:gd name="T35" fmla="*/ 53 h 103"/>
              <a:gd name="T36" fmla="*/ 42 w 81"/>
              <a:gd name="T37" fmla="*/ 52 h 103"/>
              <a:gd name="T38" fmla="*/ 42 w 81"/>
              <a:gd name="T39" fmla="*/ 52 h 103"/>
              <a:gd name="T40" fmla="*/ 43 w 81"/>
              <a:gd name="T41" fmla="*/ 51 h 103"/>
              <a:gd name="T42" fmla="*/ 43 w 81"/>
              <a:gd name="T43" fmla="*/ 51 h 103"/>
              <a:gd name="T44" fmla="*/ 43 w 81"/>
              <a:gd name="T45" fmla="*/ 51 h 103"/>
              <a:gd name="T46" fmla="*/ 44 w 81"/>
              <a:gd name="T47" fmla="*/ 50 h 103"/>
              <a:gd name="T48" fmla="*/ 69 w 81"/>
              <a:gd name="T49" fmla="*/ 8 h 103"/>
              <a:gd name="T50" fmla="*/ 19 w 81"/>
              <a:gd name="T51" fmla="*/ 35 h 103"/>
              <a:gd name="T52" fmla="*/ 38 w 81"/>
              <a:gd name="T53" fmla="*/ 50 h 103"/>
              <a:gd name="T54" fmla="*/ 39 w 81"/>
              <a:gd name="T55" fmla="*/ 51 h 103"/>
              <a:gd name="T56" fmla="*/ 39 w 81"/>
              <a:gd name="T57" fmla="*/ 51 h 103"/>
              <a:gd name="T58" fmla="*/ 39 w 81"/>
              <a:gd name="T59" fmla="*/ 52 h 103"/>
              <a:gd name="T60" fmla="*/ 39 w 81"/>
              <a:gd name="T61" fmla="*/ 52 h 103"/>
              <a:gd name="T62" fmla="*/ 39 w 81"/>
              <a:gd name="T63" fmla="*/ 53 h 103"/>
              <a:gd name="T64" fmla="*/ 39 w 81"/>
              <a:gd name="T65" fmla="*/ 53 h 103"/>
              <a:gd name="T66" fmla="*/ 39 w 81"/>
              <a:gd name="T67" fmla="*/ 54 h 103"/>
              <a:gd name="T68" fmla="*/ 38 w 81"/>
              <a:gd name="T69" fmla="*/ 54 h 103"/>
              <a:gd name="T70" fmla="*/ 38 w 81"/>
              <a:gd name="T71" fmla="*/ 55 h 103"/>
              <a:gd name="T72" fmla="*/ 14 w 81"/>
              <a:gd name="T73" fmla="*/ 82 h 103"/>
              <a:gd name="T74" fmla="*/ 28 w 81"/>
              <a:gd name="T75" fmla="*/ 40 h 103"/>
              <a:gd name="T76" fmla="*/ 39 w 81"/>
              <a:gd name="T77" fmla="*/ 46 h 103"/>
              <a:gd name="T78" fmla="*/ 40 w 81"/>
              <a:gd name="T79" fmla="*/ 47 h 103"/>
              <a:gd name="T80" fmla="*/ 42 w 81"/>
              <a:gd name="T81" fmla="*/ 47 h 103"/>
              <a:gd name="T82" fmla="*/ 43 w 81"/>
              <a:gd name="T83" fmla="*/ 46 h 103"/>
              <a:gd name="T84" fmla="*/ 61 w 81"/>
              <a:gd name="T85" fmla="*/ 28 h 103"/>
              <a:gd name="T86" fmla="*/ 51 w 81"/>
              <a:gd name="T87" fmla="*/ 36 h 103"/>
              <a:gd name="T88" fmla="*/ 41 w 81"/>
              <a:gd name="T89" fmla="*/ 42 h 103"/>
              <a:gd name="T90" fmla="*/ 40 w 81"/>
              <a:gd name="T91" fmla="*/ 42 h 103"/>
              <a:gd name="T92" fmla="*/ 24 w 81"/>
              <a:gd name="T93" fmla="*/ 26 h 103"/>
              <a:gd name="T94" fmla="*/ 41 w 81"/>
              <a:gd name="T95" fmla="*/ 42 h 103"/>
              <a:gd name="T96" fmla="*/ 41 w 81"/>
              <a:gd name="T97" fmla="*/ 42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1" h="103">
                <a:moveTo>
                  <a:pt x="4" y="8"/>
                </a:moveTo>
                <a:cubicBezTo>
                  <a:pt x="2" y="8"/>
                  <a:pt x="0" y="6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79" y="0"/>
                  <a:pt x="81" y="2"/>
                  <a:pt x="81" y="4"/>
                </a:cubicBezTo>
                <a:cubicBezTo>
                  <a:pt x="81" y="6"/>
                  <a:pt x="79" y="8"/>
                  <a:pt x="77" y="8"/>
                </a:cubicBezTo>
                <a:cubicBezTo>
                  <a:pt x="74" y="8"/>
                  <a:pt x="74" y="8"/>
                  <a:pt x="74" y="8"/>
                </a:cubicBezTo>
                <a:cubicBezTo>
                  <a:pt x="73" y="21"/>
                  <a:pt x="71" y="31"/>
                  <a:pt x="67" y="38"/>
                </a:cubicBezTo>
                <a:cubicBezTo>
                  <a:pt x="66" y="38"/>
                  <a:pt x="66" y="38"/>
                  <a:pt x="66" y="38"/>
                </a:cubicBezTo>
                <a:cubicBezTo>
                  <a:pt x="62" y="45"/>
                  <a:pt x="57" y="50"/>
                  <a:pt x="51" y="52"/>
                </a:cubicBezTo>
                <a:cubicBezTo>
                  <a:pt x="57" y="55"/>
                  <a:pt x="62" y="60"/>
                  <a:pt x="66" y="67"/>
                </a:cubicBezTo>
                <a:cubicBezTo>
                  <a:pt x="67" y="67"/>
                  <a:pt x="67" y="67"/>
                  <a:pt x="67" y="67"/>
                </a:cubicBezTo>
                <a:cubicBezTo>
                  <a:pt x="70" y="74"/>
                  <a:pt x="73" y="83"/>
                  <a:pt x="74" y="95"/>
                </a:cubicBezTo>
                <a:cubicBezTo>
                  <a:pt x="77" y="95"/>
                  <a:pt x="77" y="95"/>
                  <a:pt x="77" y="95"/>
                </a:cubicBezTo>
                <a:cubicBezTo>
                  <a:pt x="79" y="95"/>
                  <a:pt x="81" y="97"/>
                  <a:pt x="81" y="99"/>
                </a:cubicBezTo>
                <a:cubicBezTo>
                  <a:pt x="81" y="101"/>
                  <a:pt x="79" y="103"/>
                  <a:pt x="77" y="103"/>
                </a:cubicBezTo>
                <a:cubicBezTo>
                  <a:pt x="4" y="103"/>
                  <a:pt x="4" y="103"/>
                  <a:pt x="4" y="103"/>
                </a:cubicBezTo>
                <a:cubicBezTo>
                  <a:pt x="2" y="103"/>
                  <a:pt x="0" y="101"/>
                  <a:pt x="0" y="99"/>
                </a:cubicBezTo>
                <a:cubicBezTo>
                  <a:pt x="0" y="97"/>
                  <a:pt x="2" y="95"/>
                  <a:pt x="4" y="95"/>
                </a:cubicBezTo>
                <a:cubicBezTo>
                  <a:pt x="8" y="95"/>
                  <a:pt x="8" y="95"/>
                  <a:pt x="8" y="95"/>
                </a:cubicBezTo>
                <a:cubicBezTo>
                  <a:pt x="8" y="83"/>
                  <a:pt x="11" y="74"/>
                  <a:pt x="15" y="67"/>
                </a:cubicBezTo>
                <a:cubicBezTo>
                  <a:pt x="15" y="67"/>
                  <a:pt x="15" y="67"/>
                  <a:pt x="15" y="67"/>
                </a:cubicBezTo>
                <a:cubicBezTo>
                  <a:pt x="19" y="60"/>
                  <a:pt x="25" y="55"/>
                  <a:pt x="31" y="52"/>
                </a:cubicBezTo>
                <a:cubicBezTo>
                  <a:pt x="25" y="50"/>
                  <a:pt x="19" y="45"/>
                  <a:pt x="15" y="38"/>
                </a:cubicBezTo>
                <a:cubicBezTo>
                  <a:pt x="15" y="38"/>
                  <a:pt x="15" y="38"/>
                  <a:pt x="15" y="38"/>
                </a:cubicBezTo>
                <a:cubicBezTo>
                  <a:pt x="11" y="31"/>
                  <a:pt x="8" y="21"/>
                  <a:pt x="8" y="8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69" y="95"/>
                </a:moveTo>
                <a:cubicBezTo>
                  <a:pt x="69" y="95"/>
                  <a:pt x="69" y="95"/>
                  <a:pt x="69" y="95"/>
                </a:cubicBezTo>
                <a:cubicBezTo>
                  <a:pt x="66" y="87"/>
                  <a:pt x="61" y="81"/>
                  <a:pt x="55" y="77"/>
                </a:cubicBezTo>
                <a:cubicBezTo>
                  <a:pt x="51" y="75"/>
                  <a:pt x="46" y="74"/>
                  <a:pt x="41" y="74"/>
                </a:cubicBezTo>
                <a:cubicBezTo>
                  <a:pt x="36" y="74"/>
                  <a:pt x="31" y="75"/>
                  <a:pt x="26" y="77"/>
                </a:cubicBezTo>
                <a:cubicBezTo>
                  <a:pt x="20" y="81"/>
                  <a:pt x="15" y="87"/>
                  <a:pt x="13" y="95"/>
                </a:cubicBezTo>
                <a:cubicBezTo>
                  <a:pt x="69" y="95"/>
                  <a:pt x="69" y="95"/>
                  <a:pt x="69" y="95"/>
                </a:cubicBezTo>
                <a:close/>
                <a:moveTo>
                  <a:pt x="14" y="82"/>
                </a:moveTo>
                <a:cubicBezTo>
                  <a:pt x="14" y="82"/>
                  <a:pt x="14" y="82"/>
                  <a:pt x="14" y="82"/>
                </a:cubicBezTo>
                <a:cubicBezTo>
                  <a:pt x="17" y="78"/>
                  <a:pt x="20" y="75"/>
                  <a:pt x="24" y="73"/>
                </a:cubicBezTo>
                <a:cubicBezTo>
                  <a:pt x="29" y="70"/>
                  <a:pt x="35" y="69"/>
                  <a:pt x="41" y="69"/>
                </a:cubicBezTo>
                <a:cubicBezTo>
                  <a:pt x="47" y="69"/>
                  <a:pt x="52" y="70"/>
                  <a:pt x="58" y="73"/>
                </a:cubicBezTo>
                <a:cubicBezTo>
                  <a:pt x="61" y="75"/>
                  <a:pt x="65" y="78"/>
                  <a:pt x="67" y="82"/>
                </a:cubicBezTo>
                <a:cubicBezTo>
                  <a:pt x="66" y="77"/>
                  <a:pt x="64" y="73"/>
                  <a:pt x="62" y="70"/>
                </a:cubicBezTo>
                <a:cubicBezTo>
                  <a:pt x="62" y="69"/>
                  <a:pt x="62" y="69"/>
                  <a:pt x="62" y="69"/>
                </a:cubicBezTo>
                <a:cubicBezTo>
                  <a:pt x="58" y="61"/>
                  <a:pt x="51" y="57"/>
                  <a:pt x="44" y="55"/>
                </a:cubicBezTo>
                <a:cubicBezTo>
                  <a:pt x="44" y="55"/>
                  <a:pt x="44" y="55"/>
                  <a:pt x="44" y="55"/>
                </a:cubicBezTo>
                <a:cubicBezTo>
                  <a:pt x="44" y="55"/>
                  <a:pt x="44" y="55"/>
                  <a:pt x="44" y="55"/>
                </a:cubicBezTo>
                <a:cubicBezTo>
                  <a:pt x="43" y="54"/>
                  <a:pt x="43" y="54"/>
                  <a:pt x="43" y="54"/>
                </a:cubicBezTo>
                <a:cubicBezTo>
                  <a:pt x="43" y="54"/>
                  <a:pt x="43" y="54"/>
                  <a:pt x="43" y="54"/>
                </a:cubicBezTo>
                <a:cubicBezTo>
                  <a:pt x="43" y="54"/>
                  <a:pt x="43" y="54"/>
                  <a:pt x="43" y="54"/>
                </a:cubicBezTo>
                <a:cubicBezTo>
                  <a:pt x="43" y="54"/>
                  <a:pt x="43" y="54"/>
                  <a:pt x="43" y="54"/>
                </a:cubicBezTo>
                <a:cubicBezTo>
                  <a:pt x="43" y="54"/>
                  <a:pt x="43" y="54"/>
                  <a:pt x="43" y="54"/>
                </a:cubicBezTo>
                <a:cubicBezTo>
                  <a:pt x="43" y="54"/>
                  <a:pt x="43" y="54"/>
                  <a:pt x="43" y="54"/>
                </a:cubicBezTo>
                <a:cubicBezTo>
                  <a:pt x="43" y="54"/>
                  <a:pt x="43" y="54"/>
                  <a:pt x="43" y="53"/>
                </a:cubicBezTo>
                <a:cubicBezTo>
                  <a:pt x="42" y="53"/>
                  <a:pt x="42" y="53"/>
                  <a:pt x="42" y="53"/>
                </a:cubicBezTo>
                <a:cubicBezTo>
                  <a:pt x="42" y="53"/>
                  <a:pt x="42" y="53"/>
                  <a:pt x="42" y="53"/>
                </a:cubicBezTo>
                <a:cubicBezTo>
                  <a:pt x="42" y="53"/>
                  <a:pt x="42" y="53"/>
                  <a:pt x="42" y="53"/>
                </a:cubicBezTo>
                <a:cubicBezTo>
                  <a:pt x="42" y="53"/>
                  <a:pt x="42" y="53"/>
                  <a:pt x="42" y="53"/>
                </a:cubicBezTo>
                <a:cubicBezTo>
                  <a:pt x="42" y="52"/>
                  <a:pt x="42" y="52"/>
                  <a:pt x="42" y="52"/>
                </a:cubicBezTo>
                <a:cubicBezTo>
                  <a:pt x="42" y="52"/>
                  <a:pt x="42" y="52"/>
                  <a:pt x="42" y="52"/>
                </a:cubicBezTo>
                <a:cubicBezTo>
                  <a:pt x="42" y="52"/>
                  <a:pt x="42" y="52"/>
                  <a:pt x="42" y="52"/>
                </a:cubicBezTo>
                <a:cubicBezTo>
                  <a:pt x="42" y="52"/>
                  <a:pt x="42" y="52"/>
                  <a:pt x="42" y="52"/>
                </a:cubicBezTo>
                <a:cubicBezTo>
                  <a:pt x="42" y="52"/>
                  <a:pt x="42" y="52"/>
                  <a:pt x="42" y="52"/>
                </a:cubicBezTo>
                <a:cubicBezTo>
                  <a:pt x="42" y="52"/>
                  <a:pt x="42" y="52"/>
                  <a:pt x="42" y="51"/>
                </a:cubicBezTo>
                <a:cubicBezTo>
                  <a:pt x="43" y="51"/>
                  <a:pt x="43" y="51"/>
                  <a:pt x="43" y="51"/>
                </a:cubicBezTo>
                <a:cubicBezTo>
                  <a:pt x="43" y="51"/>
                  <a:pt x="43" y="51"/>
                  <a:pt x="43" y="51"/>
                </a:cubicBezTo>
                <a:cubicBezTo>
                  <a:pt x="43" y="51"/>
                  <a:pt x="43" y="51"/>
                  <a:pt x="43" y="51"/>
                </a:cubicBezTo>
                <a:cubicBezTo>
                  <a:pt x="43" y="51"/>
                  <a:pt x="43" y="51"/>
                  <a:pt x="43" y="51"/>
                </a:cubicBezTo>
                <a:cubicBezTo>
                  <a:pt x="43" y="51"/>
                  <a:pt x="43" y="51"/>
                  <a:pt x="43" y="51"/>
                </a:cubicBezTo>
                <a:cubicBezTo>
                  <a:pt x="43" y="51"/>
                  <a:pt x="43" y="51"/>
                  <a:pt x="43" y="51"/>
                </a:cubicBezTo>
                <a:cubicBezTo>
                  <a:pt x="43" y="51"/>
                  <a:pt x="43" y="51"/>
                  <a:pt x="43" y="51"/>
                </a:cubicBezTo>
                <a:cubicBezTo>
                  <a:pt x="43" y="50"/>
                  <a:pt x="43" y="50"/>
                  <a:pt x="44" y="50"/>
                </a:cubicBezTo>
                <a:cubicBezTo>
                  <a:pt x="44" y="50"/>
                  <a:pt x="44" y="50"/>
                  <a:pt x="44" y="50"/>
                </a:cubicBezTo>
                <a:cubicBezTo>
                  <a:pt x="44" y="50"/>
                  <a:pt x="44" y="50"/>
                  <a:pt x="44" y="50"/>
                </a:cubicBezTo>
                <a:cubicBezTo>
                  <a:pt x="51" y="48"/>
                  <a:pt x="58" y="44"/>
                  <a:pt x="62" y="35"/>
                </a:cubicBezTo>
                <a:cubicBezTo>
                  <a:pt x="62" y="35"/>
                  <a:pt x="62" y="35"/>
                  <a:pt x="62" y="35"/>
                </a:cubicBezTo>
                <a:cubicBezTo>
                  <a:pt x="66" y="29"/>
                  <a:pt x="69" y="20"/>
                  <a:pt x="69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3" y="20"/>
                  <a:pt x="15" y="29"/>
                  <a:pt x="19" y="35"/>
                </a:cubicBezTo>
                <a:cubicBezTo>
                  <a:pt x="19" y="35"/>
                  <a:pt x="19" y="35"/>
                  <a:pt x="19" y="35"/>
                </a:cubicBezTo>
                <a:cubicBezTo>
                  <a:pt x="24" y="44"/>
                  <a:pt x="31" y="48"/>
                  <a:pt x="38" y="50"/>
                </a:cubicBezTo>
                <a:cubicBezTo>
                  <a:pt x="38" y="50"/>
                  <a:pt x="38" y="50"/>
                  <a:pt x="38" y="50"/>
                </a:cubicBezTo>
                <a:cubicBezTo>
                  <a:pt x="38" y="50"/>
                  <a:pt x="38" y="50"/>
                  <a:pt x="38" y="50"/>
                </a:cubicBezTo>
                <a:cubicBezTo>
                  <a:pt x="38" y="50"/>
                  <a:pt x="38" y="50"/>
                  <a:pt x="38" y="51"/>
                </a:cubicBezTo>
                <a:cubicBezTo>
                  <a:pt x="38" y="51"/>
                  <a:pt x="38" y="51"/>
                  <a:pt x="38" y="51"/>
                </a:cubicBezTo>
                <a:cubicBezTo>
                  <a:pt x="39" y="51"/>
                  <a:pt x="39" y="51"/>
                  <a:pt x="39" y="51"/>
                </a:cubicBezTo>
                <a:cubicBezTo>
                  <a:pt x="39" y="51"/>
                  <a:pt x="39" y="51"/>
                  <a:pt x="39" y="51"/>
                </a:cubicBezTo>
                <a:cubicBezTo>
                  <a:pt x="39" y="51"/>
                  <a:pt x="39" y="51"/>
                  <a:pt x="39" y="51"/>
                </a:cubicBezTo>
                <a:cubicBezTo>
                  <a:pt x="39" y="51"/>
                  <a:pt x="39" y="51"/>
                  <a:pt x="39" y="51"/>
                </a:cubicBezTo>
                <a:cubicBezTo>
                  <a:pt x="39" y="51"/>
                  <a:pt x="39" y="51"/>
                  <a:pt x="39" y="51"/>
                </a:cubicBezTo>
                <a:cubicBezTo>
                  <a:pt x="39" y="51"/>
                  <a:pt x="39" y="51"/>
                  <a:pt x="39" y="51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53"/>
                  <a:pt x="39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9" y="54"/>
                  <a:pt x="39" y="54"/>
                  <a:pt x="39" y="54"/>
                </a:cubicBezTo>
                <a:cubicBezTo>
                  <a:pt x="39" y="54"/>
                  <a:pt x="39" y="54"/>
                  <a:pt x="39" y="54"/>
                </a:cubicBezTo>
                <a:cubicBezTo>
                  <a:pt x="39" y="54"/>
                  <a:pt x="39" y="54"/>
                  <a:pt x="39" y="54"/>
                </a:cubicBezTo>
                <a:cubicBezTo>
                  <a:pt x="39" y="54"/>
                  <a:pt x="39" y="54"/>
                  <a:pt x="39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8" y="54"/>
                  <a:pt x="38" y="54"/>
                  <a:pt x="38" y="55"/>
                </a:cubicBezTo>
                <a:cubicBezTo>
                  <a:pt x="38" y="55"/>
                  <a:pt x="38" y="55"/>
                  <a:pt x="38" y="55"/>
                </a:cubicBezTo>
                <a:cubicBezTo>
                  <a:pt x="38" y="55"/>
                  <a:pt x="38" y="55"/>
                  <a:pt x="38" y="55"/>
                </a:cubicBezTo>
                <a:cubicBezTo>
                  <a:pt x="31" y="57"/>
                  <a:pt x="24" y="61"/>
                  <a:pt x="19" y="69"/>
                </a:cubicBezTo>
                <a:cubicBezTo>
                  <a:pt x="19" y="70"/>
                  <a:pt x="19" y="70"/>
                  <a:pt x="19" y="70"/>
                </a:cubicBezTo>
                <a:cubicBezTo>
                  <a:pt x="17" y="73"/>
                  <a:pt x="16" y="77"/>
                  <a:pt x="14" y="82"/>
                </a:cubicBezTo>
                <a:close/>
                <a:moveTo>
                  <a:pt x="20" y="28"/>
                </a:moveTo>
                <a:cubicBezTo>
                  <a:pt x="20" y="28"/>
                  <a:pt x="20" y="28"/>
                  <a:pt x="20" y="28"/>
                </a:cubicBezTo>
                <a:cubicBezTo>
                  <a:pt x="22" y="33"/>
                  <a:pt x="24" y="37"/>
                  <a:pt x="28" y="40"/>
                </a:cubicBezTo>
                <a:cubicBezTo>
                  <a:pt x="31" y="43"/>
                  <a:pt x="34" y="45"/>
                  <a:pt x="39" y="46"/>
                </a:cubicBezTo>
                <a:cubicBezTo>
                  <a:pt x="39" y="46"/>
                  <a:pt x="39" y="46"/>
                  <a:pt x="39" y="46"/>
                </a:cubicBezTo>
                <a:cubicBezTo>
                  <a:pt x="39" y="46"/>
                  <a:pt x="39" y="46"/>
                  <a:pt x="39" y="46"/>
                </a:cubicBezTo>
                <a:cubicBezTo>
                  <a:pt x="40" y="47"/>
                  <a:pt x="40" y="47"/>
                  <a:pt x="40" y="47"/>
                </a:cubicBezTo>
                <a:cubicBezTo>
                  <a:pt x="40" y="47"/>
                  <a:pt x="40" y="47"/>
                  <a:pt x="40" y="47"/>
                </a:cubicBezTo>
                <a:cubicBezTo>
                  <a:pt x="40" y="47"/>
                  <a:pt x="40" y="47"/>
                  <a:pt x="40" y="47"/>
                </a:cubicBezTo>
                <a:cubicBezTo>
                  <a:pt x="40" y="47"/>
                  <a:pt x="40" y="47"/>
                  <a:pt x="40" y="47"/>
                </a:cubicBezTo>
                <a:cubicBezTo>
                  <a:pt x="41" y="47"/>
                  <a:pt x="41" y="47"/>
                  <a:pt x="42" y="47"/>
                </a:cubicBezTo>
                <a:cubicBezTo>
                  <a:pt x="42" y="47"/>
                  <a:pt x="42" y="47"/>
                  <a:pt x="42" y="47"/>
                </a:cubicBezTo>
                <a:cubicBezTo>
                  <a:pt x="43" y="46"/>
                  <a:pt x="43" y="46"/>
                  <a:pt x="43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7" y="45"/>
                  <a:pt x="51" y="43"/>
                  <a:pt x="54" y="40"/>
                </a:cubicBezTo>
                <a:cubicBezTo>
                  <a:pt x="54" y="40"/>
                  <a:pt x="54" y="40"/>
                  <a:pt x="54" y="40"/>
                </a:cubicBezTo>
                <a:cubicBezTo>
                  <a:pt x="57" y="37"/>
                  <a:pt x="60" y="33"/>
                  <a:pt x="61" y="28"/>
                </a:cubicBezTo>
                <a:cubicBezTo>
                  <a:pt x="62" y="27"/>
                  <a:pt x="61" y="26"/>
                  <a:pt x="60" y="25"/>
                </a:cubicBezTo>
                <a:cubicBezTo>
                  <a:pt x="59" y="25"/>
                  <a:pt x="58" y="25"/>
                  <a:pt x="57" y="26"/>
                </a:cubicBezTo>
                <a:cubicBezTo>
                  <a:pt x="56" y="30"/>
                  <a:pt x="54" y="34"/>
                  <a:pt x="51" y="36"/>
                </a:cubicBezTo>
                <a:cubicBezTo>
                  <a:pt x="48" y="39"/>
                  <a:pt x="45" y="41"/>
                  <a:pt x="41" y="42"/>
                </a:cubicBezTo>
                <a:cubicBezTo>
                  <a:pt x="41" y="42"/>
                  <a:pt x="41" y="42"/>
                  <a:pt x="41" y="42"/>
                </a:cubicBezTo>
                <a:cubicBezTo>
                  <a:pt x="41" y="42"/>
                  <a:pt x="41" y="42"/>
                  <a:pt x="41" y="42"/>
                </a:cubicBezTo>
                <a:cubicBezTo>
                  <a:pt x="41" y="42"/>
                  <a:pt x="41" y="42"/>
                  <a:pt x="41" y="42"/>
                </a:cubicBezTo>
                <a:cubicBezTo>
                  <a:pt x="41" y="42"/>
                  <a:pt x="41" y="42"/>
                  <a:pt x="41" y="42"/>
                </a:cubicBezTo>
                <a:cubicBezTo>
                  <a:pt x="40" y="42"/>
                  <a:pt x="40" y="42"/>
                  <a:pt x="40" y="42"/>
                </a:cubicBezTo>
                <a:cubicBezTo>
                  <a:pt x="40" y="42"/>
                  <a:pt x="40" y="42"/>
                  <a:pt x="40" y="42"/>
                </a:cubicBezTo>
                <a:cubicBezTo>
                  <a:pt x="36" y="41"/>
                  <a:pt x="33" y="39"/>
                  <a:pt x="31" y="36"/>
                </a:cubicBezTo>
                <a:cubicBezTo>
                  <a:pt x="28" y="34"/>
                  <a:pt x="26" y="30"/>
                  <a:pt x="24" y="26"/>
                </a:cubicBezTo>
                <a:cubicBezTo>
                  <a:pt x="24" y="25"/>
                  <a:pt x="23" y="25"/>
                  <a:pt x="21" y="25"/>
                </a:cubicBezTo>
                <a:cubicBezTo>
                  <a:pt x="20" y="26"/>
                  <a:pt x="20" y="27"/>
                  <a:pt x="20" y="28"/>
                </a:cubicBezTo>
                <a:close/>
                <a:moveTo>
                  <a:pt x="41" y="42"/>
                </a:moveTo>
                <a:cubicBezTo>
                  <a:pt x="41" y="42"/>
                  <a:pt x="41" y="42"/>
                  <a:pt x="41" y="42"/>
                </a:cubicBezTo>
                <a:cubicBezTo>
                  <a:pt x="41" y="42"/>
                  <a:pt x="41" y="42"/>
                  <a:pt x="41" y="42"/>
                </a:cubicBezTo>
                <a:cubicBezTo>
                  <a:pt x="41" y="42"/>
                  <a:pt x="41" y="42"/>
                  <a:pt x="41" y="4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30" name="Freeform 22"/>
          <p:cNvSpPr>
            <a:spLocks noEditPoints="1"/>
          </p:cNvSpPr>
          <p:nvPr/>
        </p:nvSpPr>
        <p:spPr bwMode="auto">
          <a:xfrm>
            <a:off x="3514725" y="2414588"/>
            <a:ext cx="228600" cy="231775"/>
          </a:xfrm>
          <a:custGeom>
            <a:avLst/>
            <a:gdLst>
              <a:gd name="T0" fmla="*/ 59 w 109"/>
              <a:gd name="T1" fmla="*/ 56 h 112"/>
              <a:gd name="T2" fmla="*/ 55 w 109"/>
              <a:gd name="T3" fmla="*/ 21 h 112"/>
              <a:gd name="T4" fmla="*/ 51 w 109"/>
              <a:gd name="T5" fmla="*/ 60 h 112"/>
              <a:gd name="T6" fmla="*/ 77 w 109"/>
              <a:gd name="T7" fmla="*/ 64 h 112"/>
              <a:gd name="T8" fmla="*/ 77 w 109"/>
              <a:gd name="T9" fmla="*/ 56 h 112"/>
              <a:gd name="T10" fmla="*/ 91 w 109"/>
              <a:gd name="T11" fmla="*/ 24 h 112"/>
              <a:gd name="T12" fmla="*/ 18 w 109"/>
              <a:gd name="T13" fmla="*/ 24 h 112"/>
              <a:gd name="T14" fmla="*/ 3 w 109"/>
              <a:gd name="T15" fmla="*/ 60 h 112"/>
              <a:gd name="T16" fmla="*/ 18 w 109"/>
              <a:gd name="T17" fmla="*/ 97 h 112"/>
              <a:gd name="T18" fmla="*/ 91 w 109"/>
              <a:gd name="T19" fmla="*/ 97 h 112"/>
              <a:gd name="T20" fmla="*/ 91 w 109"/>
              <a:gd name="T21" fmla="*/ 97 h 112"/>
              <a:gd name="T22" fmla="*/ 91 w 109"/>
              <a:gd name="T23" fmla="*/ 24 h 112"/>
              <a:gd name="T24" fmla="*/ 85 w 109"/>
              <a:gd name="T25" fmla="*/ 91 h 112"/>
              <a:gd name="T26" fmla="*/ 55 w 109"/>
              <a:gd name="T27" fmla="*/ 104 h 112"/>
              <a:gd name="T28" fmla="*/ 24 w 109"/>
              <a:gd name="T29" fmla="*/ 91 h 112"/>
              <a:gd name="T30" fmla="*/ 24 w 109"/>
              <a:gd name="T31" fmla="*/ 30 h 112"/>
              <a:gd name="T32" fmla="*/ 55 w 109"/>
              <a:gd name="T33" fmla="*/ 17 h 112"/>
              <a:gd name="T34" fmla="*/ 86 w 109"/>
              <a:gd name="T35" fmla="*/ 30 h 112"/>
              <a:gd name="T36" fmla="*/ 85 w 109"/>
              <a:gd name="T37" fmla="*/ 91 h 112"/>
              <a:gd name="T38" fmla="*/ 108 w 109"/>
              <a:gd name="T39" fmla="*/ 24 h 112"/>
              <a:gd name="T40" fmla="*/ 100 w 109"/>
              <a:gd name="T41" fmla="*/ 15 h 112"/>
              <a:gd name="T42" fmla="*/ 96 w 109"/>
              <a:gd name="T43" fmla="*/ 11 h 112"/>
              <a:gd name="T44" fmla="*/ 85 w 109"/>
              <a:gd name="T45" fmla="*/ 4 h 112"/>
              <a:gd name="T46" fmla="*/ 75 w 109"/>
              <a:gd name="T47" fmla="*/ 3 h 112"/>
              <a:gd name="T48" fmla="*/ 82 w 109"/>
              <a:gd name="T49" fmla="*/ 11 h 112"/>
              <a:gd name="T50" fmla="*/ 91 w 109"/>
              <a:gd name="T51" fmla="*/ 17 h 112"/>
              <a:gd name="T52" fmla="*/ 95 w 109"/>
              <a:gd name="T53" fmla="*/ 20 h 112"/>
              <a:gd name="T54" fmla="*/ 102 w 109"/>
              <a:gd name="T55" fmla="*/ 29 h 112"/>
              <a:gd name="T56" fmla="*/ 108 w 109"/>
              <a:gd name="T57" fmla="*/ 24 h 112"/>
              <a:gd name="T58" fmla="*/ 8 w 109"/>
              <a:gd name="T59" fmla="*/ 29 h 112"/>
              <a:gd name="T60" fmla="*/ 15 w 109"/>
              <a:gd name="T61" fmla="*/ 20 h 112"/>
              <a:gd name="T62" fmla="*/ 23 w 109"/>
              <a:gd name="T63" fmla="*/ 13 h 112"/>
              <a:gd name="T64" fmla="*/ 28 w 109"/>
              <a:gd name="T65" fmla="*/ 10 h 112"/>
              <a:gd name="T66" fmla="*/ 35 w 109"/>
              <a:gd name="T67" fmla="*/ 3 h 112"/>
              <a:gd name="T68" fmla="*/ 24 w 109"/>
              <a:gd name="T69" fmla="*/ 4 h 112"/>
              <a:gd name="T70" fmla="*/ 18 w 109"/>
              <a:gd name="T71" fmla="*/ 7 h 112"/>
              <a:gd name="T72" fmla="*/ 9 w 109"/>
              <a:gd name="T73" fmla="*/ 15 h 112"/>
              <a:gd name="T74" fmla="*/ 1 w 109"/>
              <a:gd name="T75" fmla="*/ 24 h 112"/>
              <a:gd name="T76" fmla="*/ 8 w 109"/>
              <a:gd name="T77" fmla="*/ 29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09" h="112">
                <a:moveTo>
                  <a:pt x="77" y="56"/>
                </a:moveTo>
                <a:cubicBezTo>
                  <a:pt x="59" y="56"/>
                  <a:pt x="59" y="56"/>
                  <a:pt x="59" y="56"/>
                </a:cubicBezTo>
                <a:cubicBezTo>
                  <a:pt x="59" y="25"/>
                  <a:pt x="59" y="25"/>
                  <a:pt x="59" y="25"/>
                </a:cubicBezTo>
                <a:cubicBezTo>
                  <a:pt x="59" y="23"/>
                  <a:pt x="57" y="21"/>
                  <a:pt x="55" y="21"/>
                </a:cubicBezTo>
                <a:cubicBezTo>
                  <a:pt x="52" y="21"/>
                  <a:pt x="51" y="23"/>
                  <a:pt x="51" y="25"/>
                </a:cubicBezTo>
                <a:cubicBezTo>
                  <a:pt x="51" y="60"/>
                  <a:pt x="51" y="60"/>
                  <a:pt x="51" y="60"/>
                </a:cubicBezTo>
                <a:cubicBezTo>
                  <a:pt x="51" y="63"/>
                  <a:pt x="52" y="64"/>
                  <a:pt x="55" y="64"/>
                </a:cubicBezTo>
                <a:cubicBezTo>
                  <a:pt x="77" y="64"/>
                  <a:pt x="77" y="64"/>
                  <a:pt x="77" y="64"/>
                </a:cubicBezTo>
                <a:cubicBezTo>
                  <a:pt x="79" y="64"/>
                  <a:pt x="81" y="63"/>
                  <a:pt x="81" y="60"/>
                </a:cubicBezTo>
                <a:cubicBezTo>
                  <a:pt x="81" y="58"/>
                  <a:pt x="79" y="56"/>
                  <a:pt x="77" y="56"/>
                </a:cubicBezTo>
                <a:close/>
                <a:moveTo>
                  <a:pt x="91" y="24"/>
                </a:moveTo>
                <a:cubicBezTo>
                  <a:pt x="91" y="24"/>
                  <a:pt x="91" y="24"/>
                  <a:pt x="91" y="24"/>
                </a:cubicBezTo>
                <a:cubicBezTo>
                  <a:pt x="82" y="15"/>
                  <a:pt x="69" y="9"/>
                  <a:pt x="55" y="9"/>
                </a:cubicBezTo>
                <a:cubicBezTo>
                  <a:pt x="40" y="9"/>
                  <a:pt x="28" y="15"/>
                  <a:pt x="18" y="24"/>
                </a:cubicBezTo>
                <a:cubicBezTo>
                  <a:pt x="18" y="24"/>
                  <a:pt x="18" y="24"/>
                  <a:pt x="18" y="24"/>
                </a:cubicBezTo>
                <a:cubicBezTo>
                  <a:pt x="9" y="33"/>
                  <a:pt x="3" y="46"/>
                  <a:pt x="3" y="60"/>
                </a:cubicBezTo>
                <a:cubicBezTo>
                  <a:pt x="3" y="75"/>
                  <a:pt x="9" y="87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28" y="106"/>
                  <a:pt x="40" y="112"/>
                  <a:pt x="55" y="112"/>
                </a:cubicBezTo>
                <a:cubicBezTo>
                  <a:pt x="69" y="112"/>
                  <a:pt x="82" y="106"/>
                  <a:pt x="91" y="97"/>
                </a:cubicBezTo>
                <a:cubicBezTo>
                  <a:pt x="91" y="97"/>
                  <a:pt x="91" y="97"/>
                  <a:pt x="91" y="97"/>
                </a:cubicBezTo>
                <a:cubicBezTo>
                  <a:pt x="91" y="97"/>
                  <a:pt x="91" y="97"/>
                  <a:pt x="91" y="97"/>
                </a:cubicBezTo>
                <a:cubicBezTo>
                  <a:pt x="100" y="87"/>
                  <a:pt x="106" y="75"/>
                  <a:pt x="106" y="60"/>
                </a:cubicBezTo>
                <a:cubicBezTo>
                  <a:pt x="106" y="46"/>
                  <a:pt x="100" y="34"/>
                  <a:pt x="91" y="24"/>
                </a:cubicBezTo>
                <a:cubicBezTo>
                  <a:pt x="91" y="24"/>
                  <a:pt x="91" y="24"/>
                  <a:pt x="91" y="24"/>
                </a:cubicBezTo>
                <a:close/>
                <a:moveTo>
                  <a:pt x="85" y="91"/>
                </a:moveTo>
                <a:cubicBezTo>
                  <a:pt x="85" y="91"/>
                  <a:pt x="85" y="91"/>
                  <a:pt x="85" y="91"/>
                </a:cubicBezTo>
                <a:cubicBezTo>
                  <a:pt x="77" y="99"/>
                  <a:pt x="67" y="104"/>
                  <a:pt x="55" y="104"/>
                </a:cubicBezTo>
                <a:cubicBezTo>
                  <a:pt x="43" y="104"/>
                  <a:pt x="32" y="99"/>
                  <a:pt x="24" y="91"/>
                </a:cubicBezTo>
                <a:cubicBezTo>
                  <a:pt x="24" y="91"/>
                  <a:pt x="24" y="91"/>
                  <a:pt x="24" y="91"/>
                </a:cubicBezTo>
                <a:cubicBezTo>
                  <a:pt x="16" y="83"/>
                  <a:pt x="11" y="72"/>
                  <a:pt x="11" y="60"/>
                </a:cubicBezTo>
                <a:cubicBezTo>
                  <a:pt x="11" y="48"/>
                  <a:pt x="16" y="38"/>
                  <a:pt x="24" y="30"/>
                </a:cubicBezTo>
                <a:cubicBezTo>
                  <a:pt x="24" y="30"/>
                  <a:pt x="24" y="30"/>
                  <a:pt x="24" y="30"/>
                </a:cubicBezTo>
                <a:cubicBezTo>
                  <a:pt x="32" y="22"/>
                  <a:pt x="43" y="17"/>
                  <a:pt x="55" y="17"/>
                </a:cubicBezTo>
                <a:cubicBezTo>
                  <a:pt x="67" y="17"/>
                  <a:pt x="77" y="22"/>
                  <a:pt x="85" y="30"/>
                </a:cubicBezTo>
                <a:cubicBezTo>
                  <a:pt x="86" y="30"/>
                  <a:pt x="86" y="30"/>
                  <a:pt x="86" y="30"/>
                </a:cubicBezTo>
                <a:cubicBezTo>
                  <a:pt x="93" y="38"/>
                  <a:pt x="98" y="49"/>
                  <a:pt x="98" y="60"/>
                </a:cubicBezTo>
                <a:cubicBezTo>
                  <a:pt x="98" y="72"/>
                  <a:pt x="93" y="83"/>
                  <a:pt x="85" y="91"/>
                </a:cubicBezTo>
                <a:close/>
                <a:moveTo>
                  <a:pt x="108" y="24"/>
                </a:moveTo>
                <a:cubicBezTo>
                  <a:pt x="108" y="24"/>
                  <a:pt x="108" y="24"/>
                  <a:pt x="108" y="24"/>
                </a:cubicBezTo>
                <a:cubicBezTo>
                  <a:pt x="107" y="23"/>
                  <a:pt x="106" y="21"/>
                  <a:pt x="104" y="19"/>
                </a:cubicBezTo>
                <a:cubicBezTo>
                  <a:pt x="103" y="18"/>
                  <a:pt x="102" y="16"/>
                  <a:pt x="100" y="15"/>
                </a:cubicBezTo>
                <a:cubicBezTo>
                  <a:pt x="99" y="13"/>
                  <a:pt x="97" y="12"/>
                  <a:pt x="96" y="11"/>
                </a:cubicBezTo>
                <a:cubicBezTo>
                  <a:pt x="96" y="11"/>
                  <a:pt x="96" y="11"/>
                  <a:pt x="96" y="11"/>
                </a:cubicBezTo>
                <a:cubicBezTo>
                  <a:pt x="94" y="9"/>
                  <a:pt x="92" y="8"/>
                  <a:pt x="91" y="7"/>
                </a:cubicBezTo>
                <a:cubicBezTo>
                  <a:pt x="89" y="6"/>
                  <a:pt x="87" y="5"/>
                  <a:pt x="85" y="4"/>
                </a:cubicBezTo>
                <a:cubicBezTo>
                  <a:pt x="84" y="3"/>
                  <a:pt x="82" y="2"/>
                  <a:pt x="80" y="1"/>
                </a:cubicBezTo>
                <a:cubicBezTo>
                  <a:pt x="78" y="0"/>
                  <a:pt x="75" y="1"/>
                  <a:pt x="75" y="3"/>
                </a:cubicBezTo>
                <a:cubicBezTo>
                  <a:pt x="74" y="5"/>
                  <a:pt x="75" y="7"/>
                  <a:pt x="77" y="8"/>
                </a:cubicBezTo>
                <a:cubicBezTo>
                  <a:pt x="78" y="9"/>
                  <a:pt x="80" y="10"/>
                  <a:pt x="82" y="11"/>
                </a:cubicBezTo>
                <a:cubicBezTo>
                  <a:pt x="83" y="11"/>
                  <a:pt x="85" y="12"/>
                  <a:pt x="86" y="13"/>
                </a:cubicBezTo>
                <a:cubicBezTo>
                  <a:pt x="88" y="14"/>
                  <a:pt x="89" y="16"/>
                  <a:pt x="91" y="17"/>
                </a:cubicBezTo>
                <a:cubicBezTo>
                  <a:pt x="91" y="17"/>
                  <a:pt x="91" y="17"/>
                  <a:pt x="91" y="17"/>
                </a:cubicBezTo>
                <a:cubicBezTo>
                  <a:pt x="92" y="18"/>
                  <a:pt x="93" y="19"/>
                  <a:pt x="95" y="20"/>
                </a:cubicBezTo>
                <a:cubicBezTo>
                  <a:pt x="96" y="22"/>
                  <a:pt x="97" y="23"/>
                  <a:pt x="98" y="24"/>
                </a:cubicBezTo>
                <a:cubicBezTo>
                  <a:pt x="99" y="26"/>
                  <a:pt x="101" y="27"/>
                  <a:pt x="102" y="29"/>
                </a:cubicBezTo>
                <a:cubicBezTo>
                  <a:pt x="103" y="31"/>
                  <a:pt x="105" y="31"/>
                  <a:pt x="107" y="30"/>
                </a:cubicBezTo>
                <a:cubicBezTo>
                  <a:pt x="109" y="29"/>
                  <a:pt x="109" y="26"/>
                  <a:pt x="108" y="24"/>
                </a:cubicBezTo>
                <a:close/>
                <a:moveTo>
                  <a:pt x="8" y="29"/>
                </a:moveTo>
                <a:cubicBezTo>
                  <a:pt x="8" y="29"/>
                  <a:pt x="8" y="29"/>
                  <a:pt x="8" y="29"/>
                </a:cubicBezTo>
                <a:cubicBezTo>
                  <a:pt x="9" y="27"/>
                  <a:pt x="10" y="26"/>
                  <a:pt x="11" y="24"/>
                </a:cubicBezTo>
                <a:cubicBezTo>
                  <a:pt x="12" y="23"/>
                  <a:pt x="13" y="22"/>
                  <a:pt x="15" y="20"/>
                </a:cubicBezTo>
                <a:cubicBezTo>
                  <a:pt x="16" y="19"/>
                  <a:pt x="17" y="18"/>
                  <a:pt x="19" y="17"/>
                </a:cubicBezTo>
                <a:cubicBezTo>
                  <a:pt x="20" y="16"/>
                  <a:pt x="21" y="14"/>
                  <a:pt x="23" y="13"/>
                </a:cubicBezTo>
                <a:cubicBezTo>
                  <a:pt x="24" y="12"/>
                  <a:pt x="26" y="11"/>
                  <a:pt x="28" y="11"/>
                </a:cubicBezTo>
                <a:cubicBezTo>
                  <a:pt x="28" y="10"/>
                  <a:pt x="28" y="10"/>
                  <a:pt x="28" y="10"/>
                </a:cubicBezTo>
                <a:cubicBezTo>
                  <a:pt x="29" y="10"/>
                  <a:pt x="31" y="9"/>
                  <a:pt x="33" y="8"/>
                </a:cubicBezTo>
                <a:cubicBezTo>
                  <a:pt x="35" y="7"/>
                  <a:pt x="35" y="5"/>
                  <a:pt x="35" y="3"/>
                </a:cubicBezTo>
                <a:cubicBezTo>
                  <a:pt x="34" y="1"/>
                  <a:pt x="31" y="0"/>
                  <a:pt x="29" y="1"/>
                </a:cubicBezTo>
                <a:cubicBezTo>
                  <a:pt x="28" y="2"/>
                  <a:pt x="26" y="3"/>
                  <a:pt x="24" y="4"/>
                </a:cubicBezTo>
                <a:cubicBezTo>
                  <a:pt x="24" y="4"/>
                  <a:pt x="24" y="4"/>
                  <a:pt x="24" y="4"/>
                </a:cubicBezTo>
                <a:cubicBezTo>
                  <a:pt x="22" y="5"/>
                  <a:pt x="20" y="6"/>
                  <a:pt x="18" y="7"/>
                </a:cubicBezTo>
                <a:cubicBezTo>
                  <a:pt x="17" y="8"/>
                  <a:pt x="15" y="9"/>
                  <a:pt x="14" y="11"/>
                </a:cubicBezTo>
                <a:cubicBezTo>
                  <a:pt x="12" y="12"/>
                  <a:pt x="10" y="13"/>
                  <a:pt x="9" y="15"/>
                </a:cubicBezTo>
                <a:cubicBezTo>
                  <a:pt x="8" y="16"/>
                  <a:pt x="6" y="18"/>
                  <a:pt x="5" y="19"/>
                </a:cubicBezTo>
                <a:cubicBezTo>
                  <a:pt x="3" y="21"/>
                  <a:pt x="2" y="23"/>
                  <a:pt x="1" y="24"/>
                </a:cubicBezTo>
                <a:cubicBezTo>
                  <a:pt x="0" y="26"/>
                  <a:pt x="0" y="29"/>
                  <a:pt x="2" y="30"/>
                </a:cubicBezTo>
                <a:cubicBezTo>
                  <a:pt x="4" y="31"/>
                  <a:pt x="6" y="31"/>
                  <a:pt x="8" y="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31" name="Freeform 23"/>
          <p:cNvSpPr>
            <a:spLocks noEditPoints="1"/>
          </p:cNvSpPr>
          <p:nvPr/>
        </p:nvSpPr>
        <p:spPr bwMode="auto">
          <a:xfrm>
            <a:off x="4422775" y="3216275"/>
            <a:ext cx="219075" cy="215900"/>
          </a:xfrm>
          <a:custGeom>
            <a:avLst/>
            <a:gdLst>
              <a:gd name="T0" fmla="*/ 51 w 105"/>
              <a:gd name="T1" fmla="*/ 30 h 105"/>
              <a:gd name="T2" fmla="*/ 45 w 105"/>
              <a:gd name="T3" fmla="*/ 30 h 105"/>
              <a:gd name="T4" fmla="*/ 45 w 105"/>
              <a:gd name="T5" fmla="*/ 24 h 105"/>
              <a:gd name="T6" fmla="*/ 62 w 105"/>
              <a:gd name="T7" fmla="*/ 8 h 105"/>
              <a:gd name="T8" fmla="*/ 80 w 105"/>
              <a:gd name="T9" fmla="*/ 0 h 105"/>
              <a:gd name="T10" fmla="*/ 105 w 105"/>
              <a:gd name="T11" fmla="*/ 26 h 105"/>
              <a:gd name="T12" fmla="*/ 98 w 105"/>
              <a:gd name="T13" fmla="*/ 44 h 105"/>
              <a:gd name="T14" fmla="*/ 80 w 105"/>
              <a:gd name="T15" fmla="*/ 62 h 105"/>
              <a:gd name="T16" fmla="*/ 80 w 105"/>
              <a:gd name="T17" fmla="*/ 62 h 105"/>
              <a:gd name="T18" fmla="*/ 62 w 105"/>
              <a:gd name="T19" fmla="*/ 69 h 105"/>
              <a:gd name="T20" fmla="*/ 40 w 105"/>
              <a:gd name="T21" fmla="*/ 57 h 105"/>
              <a:gd name="T22" fmla="*/ 40 w 105"/>
              <a:gd name="T23" fmla="*/ 57 h 105"/>
              <a:gd name="T24" fmla="*/ 37 w 105"/>
              <a:gd name="T25" fmla="*/ 51 h 105"/>
              <a:gd name="T26" fmla="*/ 40 w 105"/>
              <a:gd name="T27" fmla="*/ 46 h 105"/>
              <a:gd name="T28" fmla="*/ 45 w 105"/>
              <a:gd name="T29" fmla="*/ 49 h 105"/>
              <a:gd name="T30" fmla="*/ 47 w 105"/>
              <a:gd name="T31" fmla="*/ 53 h 105"/>
              <a:gd name="T32" fmla="*/ 62 w 105"/>
              <a:gd name="T33" fmla="*/ 61 h 105"/>
              <a:gd name="T34" fmla="*/ 74 w 105"/>
              <a:gd name="T35" fmla="*/ 56 h 105"/>
              <a:gd name="T36" fmla="*/ 74 w 105"/>
              <a:gd name="T37" fmla="*/ 56 h 105"/>
              <a:gd name="T38" fmla="*/ 74 w 105"/>
              <a:gd name="T39" fmla="*/ 56 h 105"/>
              <a:gd name="T40" fmla="*/ 92 w 105"/>
              <a:gd name="T41" fmla="*/ 38 h 105"/>
              <a:gd name="T42" fmla="*/ 97 w 105"/>
              <a:gd name="T43" fmla="*/ 26 h 105"/>
              <a:gd name="T44" fmla="*/ 80 w 105"/>
              <a:gd name="T45" fmla="*/ 8 h 105"/>
              <a:gd name="T46" fmla="*/ 67 w 105"/>
              <a:gd name="T47" fmla="*/ 13 h 105"/>
              <a:gd name="T48" fmla="*/ 67 w 105"/>
              <a:gd name="T49" fmla="*/ 13 h 105"/>
              <a:gd name="T50" fmla="*/ 51 w 105"/>
              <a:gd name="T51" fmla="*/ 30 h 105"/>
              <a:gd name="T52" fmla="*/ 57 w 105"/>
              <a:gd name="T53" fmla="*/ 73 h 105"/>
              <a:gd name="T54" fmla="*/ 57 w 105"/>
              <a:gd name="T55" fmla="*/ 73 h 105"/>
              <a:gd name="T56" fmla="*/ 40 w 105"/>
              <a:gd name="T57" fmla="*/ 90 h 105"/>
              <a:gd name="T58" fmla="*/ 16 w 105"/>
              <a:gd name="T59" fmla="*/ 90 h 105"/>
              <a:gd name="T60" fmla="*/ 16 w 105"/>
              <a:gd name="T61" fmla="*/ 90 h 105"/>
              <a:gd name="T62" fmla="*/ 16 w 105"/>
              <a:gd name="T63" fmla="*/ 65 h 105"/>
              <a:gd name="T64" fmla="*/ 34 w 105"/>
              <a:gd name="T65" fmla="*/ 47 h 105"/>
              <a:gd name="T66" fmla="*/ 46 w 105"/>
              <a:gd name="T67" fmla="*/ 42 h 105"/>
              <a:gd name="T68" fmla="*/ 59 w 105"/>
              <a:gd name="T69" fmla="*/ 47 h 105"/>
              <a:gd name="T70" fmla="*/ 61 w 105"/>
              <a:gd name="T71" fmla="*/ 50 h 105"/>
              <a:gd name="T72" fmla="*/ 63 w 105"/>
              <a:gd name="T73" fmla="*/ 54 h 105"/>
              <a:gd name="T74" fmla="*/ 68 w 105"/>
              <a:gd name="T75" fmla="*/ 57 h 105"/>
              <a:gd name="T76" fmla="*/ 70 w 105"/>
              <a:gd name="T77" fmla="*/ 52 h 105"/>
              <a:gd name="T78" fmla="*/ 68 w 105"/>
              <a:gd name="T79" fmla="*/ 46 h 105"/>
              <a:gd name="T80" fmla="*/ 64 w 105"/>
              <a:gd name="T81" fmla="*/ 41 h 105"/>
              <a:gd name="T82" fmla="*/ 64 w 105"/>
              <a:gd name="T83" fmla="*/ 41 h 105"/>
              <a:gd name="T84" fmla="*/ 46 w 105"/>
              <a:gd name="T85" fmla="*/ 34 h 105"/>
              <a:gd name="T86" fmla="*/ 28 w 105"/>
              <a:gd name="T87" fmla="*/ 41 h 105"/>
              <a:gd name="T88" fmla="*/ 10 w 105"/>
              <a:gd name="T89" fmla="*/ 60 h 105"/>
              <a:gd name="T90" fmla="*/ 10 w 105"/>
              <a:gd name="T91" fmla="*/ 96 h 105"/>
              <a:gd name="T92" fmla="*/ 10 w 105"/>
              <a:gd name="T93" fmla="*/ 96 h 105"/>
              <a:gd name="T94" fmla="*/ 46 w 105"/>
              <a:gd name="T95" fmla="*/ 96 h 105"/>
              <a:gd name="T96" fmla="*/ 46 w 105"/>
              <a:gd name="T97" fmla="*/ 96 h 105"/>
              <a:gd name="T98" fmla="*/ 46 w 105"/>
              <a:gd name="T99" fmla="*/ 96 h 105"/>
              <a:gd name="T100" fmla="*/ 63 w 105"/>
              <a:gd name="T101" fmla="*/ 79 h 105"/>
              <a:gd name="T102" fmla="*/ 63 w 105"/>
              <a:gd name="T103" fmla="*/ 73 h 105"/>
              <a:gd name="T104" fmla="*/ 57 w 105"/>
              <a:gd name="T105" fmla="*/ 73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05" h="105">
                <a:moveTo>
                  <a:pt x="51" y="30"/>
                </a:moveTo>
                <a:cubicBezTo>
                  <a:pt x="49" y="32"/>
                  <a:pt x="47" y="32"/>
                  <a:pt x="45" y="30"/>
                </a:cubicBezTo>
                <a:cubicBezTo>
                  <a:pt x="44" y="29"/>
                  <a:pt x="44" y="26"/>
                  <a:pt x="45" y="24"/>
                </a:cubicBezTo>
                <a:cubicBezTo>
                  <a:pt x="62" y="8"/>
                  <a:pt x="62" y="8"/>
                  <a:pt x="62" y="8"/>
                </a:cubicBezTo>
                <a:cubicBezTo>
                  <a:pt x="67" y="3"/>
                  <a:pt x="73" y="0"/>
                  <a:pt x="80" y="0"/>
                </a:cubicBezTo>
                <a:cubicBezTo>
                  <a:pt x="94" y="0"/>
                  <a:pt x="105" y="12"/>
                  <a:pt x="105" y="26"/>
                </a:cubicBezTo>
                <a:cubicBezTo>
                  <a:pt x="105" y="32"/>
                  <a:pt x="103" y="39"/>
                  <a:pt x="98" y="44"/>
                </a:cubicBezTo>
                <a:cubicBezTo>
                  <a:pt x="80" y="62"/>
                  <a:pt x="80" y="62"/>
                  <a:pt x="80" y="62"/>
                </a:cubicBezTo>
                <a:cubicBezTo>
                  <a:pt x="80" y="62"/>
                  <a:pt x="80" y="62"/>
                  <a:pt x="80" y="62"/>
                </a:cubicBezTo>
                <a:cubicBezTo>
                  <a:pt x="75" y="67"/>
                  <a:pt x="68" y="69"/>
                  <a:pt x="62" y="69"/>
                </a:cubicBezTo>
                <a:cubicBezTo>
                  <a:pt x="53" y="69"/>
                  <a:pt x="44" y="65"/>
                  <a:pt x="40" y="57"/>
                </a:cubicBezTo>
                <a:cubicBezTo>
                  <a:pt x="40" y="57"/>
                  <a:pt x="40" y="57"/>
                  <a:pt x="40" y="57"/>
                </a:cubicBezTo>
                <a:cubicBezTo>
                  <a:pt x="39" y="55"/>
                  <a:pt x="38" y="53"/>
                  <a:pt x="37" y="51"/>
                </a:cubicBezTo>
                <a:cubicBezTo>
                  <a:pt x="37" y="49"/>
                  <a:pt x="38" y="47"/>
                  <a:pt x="40" y="46"/>
                </a:cubicBezTo>
                <a:cubicBezTo>
                  <a:pt x="42" y="46"/>
                  <a:pt x="44" y="47"/>
                  <a:pt x="45" y="49"/>
                </a:cubicBezTo>
                <a:cubicBezTo>
                  <a:pt x="45" y="50"/>
                  <a:pt x="46" y="52"/>
                  <a:pt x="47" y="53"/>
                </a:cubicBezTo>
                <a:cubicBezTo>
                  <a:pt x="50" y="58"/>
                  <a:pt x="56" y="61"/>
                  <a:pt x="62" y="61"/>
                </a:cubicBezTo>
                <a:cubicBezTo>
                  <a:pt x="66" y="61"/>
                  <a:pt x="71" y="60"/>
                  <a:pt x="74" y="56"/>
                </a:cubicBezTo>
                <a:cubicBezTo>
                  <a:pt x="74" y="56"/>
                  <a:pt x="74" y="56"/>
                  <a:pt x="74" y="56"/>
                </a:cubicBezTo>
                <a:cubicBezTo>
                  <a:pt x="74" y="56"/>
                  <a:pt x="74" y="56"/>
                  <a:pt x="74" y="56"/>
                </a:cubicBezTo>
                <a:cubicBezTo>
                  <a:pt x="92" y="38"/>
                  <a:pt x="92" y="38"/>
                  <a:pt x="92" y="38"/>
                </a:cubicBezTo>
                <a:cubicBezTo>
                  <a:pt x="96" y="35"/>
                  <a:pt x="97" y="30"/>
                  <a:pt x="97" y="26"/>
                </a:cubicBezTo>
                <a:cubicBezTo>
                  <a:pt x="97" y="16"/>
                  <a:pt x="90" y="8"/>
                  <a:pt x="80" y="8"/>
                </a:cubicBezTo>
                <a:cubicBezTo>
                  <a:pt x="75" y="8"/>
                  <a:pt x="71" y="10"/>
                  <a:pt x="67" y="13"/>
                </a:cubicBezTo>
                <a:cubicBezTo>
                  <a:pt x="67" y="13"/>
                  <a:pt x="67" y="13"/>
                  <a:pt x="67" y="13"/>
                </a:cubicBezTo>
                <a:cubicBezTo>
                  <a:pt x="51" y="30"/>
                  <a:pt x="51" y="30"/>
                  <a:pt x="51" y="30"/>
                </a:cubicBezTo>
                <a:close/>
                <a:moveTo>
                  <a:pt x="57" y="73"/>
                </a:moveTo>
                <a:cubicBezTo>
                  <a:pt x="57" y="73"/>
                  <a:pt x="57" y="73"/>
                  <a:pt x="57" y="73"/>
                </a:cubicBezTo>
                <a:cubicBezTo>
                  <a:pt x="40" y="90"/>
                  <a:pt x="40" y="90"/>
                  <a:pt x="40" y="90"/>
                </a:cubicBezTo>
                <a:cubicBezTo>
                  <a:pt x="34" y="97"/>
                  <a:pt x="22" y="97"/>
                  <a:pt x="16" y="90"/>
                </a:cubicBezTo>
                <a:cubicBezTo>
                  <a:pt x="16" y="90"/>
                  <a:pt x="16" y="90"/>
                  <a:pt x="16" y="90"/>
                </a:cubicBezTo>
                <a:cubicBezTo>
                  <a:pt x="9" y="83"/>
                  <a:pt x="9" y="72"/>
                  <a:pt x="16" y="65"/>
                </a:cubicBezTo>
                <a:cubicBezTo>
                  <a:pt x="34" y="47"/>
                  <a:pt x="34" y="47"/>
                  <a:pt x="34" y="47"/>
                </a:cubicBezTo>
                <a:cubicBezTo>
                  <a:pt x="37" y="44"/>
                  <a:pt x="42" y="42"/>
                  <a:pt x="46" y="42"/>
                </a:cubicBezTo>
                <a:cubicBezTo>
                  <a:pt x="51" y="42"/>
                  <a:pt x="55" y="44"/>
                  <a:pt x="59" y="47"/>
                </a:cubicBezTo>
                <a:cubicBezTo>
                  <a:pt x="60" y="48"/>
                  <a:pt x="60" y="49"/>
                  <a:pt x="61" y="50"/>
                </a:cubicBezTo>
                <a:cubicBezTo>
                  <a:pt x="62" y="52"/>
                  <a:pt x="62" y="53"/>
                  <a:pt x="63" y="54"/>
                </a:cubicBezTo>
                <a:cubicBezTo>
                  <a:pt x="64" y="57"/>
                  <a:pt x="66" y="58"/>
                  <a:pt x="68" y="57"/>
                </a:cubicBezTo>
                <a:cubicBezTo>
                  <a:pt x="70" y="57"/>
                  <a:pt x="71" y="54"/>
                  <a:pt x="70" y="52"/>
                </a:cubicBezTo>
                <a:cubicBezTo>
                  <a:pt x="70" y="50"/>
                  <a:pt x="69" y="48"/>
                  <a:pt x="68" y="46"/>
                </a:cubicBezTo>
                <a:cubicBezTo>
                  <a:pt x="67" y="45"/>
                  <a:pt x="66" y="43"/>
                  <a:pt x="64" y="41"/>
                </a:cubicBezTo>
                <a:cubicBezTo>
                  <a:pt x="64" y="41"/>
                  <a:pt x="64" y="41"/>
                  <a:pt x="64" y="41"/>
                </a:cubicBezTo>
                <a:cubicBezTo>
                  <a:pt x="59" y="37"/>
                  <a:pt x="53" y="34"/>
                  <a:pt x="46" y="34"/>
                </a:cubicBezTo>
                <a:cubicBezTo>
                  <a:pt x="40" y="34"/>
                  <a:pt x="33" y="37"/>
                  <a:pt x="28" y="41"/>
                </a:cubicBezTo>
                <a:cubicBezTo>
                  <a:pt x="10" y="60"/>
                  <a:pt x="10" y="60"/>
                  <a:pt x="10" y="60"/>
                </a:cubicBezTo>
                <a:cubicBezTo>
                  <a:pt x="0" y="69"/>
                  <a:pt x="0" y="86"/>
                  <a:pt x="10" y="96"/>
                </a:cubicBezTo>
                <a:cubicBezTo>
                  <a:pt x="10" y="96"/>
                  <a:pt x="10" y="96"/>
                  <a:pt x="10" y="96"/>
                </a:cubicBezTo>
                <a:cubicBezTo>
                  <a:pt x="20" y="105"/>
                  <a:pt x="36" y="105"/>
                  <a:pt x="46" y="96"/>
                </a:cubicBezTo>
                <a:cubicBezTo>
                  <a:pt x="46" y="96"/>
                  <a:pt x="46" y="96"/>
                  <a:pt x="46" y="96"/>
                </a:cubicBezTo>
                <a:cubicBezTo>
                  <a:pt x="46" y="96"/>
                  <a:pt x="46" y="96"/>
                  <a:pt x="46" y="96"/>
                </a:cubicBezTo>
                <a:cubicBezTo>
                  <a:pt x="63" y="79"/>
                  <a:pt x="63" y="79"/>
                  <a:pt x="63" y="79"/>
                </a:cubicBezTo>
                <a:cubicBezTo>
                  <a:pt x="64" y="77"/>
                  <a:pt x="64" y="75"/>
                  <a:pt x="63" y="73"/>
                </a:cubicBezTo>
                <a:cubicBezTo>
                  <a:pt x="61" y="72"/>
                  <a:pt x="59" y="72"/>
                  <a:pt x="57" y="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32" name="Freeform 24"/>
          <p:cNvSpPr>
            <a:spLocks noEditPoints="1"/>
          </p:cNvSpPr>
          <p:nvPr/>
        </p:nvSpPr>
        <p:spPr bwMode="auto">
          <a:xfrm>
            <a:off x="2455863" y="2425700"/>
            <a:ext cx="215900" cy="212725"/>
          </a:xfrm>
          <a:custGeom>
            <a:avLst/>
            <a:gdLst>
              <a:gd name="T0" fmla="*/ 29 w 104"/>
              <a:gd name="T1" fmla="*/ 32 h 103"/>
              <a:gd name="T2" fmla="*/ 29 w 104"/>
              <a:gd name="T3" fmla="*/ 70 h 103"/>
              <a:gd name="T4" fmla="*/ 29 w 104"/>
              <a:gd name="T5" fmla="*/ 70 h 103"/>
              <a:gd name="T6" fmla="*/ 56 w 104"/>
              <a:gd name="T7" fmla="*/ 91 h 103"/>
              <a:gd name="T8" fmla="*/ 56 w 104"/>
              <a:gd name="T9" fmla="*/ 73 h 103"/>
              <a:gd name="T10" fmla="*/ 56 w 104"/>
              <a:gd name="T11" fmla="*/ 29 h 103"/>
              <a:gd name="T12" fmla="*/ 56 w 104"/>
              <a:gd name="T13" fmla="*/ 12 h 103"/>
              <a:gd name="T14" fmla="*/ 29 w 104"/>
              <a:gd name="T15" fmla="*/ 32 h 103"/>
              <a:gd name="T16" fmla="*/ 29 w 104"/>
              <a:gd name="T17" fmla="*/ 32 h 103"/>
              <a:gd name="T18" fmla="*/ 77 w 104"/>
              <a:gd name="T19" fmla="*/ 17 h 103"/>
              <a:gd name="T20" fmla="*/ 77 w 104"/>
              <a:gd name="T21" fmla="*/ 17 h 103"/>
              <a:gd name="T22" fmla="*/ 75 w 104"/>
              <a:gd name="T23" fmla="*/ 12 h 103"/>
              <a:gd name="T24" fmla="*/ 81 w 104"/>
              <a:gd name="T25" fmla="*/ 10 h 103"/>
              <a:gd name="T26" fmla="*/ 98 w 104"/>
              <a:gd name="T27" fmla="*/ 28 h 103"/>
              <a:gd name="T28" fmla="*/ 104 w 104"/>
              <a:gd name="T29" fmla="*/ 51 h 103"/>
              <a:gd name="T30" fmla="*/ 98 w 104"/>
              <a:gd name="T31" fmla="*/ 75 h 103"/>
              <a:gd name="T32" fmla="*/ 81 w 104"/>
              <a:gd name="T33" fmla="*/ 92 h 103"/>
              <a:gd name="T34" fmla="*/ 75 w 104"/>
              <a:gd name="T35" fmla="*/ 91 h 103"/>
              <a:gd name="T36" fmla="*/ 77 w 104"/>
              <a:gd name="T37" fmla="*/ 85 h 103"/>
              <a:gd name="T38" fmla="*/ 91 w 104"/>
              <a:gd name="T39" fmla="*/ 71 h 103"/>
              <a:gd name="T40" fmla="*/ 96 w 104"/>
              <a:gd name="T41" fmla="*/ 51 h 103"/>
              <a:gd name="T42" fmla="*/ 91 w 104"/>
              <a:gd name="T43" fmla="*/ 32 h 103"/>
              <a:gd name="T44" fmla="*/ 77 w 104"/>
              <a:gd name="T45" fmla="*/ 17 h 103"/>
              <a:gd name="T46" fmla="*/ 24 w 104"/>
              <a:gd name="T47" fmla="*/ 33 h 103"/>
              <a:gd name="T48" fmla="*/ 24 w 104"/>
              <a:gd name="T49" fmla="*/ 33 h 103"/>
              <a:gd name="T50" fmla="*/ 8 w 104"/>
              <a:gd name="T51" fmla="*/ 33 h 103"/>
              <a:gd name="T52" fmla="*/ 8 w 104"/>
              <a:gd name="T53" fmla="*/ 69 h 103"/>
              <a:gd name="T54" fmla="*/ 24 w 104"/>
              <a:gd name="T55" fmla="*/ 69 h 103"/>
              <a:gd name="T56" fmla="*/ 24 w 104"/>
              <a:gd name="T57" fmla="*/ 33 h 103"/>
              <a:gd name="T58" fmla="*/ 25 w 104"/>
              <a:gd name="T59" fmla="*/ 25 h 103"/>
              <a:gd name="T60" fmla="*/ 25 w 104"/>
              <a:gd name="T61" fmla="*/ 25 h 103"/>
              <a:gd name="T62" fmla="*/ 57 w 104"/>
              <a:gd name="T63" fmla="*/ 1 h 103"/>
              <a:gd name="T64" fmla="*/ 60 w 104"/>
              <a:gd name="T65" fmla="*/ 0 h 103"/>
              <a:gd name="T66" fmla="*/ 63 w 104"/>
              <a:gd name="T67" fmla="*/ 4 h 103"/>
              <a:gd name="T68" fmla="*/ 63 w 104"/>
              <a:gd name="T69" fmla="*/ 29 h 103"/>
              <a:gd name="T70" fmla="*/ 63 w 104"/>
              <a:gd name="T71" fmla="*/ 30 h 103"/>
              <a:gd name="T72" fmla="*/ 73 w 104"/>
              <a:gd name="T73" fmla="*/ 37 h 103"/>
              <a:gd name="T74" fmla="*/ 78 w 104"/>
              <a:gd name="T75" fmla="*/ 51 h 103"/>
              <a:gd name="T76" fmla="*/ 73 w 104"/>
              <a:gd name="T77" fmla="*/ 65 h 103"/>
              <a:gd name="T78" fmla="*/ 63 w 104"/>
              <a:gd name="T79" fmla="*/ 72 h 103"/>
              <a:gd name="T80" fmla="*/ 63 w 104"/>
              <a:gd name="T81" fmla="*/ 73 h 103"/>
              <a:gd name="T82" fmla="*/ 63 w 104"/>
              <a:gd name="T83" fmla="*/ 99 h 103"/>
              <a:gd name="T84" fmla="*/ 63 w 104"/>
              <a:gd name="T85" fmla="*/ 101 h 103"/>
              <a:gd name="T86" fmla="*/ 57 w 104"/>
              <a:gd name="T87" fmla="*/ 102 h 103"/>
              <a:gd name="T88" fmla="*/ 25 w 104"/>
              <a:gd name="T89" fmla="*/ 77 h 103"/>
              <a:gd name="T90" fmla="*/ 4 w 104"/>
              <a:gd name="T91" fmla="*/ 77 h 103"/>
              <a:gd name="T92" fmla="*/ 4 w 104"/>
              <a:gd name="T93" fmla="*/ 77 h 103"/>
              <a:gd name="T94" fmla="*/ 0 w 104"/>
              <a:gd name="T95" fmla="*/ 73 h 103"/>
              <a:gd name="T96" fmla="*/ 0 w 104"/>
              <a:gd name="T97" fmla="*/ 29 h 103"/>
              <a:gd name="T98" fmla="*/ 0 w 104"/>
              <a:gd name="T99" fmla="*/ 29 h 103"/>
              <a:gd name="T100" fmla="*/ 4 w 104"/>
              <a:gd name="T101" fmla="*/ 25 h 103"/>
              <a:gd name="T102" fmla="*/ 25 w 104"/>
              <a:gd name="T103" fmla="*/ 25 h 103"/>
              <a:gd name="T104" fmla="*/ 63 w 104"/>
              <a:gd name="T105" fmla="*/ 35 h 103"/>
              <a:gd name="T106" fmla="*/ 63 w 104"/>
              <a:gd name="T107" fmla="*/ 35 h 103"/>
              <a:gd name="T108" fmla="*/ 63 w 104"/>
              <a:gd name="T109" fmla="*/ 67 h 103"/>
              <a:gd name="T110" fmla="*/ 69 w 104"/>
              <a:gd name="T111" fmla="*/ 62 h 103"/>
              <a:gd name="T112" fmla="*/ 73 w 104"/>
              <a:gd name="T113" fmla="*/ 51 h 103"/>
              <a:gd name="T114" fmla="*/ 69 w 104"/>
              <a:gd name="T115" fmla="*/ 40 h 103"/>
              <a:gd name="T116" fmla="*/ 63 w 104"/>
              <a:gd name="T117" fmla="*/ 35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4" h="103">
                <a:moveTo>
                  <a:pt x="29" y="32"/>
                </a:moveTo>
                <a:cubicBezTo>
                  <a:pt x="29" y="70"/>
                  <a:pt x="29" y="70"/>
                  <a:pt x="29" y="70"/>
                </a:cubicBezTo>
                <a:cubicBezTo>
                  <a:pt x="29" y="70"/>
                  <a:pt x="29" y="70"/>
                  <a:pt x="29" y="70"/>
                </a:cubicBezTo>
                <a:cubicBezTo>
                  <a:pt x="56" y="91"/>
                  <a:pt x="56" y="91"/>
                  <a:pt x="56" y="91"/>
                </a:cubicBezTo>
                <a:cubicBezTo>
                  <a:pt x="56" y="73"/>
                  <a:pt x="56" y="73"/>
                  <a:pt x="56" y="73"/>
                </a:cubicBezTo>
                <a:cubicBezTo>
                  <a:pt x="56" y="29"/>
                  <a:pt x="56" y="29"/>
                  <a:pt x="56" y="29"/>
                </a:cubicBezTo>
                <a:cubicBezTo>
                  <a:pt x="56" y="12"/>
                  <a:pt x="56" y="12"/>
                  <a:pt x="56" y="12"/>
                </a:cubicBezTo>
                <a:cubicBezTo>
                  <a:pt x="29" y="32"/>
                  <a:pt x="29" y="32"/>
                  <a:pt x="29" y="32"/>
                </a:cubicBezTo>
                <a:cubicBezTo>
                  <a:pt x="29" y="32"/>
                  <a:pt x="29" y="32"/>
                  <a:pt x="29" y="32"/>
                </a:cubicBezTo>
                <a:close/>
                <a:moveTo>
                  <a:pt x="77" y="17"/>
                </a:moveTo>
                <a:cubicBezTo>
                  <a:pt x="77" y="17"/>
                  <a:pt x="77" y="17"/>
                  <a:pt x="77" y="17"/>
                </a:cubicBezTo>
                <a:cubicBezTo>
                  <a:pt x="75" y="16"/>
                  <a:pt x="74" y="13"/>
                  <a:pt x="75" y="12"/>
                </a:cubicBezTo>
                <a:cubicBezTo>
                  <a:pt x="77" y="10"/>
                  <a:pt x="79" y="9"/>
                  <a:pt x="81" y="10"/>
                </a:cubicBezTo>
                <a:cubicBezTo>
                  <a:pt x="88" y="14"/>
                  <a:pt x="94" y="21"/>
                  <a:pt x="98" y="28"/>
                </a:cubicBezTo>
                <a:cubicBezTo>
                  <a:pt x="102" y="35"/>
                  <a:pt x="104" y="43"/>
                  <a:pt x="104" y="51"/>
                </a:cubicBezTo>
                <a:cubicBezTo>
                  <a:pt x="104" y="60"/>
                  <a:pt x="102" y="68"/>
                  <a:pt x="98" y="75"/>
                </a:cubicBezTo>
                <a:cubicBezTo>
                  <a:pt x="94" y="82"/>
                  <a:pt x="88" y="88"/>
                  <a:pt x="81" y="92"/>
                </a:cubicBezTo>
                <a:cubicBezTo>
                  <a:pt x="79" y="93"/>
                  <a:pt x="77" y="93"/>
                  <a:pt x="75" y="91"/>
                </a:cubicBezTo>
                <a:cubicBezTo>
                  <a:pt x="74" y="89"/>
                  <a:pt x="75" y="86"/>
                  <a:pt x="77" y="85"/>
                </a:cubicBezTo>
                <a:cubicBezTo>
                  <a:pt x="83" y="82"/>
                  <a:pt x="88" y="77"/>
                  <a:pt x="91" y="71"/>
                </a:cubicBezTo>
                <a:cubicBezTo>
                  <a:pt x="94" y="65"/>
                  <a:pt x="96" y="58"/>
                  <a:pt x="96" y="51"/>
                </a:cubicBezTo>
                <a:cubicBezTo>
                  <a:pt x="96" y="44"/>
                  <a:pt x="94" y="37"/>
                  <a:pt x="91" y="32"/>
                </a:cubicBezTo>
                <a:cubicBezTo>
                  <a:pt x="88" y="26"/>
                  <a:pt x="83" y="21"/>
                  <a:pt x="77" y="17"/>
                </a:cubicBezTo>
                <a:close/>
                <a:moveTo>
                  <a:pt x="24" y="33"/>
                </a:moveTo>
                <a:cubicBezTo>
                  <a:pt x="24" y="33"/>
                  <a:pt x="24" y="33"/>
                  <a:pt x="24" y="33"/>
                </a:cubicBezTo>
                <a:cubicBezTo>
                  <a:pt x="8" y="33"/>
                  <a:pt x="8" y="33"/>
                  <a:pt x="8" y="33"/>
                </a:cubicBezTo>
                <a:cubicBezTo>
                  <a:pt x="8" y="69"/>
                  <a:pt x="8" y="69"/>
                  <a:pt x="8" y="69"/>
                </a:cubicBezTo>
                <a:cubicBezTo>
                  <a:pt x="24" y="69"/>
                  <a:pt x="24" y="69"/>
                  <a:pt x="24" y="69"/>
                </a:cubicBezTo>
                <a:cubicBezTo>
                  <a:pt x="24" y="33"/>
                  <a:pt x="24" y="33"/>
                  <a:pt x="24" y="33"/>
                </a:cubicBezTo>
                <a:close/>
                <a:moveTo>
                  <a:pt x="25" y="25"/>
                </a:moveTo>
                <a:cubicBezTo>
                  <a:pt x="25" y="25"/>
                  <a:pt x="25" y="25"/>
                  <a:pt x="25" y="25"/>
                </a:cubicBezTo>
                <a:cubicBezTo>
                  <a:pt x="57" y="1"/>
                  <a:pt x="57" y="1"/>
                  <a:pt x="57" y="1"/>
                </a:cubicBezTo>
                <a:cubicBezTo>
                  <a:pt x="58" y="0"/>
                  <a:pt x="59" y="0"/>
                  <a:pt x="60" y="0"/>
                </a:cubicBezTo>
                <a:cubicBezTo>
                  <a:pt x="62" y="0"/>
                  <a:pt x="63" y="2"/>
                  <a:pt x="63" y="4"/>
                </a:cubicBezTo>
                <a:cubicBezTo>
                  <a:pt x="63" y="29"/>
                  <a:pt x="63" y="29"/>
                  <a:pt x="63" y="29"/>
                </a:cubicBezTo>
                <a:cubicBezTo>
                  <a:pt x="63" y="30"/>
                  <a:pt x="63" y="30"/>
                  <a:pt x="63" y="30"/>
                </a:cubicBezTo>
                <a:cubicBezTo>
                  <a:pt x="67" y="31"/>
                  <a:pt x="70" y="34"/>
                  <a:pt x="73" y="37"/>
                </a:cubicBezTo>
                <a:cubicBezTo>
                  <a:pt x="76" y="41"/>
                  <a:pt x="78" y="46"/>
                  <a:pt x="78" y="51"/>
                </a:cubicBezTo>
                <a:cubicBezTo>
                  <a:pt x="78" y="57"/>
                  <a:pt x="76" y="61"/>
                  <a:pt x="73" y="65"/>
                </a:cubicBezTo>
                <a:cubicBezTo>
                  <a:pt x="70" y="68"/>
                  <a:pt x="67" y="71"/>
                  <a:pt x="63" y="72"/>
                </a:cubicBezTo>
                <a:cubicBezTo>
                  <a:pt x="63" y="73"/>
                  <a:pt x="63" y="73"/>
                  <a:pt x="63" y="73"/>
                </a:cubicBezTo>
                <a:cubicBezTo>
                  <a:pt x="63" y="99"/>
                  <a:pt x="63" y="99"/>
                  <a:pt x="63" y="99"/>
                </a:cubicBezTo>
                <a:cubicBezTo>
                  <a:pt x="63" y="100"/>
                  <a:pt x="63" y="100"/>
                  <a:pt x="63" y="101"/>
                </a:cubicBezTo>
                <a:cubicBezTo>
                  <a:pt x="61" y="103"/>
                  <a:pt x="59" y="103"/>
                  <a:pt x="57" y="102"/>
                </a:cubicBezTo>
                <a:cubicBezTo>
                  <a:pt x="25" y="77"/>
                  <a:pt x="25" y="77"/>
                  <a:pt x="25" y="77"/>
                </a:cubicBezTo>
                <a:cubicBezTo>
                  <a:pt x="4" y="77"/>
                  <a:pt x="4" y="77"/>
                  <a:pt x="4" y="77"/>
                </a:cubicBezTo>
                <a:cubicBezTo>
                  <a:pt x="4" y="77"/>
                  <a:pt x="4" y="77"/>
                  <a:pt x="4" y="77"/>
                </a:cubicBezTo>
                <a:cubicBezTo>
                  <a:pt x="2" y="77"/>
                  <a:pt x="0" y="75"/>
                  <a:pt x="0" y="73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7"/>
                  <a:pt x="2" y="25"/>
                  <a:pt x="4" y="25"/>
                </a:cubicBezTo>
                <a:cubicBezTo>
                  <a:pt x="25" y="25"/>
                  <a:pt x="25" y="25"/>
                  <a:pt x="25" y="25"/>
                </a:cubicBezTo>
                <a:close/>
                <a:moveTo>
                  <a:pt x="63" y="35"/>
                </a:moveTo>
                <a:cubicBezTo>
                  <a:pt x="63" y="35"/>
                  <a:pt x="63" y="35"/>
                  <a:pt x="63" y="35"/>
                </a:cubicBezTo>
                <a:cubicBezTo>
                  <a:pt x="63" y="67"/>
                  <a:pt x="63" y="67"/>
                  <a:pt x="63" y="67"/>
                </a:cubicBezTo>
                <a:cubicBezTo>
                  <a:pt x="66" y="66"/>
                  <a:pt x="68" y="64"/>
                  <a:pt x="69" y="62"/>
                </a:cubicBezTo>
                <a:cubicBezTo>
                  <a:pt x="71" y="59"/>
                  <a:pt x="73" y="55"/>
                  <a:pt x="73" y="51"/>
                </a:cubicBezTo>
                <a:cubicBezTo>
                  <a:pt x="73" y="47"/>
                  <a:pt x="71" y="43"/>
                  <a:pt x="69" y="40"/>
                </a:cubicBezTo>
                <a:cubicBezTo>
                  <a:pt x="68" y="38"/>
                  <a:pt x="66" y="36"/>
                  <a:pt x="63" y="35"/>
                </a:cubicBezTo>
                <a:close/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33" name="Freeform 25"/>
          <p:cNvSpPr>
            <a:spLocks noEditPoints="1"/>
          </p:cNvSpPr>
          <p:nvPr/>
        </p:nvSpPr>
        <p:spPr bwMode="auto">
          <a:xfrm>
            <a:off x="6438900" y="2425700"/>
            <a:ext cx="158750" cy="212725"/>
          </a:xfrm>
          <a:custGeom>
            <a:avLst/>
            <a:gdLst>
              <a:gd name="T0" fmla="*/ 55 w 76"/>
              <a:gd name="T1" fmla="*/ 7 h 103"/>
              <a:gd name="T2" fmla="*/ 63 w 76"/>
              <a:gd name="T3" fmla="*/ 47 h 103"/>
              <a:gd name="T4" fmla="*/ 55 w 76"/>
              <a:gd name="T5" fmla="*/ 65 h 103"/>
              <a:gd name="T6" fmla="*/ 20 w 76"/>
              <a:gd name="T7" fmla="*/ 65 h 103"/>
              <a:gd name="T8" fmla="*/ 13 w 76"/>
              <a:gd name="T9" fmla="*/ 47 h 103"/>
              <a:gd name="T10" fmla="*/ 20 w 76"/>
              <a:gd name="T11" fmla="*/ 7 h 103"/>
              <a:gd name="T12" fmla="*/ 21 w 76"/>
              <a:gd name="T13" fmla="*/ 34 h 103"/>
              <a:gd name="T14" fmla="*/ 55 w 76"/>
              <a:gd name="T15" fmla="*/ 34 h 103"/>
              <a:gd name="T16" fmla="*/ 50 w 76"/>
              <a:gd name="T17" fmla="*/ 13 h 103"/>
              <a:gd name="T18" fmla="*/ 26 w 76"/>
              <a:gd name="T19" fmla="*/ 13 h 103"/>
              <a:gd name="T20" fmla="*/ 21 w 76"/>
              <a:gd name="T21" fmla="*/ 34 h 103"/>
              <a:gd name="T22" fmla="*/ 55 w 76"/>
              <a:gd name="T23" fmla="*/ 38 h 103"/>
              <a:gd name="T24" fmla="*/ 21 w 76"/>
              <a:gd name="T25" fmla="*/ 47 h 103"/>
              <a:gd name="T26" fmla="*/ 26 w 76"/>
              <a:gd name="T27" fmla="*/ 59 h 103"/>
              <a:gd name="T28" fmla="*/ 50 w 76"/>
              <a:gd name="T29" fmla="*/ 59 h 103"/>
              <a:gd name="T30" fmla="*/ 50 w 76"/>
              <a:gd name="T31" fmla="*/ 59 h 103"/>
              <a:gd name="T32" fmla="*/ 55 w 76"/>
              <a:gd name="T33" fmla="*/ 38 h 103"/>
              <a:gd name="T34" fmla="*/ 14 w 76"/>
              <a:gd name="T35" fmla="*/ 103 h 103"/>
              <a:gd name="T36" fmla="*/ 38 w 76"/>
              <a:gd name="T37" fmla="*/ 103 h 103"/>
              <a:gd name="T38" fmla="*/ 61 w 76"/>
              <a:gd name="T39" fmla="*/ 103 h 103"/>
              <a:gd name="T40" fmla="*/ 61 w 76"/>
              <a:gd name="T41" fmla="*/ 95 h 103"/>
              <a:gd name="T42" fmla="*/ 42 w 76"/>
              <a:gd name="T43" fmla="*/ 85 h 103"/>
              <a:gd name="T44" fmla="*/ 73 w 76"/>
              <a:gd name="T45" fmla="*/ 62 h 103"/>
              <a:gd name="T46" fmla="*/ 76 w 76"/>
              <a:gd name="T47" fmla="*/ 36 h 103"/>
              <a:gd name="T48" fmla="*/ 68 w 76"/>
              <a:gd name="T49" fmla="*/ 36 h 103"/>
              <a:gd name="T50" fmla="*/ 66 w 76"/>
              <a:gd name="T51" fmla="*/ 59 h 103"/>
              <a:gd name="T52" fmla="*/ 38 w 76"/>
              <a:gd name="T53" fmla="*/ 77 h 103"/>
              <a:gd name="T54" fmla="*/ 16 w 76"/>
              <a:gd name="T55" fmla="*/ 69 h 103"/>
              <a:gd name="T56" fmla="*/ 8 w 76"/>
              <a:gd name="T57" fmla="*/ 47 h 103"/>
              <a:gd name="T58" fmla="*/ 4 w 76"/>
              <a:gd name="T59" fmla="*/ 32 h 103"/>
              <a:gd name="T60" fmla="*/ 0 w 76"/>
              <a:gd name="T61" fmla="*/ 47 h 103"/>
              <a:gd name="T62" fmla="*/ 11 w 76"/>
              <a:gd name="T63" fmla="*/ 74 h 103"/>
              <a:gd name="T64" fmla="*/ 34 w 76"/>
              <a:gd name="T65" fmla="*/ 85 h 103"/>
              <a:gd name="T66" fmla="*/ 14 w 76"/>
              <a:gd name="T67" fmla="*/ 95 h 103"/>
              <a:gd name="T68" fmla="*/ 14 w 76"/>
              <a:gd name="T69" fmla="*/ 103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6" h="103">
                <a:moveTo>
                  <a:pt x="38" y="0"/>
                </a:moveTo>
                <a:cubicBezTo>
                  <a:pt x="45" y="0"/>
                  <a:pt x="51" y="3"/>
                  <a:pt x="55" y="7"/>
                </a:cubicBezTo>
                <a:cubicBezTo>
                  <a:pt x="60" y="12"/>
                  <a:pt x="63" y="18"/>
                  <a:pt x="63" y="25"/>
                </a:cubicBezTo>
                <a:cubicBezTo>
                  <a:pt x="63" y="47"/>
                  <a:pt x="63" y="47"/>
                  <a:pt x="63" y="47"/>
                </a:cubicBezTo>
                <a:cubicBezTo>
                  <a:pt x="63" y="54"/>
                  <a:pt x="60" y="60"/>
                  <a:pt x="55" y="65"/>
                </a:cubicBezTo>
                <a:cubicBezTo>
                  <a:pt x="55" y="65"/>
                  <a:pt x="55" y="65"/>
                  <a:pt x="55" y="65"/>
                </a:cubicBezTo>
                <a:cubicBezTo>
                  <a:pt x="51" y="69"/>
                  <a:pt x="45" y="72"/>
                  <a:pt x="38" y="72"/>
                </a:cubicBezTo>
                <a:cubicBezTo>
                  <a:pt x="31" y="72"/>
                  <a:pt x="25" y="69"/>
                  <a:pt x="20" y="65"/>
                </a:cubicBezTo>
                <a:cubicBezTo>
                  <a:pt x="20" y="65"/>
                  <a:pt x="20" y="65"/>
                  <a:pt x="20" y="65"/>
                </a:cubicBezTo>
                <a:cubicBezTo>
                  <a:pt x="16" y="60"/>
                  <a:pt x="13" y="54"/>
                  <a:pt x="13" y="47"/>
                </a:cubicBezTo>
                <a:cubicBezTo>
                  <a:pt x="13" y="25"/>
                  <a:pt x="13" y="25"/>
                  <a:pt x="13" y="25"/>
                </a:cubicBezTo>
                <a:cubicBezTo>
                  <a:pt x="13" y="18"/>
                  <a:pt x="16" y="12"/>
                  <a:pt x="20" y="7"/>
                </a:cubicBezTo>
                <a:cubicBezTo>
                  <a:pt x="25" y="3"/>
                  <a:pt x="31" y="0"/>
                  <a:pt x="38" y="0"/>
                </a:cubicBezTo>
                <a:close/>
                <a:moveTo>
                  <a:pt x="21" y="34"/>
                </a:moveTo>
                <a:cubicBezTo>
                  <a:pt x="21" y="34"/>
                  <a:pt x="21" y="34"/>
                  <a:pt x="21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5" y="25"/>
                  <a:pt x="55" y="25"/>
                  <a:pt x="55" y="25"/>
                </a:cubicBezTo>
                <a:cubicBezTo>
                  <a:pt x="55" y="20"/>
                  <a:pt x="53" y="16"/>
                  <a:pt x="50" y="13"/>
                </a:cubicBezTo>
                <a:cubicBezTo>
                  <a:pt x="47" y="10"/>
                  <a:pt x="42" y="8"/>
                  <a:pt x="38" y="8"/>
                </a:cubicBezTo>
                <a:cubicBezTo>
                  <a:pt x="33" y="8"/>
                  <a:pt x="29" y="10"/>
                  <a:pt x="26" y="13"/>
                </a:cubicBezTo>
                <a:cubicBezTo>
                  <a:pt x="23" y="16"/>
                  <a:pt x="21" y="20"/>
                  <a:pt x="21" y="25"/>
                </a:cubicBezTo>
                <a:cubicBezTo>
                  <a:pt x="21" y="34"/>
                  <a:pt x="21" y="34"/>
                  <a:pt x="21" y="34"/>
                </a:cubicBezTo>
                <a:close/>
                <a:moveTo>
                  <a:pt x="55" y="38"/>
                </a:moveTo>
                <a:cubicBezTo>
                  <a:pt x="55" y="38"/>
                  <a:pt x="55" y="38"/>
                  <a:pt x="55" y="38"/>
                </a:cubicBezTo>
                <a:cubicBezTo>
                  <a:pt x="21" y="38"/>
                  <a:pt x="21" y="38"/>
                  <a:pt x="21" y="38"/>
                </a:cubicBezTo>
                <a:cubicBezTo>
                  <a:pt x="21" y="47"/>
                  <a:pt x="21" y="47"/>
                  <a:pt x="21" y="47"/>
                </a:cubicBezTo>
                <a:cubicBezTo>
                  <a:pt x="21" y="52"/>
                  <a:pt x="23" y="56"/>
                  <a:pt x="26" y="59"/>
                </a:cubicBezTo>
                <a:cubicBezTo>
                  <a:pt x="26" y="59"/>
                  <a:pt x="26" y="59"/>
                  <a:pt x="26" y="59"/>
                </a:cubicBezTo>
                <a:cubicBezTo>
                  <a:pt x="29" y="62"/>
                  <a:pt x="33" y="64"/>
                  <a:pt x="38" y="64"/>
                </a:cubicBezTo>
                <a:cubicBezTo>
                  <a:pt x="42" y="64"/>
                  <a:pt x="47" y="62"/>
                  <a:pt x="50" y="59"/>
                </a:cubicBezTo>
                <a:cubicBezTo>
                  <a:pt x="50" y="59"/>
                  <a:pt x="50" y="59"/>
                  <a:pt x="50" y="59"/>
                </a:cubicBezTo>
                <a:cubicBezTo>
                  <a:pt x="50" y="59"/>
                  <a:pt x="50" y="59"/>
                  <a:pt x="50" y="59"/>
                </a:cubicBezTo>
                <a:cubicBezTo>
                  <a:pt x="53" y="56"/>
                  <a:pt x="55" y="52"/>
                  <a:pt x="55" y="47"/>
                </a:cubicBezTo>
                <a:cubicBezTo>
                  <a:pt x="55" y="38"/>
                  <a:pt x="55" y="38"/>
                  <a:pt x="55" y="38"/>
                </a:cubicBezTo>
                <a:close/>
                <a:moveTo>
                  <a:pt x="14" y="103"/>
                </a:moveTo>
                <a:cubicBezTo>
                  <a:pt x="14" y="103"/>
                  <a:pt x="14" y="103"/>
                  <a:pt x="14" y="103"/>
                </a:cubicBezTo>
                <a:cubicBezTo>
                  <a:pt x="38" y="103"/>
                  <a:pt x="38" y="103"/>
                  <a:pt x="38" y="103"/>
                </a:cubicBezTo>
                <a:cubicBezTo>
                  <a:pt x="38" y="103"/>
                  <a:pt x="38" y="103"/>
                  <a:pt x="38" y="103"/>
                </a:cubicBezTo>
                <a:cubicBezTo>
                  <a:pt x="38" y="103"/>
                  <a:pt x="38" y="103"/>
                  <a:pt x="38" y="103"/>
                </a:cubicBezTo>
                <a:cubicBezTo>
                  <a:pt x="61" y="103"/>
                  <a:pt x="61" y="103"/>
                  <a:pt x="61" y="103"/>
                </a:cubicBezTo>
                <a:cubicBezTo>
                  <a:pt x="63" y="103"/>
                  <a:pt x="65" y="101"/>
                  <a:pt x="65" y="99"/>
                </a:cubicBezTo>
                <a:cubicBezTo>
                  <a:pt x="65" y="96"/>
                  <a:pt x="63" y="95"/>
                  <a:pt x="61" y="95"/>
                </a:cubicBezTo>
                <a:cubicBezTo>
                  <a:pt x="42" y="95"/>
                  <a:pt x="42" y="95"/>
                  <a:pt x="42" y="95"/>
                </a:cubicBezTo>
                <a:cubicBezTo>
                  <a:pt x="42" y="85"/>
                  <a:pt x="42" y="85"/>
                  <a:pt x="42" y="85"/>
                </a:cubicBezTo>
                <a:cubicBezTo>
                  <a:pt x="51" y="84"/>
                  <a:pt x="59" y="80"/>
                  <a:pt x="65" y="74"/>
                </a:cubicBezTo>
                <a:cubicBezTo>
                  <a:pt x="68" y="71"/>
                  <a:pt x="71" y="67"/>
                  <a:pt x="73" y="62"/>
                </a:cubicBezTo>
                <a:cubicBezTo>
                  <a:pt x="75" y="57"/>
                  <a:pt x="76" y="52"/>
                  <a:pt x="76" y="47"/>
                </a:cubicBezTo>
                <a:cubicBezTo>
                  <a:pt x="76" y="36"/>
                  <a:pt x="76" y="36"/>
                  <a:pt x="76" y="36"/>
                </a:cubicBezTo>
                <a:cubicBezTo>
                  <a:pt x="76" y="34"/>
                  <a:pt x="74" y="32"/>
                  <a:pt x="72" y="32"/>
                </a:cubicBezTo>
                <a:cubicBezTo>
                  <a:pt x="70" y="32"/>
                  <a:pt x="68" y="34"/>
                  <a:pt x="68" y="36"/>
                </a:cubicBezTo>
                <a:cubicBezTo>
                  <a:pt x="68" y="47"/>
                  <a:pt x="68" y="47"/>
                  <a:pt x="68" y="47"/>
                </a:cubicBezTo>
                <a:cubicBezTo>
                  <a:pt x="68" y="51"/>
                  <a:pt x="67" y="55"/>
                  <a:pt x="66" y="59"/>
                </a:cubicBezTo>
                <a:cubicBezTo>
                  <a:pt x="64" y="63"/>
                  <a:pt x="62" y="66"/>
                  <a:pt x="59" y="69"/>
                </a:cubicBezTo>
                <a:cubicBezTo>
                  <a:pt x="54" y="74"/>
                  <a:pt x="46" y="77"/>
                  <a:pt x="38" y="77"/>
                </a:cubicBezTo>
                <a:cubicBezTo>
                  <a:pt x="34" y="77"/>
                  <a:pt x="30" y="77"/>
                  <a:pt x="26" y="75"/>
                </a:cubicBezTo>
                <a:cubicBezTo>
                  <a:pt x="23" y="74"/>
                  <a:pt x="19" y="71"/>
                  <a:pt x="16" y="69"/>
                </a:cubicBezTo>
                <a:cubicBezTo>
                  <a:pt x="14" y="66"/>
                  <a:pt x="11" y="63"/>
                  <a:pt x="10" y="59"/>
                </a:cubicBezTo>
                <a:cubicBezTo>
                  <a:pt x="8" y="55"/>
                  <a:pt x="8" y="51"/>
                  <a:pt x="8" y="47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4"/>
                  <a:pt x="6" y="32"/>
                  <a:pt x="4" y="32"/>
                </a:cubicBezTo>
                <a:cubicBezTo>
                  <a:pt x="1" y="32"/>
                  <a:pt x="0" y="34"/>
                  <a:pt x="0" y="36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52"/>
                  <a:pt x="1" y="57"/>
                  <a:pt x="3" y="62"/>
                </a:cubicBezTo>
                <a:cubicBezTo>
                  <a:pt x="5" y="67"/>
                  <a:pt x="7" y="71"/>
                  <a:pt x="11" y="74"/>
                </a:cubicBezTo>
                <a:cubicBezTo>
                  <a:pt x="14" y="78"/>
                  <a:pt x="19" y="81"/>
                  <a:pt x="23" y="82"/>
                </a:cubicBezTo>
                <a:cubicBezTo>
                  <a:pt x="27" y="84"/>
                  <a:pt x="30" y="85"/>
                  <a:pt x="34" y="85"/>
                </a:cubicBezTo>
                <a:cubicBezTo>
                  <a:pt x="34" y="95"/>
                  <a:pt x="34" y="95"/>
                  <a:pt x="34" y="95"/>
                </a:cubicBezTo>
                <a:cubicBezTo>
                  <a:pt x="14" y="95"/>
                  <a:pt x="14" y="95"/>
                  <a:pt x="14" y="95"/>
                </a:cubicBezTo>
                <a:cubicBezTo>
                  <a:pt x="12" y="95"/>
                  <a:pt x="10" y="96"/>
                  <a:pt x="10" y="99"/>
                </a:cubicBezTo>
                <a:cubicBezTo>
                  <a:pt x="10" y="101"/>
                  <a:pt x="12" y="103"/>
                  <a:pt x="14" y="103"/>
                </a:cubicBezTo>
                <a:close/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34" name="Freeform 26"/>
          <p:cNvSpPr>
            <a:spLocks noEditPoints="1"/>
          </p:cNvSpPr>
          <p:nvPr/>
        </p:nvSpPr>
        <p:spPr bwMode="auto">
          <a:xfrm>
            <a:off x="1571625" y="2439988"/>
            <a:ext cx="212725" cy="180975"/>
          </a:xfrm>
          <a:custGeom>
            <a:avLst/>
            <a:gdLst>
              <a:gd name="T0" fmla="*/ 99 w 103"/>
              <a:gd name="T1" fmla="*/ 0 h 88"/>
              <a:gd name="T2" fmla="*/ 4 w 103"/>
              <a:gd name="T3" fmla="*/ 0 h 88"/>
              <a:gd name="T4" fmla="*/ 0 w 103"/>
              <a:gd name="T5" fmla="*/ 4 h 88"/>
              <a:gd name="T6" fmla="*/ 0 w 103"/>
              <a:gd name="T7" fmla="*/ 84 h 88"/>
              <a:gd name="T8" fmla="*/ 4 w 103"/>
              <a:gd name="T9" fmla="*/ 88 h 88"/>
              <a:gd name="T10" fmla="*/ 99 w 103"/>
              <a:gd name="T11" fmla="*/ 88 h 88"/>
              <a:gd name="T12" fmla="*/ 103 w 103"/>
              <a:gd name="T13" fmla="*/ 84 h 88"/>
              <a:gd name="T14" fmla="*/ 103 w 103"/>
              <a:gd name="T15" fmla="*/ 4 h 88"/>
              <a:gd name="T16" fmla="*/ 99 w 103"/>
              <a:gd name="T17" fmla="*/ 0 h 88"/>
              <a:gd name="T18" fmla="*/ 95 w 103"/>
              <a:gd name="T19" fmla="*/ 80 h 88"/>
              <a:gd name="T20" fmla="*/ 95 w 103"/>
              <a:gd name="T21" fmla="*/ 80 h 88"/>
              <a:gd name="T22" fmla="*/ 8 w 103"/>
              <a:gd name="T23" fmla="*/ 80 h 88"/>
              <a:gd name="T24" fmla="*/ 8 w 103"/>
              <a:gd name="T25" fmla="*/ 71 h 88"/>
              <a:gd name="T26" fmla="*/ 28 w 103"/>
              <a:gd name="T27" fmla="*/ 51 h 88"/>
              <a:gd name="T28" fmla="*/ 42 w 103"/>
              <a:gd name="T29" fmla="*/ 65 h 88"/>
              <a:gd name="T30" fmla="*/ 42 w 103"/>
              <a:gd name="T31" fmla="*/ 65 h 88"/>
              <a:gd name="T32" fmla="*/ 42 w 103"/>
              <a:gd name="T33" fmla="*/ 65 h 88"/>
              <a:gd name="T34" fmla="*/ 51 w 103"/>
              <a:gd name="T35" fmla="*/ 74 h 88"/>
              <a:gd name="T36" fmla="*/ 54 w 103"/>
              <a:gd name="T37" fmla="*/ 74 h 88"/>
              <a:gd name="T38" fmla="*/ 54 w 103"/>
              <a:gd name="T39" fmla="*/ 70 h 88"/>
              <a:gd name="T40" fmla="*/ 47 w 103"/>
              <a:gd name="T41" fmla="*/ 64 h 88"/>
              <a:gd name="T42" fmla="*/ 67 w 103"/>
              <a:gd name="T43" fmla="*/ 44 h 88"/>
              <a:gd name="T44" fmla="*/ 95 w 103"/>
              <a:gd name="T45" fmla="*/ 73 h 88"/>
              <a:gd name="T46" fmla="*/ 95 w 103"/>
              <a:gd name="T47" fmla="*/ 80 h 88"/>
              <a:gd name="T48" fmla="*/ 95 w 103"/>
              <a:gd name="T49" fmla="*/ 66 h 88"/>
              <a:gd name="T50" fmla="*/ 95 w 103"/>
              <a:gd name="T51" fmla="*/ 66 h 88"/>
              <a:gd name="T52" fmla="*/ 68 w 103"/>
              <a:gd name="T53" fmla="*/ 39 h 88"/>
              <a:gd name="T54" fmla="*/ 65 w 103"/>
              <a:gd name="T55" fmla="*/ 39 h 88"/>
              <a:gd name="T56" fmla="*/ 44 w 103"/>
              <a:gd name="T57" fmla="*/ 60 h 88"/>
              <a:gd name="T58" fmla="*/ 30 w 103"/>
              <a:gd name="T59" fmla="*/ 46 h 88"/>
              <a:gd name="T60" fmla="*/ 26 w 103"/>
              <a:gd name="T61" fmla="*/ 46 h 88"/>
              <a:gd name="T62" fmla="*/ 8 w 103"/>
              <a:gd name="T63" fmla="*/ 65 h 88"/>
              <a:gd name="T64" fmla="*/ 8 w 103"/>
              <a:gd name="T65" fmla="*/ 8 h 88"/>
              <a:gd name="T66" fmla="*/ 95 w 103"/>
              <a:gd name="T67" fmla="*/ 8 h 88"/>
              <a:gd name="T68" fmla="*/ 95 w 103"/>
              <a:gd name="T69" fmla="*/ 66 h 88"/>
              <a:gd name="T70" fmla="*/ 30 w 103"/>
              <a:gd name="T71" fmla="*/ 40 h 88"/>
              <a:gd name="T72" fmla="*/ 30 w 103"/>
              <a:gd name="T73" fmla="*/ 40 h 88"/>
              <a:gd name="T74" fmla="*/ 43 w 103"/>
              <a:gd name="T75" fmla="*/ 26 h 88"/>
              <a:gd name="T76" fmla="*/ 30 w 103"/>
              <a:gd name="T77" fmla="*/ 12 h 88"/>
              <a:gd name="T78" fmla="*/ 16 w 103"/>
              <a:gd name="T79" fmla="*/ 26 h 88"/>
              <a:gd name="T80" fmla="*/ 30 w 103"/>
              <a:gd name="T81" fmla="*/ 40 h 88"/>
              <a:gd name="T82" fmla="*/ 30 w 103"/>
              <a:gd name="T83" fmla="*/ 17 h 88"/>
              <a:gd name="T84" fmla="*/ 30 w 103"/>
              <a:gd name="T85" fmla="*/ 17 h 88"/>
              <a:gd name="T86" fmla="*/ 39 w 103"/>
              <a:gd name="T87" fmla="*/ 26 h 88"/>
              <a:gd name="T88" fmla="*/ 30 w 103"/>
              <a:gd name="T89" fmla="*/ 35 h 88"/>
              <a:gd name="T90" fmla="*/ 21 w 103"/>
              <a:gd name="T91" fmla="*/ 26 h 88"/>
              <a:gd name="T92" fmla="*/ 30 w 103"/>
              <a:gd name="T93" fmla="*/ 17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3" h="88">
                <a:moveTo>
                  <a:pt x="99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6"/>
                  <a:pt x="2" y="88"/>
                  <a:pt x="4" y="88"/>
                </a:cubicBezTo>
                <a:cubicBezTo>
                  <a:pt x="99" y="88"/>
                  <a:pt x="99" y="88"/>
                  <a:pt x="99" y="88"/>
                </a:cubicBezTo>
                <a:cubicBezTo>
                  <a:pt x="101" y="88"/>
                  <a:pt x="103" y="86"/>
                  <a:pt x="103" y="84"/>
                </a:cubicBezTo>
                <a:cubicBezTo>
                  <a:pt x="103" y="4"/>
                  <a:pt x="103" y="4"/>
                  <a:pt x="103" y="4"/>
                </a:cubicBezTo>
                <a:cubicBezTo>
                  <a:pt x="103" y="2"/>
                  <a:pt x="101" y="0"/>
                  <a:pt x="99" y="0"/>
                </a:cubicBezTo>
                <a:close/>
                <a:moveTo>
                  <a:pt x="95" y="80"/>
                </a:moveTo>
                <a:cubicBezTo>
                  <a:pt x="95" y="80"/>
                  <a:pt x="95" y="80"/>
                  <a:pt x="95" y="80"/>
                </a:cubicBezTo>
                <a:cubicBezTo>
                  <a:pt x="8" y="80"/>
                  <a:pt x="8" y="80"/>
                  <a:pt x="8" y="80"/>
                </a:cubicBezTo>
                <a:cubicBezTo>
                  <a:pt x="8" y="71"/>
                  <a:pt x="8" y="71"/>
                  <a:pt x="8" y="71"/>
                </a:cubicBezTo>
                <a:cubicBezTo>
                  <a:pt x="28" y="51"/>
                  <a:pt x="28" y="51"/>
                  <a:pt x="28" y="51"/>
                </a:cubicBezTo>
                <a:cubicBezTo>
                  <a:pt x="42" y="65"/>
                  <a:pt x="42" y="65"/>
                  <a:pt x="42" y="65"/>
                </a:cubicBezTo>
                <a:cubicBezTo>
                  <a:pt x="42" y="65"/>
                  <a:pt x="42" y="65"/>
                  <a:pt x="42" y="65"/>
                </a:cubicBezTo>
                <a:cubicBezTo>
                  <a:pt x="42" y="65"/>
                  <a:pt x="42" y="65"/>
                  <a:pt x="42" y="65"/>
                </a:cubicBezTo>
                <a:cubicBezTo>
                  <a:pt x="51" y="74"/>
                  <a:pt x="51" y="74"/>
                  <a:pt x="51" y="74"/>
                </a:cubicBezTo>
                <a:cubicBezTo>
                  <a:pt x="52" y="75"/>
                  <a:pt x="53" y="75"/>
                  <a:pt x="54" y="74"/>
                </a:cubicBezTo>
                <a:cubicBezTo>
                  <a:pt x="55" y="73"/>
                  <a:pt x="55" y="71"/>
                  <a:pt x="54" y="70"/>
                </a:cubicBezTo>
                <a:cubicBezTo>
                  <a:pt x="47" y="64"/>
                  <a:pt x="47" y="64"/>
                  <a:pt x="47" y="64"/>
                </a:cubicBezTo>
                <a:cubicBezTo>
                  <a:pt x="67" y="44"/>
                  <a:pt x="67" y="44"/>
                  <a:pt x="67" y="44"/>
                </a:cubicBezTo>
                <a:cubicBezTo>
                  <a:pt x="95" y="73"/>
                  <a:pt x="95" y="73"/>
                  <a:pt x="95" y="73"/>
                </a:cubicBezTo>
                <a:cubicBezTo>
                  <a:pt x="95" y="80"/>
                  <a:pt x="95" y="80"/>
                  <a:pt x="95" y="80"/>
                </a:cubicBezTo>
                <a:close/>
                <a:moveTo>
                  <a:pt x="95" y="66"/>
                </a:moveTo>
                <a:cubicBezTo>
                  <a:pt x="95" y="66"/>
                  <a:pt x="95" y="66"/>
                  <a:pt x="95" y="66"/>
                </a:cubicBezTo>
                <a:cubicBezTo>
                  <a:pt x="68" y="39"/>
                  <a:pt x="68" y="39"/>
                  <a:pt x="68" y="39"/>
                </a:cubicBezTo>
                <a:cubicBezTo>
                  <a:pt x="67" y="38"/>
                  <a:pt x="66" y="38"/>
                  <a:pt x="65" y="39"/>
                </a:cubicBezTo>
                <a:cubicBezTo>
                  <a:pt x="44" y="60"/>
                  <a:pt x="44" y="60"/>
                  <a:pt x="44" y="60"/>
                </a:cubicBezTo>
                <a:cubicBezTo>
                  <a:pt x="30" y="46"/>
                  <a:pt x="30" y="46"/>
                  <a:pt x="30" y="46"/>
                </a:cubicBezTo>
                <a:cubicBezTo>
                  <a:pt x="29" y="45"/>
                  <a:pt x="27" y="45"/>
                  <a:pt x="26" y="46"/>
                </a:cubicBezTo>
                <a:cubicBezTo>
                  <a:pt x="8" y="65"/>
                  <a:pt x="8" y="65"/>
                  <a:pt x="8" y="65"/>
                </a:cubicBezTo>
                <a:cubicBezTo>
                  <a:pt x="8" y="8"/>
                  <a:pt x="8" y="8"/>
                  <a:pt x="8" y="8"/>
                </a:cubicBezTo>
                <a:cubicBezTo>
                  <a:pt x="95" y="8"/>
                  <a:pt x="95" y="8"/>
                  <a:pt x="95" y="8"/>
                </a:cubicBezTo>
                <a:cubicBezTo>
                  <a:pt x="95" y="66"/>
                  <a:pt x="95" y="66"/>
                  <a:pt x="95" y="66"/>
                </a:cubicBezTo>
                <a:close/>
                <a:moveTo>
                  <a:pt x="30" y="40"/>
                </a:moveTo>
                <a:cubicBezTo>
                  <a:pt x="30" y="40"/>
                  <a:pt x="30" y="40"/>
                  <a:pt x="30" y="40"/>
                </a:cubicBezTo>
                <a:cubicBezTo>
                  <a:pt x="37" y="40"/>
                  <a:pt x="43" y="34"/>
                  <a:pt x="43" y="26"/>
                </a:cubicBezTo>
                <a:cubicBezTo>
                  <a:pt x="43" y="19"/>
                  <a:pt x="37" y="12"/>
                  <a:pt x="30" y="12"/>
                </a:cubicBezTo>
                <a:cubicBezTo>
                  <a:pt x="22" y="12"/>
                  <a:pt x="16" y="19"/>
                  <a:pt x="16" y="26"/>
                </a:cubicBezTo>
                <a:cubicBezTo>
                  <a:pt x="16" y="34"/>
                  <a:pt x="22" y="40"/>
                  <a:pt x="30" y="40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0" y="17"/>
                </a:cubicBezTo>
                <a:cubicBezTo>
                  <a:pt x="35" y="17"/>
                  <a:pt x="39" y="21"/>
                  <a:pt x="39" y="26"/>
                </a:cubicBezTo>
                <a:cubicBezTo>
                  <a:pt x="39" y="31"/>
                  <a:pt x="35" y="35"/>
                  <a:pt x="30" y="35"/>
                </a:cubicBezTo>
                <a:cubicBezTo>
                  <a:pt x="25" y="35"/>
                  <a:pt x="21" y="31"/>
                  <a:pt x="21" y="26"/>
                </a:cubicBezTo>
                <a:cubicBezTo>
                  <a:pt x="21" y="21"/>
                  <a:pt x="25" y="17"/>
                  <a:pt x="30" y="1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35" name="Freeform 27"/>
          <p:cNvSpPr>
            <a:spLocks noEditPoints="1"/>
          </p:cNvSpPr>
          <p:nvPr/>
        </p:nvSpPr>
        <p:spPr bwMode="auto">
          <a:xfrm>
            <a:off x="5484813" y="2446338"/>
            <a:ext cx="215900" cy="171450"/>
          </a:xfrm>
          <a:custGeom>
            <a:avLst/>
            <a:gdLst>
              <a:gd name="T0" fmla="*/ 89 w 103"/>
              <a:gd name="T1" fmla="*/ 31 h 83"/>
              <a:gd name="T2" fmla="*/ 81 w 103"/>
              <a:gd name="T3" fmla="*/ 31 h 83"/>
              <a:gd name="T4" fmla="*/ 25 w 103"/>
              <a:gd name="T5" fmla="*/ 12 h 83"/>
              <a:gd name="T6" fmla="*/ 12 w 103"/>
              <a:gd name="T7" fmla="*/ 12 h 83"/>
              <a:gd name="T8" fmla="*/ 24 w 103"/>
              <a:gd name="T9" fmla="*/ 14 h 83"/>
              <a:gd name="T10" fmla="*/ 7 w 103"/>
              <a:gd name="T11" fmla="*/ 14 h 83"/>
              <a:gd name="T12" fmla="*/ 4 w 103"/>
              <a:gd name="T13" fmla="*/ 14 h 83"/>
              <a:gd name="T14" fmla="*/ 0 w 103"/>
              <a:gd name="T15" fmla="*/ 18 h 83"/>
              <a:gd name="T16" fmla="*/ 0 w 103"/>
              <a:gd name="T17" fmla="*/ 79 h 83"/>
              <a:gd name="T18" fmla="*/ 99 w 103"/>
              <a:gd name="T19" fmla="*/ 83 h 83"/>
              <a:gd name="T20" fmla="*/ 103 w 103"/>
              <a:gd name="T21" fmla="*/ 79 h 83"/>
              <a:gd name="T22" fmla="*/ 103 w 103"/>
              <a:gd name="T23" fmla="*/ 18 h 83"/>
              <a:gd name="T24" fmla="*/ 79 w 103"/>
              <a:gd name="T25" fmla="*/ 14 h 83"/>
              <a:gd name="T26" fmla="*/ 71 w 103"/>
              <a:gd name="T27" fmla="*/ 0 h 83"/>
              <a:gd name="T28" fmla="*/ 28 w 103"/>
              <a:gd name="T29" fmla="*/ 2 h 83"/>
              <a:gd name="T30" fmla="*/ 9 w 103"/>
              <a:gd name="T31" fmla="*/ 7 h 83"/>
              <a:gd name="T32" fmla="*/ 7 w 103"/>
              <a:gd name="T33" fmla="*/ 10 h 83"/>
              <a:gd name="T34" fmla="*/ 51 w 103"/>
              <a:gd name="T35" fmla="*/ 30 h 83"/>
              <a:gd name="T36" fmla="*/ 61 w 103"/>
              <a:gd name="T37" fmla="*/ 34 h 83"/>
              <a:gd name="T38" fmla="*/ 51 w 103"/>
              <a:gd name="T39" fmla="*/ 56 h 83"/>
              <a:gd name="T40" fmla="*/ 51 w 103"/>
              <a:gd name="T41" fmla="*/ 30 h 83"/>
              <a:gd name="T42" fmla="*/ 57 w 103"/>
              <a:gd name="T43" fmla="*/ 37 h 83"/>
              <a:gd name="T44" fmla="*/ 60 w 103"/>
              <a:gd name="T45" fmla="*/ 43 h 83"/>
              <a:gd name="T46" fmla="*/ 43 w 103"/>
              <a:gd name="T47" fmla="*/ 43 h 83"/>
              <a:gd name="T48" fmla="*/ 57 w 103"/>
              <a:gd name="T49" fmla="*/ 37 h 83"/>
              <a:gd name="T50" fmla="*/ 27 w 103"/>
              <a:gd name="T51" fmla="*/ 22 h 83"/>
              <a:gd name="T52" fmla="*/ 8 w 103"/>
              <a:gd name="T53" fmla="*/ 75 h 83"/>
              <a:gd name="T54" fmla="*/ 95 w 103"/>
              <a:gd name="T55" fmla="*/ 22 h 83"/>
              <a:gd name="T56" fmla="*/ 76 w 103"/>
              <a:gd name="T57" fmla="*/ 22 h 83"/>
              <a:gd name="T58" fmla="*/ 68 w 103"/>
              <a:gd name="T59" fmla="*/ 8 h 83"/>
              <a:gd name="T60" fmla="*/ 30 w 103"/>
              <a:gd name="T61" fmla="*/ 19 h 83"/>
              <a:gd name="T62" fmla="*/ 51 w 103"/>
              <a:gd name="T63" fmla="*/ 16 h 83"/>
              <a:gd name="T64" fmla="*/ 79 w 103"/>
              <a:gd name="T65" fmla="*/ 43 h 83"/>
              <a:gd name="T66" fmla="*/ 24 w 103"/>
              <a:gd name="T67" fmla="*/ 43 h 83"/>
              <a:gd name="T68" fmla="*/ 51 w 103"/>
              <a:gd name="T69" fmla="*/ 24 h 83"/>
              <a:gd name="T70" fmla="*/ 71 w 103"/>
              <a:gd name="T71" fmla="*/ 43 h 83"/>
              <a:gd name="T72" fmla="*/ 32 w 103"/>
              <a:gd name="T73" fmla="*/ 43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03" h="83">
                <a:moveTo>
                  <a:pt x="85" y="27"/>
                </a:moveTo>
                <a:cubicBezTo>
                  <a:pt x="87" y="27"/>
                  <a:pt x="89" y="29"/>
                  <a:pt x="89" y="31"/>
                </a:cubicBezTo>
                <a:cubicBezTo>
                  <a:pt x="89" y="33"/>
                  <a:pt x="87" y="35"/>
                  <a:pt x="85" y="35"/>
                </a:cubicBezTo>
                <a:cubicBezTo>
                  <a:pt x="83" y="35"/>
                  <a:pt x="81" y="33"/>
                  <a:pt x="81" y="31"/>
                </a:cubicBezTo>
                <a:cubicBezTo>
                  <a:pt x="81" y="29"/>
                  <a:pt x="83" y="27"/>
                  <a:pt x="85" y="27"/>
                </a:cubicBezTo>
                <a:close/>
                <a:moveTo>
                  <a:pt x="25" y="12"/>
                </a:moveTo>
                <a:cubicBezTo>
                  <a:pt x="25" y="12"/>
                  <a:pt x="25" y="12"/>
                  <a:pt x="25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4"/>
                  <a:pt x="12" y="14"/>
                  <a:pt x="12" y="14"/>
                </a:cubicBezTo>
                <a:cubicBezTo>
                  <a:pt x="24" y="14"/>
                  <a:pt x="24" y="14"/>
                  <a:pt x="24" y="14"/>
                </a:cubicBezTo>
                <a:cubicBezTo>
                  <a:pt x="25" y="12"/>
                  <a:pt x="25" y="12"/>
                  <a:pt x="25" y="12"/>
                </a:cubicBezTo>
                <a:close/>
                <a:moveTo>
                  <a:pt x="7" y="14"/>
                </a:moveTo>
                <a:cubicBezTo>
                  <a:pt x="7" y="14"/>
                  <a:pt x="7" y="14"/>
                  <a:pt x="7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2" y="14"/>
                  <a:pt x="0" y="16"/>
                  <a:pt x="0" y="18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81"/>
                  <a:pt x="2" y="83"/>
                  <a:pt x="4" y="83"/>
                </a:cubicBezTo>
                <a:cubicBezTo>
                  <a:pt x="99" y="83"/>
                  <a:pt x="99" y="83"/>
                  <a:pt x="99" y="83"/>
                </a:cubicBezTo>
                <a:cubicBezTo>
                  <a:pt x="99" y="83"/>
                  <a:pt x="99" y="83"/>
                  <a:pt x="99" y="83"/>
                </a:cubicBezTo>
                <a:cubicBezTo>
                  <a:pt x="101" y="83"/>
                  <a:pt x="103" y="81"/>
                  <a:pt x="103" y="79"/>
                </a:cubicBezTo>
                <a:cubicBezTo>
                  <a:pt x="103" y="18"/>
                  <a:pt x="103" y="18"/>
                  <a:pt x="103" y="18"/>
                </a:cubicBezTo>
                <a:cubicBezTo>
                  <a:pt x="103" y="18"/>
                  <a:pt x="103" y="18"/>
                  <a:pt x="103" y="18"/>
                </a:cubicBezTo>
                <a:cubicBezTo>
                  <a:pt x="103" y="16"/>
                  <a:pt x="101" y="14"/>
                  <a:pt x="99" y="14"/>
                </a:cubicBezTo>
                <a:cubicBezTo>
                  <a:pt x="79" y="14"/>
                  <a:pt x="79" y="14"/>
                  <a:pt x="79" y="14"/>
                </a:cubicBezTo>
                <a:cubicBezTo>
                  <a:pt x="74" y="3"/>
                  <a:pt x="74" y="3"/>
                  <a:pt x="74" y="3"/>
                </a:cubicBezTo>
                <a:cubicBezTo>
                  <a:pt x="74" y="1"/>
                  <a:pt x="72" y="0"/>
                  <a:pt x="71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0" y="0"/>
                  <a:pt x="29" y="1"/>
                  <a:pt x="28" y="2"/>
                </a:cubicBezTo>
                <a:cubicBezTo>
                  <a:pt x="26" y="7"/>
                  <a:pt x="26" y="7"/>
                  <a:pt x="26" y="7"/>
                </a:cubicBezTo>
                <a:cubicBezTo>
                  <a:pt x="9" y="7"/>
                  <a:pt x="9" y="7"/>
                  <a:pt x="9" y="7"/>
                </a:cubicBezTo>
                <a:cubicBezTo>
                  <a:pt x="8" y="7"/>
                  <a:pt x="7" y="8"/>
                  <a:pt x="7" y="10"/>
                </a:cubicBezTo>
                <a:cubicBezTo>
                  <a:pt x="7" y="10"/>
                  <a:pt x="7" y="10"/>
                  <a:pt x="7" y="10"/>
                </a:cubicBezTo>
                <a:cubicBezTo>
                  <a:pt x="7" y="14"/>
                  <a:pt x="7" y="14"/>
                  <a:pt x="7" y="14"/>
                </a:cubicBezTo>
                <a:close/>
                <a:moveTo>
                  <a:pt x="51" y="30"/>
                </a:moveTo>
                <a:cubicBezTo>
                  <a:pt x="51" y="30"/>
                  <a:pt x="51" y="30"/>
                  <a:pt x="51" y="30"/>
                </a:cubicBezTo>
                <a:cubicBezTo>
                  <a:pt x="55" y="30"/>
                  <a:pt x="58" y="31"/>
                  <a:pt x="61" y="34"/>
                </a:cubicBezTo>
                <a:cubicBezTo>
                  <a:pt x="63" y="36"/>
                  <a:pt x="65" y="39"/>
                  <a:pt x="65" y="43"/>
                </a:cubicBezTo>
                <a:cubicBezTo>
                  <a:pt x="65" y="50"/>
                  <a:pt x="58" y="56"/>
                  <a:pt x="51" y="56"/>
                </a:cubicBezTo>
                <a:cubicBezTo>
                  <a:pt x="44" y="56"/>
                  <a:pt x="38" y="50"/>
                  <a:pt x="38" y="43"/>
                </a:cubicBezTo>
                <a:cubicBezTo>
                  <a:pt x="38" y="36"/>
                  <a:pt x="44" y="30"/>
                  <a:pt x="51" y="30"/>
                </a:cubicBezTo>
                <a:close/>
                <a:moveTo>
                  <a:pt x="57" y="37"/>
                </a:moveTo>
                <a:cubicBezTo>
                  <a:pt x="57" y="37"/>
                  <a:pt x="57" y="37"/>
                  <a:pt x="57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9" y="39"/>
                  <a:pt x="60" y="41"/>
                  <a:pt x="60" y="43"/>
                </a:cubicBezTo>
                <a:cubicBezTo>
                  <a:pt x="60" y="48"/>
                  <a:pt x="56" y="52"/>
                  <a:pt x="51" y="52"/>
                </a:cubicBezTo>
                <a:cubicBezTo>
                  <a:pt x="46" y="52"/>
                  <a:pt x="43" y="48"/>
                  <a:pt x="43" y="43"/>
                </a:cubicBezTo>
                <a:cubicBezTo>
                  <a:pt x="43" y="38"/>
                  <a:pt x="47" y="34"/>
                  <a:pt x="51" y="34"/>
                </a:cubicBezTo>
                <a:cubicBezTo>
                  <a:pt x="54" y="34"/>
                  <a:pt x="56" y="35"/>
                  <a:pt x="57" y="37"/>
                </a:cubicBezTo>
                <a:close/>
                <a:moveTo>
                  <a:pt x="27" y="22"/>
                </a:moveTo>
                <a:cubicBezTo>
                  <a:pt x="27" y="22"/>
                  <a:pt x="27" y="22"/>
                  <a:pt x="27" y="22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75"/>
                  <a:pt x="8" y="75"/>
                  <a:pt x="8" y="75"/>
                </a:cubicBezTo>
                <a:cubicBezTo>
                  <a:pt x="95" y="75"/>
                  <a:pt x="95" y="75"/>
                  <a:pt x="95" y="75"/>
                </a:cubicBezTo>
                <a:cubicBezTo>
                  <a:pt x="95" y="22"/>
                  <a:pt x="95" y="22"/>
                  <a:pt x="95" y="22"/>
                </a:cubicBezTo>
                <a:cubicBezTo>
                  <a:pt x="76" y="22"/>
                  <a:pt x="76" y="22"/>
                  <a:pt x="76" y="22"/>
                </a:cubicBezTo>
                <a:cubicBezTo>
                  <a:pt x="76" y="22"/>
                  <a:pt x="76" y="22"/>
                  <a:pt x="76" y="22"/>
                </a:cubicBezTo>
                <a:cubicBezTo>
                  <a:pt x="74" y="22"/>
                  <a:pt x="73" y="21"/>
                  <a:pt x="72" y="19"/>
                </a:cubicBezTo>
                <a:cubicBezTo>
                  <a:pt x="68" y="8"/>
                  <a:pt x="68" y="8"/>
                  <a:pt x="68" y="8"/>
                </a:cubicBezTo>
                <a:cubicBezTo>
                  <a:pt x="35" y="8"/>
                  <a:pt x="35" y="8"/>
                  <a:pt x="35" y="8"/>
                </a:cubicBezTo>
                <a:cubicBezTo>
                  <a:pt x="30" y="19"/>
                  <a:pt x="30" y="19"/>
                  <a:pt x="30" y="19"/>
                </a:cubicBezTo>
                <a:cubicBezTo>
                  <a:pt x="30" y="21"/>
                  <a:pt x="28" y="22"/>
                  <a:pt x="27" y="22"/>
                </a:cubicBezTo>
                <a:close/>
                <a:moveTo>
                  <a:pt x="51" y="16"/>
                </a:moveTo>
                <a:cubicBezTo>
                  <a:pt x="51" y="16"/>
                  <a:pt x="51" y="16"/>
                  <a:pt x="51" y="16"/>
                </a:cubicBezTo>
                <a:cubicBezTo>
                  <a:pt x="66" y="16"/>
                  <a:pt x="79" y="28"/>
                  <a:pt x="79" y="43"/>
                </a:cubicBezTo>
                <a:cubicBezTo>
                  <a:pt x="79" y="58"/>
                  <a:pt x="66" y="70"/>
                  <a:pt x="51" y="70"/>
                </a:cubicBezTo>
                <a:cubicBezTo>
                  <a:pt x="36" y="70"/>
                  <a:pt x="24" y="58"/>
                  <a:pt x="24" y="43"/>
                </a:cubicBezTo>
                <a:cubicBezTo>
                  <a:pt x="24" y="28"/>
                  <a:pt x="36" y="16"/>
                  <a:pt x="51" y="16"/>
                </a:cubicBezTo>
                <a:close/>
                <a:moveTo>
                  <a:pt x="51" y="24"/>
                </a:moveTo>
                <a:cubicBezTo>
                  <a:pt x="51" y="24"/>
                  <a:pt x="51" y="24"/>
                  <a:pt x="51" y="24"/>
                </a:cubicBezTo>
                <a:cubicBezTo>
                  <a:pt x="62" y="24"/>
                  <a:pt x="71" y="32"/>
                  <a:pt x="71" y="43"/>
                </a:cubicBezTo>
                <a:cubicBezTo>
                  <a:pt x="71" y="54"/>
                  <a:pt x="62" y="62"/>
                  <a:pt x="51" y="62"/>
                </a:cubicBezTo>
                <a:cubicBezTo>
                  <a:pt x="41" y="62"/>
                  <a:pt x="32" y="54"/>
                  <a:pt x="32" y="43"/>
                </a:cubicBezTo>
                <a:cubicBezTo>
                  <a:pt x="32" y="32"/>
                  <a:pt x="41" y="24"/>
                  <a:pt x="51" y="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36" name="Freeform 28"/>
          <p:cNvSpPr>
            <a:spLocks noEditPoints="1"/>
          </p:cNvSpPr>
          <p:nvPr/>
        </p:nvSpPr>
        <p:spPr bwMode="auto">
          <a:xfrm>
            <a:off x="2463800" y="3221038"/>
            <a:ext cx="203200" cy="200025"/>
          </a:xfrm>
          <a:custGeom>
            <a:avLst/>
            <a:gdLst>
              <a:gd name="T0" fmla="*/ 84 w 98"/>
              <a:gd name="T1" fmla="*/ 35 h 97"/>
              <a:gd name="T2" fmla="*/ 89 w 98"/>
              <a:gd name="T3" fmla="*/ 25 h 97"/>
              <a:gd name="T4" fmla="*/ 78 w 98"/>
              <a:gd name="T5" fmla="*/ 9 h 97"/>
              <a:gd name="T6" fmla="*/ 66 w 98"/>
              <a:gd name="T7" fmla="*/ 16 h 97"/>
              <a:gd name="T8" fmla="*/ 61 w 98"/>
              <a:gd name="T9" fmla="*/ 4 h 97"/>
              <a:gd name="T10" fmla="*/ 38 w 98"/>
              <a:gd name="T11" fmla="*/ 4 h 97"/>
              <a:gd name="T12" fmla="*/ 32 w 98"/>
              <a:gd name="T13" fmla="*/ 16 h 97"/>
              <a:gd name="T14" fmla="*/ 20 w 98"/>
              <a:gd name="T15" fmla="*/ 9 h 97"/>
              <a:gd name="T16" fmla="*/ 16 w 98"/>
              <a:gd name="T17" fmla="*/ 32 h 97"/>
              <a:gd name="T18" fmla="*/ 14 w 98"/>
              <a:gd name="T19" fmla="*/ 37 h 97"/>
              <a:gd name="T20" fmla="*/ 0 w 98"/>
              <a:gd name="T21" fmla="*/ 56 h 97"/>
              <a:gd name="T22" fmla="*/ 15 w 98"/>
              <a:gd name="T23" fmla="*/ 63 h 97"/>
              <a:gd name="T24" fmla="*/ 10 w 98"/>
              <a:gd name="T25" fmla="*/ 72 h 97"/>
              <a:gd name="T26" fmla="*/ 20 w 98"/>
              <a:gd name="T27" fmla="*/ 88 h 97"/>
              <a:gd name="T28" fmla="*/ 35 w 98"/>
              <a:gd name="T29" fmla="*/ 83 h 97"/>
              <a:gd name="T30" fmla="*/ 38 w 98"/>
              <a:gd name="T31" fmla="*/ 93 h 97"/>
              <a:gd name="T32" fmla="*/ 61 w 98"/>
              <a:gd name="T33" fmla="*/ 93 h 97"/>
              <a:gd name="T34" fmla="*/ 66 w 98"/>
              <a:gd name="T35" fmla="*/ 82 h 97"/>
              <a:gd name="T36" fmla="*/ 78 w 98"/>
              <a:gd name="T37" fmla="*/ 88 h 97"/>
              <a:gd name="T38" fmla="*/ 89 w 98"/>
              <a:gd name="T39" fmla="*/ 72 h 97"/>
              <a:gd name="T40" fmla="*/ 84 w 98"/>
              <a:gd name="T41" fmla="*/ 60 h 97"/>
              <a:gd name="T42" fmla="*/ 98 w 98"/>
              <a:gd name="T43" fmla="*/ 56 h 97"/>
              <a:gd name="T44" fmla="*/ 94 w 98"/>
              <a:gd name="T45" fmla="*/ 37 h 97"/>
              <a:gd name="T46" fmla="*/ 81 w 98"/>
              <a:gd name="T47" fmla="*/ 52 h 97"/>
              <a:gd name="T48" fmla="*/ 74 w 98"/>
              <a:gd name="T49" fmla="*/ 64 h 97"/>
              <a:gd name="T50" fmla="*/ 80 w 98"/>
              <a:gd name="T51" fmla="*/ 75 h 97"/>
              <a:gd name="T52" fmla="*/ 64 w 98"/>
              <a:gd name="T53" fmla="*/ 74 h 97"/>
              <a:gd name="T54" fmla="*/ 53 w 98"/>
              <a:gd name="T55" fmla="*/ 81 h 97"/>
              <a:gd name="T56" fmla="*/ 46 w 98"/>
              <a:gd name="T57" fmla="*/ 89 h 97"/>
              <a:gd name="T58" fmla="*/ 38 w 98"/>
              <a:gd name="T59" fmla="*/ 76 h 97"/>
              <a:gd name="T60" fmla="*/ 29 w 98"/>
              <a:gd name="T61" fmla="*/ 74 h 97"/>
              <a:gd name="T62" fmla="*/ 24 w 98"/>
              <a:gd name="T63" fmla="*/ 69 h 97"/>
              <a:gd name="T64" fmla="*/ 22 w 98"/>
              <a:gd name="T65" fmla="*/ 60 h 97"/>
              <a:gd name="T66" fmla="*/ 17 w 98"/>
              <a:gd name="T67" fmla="*/ 52 h 97"/>
              <a:gd name="T68" fmla="*/ 17 w 98"/>
              <a:gd name="T69" fmla="*/ 45 h 97"/>
              <a:gd name="T70" fmla="*/ 22 w 98"/>
              <a:gd name="T71" fmla="*/ 37 h 97"/>
              <a:gd name="T72" fmla="*/ 24 w 98"/>
              <a:gd name="T73" fmla="*/ 28 h 97"/>
              <a:gd name="T74" fmla="*/ 29 w 98"/>
              <a:gd name="T75" fmla="*/ 23 h 97"/>
              <a:gd name="T76" fmla="*/ 43 w 98"/>
              <a:gd name="T77" fmla="*/ 20 h 97"/>
              <a:gd name="T78" fmla="*/ 46 w 98"/>
              <a:gd name="T79" fmla="*/ 8 h 97"/>
              <a:gd name="T80" fmla="*/ 56 w 98"/>
              <a:gd name="T81" fmla="*/ 20 h 97"/>
              <a:gd name="T82" fmla="*/ 70 w 98"/>
              <a:gd name="T83" fmla="*/ 23 h 97"/>
              <a:gd name="T84" fmla="*/ 74 w 98"/>
              <a:gd name="T85" fmla="*/ 28 h 97"/>
              <a:gd name="T86" fmla="*/ 76 w 98"/>
              <a:gd name="T87" fmla="*/ 38 h 97"/>
              <a:gd name="T88" fmla="*/ 90 w 98"/>
              <a:gd name="T89" fmla="*/ 45 h 97"/>
              <a:gd name="T90" fmla="*/ 49 w 98"/>
              <a:gd name="T91" fmla="*/ 32 h 97"/>
              <a:gd name="T92" fmla="*/ 37 w 98"/>
              <a:gd name="T93" fmla="*/ 60 h 97"/>
              <a:gd name="T94" fmla="*/ 66 w 98"/>
              <a:gd name="T95" fmla="*/ 49 h 97"/>
              <a:gd name="T96" fmla="*/ 58 w 98"/>
              <a:gd name="T97" fmla="*/ 57 h 97"/>
              <a:gd name="T98" fmla="*/ 41 w 98"/>
              <a:gd name="T99" fmla="*/ 57 h 97"/>
              <a:gd name="T100" fmla="*/ 49 w 98"/>
              <a:gd name="T101" fmla="*/ 37 h 97"/>
              <a:gd name="T102" fmla="*/ 58 w 98"/>
              <a:gd name="T103" fmla="*/ 57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8" h="97">
                <a:moveTo>
                  <a:pt x="94" y="37"/>
                </a:moveTo>
                <a:cubicBezTo>
                  <a:pt x="84" y="37"/>
                  <a:pt x="84" y="37"/>
                  <a:pt x="84" y="37"/>
                </a:cubicBezTo>
                <a:cubicBezTo>
                  <a:pt x="84" y="36"/>
                  <a:pt x="84" y="35"/>
                  <a:pt x="84" y="35"/>
                </a:cubicBezTo>
                <a:cubicBezTo>
                  <a:pt x="83" y="34"/>
                  <a:pt x="83" y="34"/>
                  <a:pt x="83" y="34"/>
                </a:cubicBezTo>
                <a:cubicBezTo>
                  <a:pt x="83" y="33"/>
                  <a:pt x="83" y="33"/>
                  <a:pt x="82" y="32"/>
                </a:cubicBezTo>
                <a:cubicBezTo>
                  <a:pt x="89" y="25"/>
                  <a:pt x="89" y="25"/>
                  <a:pt x="89" y="25"/>
                </a:cubicBezTo>
                <a:cubicBezTo>
                  <a:pt x="89" y="25"/>
                  <a:pt x="89" y="25"/>
                  <a:pt x="89" y="25"/>
                </a:cubicBezTo>
                <a:cubicBezTo>
                  <a:pt x="90" y="24"/>
                  <a:pt x="90" y="21"/>
                  <a:pt x="89" y="20"/>
                </a:cubicBez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ubicBezTo>
                  <a:pt x="77" y="7"/>
                  <a:pt x="74" y="7"/>
                  <a:pt x="73" y="9"/>
                </a:cubicBezTo>
                <a:cubicBezTo>
                  <a:pt x="66" y="16"/>
                  <a:pt x="66" y="16"/>
                  <a:pt x="66" y="16"/>
                </a:cubicBezTo>
                <a:cubicBezTo>
                  <a:pt x="65" y="15"/>
                  <a:pt x="64" y="15"/>
                  <a:pt x="63" y="14"/>
                </a:cubicBezTo>
                <a:cubicBezTo>
                  <a:pt x="62" y="14"/>
                  <a:pt x="61" y="14"/>
                  <a:pt x="61" y="13"/>
                </a:cubicBezTo>
                <a:cubicBezTo>
                  <a:pt x="61" y="4"/>
                  <a:pt x="61" y="4"/>
                  <a:pt x="61" y="4"/>
                </a:cubicBezTo>
                <a:cubicBezTo>
                  <a:pt x="61" y="2"/>
                  <a:pt x="59" y="0"/>
                  <a:pt x="57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39" y="0"/>
                  <a:pt x="38" y="2"/>
                  <a:pt x="38" y="4"/>
                </a:cubicBezTo>
                <a:cubicBezTo>
                  <a:pt x="38" y="13"/>
                  <a:pt x="38" y="13"/>
                  <a:pt x="38" y="13"/>
                </a:cubicBezTo>
                <a:cubicBezTo>
                  <a:pt x="37" y="14"/>
                  <a:pt x="36" y="14"/>
                  <a:pt x="35" y="14"/>
                </a:cubicBezTo>
                <a:cubicBezTo>
                  <a:pt x="34" y="15"/>
                  <a:pt x="33" y="15"/>
                  <a:pt x="32" y="16"/>
                </a:cubicBez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9"/>
                  <a:pt x="26" y="9"/>
                </a:cubicBezTo>
                <a:cubicBezTo>
                  <a:pt x="24" y="7"/>
                  <a:pt x="22" y="7"/>
                  <a:pt x="20" y="9"/>
                </a:cubicBezTo>
                <a:cubicBezTo>
                  <a:pt x="9" y="20"/>
                  <a:pt x="9" y="20"/>
                  <a:pt x="9" y="20"/>
                </a:cubicBezTo>
                <a:cubicBezTo>
                  <a:pt x="8" y="21"/>
                  <a:pt x="8" y="24"/>
                  <a:pt x="9" y="25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33"/>
                  <a:pt x="15" y="33"/>
                  <a:pt x="15" y="34"/>
                </a:cubicBezTo>
                <a:cubicBezTo>
                  <a:pt x="15" y="34"/>
                  <a:pt x="15" y="34"/>
                  <a:pt x="15" y="34"/>
                </a:cubicBezTo>
                <a:cubicBezTo>
                  <a:pt x="14" y="35"/>
                  <a:pt x="14" y="36"/>
                  <a:pt x="1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2" y="37"/>
                  <a:pt x="0" y="39"/>
                  <a:pt x="0" y="4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8"/>
                  <a:pt x="2" y="60"/>
                  <a:pt x="4" y="60"/>
                </a:cubicBezTo>
                <a:cubicBezTo>
                  <a:pt x="14" y="60"/>
                  <a:pt x="14" y="60"/>
                  <a:pt x="14" y="60"/>
                </a:cubicBezTo>
                <a:cubicBezTo>
                  <a:pt x="14" y="61"/>
                  <a:pt x="14" y="62"/>
                  <a:pt x="15" y="63"/>
                </a:cubicBezTo>
                <a:cubicBezTo>
                  <a:pt x="15" y="63"/>
                  <a:pt x="15" y="63"/>
                  <a:pt x="15" y="63"/>
                </a:cubicBezTo>
                <a:cubicBezTo>
                  <a:pt x="15" y="64"/>
                  <a:pt x="16" y="65"/>
                  <a:pt x="16" y="66"/>
                </a:cubicBezTo>
                <a:cubicBezTo>
                  <a:pt x="10" y="72"/>
                  <a:pt x="10" y="72"/>
                  <a:pt x="10" y="72"/>
                </a:cubicBezTo>
                <a:cubicBezTo>
                  <a:pt x="9" y="72"/>
                  <a:pt x="9" y="72"/>
                  <a:pt x="9" y="72"/>
                </a:cubicBezTo>
                <a:cubicBezTo>
                  <a:pt x="8" y="74"/>
                  <a:pt x="8" y="76"/>
                  <a:pt x="9" y="78"/>
                </a:cubicBezTo>
                <a:cubicBezTo>
                  <a:pt x="20" y="88"/>
                  <a:pt x="20" y="88"/>
                  <a:pt x="20" y="88"/>
                </a:cubicBezTo>
                <a:cubicBezTo>
                  <a:pt x="22" y="90"/>
                  <a:pt x="24" y="90"/>
                  <a:pt x="26" y="88"/>
                </a:cubicBezTo>
                <a:cubicBezTo>
                  <a:pt x="32" y="82"/>
                  <a:pt x="32" y="82"/>
                  <a:pt x="32" y="82"/>
                </a:cubicBezTo>
                <a:cubicBezTo>
                  <a:pt x="33" y="82"/>
                  <a:pt x="34" y="83"/>
                  <a:pt x="35" y="83"/>
                </a:cubicBezTo>
                <a:cubicBezTo>
                  <a:pt x="35" y="83"/>
                  <a:pt x="35" y="83"/>
                  <a:pt x="35" y="83"/>
                </a:cubicBezTo>
                <a:cubicBezTo>
                  <a:pt x="36" y="83"/>
                  <a:pt x="37" y="84"/>
                  <a:pt x="38" y="84"/>
                </a:cubicBezTo>
                <a:cubicBezTo>
                  <a:pt x="38" y="93"/>
                  <a:pt x="38" y="93"/>
                  <a:pt x="38" y="93"/>
                </a:cubicBezTo>
                <a:cubicBezTo>
                  <a:pt x="38" y="95"/>
                  <a:pt x="39" y="97"/>
                  <a:pt x="42" y="97"/>
                </a:cubicBezTo>
                <a:cubicBezTo>
                  <a:pt x="57" y="97"/>
                  <a:pt x="57" y="97"/>
                  <a:pt x="57" y="97"/>
                </a:cubicBezTo>
                <a:cubicBezTo>
                  <a:pt x="59" y="97"/>
                  <a:pt x="61" y="95"/>
                  <a:pt x="61" y="93"/>
                </a:cubicBezTo>
                <a:cubicBezTo>
                  <a:pt x="61" y="84"/>
                  <a:pt x="61" y="84"/>
                  <a:pt x="61" y="84"/>
                </a:cubicBezTo>
                <a:cubicBezTo>
                  <a:pt x="61" y="84"/>
                  <a:pt x="62" y="83"/>
                  <a:pt x="63" y="83"/>
                </a:cubicBezTo>
                <a:cubicBezTo>
                  <a:pt x="64" y="83"/>
                  <a:pt x="65" y="82"/>
                  <a:pt x="66" y="82"/>
                </a:cubicBezTo>
                <a:cubicBezTo>
                  <a:pt x="73" y="88"/>
                  <a:pt x="73" y="88"/>
                  <a:pt x="73" y="88"/>
                </a:cubicBezTo>
                <a:cubicBezTo>
                  <a:pt x="73" y="88"/>
                  <a:pt x="73" y="88"/>
                  <a:pt x="73" y="88"/>
                </a:cubicBezTo>
                <a:cubicBezTo>
                  <a:pt x="74" y="90"/>
                  <a:pt x="77" y="90"/>
                  <a:pt x="78" y="88"/>
                </a:cubicBezTo>
                <a:cubicBezTo>
                  <a:pt x="89" y="78"/>
                  <a:pt x="89" y="78"/>
                  <a:pt x="89" y="78"/>
                </a:cubicBezTo>
                <a:cubicBezTo>
                  <a:pt x="89" y="78"/>
                  <a:pt x="89" y="78"/>
                  <a:pt x="89" y="78"/>
                </a:cubicBezTo>
                <a:cubicBezTo>
                  <a:pt x="90" y="76"/>
                  <a:pt x="90" y="74"/>
                  <a:pt x="89" y="72"/>
                </a:cubicBezTo>
                <a:cubicBezTo>
                  <a:pt x="82" y="66"/>
                  <a:pt x="82" y="66"/>
                  <a:pt x="82" y="66"/>
                </a:cubicBezTo>
                <a:cubicBezTo>
                  <a:pt x="83" y="65"/>
                  <a:pt x="83" y="64"/>
                  <a:pt x="83" y="63"/>
                </a:cubicBezTo>
                <a:cubicBezTo>
                  <a:pt x="84" y="62"/>
                  <a:pt x="84" y="61"/>
                  <a:pt x="84" y="60"/>
                </a:cubicBezTo>
                <a:cubicBezTo>
                  <a:pt x="94" y="60"/>
                  <a:pt x="94" y="60"/>
                  <a:pt x="94" y="60"/>
                </a:cubicBezTo>
                <a:cubicBezTo>
                  <a:pt x="94" y="60"/>
                  <a:pt x="94" y="60"/>
                  <a:pt x="94" y="60"/>
                </a:cubicBezTo>
                <a:cubicBezTo>
                  <a:pt x="96" y="60"/>
                  <a:pt x="98" y="58"/>
                  <a:pt x="98" y="56"/>
                </a:cubicBezTo>
                <a:cubicBezTo>
                  <a:pt x="98" y="41"/>
                  <a:pt x="98" y="41"/>
                  <a:pt x="98" y="41"/>
                </a:cubicBezTo>
                <a:cubicBezTo>
                  <a:pt x="98" y="41"/>
                  <a:pt x="98" y="41"/>
                  <a:pt x="98" y="41"/>
                </a:cubicBezTo>
                <a:cubicBezTo>
                  <a:pt x="98" y="39"/>
                  <a:pt x="96" y="37"/>
                  <a:pt x="94" y="37"/>
                </a:cubicBezTo>
                <a:close/>
                <a:moveTo>
                  <a:pt x="90" y="52"/>
                </a:moveTo>
                <a:cubicBezTo>
                  <a:pt x="90" y="52"/>
                  <a:pt x="90" y="52"/>
                  <a:pt x="90" y="52"/>
                </a:cubicBezTo>
                <a:cubicBezTo>
                  <a:pt x="81" y="52"/>
                  <a:pt x="81" y="52"/>
                  <a:pt x="81" y="52"/>
                </a:cubicBezTo>
                <a:cubicBezTo>
                  <a:pt x="79" y="52"/>
                  <a:pt x="78" y="54"/>
                  <a:pt x="78" y="55"/>
                </a:cubicBezTo>
                <a:cubicBezTo>
                  <a:pt x="77" y="57"/>
                  <a:pt x="77" y="58"/>
                  <a:pt x="76" y="60"/>
                </a:cubicBezTo>
                <a:cubicBezTo>
                  <a:pt x="76" y="61"/>
                  <a:pt x="75" y="63"/>
                  <a:pt x="74" y="64"/>
                </a:cubicBezTo>
                <a:cubicBezTo>
                  <a:pt x="73" y="66"/>
                  <a:pt x="73" y="68"/>
                  <a:pt x="74" y="69"/>
                </a:cubicBezTo>
                <a:cubicBezTo>
                  <a:pt x="74" y="69"/>
                  <a:pt x="74" y="69"/>
                  <a:pt x="74" y="69"/>
                </a:cubicBezTo>
                <a:cubicBezTo>
                  <a:pt x="80" y="75"/>
                  <a:pt x="80" y="75"/>
                  <a:pt x="80" y="75"/>
                </a:cubicBezTo>
                <a:cubicBezTo>
                  <a:pt x="75" y="80"/>
                  <a:pt x="75" y="80"/>
                  <a:pt x="75" y="80"/>
                </a:cubicBezTo>
                <a:cubicBezTo>
                  <a:pt x="69" y="74"/>
                  <a:pt x="69" y="74"/>
                  <a:pt x="69" y="74"/>
                </a:cubicBezTo>
                <a:cubicBezTo>
                  <a:pt x="68" y="73"/>
                  <a:pt x="66" y="72"/>
                  <a:pt x="64" y="74"/>
                </a:cubicBezTo>
                <a:cubicBezTo>
                  <a:pt x="63" y="74"/>
                  <a:pt x="62" y="75"/>
                  <a:pt x="60" y="76"/>
                </a:cubicBezTo>
                <a:cubicBezTo>
                  <a:pt x="59" y="76"/>
                  <a:pt x="57" y="77"/>
                  <a:pt x="56" y="77"/>
                </a:cubicBezTo>
                <a:cubicBezTo>
                  <a:pt x="54" y="78"/>
                  <a:pt x="53" y="79"/>
                  <a:pt x="53" y="81"/>
                </a:cubicBezTo>
                <a:cubicBezTo>
                  <a:pt x="53" y="81"/>
                  <a:pt x="53" y="81"/>
                  <a:pt x="53" y="81"/>
                </a:cubicBezTo>
                <a:cubicBezTo>
                  <a:pt x="53" y="89"/>
                  <a:pt x="53" y="89"/>
                  <a:pt x="53" y="89"/>
                </a:cubicBezTo>
                <a:cubicBezTo>
                  <a:pt x="46" y="89"/>
                  <a:pt x="46" y="89"/>
                  <a:pt x="46" y="89"/>
                </a:cubicBezTo>
                <a:cubicBezTo>
                  <a:pt x="46" y="81"/>
                  <a:pt x="46" y="81"/>
                  <a:pt x="46" y="81"/>
                </a:cubicBezTo>
                <a:cubicBezTo>
                  <a:pt x="46" y="79"/>
                  <a:pt x="44" y="77"/>
                  <a:pt x="42" y="77"/>
                </a:cubicBezTo>
                <a:cubicBezTo>
                  <a:pt x="41" y="77"/>
                  <a:pt x="39" y="76"/>
                  <a:pt x="38" y="76"/>
                </a:cubicBezTo>
                <a:cubicBezTo>
                  <a:pt x="38" y="76"/>
                  <a:pt x="38" y="76"/>
                  <a:pt x="38" y="76"/>
                </a:cubicBezTo>
                <a:cubicBezTo>
                  <a:pt x="36" y="75"/>
                  <a:pt x="35" y="74"/>
                  <a:pt x="34" y="73"/>
                </a:cubicBezTo>
                <a:cubicBezTo>
                  <a:pt x="32" y="72"/>
                  <a:pt x="30" y="73"/>
                  <a:pt x="29" y="74"/>
                </a:cubicBezTo>
                <a:cubicBezTo>
                  <a:pt x="23" y="80"/>
                  <a:pt x="23" y="80"/>
                  <a:pt x="23" y="80"/>
                </a:cubicBezTo>
                <a:cubicBezTo>
                  <a:pt x="18" y="75"/>
                  <a:pt x="18" y="75"/>
                  <a:pt x="18" y="75"/>
                </a:cubicBezTo>
                <a:cubicBezTo>
                  <a:pt x="24" y="69"/>
                  <a:pt x="24" y="69"/>
                  <a:pt x="24" y="69"/>
                </a:cubicBezTo>
                <a:cubicBezTo>
                  <a:pt x="25" y="68"/>
                  <a:pt x="25" y="66"/>
                  <a:pt x="24" y="64"/>
                </a:cubicBezTo>
                <a:cubicBezTo>
                  <a:pt x="23" y="63"/>
                  <a:pt x="23" y="61"/>
                  <a:pt x="22" y="60"/>
                </a:cubicBezTo>
                <a:cubicBezTo>
                  <a:pt x="22" y="60"/>
                  <a:pt x="22" y="60"/>
                  <a:pt x="22" y="60"/>
                </a:cubicBezTo>
                <a:cubicBezTo>
                  <a:pt x="21" y="58"/>
                  <a:pt x="21" y="57"/>
                  <a:pt x="21" y="55"/>
                </a:cubicBezTo>
                <a:cubicBezTo>
                  <a:pt x="20" y="53"/>
                  <a:pt x="19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8" y="52"/>
                  <a:pt x="8" y="52"/>
                  <a:pt x="8" y="52"/>
                </a:cubicBezTo>
                <a:cubicBezTo>
                  <a:pt x="8" y="45"/>
                  <a:pt x="8" y="45"/>
                  <a:pt x="8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9" y="45"/>
                  <a:pt x="20" y="44"/>
                  <a:pt x="21" y="42"/>
                </a:cubicBezTo>
                <a:cubicBezTo>
                  <a:pt x="21" y="40"/>
                  <a:pt x="22" y="39"/>
                  <a:pt x="22" y="37"/>
                </a:cubicBezTo>
                <a:cubicBezTo>
                  <a:pt x="22" y="37"/>
                  <a:pt x="22" y="37"/>
                  <a:pt x="22" y="37"/>
                </a:cubicBezTo>
                <a:cubicBezTo>
                  <a:pt x="23" y="36"/>
                  <a:pt x="23" y="34"/>
                  <a:pt x="24" y="33"/>
                </a:cubicBezTo>
                <a:cubicBezTo>
                  <a:pt x="25" y="32"/>
                  <a:pt x="25" y="30"/>
                  <a:pt x="24" y="28"/>
                </a:cubicBezTo>
                <a:cubicBezTo>
                  <a:pt x="24" y="28"/>
                  <a:pt x="24" y="28"/>
                  <a:pt x="24" y="28"/>
                </a:cubicBezTo>
                <a:cubicBezTo>
                  <a:pt x="18" y="22"/>
                  <a:pt x="18" y="22"/>
                  <a:pt x="18" y="22"/>
                </a:cubicBezTo>
                <a:cubicBezTo>
                  <a:pt x="23" y="17"/>
                  <a:pt x="23" y="17"/>
                  <a:pt x="23" y="17"/>
                </a:cubicBezTo>
                <a:cubicBezTo>
                  <a:pt x="29" y="23"/>
                  <a:pt x="29" y="23"/>
                  <a:pt x="29" y="23"/>
                </a:cubicBezTo>
                <a:cubicBezTo>
                  <a:pt x="30" y="25"/>
                  <a:pt x="32" y="25"/>
                  <a:pt x="34" y="24"/>
                </a:cubicBezTo>
                <a:cubicBezTo>
                  <a:pt x="35" y="23"/>
                  <a:pt x="36" y="22"/>
                  <a:pt x="38" y="22"/>
                </a:cubicBezTo>
                <a:cubicBezTo>
                  <a:pt x="39" y="21"/>
                  <a:pt x="41" y="20"/>
                  <a:pt x="43" y="20"/>
                </a:cubicBezTo>
                <a:cubicBezTo>
                  <a:pt x="44" y="20"/>
                  <a:pt x="46" y="18"/>
                  <a:pt x="46" y="16"/>
                </a:cubicBezTo>
                <a:cubicBezTo>
                  <a:pt x="46" y="16"/>
                  <a:pt x="46" y="16"/>
                  <a:pt x="46" y="16"/>
                </a:cubicBezTo>
                <a:cubicBezTo>
                  <a:pt x="46" y="8"/>
                  <a:pt x="46" y="8"/>
                  <a:pt x="46" y="8"/>
                </a:cubicBezTo>
                <a:cubicBezTo>
                  <a:pt x="53" y="8"/>
                  <a:pt x="53" y="8"/>
                  <a:pt x="53" y="8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8"/>
                  <a:pt x="54" y="20"/>
                  <a:pt x="56" y="20"/>
                </a:cubicBezTo>
                <a:cubicBezTo>
                  <a:pt x="57" y="21"/>
                  <a:pt x="59" y="21"/>
                  <a:pt x="60" y="22"/>
                </a:cubicBezTo>
                <a:cubicBezTo>
                  <a:pt x="62" y="22"/>
                  <a:pt x="63" y="23"/>
                  <a:pt x="65" y="24"/>
                </a:cubicBezTo>
                <a:cubicBezTo>
                  <a:pt x="66" y="25"/>
                  <a:pt x="68" y="24"/>
                  <a:pt x="70" y="23"/>
                </a:cubicBezTo>
                <a:cubicBezTo>
                  <a:pt x="75" y="17"/>
                  <a:pt x="75" y="17"/>
                  <a:pt x="75" y="17"/>
                </a:cubicBezTo>
                <a:cubicBezTo>
                  <a:pt x="80" y="22"/>
                  <a:pt x="80" y="22"/>
                  <a:pt x="80" y="22"/>
                </a:cubicBezTo>
                <a:cubicBezTo>
                  <a:pt x="74" y="28"/>
                  <a:pt x="74" y="28"/>
                  <a:pt x="74" y="28"/>
                </a:cubicBezTo>
                <a:cubicBezTo>
                  <a:pt x="73" y="30"/>
                  <a:pt x="73" y="32"/>
                  <a:pt x="74" y="33"/>
                </a:cubicBezTo>
                <a:cubicBezTo>
                  <a:pt x="75" y="35"/>
                  <a:pt x="76" y="36"/>
                  <a:pt x="76" y="37"/>
                </a:cubicBezTo>
                <a:cubicBezTo>
                  <a:pt x="76" y="38"/>
                  <a:pt x="76" y="38"/>
                  <a:pt x="76" y="38"/>
                </a:cubicBezTo>
                <a:cubicBezTo>
                  <a:pt x="77" y="39"/>
                  <a:pt x="77" y="41"/>
                  <a:pt x="78" y="42"/>
                </a:cubicBezTo>
                <a:cubicBezTo>
                  <a:pt x="78" y="44"/>
                  <a:pt x="80" y="45"/>
                  <a:pt x="81" y="45"/>
                </a:cubicBezTo>
                <a:cubicBezTo>
                  <a:pt x="90" y="45"/>
                  <a:pt x="90" y="45"/>
                  <a:pt x="90" y="45"/>
                </a:cubicBezTo>
                <a:cubicBezTo>
                  <a:pt x="90" y="52"/>
                  <a:pt x="90" y="52"/>
                  <a:pt x="90" y="52"/>
                </a:cubicBezTo>
                <a:close/>
                <a:moveTo>
                  <a:pt x="49" y="32"/>
                </a:moveTo>
                <a:cubicBezTo>
                  <a:pt x="49" y="32"/>
                  <a:pt x="49" y="32"/>
                  <a:pt x="49" y="32"/>
                </a:cubicBezTo>
                <a:cubicBezTo>
                  <a:pt x="45" y="32"/>
                  <a:pt x="40" y="34"/>
                  <a:pt x="37" y="37"/>
                </a:cubicBezTo>
                <a:cubicBezTo>
                  <a:pt x="34" y="40"/>
                  <a:pt x="32" y="44"/>
                  <a:pt x="32" y="49"/>
                </a:cubicBezTo>
                <a:cubicBezTo>
                  <a:pt x="32" y="53"/>
                  <a:pt x="34" y="57"/>
                  <a:pt x="37" y="60"/>
                </a:cubicBezTo>
                <a:cubicBezTo>
                  <a:pt x="40" y="63"/>
                  <a:pt x="45" y="65"/>
                  <a:pt x="49" y="65"/>
                </a:cubicBezTo>
                <a:cubicBezTo>
                  <a:pt x="54" y="65"/>
                  <a:pt x="58" y="63"/>
                  <a:pt x="61" y="60"/>
                </a:cubicBezTo>
                <a:cubicBezTo>
                  <a:pt x="64" y="57"/>
                  <a:pt x="66" y="53"/>
                  <a:pt x="66" y="49"/>
                </a:cubicBezTo>
                <a:cubicBezTo>
                  <a:pt x="66" y="44"/>
                  <a:pt x="64" y="40"/>
                  <a:pt x="61" y="37"/>
                </a:cubicBezTo>
                <a:cubicBezTo>
                  <a:pt x="58" y="34"/>
                  <a:pt x="54" y="32"/>
                  <a:pt x="49" y="32"/>
                </a:cubicBezTo>
                <a:close/>
                <a:moveTo>
                  <a:pt x="58" y="57"/>
                </a:moveTo>
                <a:cubicBezTo>
                  <a:pt x="58" y="57"/>
                  <a:pt x="58" y="57"/>
                  <a:pt x="58" y="57"/>
                </a:cubicBezTo>
                <a:cubicBezTo>
                  <a:pt x="55" y="59"/>
                  <a:pt x="52" y="61"/>
                  <a:pt x="49" y="61"/>
                </a:cubicBezTo>
                <a:cubicBezTo>
                  <a:pt x="46" y="61"/>
                  <a:pt x="43" y="59"/>
                  <a:pt x="41" y="57"/>
                </a:cubicBezTo>
                <a:cubicBezTo>
                  <a:pt x="39" y="55"/>
                  <a:pt x="37" y="52"/>
                  <a:pt x="37" y="49"/>
                </a:cubicBezTo>
                <a:cubicBezTo>
                  <a:pt x="37" y="45"/>
                  <a:pt x="39" y="42"/>
                  <a:pt x="41" y="40"/>
                </a:cubicBezTo>
                <a:cubicBezTo>
                  <a:pt x="43" y="38"/>
                  <a:pt x="46" y="37"/>
                  <a:pt x="49" y="37"/>
                </a:cubicBezTo>
                <a:cubicBezTo>
                  <a:pt x="52" y="37"/>
                  <a:pt x="55" y="38"/>
                  <a:pt x="58" y="40"/>
                </a:cubicBezTo>
                <a:cubicBezTo>
                  <a:pt x="60" y="42"/>
                  <a:pt x="61" y="45"/>
                  <a:pt x="61" y="49"/>
                </a:cubicBezTo>
                <a:cubicBezTo>
                  <a:pt x="61" y="52"/>
                  <a:pt x="60" y="55"/>
                  <a:pt x="58" y="5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37" name="Freeform 29"/>
          <p:cNvSpPr>
            <a:spLocks noEditPoints="1"/>
          </p:cNvSpPr>
          <p:nvPr/>
        </p:nvSpPr>
        <p:spPr bwMode="auto">
          <a:xfrm>
            <a:off x="3533775" y="3214688"/>
            <a:ext cx="190500" cy="212725"/>
          </a:xfrm>
          <a:custGeom>
            <a:avLst/>
            <a:gdLst>
              <a:gd name="T0" fmla="*/ 14 w 91"/>
              <a:gd name="T1" fmla="*/ 32 h 103"/>
              <a:gd name="T2" fmla="*/ 78 w 91"/>
              <a:gd name="T3" fmla="*/ 32 h 103"/>
              <a:gd name="T4" fmla="*/ 83 w 91"/>
              <a:gd name="T5" fmla="*/ 22 h 103"/>
              <a:gd name="T6" fmla="*/ 8 w 91"/>
              <a:gd name="T7" fmla="*/ 32 h 103"/>
              <a:gd name="T8" fmla="*/ 14 w 91"/>
              <a:gd name="T9" fmla="*/ 32 h 103"/>
              <a:gd name="T10" fmla="*/ 27 w 91"/>
              <a:gd name="T11" fmla="*/ 0 h 103"/>
              <a:gd name="T12" fmla="*/ 64 w 91"/>
              <a:gd name="T13" fmla="*/ 0 h 103"/>
              <a:gd name="T14" fmla="*/ 68 w 91"/>
              <a:gd name="T15" fmla="*/ 4 h 103"/>
              <a:gd name="T16" fmla="*/ 87 w 91"/>
              <a:gd name="T17" fmla="*/ 14 h 103"/>
              <a:gd name="T18" fmla="*/ 91 w 91"/>
              <a:gd name="T19" fmla="*/ 18 h 103"/>
              <a:gd name="T20" fmla="*/ 87 w 91"/>
              <a:gd name="T21" fmla="*/ 40 h 103"/>
              <a:gd name="T22" fmla="*/ 82 w 91"/>
              <a:gd name="T23" fmla="*/ 40 h 103"/>
              <a:gd name="T24" fmla="*/ 78 w 91"/>
              <a:gd name="T25" fmla="*/ 103 h 103"/>
              <a:gd name="T26" fmla="*/ 14 w 91"/>
              <a:gd name="T27" fmla="*/ 103 h 103"/>
              <a:gd name="T28" fmla="*/ 10 w 91"/>
              <a:gd name="T29" fmla="*/ 99 h 103"/>
              <a:gd name="T30" fmla="*/ 4 w 91"/>
              <a:gd name="T31" fmla="*/ 40 h 103"/>
              <a:gd name="T32" fmla="*/ 0 w 91"/>
              <a:gd name="T33" fmla="*/ 36 h 103"/>
              <a:gd name="T34" fmla="*/ 4 w 91"/>
              <a:gd name="T35" fmla="*/ 14 h 103"/>
              <a:gd name="T36" fmla="*/ 23 w 91"/>
              <a:gd name="T37" fmla="*/ 14 h 103"/>
              <a:gd name="T38" fmla="*/ 27 w 91"/>
              <a:gd name="T39" fmla="*/ 0 h 103"/>
              <a:gd name="T40" fmla="*/ 60 w 91"/>
              <a:gd name="T41" fmla="*/ 8 h 103"/>
              <a:gd name="T42" fmla="*/ 31 w 91"/>
              <a:gd name="T43" fmla="*/ 13 h 103"/>
              <a:gd name="T44" fmla="*/ 60 w 91"/>
              <a:gd name="T45" fmla="*/ 8 h 103"/>
              <a:gd name="T46" fmla="*/ 31 w 91"/>
              <a:gd name="T47" fmla="*/ 40 h 103"/>
              <a:gd name="T48" fmla="*/ 29 w 91"/>
              <a:gd name="T49" fmla="*/ 88 h 103"/>
              <a:gd name="T50" fmla="*/ 27 w 91"/>
              <a:gd name="T51" fmla="*/ 40 h 103"/>
              <a:gd name="T52" fmla="*/ 18 w 91"/>
              <a:gd name="T53" fmla="*/ 95 h 103"/>
              <a:gd name="T54" fmla="*/ 74 w 91"/>
              <a:gd name="T55" fmla="*/ 40 h 103"/>
              <a:gd name="T56" fmla="*/ 64 w 91"/>
              <a:gd name="T57" fmla="*/ 86 h 103"/>
              <a:gd name="T58" fmla="*/ 60 w 91"/>
              <a:gd name="T59" fmla="*/ 86 h 103"/>
              <a:gd name="T60" fmla="*/ 48 w 91"/>
              <a:gd name="T61" fmla="*/ 40 h 103"/>
              <a:gd name="T62" fmla="*/ 46 w 91"/>
              <a:gd name="T63" fmla="*/ 88 h 103"/>
              <a:gd name="T64" fmla="*/ 43 w 91"/>
              <a:gd name="T65" fmla="*/ 4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1" h="103">
                <a:moveTo>
                  <a:pt x="14" y="32"/>
                </a:moveTo>
                <a:cubicBezTo>
                  <a:pt x="14" y="32"/>
                  <a:pt x="14" y="32"/>
                  <a:pt x="14" y="32"/>
                </a:cubicBezTo>
                <a:cubicBezTo>
                  <a:pt x="78" y="32"/>
                  <a:pt x="78" y="32"/>
                  <a:pt x="78" y="32"/>
                </a:cubicBezTo>
                <a:cubicBezTo>
                  <a:pt x="78" y="32"/>
                  <a:pt x="78" y="32"/>
                  <a:pt x="78" y="32"/>
                </a:cubicBezTo>
                <a:cubicBezTo>
                  <a:pt x="83" y="32"/>
                  <a:pt x="83" y="32"/>
                  <a:pt x="83" y="32"/>
                </a:cubicBezTo>
                <a:cubicBezTo>
                  <a:pt x="83" y="22"/>
                  <a:pt x="83" y="22"/>
                  <a:pt x="83" y="22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32"/>
                  <a:pt x="8" y="32"/>
                  <a:pt x="8" y="32"/>
                </a:cubicBezTo>
                <a:cubicBezTo>
                  <a:pt x="13" y="32"/>
                  <a:pt x="13" y="32"/>
                  <a:pt x="13" y="32"/>
                </a:cubicBezTo>
                <a:cubicBezTo>
                  <a:pt x="14" y="32"/>
                  <a:pt x="14" y="32"/>
                  <a:pt x="14" y="32"/>
                </a:cubicBezTo>
                <a:close/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6" y="0"/>
                  <a:pt x="68" y="2"/>
                  <a:pt x="68" y="4"/>
                </a:cubicBezTo>
                <a:cubicBezTo>
                  <a:pt x="68" y="4"/>
                  <a:pt x="68" y="4"/>
                  <a:pt x="68" y="4"/>
                </a:cubicBezTo>
                <a:cubicBezTo>
                  <a:pt x="68" y="14"/>
                  <a:pt x="68" y="14"/>
                  <a:pt x="68" y="14"/>
                </a:cubicBezTo>
                <a:cubicBezTo>
                  <a:pt x="87" y="14"/>
                  <a:pt x="87" y="14"/>
                  <a:pt x="87" y="14"/>
                </a:cubicBezTo>
                <a:cubicBezTo>
                  <a:pt x="90" y="14"/>
                  <a:pt x="91" y="16"/>
                  <a:pt x="91" y="18"/>
                </a:cubicBezTo>
                <a:cubicBezTo>
                  <a:pt x="91" y="18"/>
                  <a:pt x="91" y="18"/>
                  <a:pt x="91" y="18"/>
                </a:cubicBezTo>
                <a:cubicBezTo>
                  <a:pt x="91" y="36"/>
                  <a:pt x="91" y="36"/>
                  <a:pt x="91" y="36"/>
                </a:cubicBezTo>
                <a:cubicBezTo>
                  <a:pt x="91" y="39"/>
                  <a:pt x="90" y="40"/>
                  <a:pt x="87" y="40"/>
                </a:cubicBezTo>
                <a:cubicBezTo>
                  <a:pt x="87" y="40"/>
                  <a:pt x="87" y="40"/>
                  <a:pt x="87" y="40"/>
                </a:cubicBezTo>
                <a:cubicBezTo>
                  <a:pt x="82" y="40"/>
                  <a:pt x="82" y="40"/>
                  <a:pt x="82" y="40"/>
                </a:cubicBezTo>
                <a:cubicBezTo>
                  <a:pt x="82" y="99"/>
                  <a:pt x="82" y="99"/>
                  <a:pt x="82" y="99"/>
                </a:cubicBezTo>
                <a:cubicBezTo>
                  <a:pt x="82" y="101"/>
                  <a:pt x="80" y="103"/>
                  <a:pt x="78" y="103"/>
                </a:cubicBezTo>
                <a:cubicBezTo>
                  <a:pt x="77" y="103"/>
                  <a:pt x="77" y="103"/>
                  <a:pt x="77" y="103"/>
                </a:cubicBezTo>
                <a:cubicBezTo>
                  <a:pt x="14" y="103"/>
                  <a:pt x="14" y="103"/>
                  <a:pt x="14" y="103"/>
                </a:cubicBezTo>
                <a:cubicBezTo>
                  <a:pt x="11" y="103"/>
                  <a:pt x="10" y="101"/>
                  <a:pt x="10" y="99"/>
                </a:cubicBezTo>
                <a:cubicBezTo>
                  <a:pt x="10" y="99"/>
                  <a:pt x="10" y="99"/>
                  <a:pt x="10" y="99"/>
                </a:cubicBezTo>
                <a:cubicBezTo>
                  <a:pt x="10" y="40"/>
                  <a:pt x="10" y="40"/>
                  <a:pt x="10" y="40"/>
                </a:cubicBezTo>
                <a:cubicBezTo>
                  <a:pt x="4" y="40"/>
                  <a:pt x="4" y="40"/>
                  <a:pt x="4" y="40"/>
                </a:cubicBezTo>
                <a:cubicBezTo>
                  <a:pt x="2" y="40"/>
                  <a:pt x="0" y="39"/>
                  <a:pt x="0" y="3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6"/>
                  <a:pt x="2" y="14"/>
                  <a:pt x="4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23" y="14"/>
                  <a:pt x="23" y="14"/>
                  <a:pt x="23" y="14"/>
                </a:cubicBezTo>
                <a:cubicBezTo>
                  <a:pt x="23" y="4"/>
                  <a:pt x="23" y="4"/>
                  <a:pt x="23" y="4"/>
                </a:cubicBezTo>
                <a:cubicBezTo>
                  <a:pt x="23" y="2"/>
                  <a:pt x="25" y="0"/>
                  <a:pt x="27" y="0"/>
                </a:cubicBezTo>
                <a:close/>
                <a:moveTo>
                  <a:pt x="60" y="8"/>
                </a:moveTo>
                <a:cubicBezTo>
                  <a:pt x="60" y="8"/>
                  <a:pt x="60" y="8"/>
                  <a:pt x="60" y="8"/>
                </a:cubicBezTo>
                <a:cubicBezTo>
                  <a:pt x="31" y="8"/>
                  <a:pt x="31" y="8"/>
                  <a:pt x="31" y="8"/>
                </a:cubicBezTo>
                <a:cubicBezTo>
                  <a:pt x="31" y="13"/>
                  <a:pt x="31" y="13"/>
                  <a:pt x="31" y="13"/>
                </a:cubicBezTo>
                <a:cubicBezTo>
                  <a:pt x="60" y="13"/>
                  <a:pt x="60" y="13"/>
                  <a:pt x="60" y="13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31" y="40"/>
                </a:moveTo>
                <a:cubicBezTo>
                  <a:pt x="31" y="40"/>
                  <a:pt x="31" y="40"/>
                  <a:pt x="31" y="40"/>
                </a:cubicBezTo>
                <a:cubicBezTo>
                  <a:pt x="31" y="86"/>
                  <a:pt x="31" y="86"/>
                  <a:pt x="31" y="86"/>
                </a:cubicBezTo>
                <a:cubicBezTo>
                  <a:pt x="31" y="87"/>
                  <a:pt x="30" y="88"/>
                  <a:pt x="29" y="88"/>
                </a:cubicBezTo>
                <a:cubicBezTo>
                  <a:pt x="28" y="88"/>
                  <a:pt x="27" y="87"/>
                  <a:pt x="27" y="86"/>
                </a:cubicBezTo>
                <a:cubicBezTo>
                  <a:pt x="27" y="40"/>
                  <a:pt x="27" y="40"/>
                  <a:pt x="27" y="40"/>
                </a:cubicBezTo>
                <a:cubicBezTo>
                  <a:pt x="18" y="40"/>
                  <a:pt x="18" y="40"/>
                  <a:pt x="18" y="40"/>
                </a:cubicBezTo>
                <a:cubicBezTo>
                  <a:pt x="18" y="95"/>
                  <a:pt x="18" y="95"/>
                  <a:pt x="18" y="95"/>
                </a:cubicBezTo>
                <a:cubicBezTo>
                  <a:pt x="74" y="95"/>
                  <a:pt x="74" y="95"/>
                  <a:pt x="74" y="95"/>
                </a:cubicBezTo>
                <a:cubicBezTo>
                  <a:pt x="74" y="40"/>
                  <a:pt x="74" y="40"/>
                  <a:pt x="74" y="40"/>
                </a:cubicBezTo>
                <a:cubicBezTo>
                  <a:pt x="64" y="40"/>
                  <a:pt x="64" y="40"/>
                  <a:pt x="64" y="40"/>
                </a:cubicBezTo>
                <a:cubicBezTo>
                  <a:pt x="64" y="86"/>
                  <a:pt x="64" y="86"/>
                  <a:pt x="64" y="86"/>
                </a:cubicBezTo>
                <a:cubicBezTo>
                  <a:pt x="64" y="87"/>
                  <a:pt x="63" y="88"/>
                  <a:pt x="62" y="88"/>
                </a:cubicBezTo>
                <a:cubicBezTo>
                  <a:pt x="61" y="88"/>
                  <a:pt x="60" y="87"/>
                  <a:pt x="60" y="86"/>
                </a:cubicBezTo>
                <a:cubicBezTo>
                  <a:pt x="60" y="40"/>
                  <a:pt x="60" y="40"/>
                  <a:pt x="60" y="40"/>
                </a:cubicBezTo>
                <a:cubicBezTo>
                  <a:pt x="48" y="40"/>
                  <a:pt x="48" y="40"/>
                  <a:pt x="48" y="40"/>
                </a:cubicBezTo>
                <a:cubicBezTo>
                  <a:pt x="48" y="86"/>
                  <a:pt x="48" y="86"/>
                  <a:pt x="48" y="86"/>
                </a:cubicBezTo>
                <a:cubicBezTo>
                  <a:pt x="48" y="87"/>
                  <a:pt x="47" y="88"/>
                  <a:pt x="46" y="88"/>
                </a:cubicBezTo>
                <a:cubicBezTo>
                  <a:pt x="44" y="88"/>
                  <a:pt x="43" y="87"/>
                  <a:pt x="43" y="86"/>
                </a:cubicBezTo>
                <a:cubicBezTo>
                  <a:pt x="43" y="40"/>
                  <a:pt x="43" y="40"/>
                  <a:pt x="43" y="40"/>
                </a:cubicBezTo>
                <a:cubicBezTo>
                  <a:pt x="31" y="40"/>
                  <a:pt x="31" y="40"/>
                  <a:pt x="31" y="40"/>
                </a:cubicBezTo>
                <a:close/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38" name="Freeform 30"/>
          <p:cNvSpPr>
            <a:spLocks noEditPoints="1"/>
          </p:cNvSpPr>
          <p:nvPr/>
        </p:nvSpPr>
        <p:spPr bwMode="auto">
          <a:xfrm>
            <a:off x="5508625" y="3216275"/>
            <a:ext cx="168275" cy="209550"/>
          </a:xfrm>
          <a:custGeom>
            <a:avLst/>
            <a:gdLst>
              <a:gd name="T0" fmla="*/ 61 w 81"/>
              <a:gd name="T1" fmla="*/ 25 h 101"/>
              <a:gd name="T2" fmla="*/ 55 w 81"/>
              <a:gd name="T3" fmla="*/ 6 h 101"/>
              <a:gd name="T4" fmla="*/ 40 w 81"/>
              <a:gd name="T5" fmla="*/ 0 h 101"/>
              <a:gd name="T6" fmla="*/ 19 w 81"/>
              <a:gd name="T7" fmla="*/ 21 h 101"/>
              <a:gd name="T8" fmla="*/ 4 w 81"/>
              <a:gd name="T9" fmla="*/ 25 h 101"/>
              <a:gd name="T10" fmla="*/ 0 w 81"/>
              <a:gd name="T11" fmla="*/ 97 h 101"/>
              <a:gd name="T12" fmla="*/ 77 w 81"/>
              <a:gd name="T13" fmla="*/ 101 h 101"/>
              <a:gd name="T14" fmla="*/ 81 w 81"/>
              <a:gd name="T15" fmla="*/ 29 h 101"/>
              <a:gd name="T16" fmla="*/ 57 w 81"/>
              <a:gd name="T17" fmla="*/ 46 h 101"/>
              <a:gd name="T18" fmla="*/ 59 w 81"/>
              <a:gd name="T19" fmla="*/ 45 h 101"/>
              <a:gd name="T20" fmla="*/ 59 w 81"/>
              <a:gd name="T21" fmla="*/ 45 h 101"/>
              <a:gd name="T22" fmla="*/ 61 w 81"/>
              <a:gd name="T23" fmla="*/ 46 h 101"/>
              <a:gd name="T24" fmla="*/ 62 w 81"/>
              <a:gd name="T25" fmla="*/ 48 h 101"/>
              <a:gd name="T26" fmla="*/ 61 w 81"/>
              <a:gd name="T27" fmla="*/ 50 h 101"/>
              <a:gd name="T28" fmla="*/ 57 w 81"/>
              <a:gd name="T29" fmla="*/ 50 h 101"/>
              <a:gd name="T30" fmla="*/ 56 w 81"/>
              <a:gd name="T31" fmla="*/ 48 h 101"/>
              <a:gd name="T32" fmla="*/ 57 w 81"/>
              <a:gd name="T33" fmla="*/ 46 h 101"/>
              <a:gd name="T34" fmla="*/ 24 w 81"/>
              <a:gd name="T35" fmla="*/ 21 h 101"/>
              <a:gd name="T36" fmla="*/ 40 w 81"/>
              <a:gd name="T37" fmla="*/ 5 h 101"/>
              <a:gd name="T38" fmla="*/ 52 w 81"/>
              <a:gd name="T39" fmla="*/ 10 h 101"/>
              <a:gd name="T40" fmla="*/ 57 w 81"/>
              <a:gd name="T41" fmla="*/ 25 h 101"/>
              <a:gd name="T42" fmla="*/ 24 w 81"/>
              <a:gd name="T43" fmla="*/ 21 h 101"/>
              <a:gd name="T44" fmla="*/ 19 w 81"/>
              <a:gd name="T45" fmla="*/ 46 h 101"/>
              <a:gd name="T46" fmla="*/ 21 w 81"/>
              <a:gd name="T47" fmla="*/ 45 h 101"/>
              <a:gd name="T48" fmla="*/ 22 w 81"/>
              <a:gd name="T49" fmla="*/ 45 h 101"/>
              <a:gd name="T50" fmla="*/ 24 w 81"/>
              <a:gd name="T51" fmla="*/ 46 h 101"/>
              <a:gd name="T52" fmla="*/ 24 w 81"/>
              <a:gd name="T53" fmla="*/ 50 h 101"/>
              <a:gd name="T54" fmla="*/ 21 w 81"/>
              <a:gd name="T55" fmla="*/ 51 h 101"/>
              <a:gd name="T56" fmla="*/ 19 w 81"/>
              <a:gd name="T57" fmla="*/ 50 h 101"/>
              <a:gd name="T58" fmla="*/ 19 w 81"/>
              <a:gd name="T59" fmla="*/ 46 h 101"/>
              <a:gd name="T60" fmla="*/ 73 w 81"/>
              <a:gd name="T61" fmla="*/ 93 h 101"/>
              <a:gd name="T62" fmla="*/ 8 w 81"/>
              <a:gd name="T63" fmla="*/ 33 h 101"/>
              <a:gd name="T64" fmla="*/ 19 w 81"/>
              <a:gd name="T65" fmla="*/ 41 h 101"/>
              <a:gd name="T66" fmla="*/ 16 w 81"/>
              <a:gd name="T67" fmla="*/ 42 h 101"/>
              <a:gd name="T68" fmla="*/ 16 w 81"/>
              <a:gd name="T69" fmla="*/ 53 h 101"/>
              <a:gd name="T70" fmla="*/ 21 w 81"/>
              <a:gd name="T71" fmla="*/ 56 h 101"/>
              <a:gd name="T72" fmla="*/ 27 w 81"/>
              <a:gd name="T73" fmla="*/ 53 h 101"/>
              <a:gd name="T74" fmla="*/ 27 w 81"/>
              <a:gd name="T75" fmla="*/ 42 h 101"/>
              <a:gd name="T76" fmla="*/ 24 w 81"/>
              <a:gd name="T77" fmla="*/ 41 h 101"/>
              <a:gd name="T78" fmla="*/ 57 w 81"/>
              <a:gd name="T79" fmla="*/ 33 h 101"/>
              <a:gd name="T80" fmla="*/ 54 w 81"/>
              <a:gd name="T81" fmla="*/ 42 h 101"/>
              <a:gd name="T82" fmla="*/ 51 w 81"/>
              <a:gd name="T83" fmla="*/ 48 h 101"/>
              <a:gd name="T84" fmla="*/ 54 w 81"/>
              <a:gd name="T85" fmla="*/ 53 h 101"/>
              <a:gd name="T86" fmla="*/ 64 w 81"/>
              <a:gd name="T87" fmla="*/ 53 h 101"/>
              <a:gd name="T88" fmla="*/ 67 w 81"/>
              <a:gd name="T89" fmla="*/ 48 h 101"/>
              <a:gd name="T90" fmla="*/ 61 w 81"/>
              <a:gd name="T91" fmla="*/ 41 h 101"/>
              <a:gd name="T92" fmla="*/ 73 w 81"/>
              <a:gd name="T93" fmla="*/ 33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1" h="101">
                <a:moveTo>
                  <a:pt x="77" y="25"/>
                </a:moveTo>
                <a:cubicBezTo>
                  <a:pt x="61" y="25"/>
                  <a:pt x="61" y="25"/>
                  <a:pt x="61" y="25"/>
                </a:cubicBezTo>
                <a:cubicBezTo>
                  <a:pt x="61" y="21"/>
                  <a:pt x="61" y="21"/>
                  <a:pt x="61" y="21"/>
                </a:cubicBezTo>
                <a:cubicBezTo>
                  <a:pt x="61" y="15"/>
                  <a:pt x="59" y="10"/>
                  <a:pt x="55" y="6"/>
                </a:cubicBezTo>
                <a:cubicBezTo>
                  <a:pt x="55" y="6"/>
                  <a:pt x="55" y="6"/>
                  <a:pt x="55" y="6"/>
                </a:cubicBezTo>
                <a:cubicBezTo>
                  <a:pt x="51" y="2"/>
                  <a:pt x="46" y="0"/>
                  <a:pt x="40" y="0"/>
                </a:cubicBezTo>
                <a:cubicBezTo>
                  <a:pt x="34" y="0"/>
                  <a:pt x="29" y="2"/>
                  <a:pt x="25" y="6"/>
                </a:cubicBezTo>
                <a:cubicBezTo>
                  <a:pt x="21" y="10"/>
                  <a:pt x="19" y="15"/>
                  <a:pt x="19" y="21"/>
                </a:cubicBezTo>
                <a:cubicBezTo>
                  <a:pt x="19" y="25"/>
                  <a:pt x="19" y="25"/>
                  <a:pt x="19" y="25"/>
                </a:cubicBezTo>
                <a:cubicBezTo>
                  <a:pt x="4" y="25"/>
                  <a:pt x="4" y="25"/>
                  <a:pt x="4" y="25"/>
                </a:cubicBezTo>
                <a:cubicBezTo>
                  <a:pt x="2" y="25"/>
                  <a:pt x="0" y="27"/>
                  <a:pt x="0" y="29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9"/>
                  <a:pt x="2" y="101"/>
                  <a:pt x="4" y="101"/>
                </a:cubicBezTo>
                <a:cubicBezTo>
                  <a:pt x="77" y="101"/>
                  <a:pt x="77" y="101"/>
                  <a:pt x="77" y="101"/>
                </a:cubicBezTo>
                <a:cubicBezTo>
                  <a:pt x="79" y="101"/>
                  <a:pt x="81" y="99"/>
                  <a:pt x="81" y="97"/>
                </a:cubicBezTo>
                <a:cubicBezTo>
                  <a:pt x="81" y="29"/>
                  <a:pt x="81" y="29"/>
                  <a:pt x="81" y="29"/>
                </a:cubicBezTo>
                <a:cubicBezTo>
                  <a:pt x="81" y="27"/>
                  <a:pt x="79" y="25"/>
                  <a:pt x="77" y="25"/>
                </a:cubicBezTo>
                <a:close/>
                <a:moveTo>
                  <a:pt x="57" y="46"/>
                </a:moveTo>
                <a:cubicBezTo>
                  <a:pt x="57" y="46"/>
                  <a:pt x="57" y="46"/>
                  <a:pt x="57" y="46"/>
                </a:cubicBezTo>
                <a:cubicBezTo>
                  <a:pt x="57" y="45"/>
                  <a:pt x="58" y="45"/>
                  <a:pt x="59" y="45"/>
                </a:cubicBezTo>
                <a:cubicBezTo>
                  <a:pt x="59" y="45"/>
                  <a:pt x="59" y="45"/>
                  <a:pt x="59" y="45"/>
                </a:cubicBezTo>
                <a:cubicBezTo>
                  <a:pt x="59" y="45"/>
                  <a:pt x="59" y="45"/>
                  <a:pt x="59" y="45"/>
                </a:cubicBezTo>
                <a:cubicBezTo>
                  <a:pt x="60" y="45"/>
                  <a:pt x="61" y="45"/>
                  <a:pt x="61" y="46"/>
                </a:cubicBezTo>
                <a:cubicBezTo>
                  <a:pt x="61" y="46"/>
                  <a:pt x="61" y="46"/>
                  <a:pt x="61" y="46"/>
                </a:cubicBezTo>
                <a:cubicBezTo>
                  <a:pt x="61" y="46"/>
                  <a:pt x="61" y="46"/>
                  <a:pt x="61" y="46"/>
                </a:cubicBezTo>
                <a:cubicBezTo>
                  <a:pt x="62" y="46"/>
                  <a:pt x="62" y="47"/>
                  <a:pt x="62" y="48"/>
                </a:cubicBezTo>
                <a:cubicBezTo>
                  <a:pt x="62" y="49"/>
                  <a:pt x="62" y="49"/>
                  <a:pt x="61" y="50"/>
                </a:cubicBezTo>
                <a:cubicBezTo>
                  <a:pt x="61" y="50"/>
                  <a:pt x="61" y="50"/>
                  <a:pt x="61" y="50"/>
                </a:cubicBezTo>
                <a:cubicBezTo>
                  <a:pt x="61" y="50"/>
                  <a:pt x="60" y="51"/>
                  <a:pt x="59" y="51"/>
                </a:cubicBezTo>
                <a:cubicBezTo>
                  <a:pt x="58" y="51"/>
                  <a:pt x="57" y="50"/>
                  <a:pt x="57" y="50"/>
                </a:cubicBezTo>
                <a:cubicBezTo>
                  <a:pt x="57" y="50"/>
                  <a:pt x="57" y="50"/>
                  <a:pt x="57" y="50"/>
                </a:cubicBezTo>
                <a:cubicBezTo>
                  <a:pt x="56" y="49"/>
                  <a:pt x="56" y="49"/>
                  <a:pt x="56" y="48"/>
                </a:cubicBezTo>
                <a:cubicBezTo>
                  <a:pt x="56" y="47"/>
                  <a:pt x="56" y="46"/>
                  <a:pt x="57" y="46"/>
                </a:cubicBezTo>
                <a:cubicBezTo>
                  <a:pt x="57" y="46"/>
                  <a:pt x="57" y="46"/>
                  <a:pt x="57" y="46"/>
                </a:cubicBezTo>
                <a:close/>
                <a:moveTo>
                  <a:pt x="24" y="21"/>
                </a:moveTo>
                <a:cubicBezTo>
                  <a:pt x="24" y="21"/>
                  <a:pt x="24" y="21"/>
                  <a:pt x="24" y="21"/>
                </a:cubicBezTo>
                <a:cubicBezTo>
                  <a:pt x="24" y="17"/>
                  <a:pt x="26" y="13"/>
                  <a:pt x="29" y="10"/>
                </a:cubicBezTo>
                <a:cubicBezTo>
                  <a:pt x="32" y="7"/>
                  <a:pt x="36" y="5"/>
                  <a:pt x="40" y="5"/>
                </a:cubicBezTo>
                <a:cubicBezTo>
                  <a:pt x="45" y="5"/>
                  <a:pt x="49" y="7"/>
                  <a:pt x="52" y="10"/>
                </a:cubicBezTo>
                <a:cubicBezTo>
                  <a:pt x="52" y="10"/>
                  <a:pt x="52" y="10"/>
                  <a:pt x="52" y="10"/>
                </a:cubicBezTo>
                <a:cubicBezTo>
                  <a:pt x="55" y="13"/>
                  <a:pt x="57" y="17"/>
                  <a:pt x="57" y="21"/>
                </a:cubicBezTo>
                <a:cubicBezTo>
                  <a:pt x="57" y="25"/>
                  <a:pt x="57" y="25"/>
                  <a:pt x="57" y="25"/>
                </a:cubicBezTo>
                <a:cubicBezTo>
                  <a:pt x="24" y="25"/>
                  <a:pt x="24" y="25"/>
                  <a:pt x="24" y="25"/>
                </a:cubicBezTo>
                <a:cubicBezTo>
                  <a:pt x="24" y="21"/>
                  <a:pt x="24" y="21"/>
                  <a:pt x="24" y="21"/>
                </a:cubicBezTo>
                <a:close/>
                <a:moveTo>
                  <a:pt x="19" y="46"/>
                </a:moveTo>
                <a:cubicBezTo>
                  <a:pt x="19" y="46"/>
                  <a:pt x="19" y="46"/>
                  <a:pt x="19" y="46"/>
                </a:cubicBezTo>
                <a:cubicBezTo>
                  <a:pt x="19" y="46"/>
                  <a:pt x="19" y="46"/>
                  <a:pt x="19" y="46"/>
                </a:cubicBezTo>
                <a:cubicBezTo>
                  <a:pt x="20" y="45"/>
                  <a:pt x="21" y="45"/>
                  <a:pt x="21" y="45"/>
                </a:cubicBezTo>
                <a:cubicBezTo>
                  <a:pt x="21" y="45"/>
                  <a:pt x="21" y="45"/>
                  <a:pt x="21" y="45"/>
                </a:cubicBezTo>
                <a:cubicBezTo>
                  <a:pt x="22" y="45"/>
                  <a:pt x="22" y="45"/>
                  <a:pt x="22" y="45"/>
                </a:cubicBezTo>
                <a:cubicBezTo>
                  <a:pt x="22" y="45"/>
                  <a:pt x="23" y="45"/>
                  <a:pt x="24" y="46"/>
                </a:cubicBezTo>
                <a:cubicBezTo>
                  <a:pt x="24" y="46"/>
                  <a:pt x="24" y="46"/>
                  <a:pt x="24" y="46"/>
                </a:cubicBezTo>
                <a:cubicBezTo>
                  <a:pt x="24" y="46"/>
                  <a:pt x="24" y="47"/>
                  <a:pt x="24" y="48"/>
                </a:cubicBezTo>
                <a:cubicBezTo>
                  <a:pt x="24" y="49"/>
                  <a:pt x="24" y="49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3" y="50"/>
                  <a:pt x="22" y="51"/>
                  <a:pt x="21" y="51"/>
                </a:cubicBezTo>
                <a:cubicBezTo>
                  <a:pt x="21" y="51"/>
                  <a:pt x="20" y="50"/>
                  <a:pt x="19" y="50"/>
                </a:cubicBezTo>
                <a:cubicBezTo>
                  <a:pt x="19" y="50"/>
                  <a:pt x="19" y="50"/>
                  <a:pt x="19" y="50"/>
                </a:cubicBezTo>
                <a:cubicBezTo>
                  <a:pt x="19" y="49"/>
                  <a:pt x="19" y="49"/>
                  <a:pt x="19" y="48"/>
                </a:cubicBezTo>
                <a:cubicBezTo>
                  <a:pt x="19" y="47"/>
                  <a:pt x="19" y="46"/>
                  <a:pt x="19" y="46"/>
                </a:cubicBezTo>
                <a:close/>
                <a:moveTo>
                  <a:pt x="73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8" y="93"/>
                  <a:pt x="8" y="93"/>
                  <a:pt x="8" y="93"/>
                </a:cubicBezTo>
                <a:cubicBezTo>
                  <a:pt x="8" y="33"/>
                  <a:pt x="8" y="33"/>
                  <a:pt x="8" y="33"/>
                </a:cubicBezTo>
                <a:cubicBezTo>
                  <a:pt x="19" y="33"/>
                  <a:pt x="19" y="33"/>
                  <a:pt x="19" y="33"/>
                </a:cubicBezTo>
                <a:cubicBezTo>
                  <a:pt x="19" y="41"/>
                  <a:pt x="19" y="41"/>
                  <a:pt x="19" y="41"/>
                </a:cubicBezTo>
                <a:cubicBezTo>
                  <a:pt x="18" y="41"/>
                  <a:pt x="17" y="42"/>
                  <a:pt x="16" y="42"/>
                </a:cubicBezTo>
                <a:cubicBezTo>
                  <a:pt x="16" y="42"/>
                  <a:pt x="16" y="42"/>
                  <a:pt x="16" y="42"/>
                </a:cubicBezTo>
                <a:cubicBezTo>
                  <a:pt x="15" y="44"/>
                  <a:pt x="14" y="46"/>
                  <a:pt x="14" y="48"/>
                </a:cubicBezTo>
                <a:cubicBezTo>
                  <a:pt x="14" y="50"/>
                  <a:pt x="15" y="52"/>
                  <a:pt x="16" y="53"/>
                </a:cubicBezTo>
                <a:cubicBezTo>
                  <a:pt x="16" y="53"/>
                  <a:pt x="16" y="53"/>
                  <a:pt x="16" y="53"/>
                </a:cubicBezTo>
                <a:cubicBezTo>
                  <a:pt x="17" y="55"/>
                  <a:pt x="19" y="56"/>
                  <a:pt x="21" y="56"/>
                </a:cubicBezTo>
                <a:cubicBezTo>
                  <a:pt x="24" y="56"/>
                  <a:pt x="25" y="55"/>
                  <a:pt x="27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8" y="52"/>
                  <a:pt x="29" y="50"/>
                  <a:pt x="29" y="48"/>
                </a:cubicBezTo>
                <a:cubicBezTo>
                  <a:pt x="29" y="46"/>
                  <a:pt x="28" y="44"/>
                  <a:pt x="27" y="42"/>
                </a:cubicBezTo>
                <a:cubicBezTo>
                  <a:pt x="27" y="42"/>
                  <a:pt x="27" y="42"/>
                  <a:pt x="27" y="42"/>
                </a:cubicBezTo>
                <a:cubicBezTo>
                  <a:pt x="26" y="42"/>
                  <a:pt x="25" y="41"/>
                  <a:pt x="24" y="41"/>
                </a:cubicBezTo>
                <a:cubicBezTo>
                  <a:pt x="24" y="33"/>
                  <a:pt x="24" y="33"/>
                  <a:pt x="24" y="33"/>
                </a:cubicBezTo>
                <a:cubicBezTo>
                  <a:pt x="57" y="33"/>
                  <a:pt x="57" y="33"/>
                  <a:pt x="57" y="33"/>
                </a:cubicBezTo>
                <a:cubicBezTo>
                  <a:pt x="57" y="41"/>
                  <a:pt x="57" y="41"/>
                  <a:pt x="57" y="41"/>
                </a:cubicBezTo>
                <a:cubicBezTo>
                  <a:pt x="56" y="41"/>
                  <a:pt x="55" y="42"/>
                  <a:pt x="54" y="42"/>
                </a:cubicBezTo>
                <a:cubicBezTo>
                  <a:pt x="54" y="42"/>
                  <a:pt x="54" y="42"/>
                  <a:pt x="54" y="42"/>
                </a:cubicBezTo>
                <a:cubicBezTo>
                  <a:pt x="52" y="44"/>
                  <a:pt x="51" y="46"/>
                  <a:pt x="51" y="48"/>
                </a:cubicBezTo>
                <a:cubicBezTo>
                  <a:pt x="51" y="50"/>
                  <a:pt x="52" y="52"/>
                  <a:pt x="53" y="53"/>
                </a:cubicBezTo>
                <a:cubicBezTo>
                  <a:pt x="54" y="53"/>
                  <a:pt x="54" y="53"/>
                  <a:pt x="54" y="53"/>
                </a:cubicBezTo>
                <a:cubicBezTo>
                  <a:pt x="55" y="55"/>
                  <a:pt x="57" y="56"/>
                  <a:pt x="59" y="56"/>
                </a:cubicBezTo>
                <a:cubicBezTo>
                  <a:pt x="61" y="56"/>
                  <a:pt x="63" y="55"/>
                  <a:pt x="64" y="53"/>
                </a:cubicBezTo>
                <a:cubicBezTo>
                  <a:pt x="64" y="53"/>
                  <a:pt x="64" y="53"/>
                  <a:pt x="64" y="53"/>
                </a:cubicBezTo>
                <a:cubicBezTo>
                  <a:pt x="66" y="52"/>
                  <a:pt x="67" y="50"/>
                  <a:pt x="67" y="48"/>
                </a:cubicBezTo>
                <a:cubicBezTo>
                  <a:pt x="67" y="46"/>
                  <a:pt x="66" y="44"/>
                  <a:pt x="64" y="42"/>
                </a:cubicBezTo>
                <a:cubicBezTo>
                  <a:pt x="64" y="42"/>
                  <a:pt x="63" y="41"/>
                  <a:pt x="61" y="41"/>
                </a:cubicBezTo>
                <a:cubicBezTo>
                  <a:pt x="61" y="33"/>
                  <a:pt x="61" y="33"/>
                  <a:pt x="61" y="33"/>
                </a:cubicBezTo>
                <a:cubicBezTo>
                  <a:pt x="73" y="33"/>
                  <a:pt x="73" y="33"/>
                  <a:pt x="73" y="33"/>
                </a:cubicBezTo>
                <a:cubicBezTo>
                  <a:pt x="73" y="93"/>
                  <a:pt x="73" y="93"/>
                  <a:pt x="73" y="93"/>
                </a:cubicBezTo>
                <a:close/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39" name="Rectangle 31"/>
          <p:cNvSpPr>
            <a:spLocks noChangeArrowheads="1"/>
          </p:cNvSpPr>
          <p:nvPr/>
        </p:nvSpPr>
        <p:spPr bwMode="auto">
          <a:xfrm>
            <a:off x="1404938" y="1347788"/>
            <a:ext cx="136683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01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40" name="Rectangle 32"/>
          <p:cNvSpPr>
            <a:spLocks noChangeArrowheads="1"/>
          </p:cNvSpPr>
          <p:nvPr/>
        </p:nvSpPr>
        <p:spPr bwMode="auto">
          <a:xfrm>
            <a:off x="3395663" y="1347788"/>
            <a:ext cx="136683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02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41" name="Rectangle 33"/>
          <p:cNvSpPr>
            <a:spLocks noChangeArrowheads="1"/>
          </p:cNvSpPr>
          <p:nvPr/>
        </p:nvSpPr>
        <p:spPr bwMode="auto">
          <a:xfrm>
            <a:off x="5359400" y="1347788"/>
            <a:ext cx="136683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03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42" name="Rectangle 34"/>
          <p:cNvSpPr>
            <a:spLocks noChangeArrowheads="1"/>
          </p:cNvSpPr>
          <p:nvPr/>
        </p:nvSpPr>
        <p:spPr bwMode="auto">
          <a:xfrm>
            <a:off x="2413000" y="4051300"/>
            <a:ext cx="1366838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04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43" name="Rectangle 35"/>
          <p:cNvSpPr>
            <a:spLocks noChangeArrowheads="1"/>
          </p:cNvSpPr>
          <p:nvPr/>
        </p:nvSpPr>
        <p:spPr bwMode="auto">
          <a:xfrm>
            <a:off x="4384675" y="4051300"/>
            <a:ext cx="1366838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05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7444" name="Rectangle 36"/>
          <p:cNvSpPr>
            <a:spLocks noChangeArrowheads="1"/>
          </p:cNvSpPr>
          <p:nvPr/>
        </p:nvSpPr>
        <p:spPr bwMode="auto">
          <a:xfrm>
            <a:off x="6348413" y="4051300"/>
            <a:ext cx="1366837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06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74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74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174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174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174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174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174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174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174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174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174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174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750" fill="hold"/>
                                            <p:tgtEl>
                                              <p:spTgt spid="174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750" fill="hold"/>
                                            <p:tgtEl>
                                              <p:spTgt spid="174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174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174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750" fill="hold"/>
                                            <p:tgtEl>
                                              <p:spTgt spid="174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174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174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750" fill="hold"/>
                                            <p:tgtEl>
                                              <p:spTgt spid="174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750" fill="hold"/>
                                            <p:tgtEl>
                                              <p:spTgt spid="174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750" fill="hold"/>
                                            <p:tgtEl>
                                              <p:spTgt spid="174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750" fill="hold"/>
                                            <p:tgtEl>
                                              <p:spTgt spid="174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750" fill="hold"/>
                                            <p:tgtEl>
                                              <p:spTgt spid="174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5" dur="750" fill="hold"/>
                                            <p:tgtEl>
                                              <p:spTgt spid="174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6" dur="750" fill="hold"/>
                                            <p:tgtEl>
                                              <p:spTgt spid="174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9" dur="750" fill="hold"/>
                                            <p:tgtEl>
                                              <p:spTgt spid="174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0" dur="750" fill="hold"/>
                                            <p:tgtEl>
                                              <p:spTgt spid="174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 p14:presetBounceEnd="6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3" dur="750" fill="hold"/>
                                            <p:tgtEl>
                                              <p:spTgt spid="174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4" dur="750" fill="hold"/>
                                            <p:tgtEl>
                                              <p:spTgt spid="174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grpId="0" nodeType="withEffect" p14:presetBounceEnd="6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7" dur="750" fill="hold"/>
                                            <p:tgtEl>
                                              <p:spTgt spid="174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8" dur="750" fill="hold"/>
                                            <p:tgtEl>
                                              <p:spTgt spid="174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fill="hold" grpId="0" nodeType="withEffect" p14:presetBounceEnd="6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1" dur="750" fill="hold"/>
                                            <p:tgtEl>
                                              <p:spTgt spid="174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2" dur="750" fill="hold"/>
                                            <p:tgtEl>
                                              <p:spTgt spid="174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6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5" dur="750" fill="hold"/>
                                            <p:tgtEl>
                                              <p:spTgt spid="174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6" dur="750" fill="hold"/>
                                            <p:tgtEl>
                                              <p:spTgt spid="174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4" fill="hold" grpId="0" nodeType="withEffect" p14:presetBounceEnd="6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9" dur="750" fill="hold"/>
                                            <p:tgtEl>
                                              <p:spTgt spid="174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0" dur="750" fill="hold"/>
                                            <p:tgtEl>
                                              <p:spTgt spid="174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4" fill="hold" grpId="0" nodeType="withEffect" p14:presetBounceEnd="6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3" dur="750" fill="hold"/>
                                            <p:tgtEl>
                                              <p:spTgt spid="174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4" dur="750" fill="hold"/>
                                            <p:tgtEl>
                                              <p:spTgt spid="174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4" fill="hold" grpId="0" nodeType="withEffect" p14:presetBounceEnd="6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7" dur="750" fill="hold"/>
                                            <p:tgtEl>
                                              <p:spTgt spid="174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8" dur="750" fill="hold"/>
                                            <p:tgtEl>
                                              <p:spTgt spid="174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4" fill="hold" grpId="0" nodeType="withEffect" p14:presetBounceEnd="6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1" dur="750" fill="hold"/>
                                            <p:tgtEl>
                                              <p:spTgt spid="174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2" dur="750" fill="hold"/>
                                            <p:tgtEl>
                                              <p:spTgt spid="174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4" fill="hold" grpId="0" nodeType="withEffect" p14:presetBounceEnd="6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5" dur="750" fill="hold"/>
                                            <p:tgtEl>
                                              <p:spTgt spid="174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6" dur="750" fill="hold"/>
                                            <p:tgtEl>
                                              <p:spTgt spid="174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4" fill="hold" grpId="0" nodeType="withEffect" p14:presetBounceEnd="6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9" dur="750" fill="hold"/>
                                            <p:tgtEl>
                                              <p:spTgt spid="174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0" dur="750" fill="hold"/>
                                            <p:tgtEl>
                                              <p:spTgt spid="174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2" fill="hold" grpId="0" nodeType="withEffect" p14:presetBounceEnd="6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3" dur="750" fill="hold"/>
                                            <p:tgtEl>
                                              <p:spTgt spid="174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4" dur="750" fill="hold"/>
                                            <p:tgtEl>
                                              <p:spTgt spid="174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2" fill="hold" grpId="0" nodeType="withEffect" p14:presetBounceEnd="6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7" dur="750" fill="hold"/>
                                            <p:tgtEl>
                                              <p:spTgt spid="174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8" dur="750" fill="hold"/>
                                            <p:tgtEl>
                                              <p:spTgt spid="174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2" fill="hold" grpId="0" nodeType="withEffect" p14:presetBounceEnd="60000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1" dur="750" fill="hold"/>
                                            <p:tgtEl>
                                              <p:spTgt spid="174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2" dur="750" fill="hold"/>
                                            <p:tgtEl>
                                              <p:spTgt spid="174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3" presetID="2" presetClass="entr" presetSubtype="2" fill="hold" grpId="0" nodeType="withEffect" p14:presetBounceEnd="6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5" dur="750" fill="hold"/>
                                            <p:tgtEl>
                                              <p:spTgt spid="174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6" dur="750" fill="hold"/>
                                            <p:tgtEl>
                                              <p:spTgt spid="174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2" presetClass="entr" presetSubtype="2" fill="hold" grpId="0" nodeType="withEffect" p14:presetBounceEnd="60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9" dur="750" fill="hold"/>
                                            <p:tgtEl>
                                              <p:spTgt spid="174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0" dur="750" fill="hold"/>
                                            <p:tgtEl>
                                              <p:spTgt spid="174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2" fill="hold" grpId="0" nodeType="withEffect" p14:presetBounceEnd="60000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3" dur="750" fill="hold"/>
                                            <p:tgtEl>
                                              <p:spTgt spid="174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4" dur="750" fill="hold"/>
                                            <p:tgtEl>
                                              <p:spTgt spid="174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415" grpId="0" animBg="1"/>
          <p:bldP spid="17416" grpId="0" animBg="1"/>
          <p:bldP spid="17417" grpId="0" animBg="1"/>
          <p:bldP spid="17418" grpId="0" animBg="1"/>
          <p:bldP spid="17419" grpId="0" animBg="1"/>
          <p:bldP spid="17420" grpId="0" animBg="1"/>
          <p:bldP spid="17421" grpId="0" animBg="1"/>
          <p:bldP spid="17422" grpId="0" animBg="1"/>
          <p:bldP spid="17423" grpId="0" animBg="1"/>
          <p:bldP spid="17424" grpId="0" animBg="1"/>
          <p:bldP spid="17425" grpId="0" animBg="1"/>
          <p:bldP spid="17426" grpId="0" animBg="1"/>
          <p:bldP spid="17427" grpId="0" animBg="1"/>
          <p:bldP spid="17428" grpId="0" animBg="1"/>
          <p:bldP spid="17429" grpId="0" animBg="1"/>
          <p:bldP spid="17430" grpId="0" animBg="1"/>
          <p:bldP spid="17431" grpId="0" animBg="1"/>
          <p:bldP spid="17432" grpId="0" animBg="1"/>
          <p:bldP spid="17433" grpId="0" animBg="1"/>
          <p:bldP spid="17434" grpId="0" animBg="1"/>
          <p:bldP spid="17435" grpId="0" animBg="1"/>
          <p:bldP spid="17436" grpId="0" animBg="1"/>
          <p:bldP spid="17437" grpId="0" animBg="1"/>
          <p:bldP spid="17438" grpId="0" animBg="1"/>
          <p:bldP spid="17439" grpId="0"/>
          <p:bldP spid="17440" grpId="0"/>
          <p:bldP spid="17441" grpId="0"/>
          <p:bldP spid="17442" grpId="0"/>
          <p:bldP spid="17443" grpId="0"/>
          <p:bldP spid="1744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74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74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4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4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74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74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74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74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74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174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174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174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174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174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74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74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74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74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174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174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174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174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174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174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750" fill="hold"/>
                                            <p:tgtEl>
                                              <p:spTgt spid="174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750" fill="hold"/>
                                            <p:tgtEl>
                                              <p:spTgt spid="174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174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174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74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74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174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174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74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74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174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750" fill="hold"/>
                                            <p:tgtEl>
                                              <p:spTgt spid="174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750" fill="hold"/>
                                            <p:tgtEl>
                                              <p:spTgt spid="174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750" fill="hold"/>
                                            <p:tgtEl>
                                              <p:spTgt spid="174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4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750" fill="hold"/>
                                            <p:tgtEl>
                                              <p:spTgt spid="174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750" fill="hold"/>
                                            <p:tgtEl>
                                              <p:spTgt spid="174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4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750" fill="hold"/>
                                            <p:tgtEl>
                                              <p:spTgt spid="174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750" fill="hold"/>
                                            <p:tgtEl>
                                              <p:spTgt spid="174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4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750" fill="hold"/>
                                            <p:tgtEl>
                                              <p:spTgt spid="174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750" fill="hold"/>
                                            <p:tgtEl>
                                              <p:spTgt spid="174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4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750" fill="hold"/>
                                            <p:tgtEl>
                                              <p:spTgt spid="174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750" fill="hold"/>
                                            <p:tgtEl>
                                              <p:spTgt spid="174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4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750" fill="hold"/>
                                            <p:tgtEl>
                                              <p:spTgt spid="174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750" fill="hold"/>
                                            <p:tgtEl>
                                              <p:spTgt spid="174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750" fill="hold"/>
                                            <p:tgtEl>
                                              <p:spTgt spid="174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750" fill="hold"/>
                                            <p:tgtEl>
                                              <p:spTgt spid="174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2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7" dur="750" fill="hold"/>
                                            <p:tgtEl>
                                              <p:spTgt spid="174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8" dur="750" fill="hold"/>
                                            <p:tgtEl>
                                              <p:spTgt spid="174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2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750" fill="hold"/>
                                            <p:tgtEl>
                                              <p:spTgt spid="174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2" dur="750" fill="hold"/>
                                            <p:tgtEl>
                                              <p:spTgt spid="174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3" presetID="2" presetClass="entr" presetSubtype="2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5" dur="750" fill="hold"/>
                                            <p:tgtEl>
                                              <p:spTgt spid="174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6" dur="750" fill="hold"/>
                                            <p:tgtEl>
                                              <p:spTgt spid="174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2" presetClass="entr" presetSubtype="2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750" fill="hold"/>
                                            <p:tgtEl>
                                              <p:spTgt spid="174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0" dur="750" fill="hold"/>
                                            <p:tgtEl>
                                              <p:spTgt spid="174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2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750" fill="hold"/>
                                            <p:tgtEl>
                                              <p:spTgt spid="174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4" dur="750" fill="hold"/>
                                            <p:tgtEl>
                                              <p:spTgt spid="174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415" grpId="0" animBg="1"/>
          <p:bldP spid="17416" grpId="0" animBg="1"/>
          <p:bldP spid="17417" grpId="0" animBg="1"/>
          <p:bldP spid="17418" grpId="0" animBg="1"/>
          <p:bldP spid="17419" grpId="0" animBg="1"/>
          <p:bldP spid="17420" grpId="0" animBg="1"/>
          <p:bldP spid="17421" grpId="0" animBg="1"/>
          <p:bldP spid="17422" grpId="0" animBg="1"/>
          <p:bldP spid="17423" grpId="0" animBg="1"/>
          <p:bldP spid="17424" grpId="0" animBg="1"/>
          <p:bldP spid="17425" grpId="0" animBg="1"/>
          <p:bldP spid="17426" grpId="0" animBg="1"/>
          <p:bldP spid="17427" grpId="0" animBg="1"/>
          <p:bldP spid="17428" grpId="0" animBg="1"/>
          <p:bldP spid="17429" grpId="0" animBg="1"/>
          <p:bldP spid="17430" grpId="0" animBg="1"/>
          <p:bldP spid="17431" grpId="0" animBg="1"/>
          <p:bldP spid="17432" grpId="0" animBg="1"/>
          <p:bldP spid="17433" grpId="0" animBg="1"/>
          <p:bldP spid="17434" grpId="0" animBg="1"/>
          <p:bldP spid="17435" grpId="0" animBg="1"/>
          <p:bldP spid="17436" grpId="0" animBg="1"/>
          <p:bldP spid="17437" grpId="0" animBg="1"/>
          <p:bldP spid="17438" grpId="0" animBg="1"/>
          <p:bldP spid="17439" grpId="0"/>
          <p:bldP spid="17440" grpId="0"/>
          <p:bldP spid="17441" grpId="0"/>
          <p:bldP spid="17442" grpId="0"/>
          <p:bldP spid="17443" grpId="0"/>
          <p:bldP spid="17444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82"/>
          <p:cNvSpPr txBox="1"/>
          <p:nvPr/>
        </p:nvSpPr>
        <p:spPr>
          <a:xfrm>
            <a:off x="3832860" y="410716"/>
            <a:ext cx="14782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n w="6350">
                  <a:noFill/>
                </a:ln>
                <a:solidFill>
                  <a:srgbClr val="E4402F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目  录</a:t>
            </a:r>
            <a:endParaRPr lang="en-US" altLang="zh-CN" sz="2800" b="1" dirty="0">
              <a:ln w="6350">
                <a:noFill/>
              </a:ln>
              <a:solidFill>
                <a:srgbClr val="E4402F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algn="ctr"/>
            <a:r>
              <a:rPr lang="en-US" altLang="zh-CN" sz="1600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CONTENTS</a:t>
            </a:r>
            <a:endParaRPr lang="zh-CN" altLang="en-US" sz="1600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5129200" y="2210916"/>
            <a:ext cx="972850" cy="972850"/>
          </a:xfrm>
          <a:prstGeom prst="ellipse">
            <a:avLst/>
          </a:prstGeom>
          <a:solidFill>
            <a:srgbClr val="E44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1127291" y="2210916"/>
            <a:ext cx="972850" cy="972850"/>
          </a:xfrm>
          <a:prstGeom prst="ellipse">
            <a:avLst/>
          </a:prstGeom>
          <a:solidFill>
            <a:srgbClr val="E44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3128246" y="2210916"/>
            <a:ext cx="972850" cy="972850"/>
          </a:xfrm>
          <a:prstGeom prst="ellipse">
            <a:avLst/>
          </a:prstGeom>
          <a:solidFill>
            <a:srgbClr val="E44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7130156" y="2210916"/>
            <a:ext cx="972850" cy="972850"/>
          </a:xfrm>
          <a:prstGeom prst="ellipse">
            <a:avLst/>
          </a:prstGeom>
          <a:solidFill>
            <a:srgbClr val="E440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54" name="TextBox 48"/>
          <p:cNvSpPr txBox="1"/>
          <p:nvPr/>
        </p:nvSpPr>
        <p:spPr>
          <a:xfrm>
            <a:off x="733487" y="3356710"/>
            <a:ext cx="17604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7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工作回顾</a:t>
            </a:r>
            <a:endParaRPr lang="en-US" altLang="zh-CN" sz="1700" b="1" spc="1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（近年来工作情况）</a:t>
            </a:r>
            <a:endParaRPr lang="zh-CN" altLang="en-US" sz="1700" spc="1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5" name="TextBox 49"/>
          <p:cNvSpPr txBox="1"/>
          <p:nvPr/>
        </p:nvSpPr>
        <p:spPr>
          <a:xfrm>
            <a:off x="2833149" y="3356710"/>
            <a:ext cx="1587865" cy="707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7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自我评价</a:t>
            </a:r>
            <a:endParaRPr lang="en-US" altLang="zh-CN" sz="1700" b="1" spc="1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 spc="100" dirty="0">
                <a:solidFill>
                  <a:prstClr val="black">
                    <a:lumMod val="75000"/>
                    <a:lumOff val="25000"/>
                  </a:prst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（对自己的看法）</a:t>
            </a:r>
            <a:endParaRPr lang="zh-CN" altLang="en-US" sz="1700" b="1" spc="1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6" name="TextBox 50"/>
          <p:cNvSpPr txBox="1"/>
          <p:nvPr/>
        </p:nvSpPr>
        <p:spPr>
          <a:xfrm>
            <a:off x="6822648" y="3356710"/>
            <a:ext cx="1587865" cy="707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7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目标展望</a:t>
            </a:r>
            <a:endParaRPr lang="en-US" altLang="zh-CN" sz="1700" b="1" spc="1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 spc="100" dirty="0">
                <a:solidFill>
                  <a:prstClr val="black">
                    <a:lumMod val="75000"/>
                    <a:lumOff val="25000"/>
                  </a:prst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（对未来的规划）</a:t>
            </a:r>
            <a:endParaRPr lang="zh-CN" altLang="en-US" sz="1700" b="1" spc="1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7" name="TextBox 52"/>
          <p:cNvSpPr txBox="1"/>
          <p:nvPr/>
        </p:nvSpPr>
        <p:spPr>
          <a:xfrm>
            <a:off x="4821693" y="3356710"/>
            <a:ext cx="1587865" cy="707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7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工作体会</a:t>
            </a:r>
            <a:endParaRPr lang="en-US" altLang="zh-CN" sz="1700" b="1" spc="1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100" spc="100" dirty="0">
                <a:solidFill>
                  <a:prstClr val="black">
                    <a:lumMod val="75000"/>
                    <a:lumOff val="25000"/>
                  </a:prst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（对工作的感悟）</a:t>
            </a:r>
            <a:endParaRPr lang="zh-CN" altLang="en-US" sz="1700" b="1" spc="100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8" name="Freeform 16"/>
          <p:cNvSpPr>
            <a:spLocks noEditPoints="1"/>
          </p:cNvSpPr>
          <p:nvPr/>
        </p:nvSpPr>
        <p:spPr bwMode="auto">
          <a:xfrm>
            <a:off x="1378147" y="2560500"/>
            <a:ext cx="471136" cy="273682"/>
          </a:xfrm>
          <a:custGeom>
            <a:avLst/>
            <a:gdLst>
              <a:gd name="T0" fmla="*/ 712 w 739"/>
              <a:gd name="T1" fmla="*/ 36 h 492"/>
              <a:gd name="T2" fmla="*/ 712 w 739"/>
              <a:gd name="T3" fmla="*/ 404 h 492"/>
              <a:gd name="T4" fmla="*/ 702 w 739"/>
              <a:gd name="T5" fmla="*/ 404 h 492"/>
              <a:gd name="T6" fmla="*/ 678 w 739"/>
              <a:gd name="T7" fmla="*/ 403 h 492"/>
              <a:gd name="T8" fmla="*/ 373 w 739"/>
              <a:gd name="T9" fmla="*/ 480 h 492"/>
              <a:gd name="T10" fmla="*/ 369 w 739"/>
              <a:gd name="T11" fmla="*/ 482 h 492"/>
              <a:gd name="T12" fmla="*/ 365 w 739"/>
              <a:gd name="T13" fmla="*/ 480 h 492"/>
              <a:gd name="T14" fmla="*/ 60 w 739"/>
              <a:gd name="T15" fmla="*/ 403 h 492"/>
              <a:gd name="T16" fmla="*/ 37 w 739"/>
              <a:gd name="T17" fmla="*/ 404 h 492"/>
              <a:gd name="T18" fmla="*/ 26 w 739"/>
              <a:gd name="T19" fmla="*/ 404 h 492"/>
              <a:gd name="T20" fmla="*/ 26 w 739"/>
              <a:gd name="T21" fmla="*/ 36 h 492"/>
              <a:gd name="T22" fmla="*/ 0 w 739"/>
              <a:gd name="T23" fmla="*/ 36 h 492"/>
              <a:gd name="T24" fmla="*/ 0 w 739"/>
              <a:gd name="T25" fmla="*/ 418 h 492"/>
              <a:gd name="T26" fmla="*/ 369 w 739"/>
              <a:gd name="T27" fmla="*/ 492 h 492"/>
              <a:gd name="T28" fmla="*/ 739 w 739"/>
              <a:gd name="T29" fmla="*/ 418 h 492"/>
              <a:gd name="T30" fmla="*/ 739 w 739"/>
              <a:gd name="T31" fmla="*/ 36 h 492"/>
              <a:gd name="T32" fmla="*/ 712 w 739"/>
              <a:gd name="T33" fmla="*/ 36 h 492"/>
              <a:gd name="T34" fmla="*/ 357 w 739"/>
              <a:gd name="T35" fmla="*/ 418 h 492"/>
              <a:gd name="T36" fmla="*/ 357 w 739"/>
              <a:gd name="T37" fmla="*/ 82 h 492"/>
              <a:gd name="T38" fmla="*/ 101 w 739"/>
              <a:gd name="T39" fmla="*/ 2 h 492"/>
              <a:gd name="T40" fmla="*/ 101 w 739"/>
              <a:gd name="T41" fmla="*/ 352 h 492"/>
              <a:gd name="T42" fmla="*/ 111 w 739"/>
              <a:gd name="T43" fmla="*/ 352 h 492"/>
              <a:gd name="T44" fmla="*/ 357 w 739"/>
              <a:gd name="T45" fmla="*/ 418 h 492"/>
              <a:gd name="T46" fmla="*/ 638 w 739"/>
              <a:gd name="T47" fmla="*/ 352 h 492"/>
              <a:gd name="T48" fmla="*/ 638 w 739"/>
              <a:gd name="T49" fmla="*/ 2 h 492"/>
              <a:gd name="T50" fmla="*/ 382 w 739"/>
              <a:gd name="T51" fmla="*/ 82 h 492"/>
              <a:gd name="T52" fmla="*/ 382 w 739"/>
              <a:gd name="T53" fmla="*/ 418 h 492"/>
              <a:gd name="T54" fmla="*/ 628 w 739"/>
              <a:gd name="T55" fmla="*/ 352 h 492"/>
              <a:gd name="T56" fmla="*/ 638 w 739"/>
              <a:gd name="T57" fmla="*/ 352 h 492"/>
              <a:gd name="T58" fmla="*/ 369 w 739"/>
              <a:gd name="T59" fmla="*/ 473 h 492"/>
              <a:gd name="T60" fmla="*/ 695 w 739"/>
              <a:gd name="T61" fmla="*/ 395 h 492"/>
              <a:gd name="T62" fmla="*/ 695 w 739"/>
              <a:gd name="T63" fmla="*/ 7 h 492"/>
              <a:gd name="T64" fmla="*/ 655 w 739"/>
              <a:gd name="T65" fmla="*/ 7 h 492"/>
              <a:gd name="T66" fmla="*/ 655 w 739"/>
              <a:gd name="T67" fmla="*/ 370 h 492"/>
              <a:gd name="T68" fmla="*/ 645 w 739"/>
              <a:gd name="T69" fmla="*/ 370 h 492"/>
              <a:gd name="T70" fmla="*/ 626 w 739"/>
              <a:gd name="T71" fmla="*/ 369 h 492"/>
              <a:gd name="T72" fmla="*/ 376 w 739"/>
              <a:gd name="T73" fmla="*/ 441 h 492"/>
              <a:gd name="T74" fmla="*/ 369 w 739"/>
              <a:gd name="T75" fmla="*/ 445 h 492"/>
              <a:gd name="T76" fmla="*/ 363 w 739"/>
              <a:gd name="T77" fmla="*/ 441 h 492"/>
              <a:gd name="T78" fmla="*/ 113 w 739"/>
              <a:gd name="T79" fmla="*/ 369 h 492"/>
              <a:gd name="T80" fmla="*/ 93 w 739"/>
              <a:gd name="T81" fmla="*/ 370 h 492"/>
              <a:gd name="T82" fmla="*/ 83 w 739"/>
              <a:gd name="T83" fmla="*/ 370 h 492"/>
              <a:gd name="T84" fmla="*/ 83 w 739"/>
              <a:gd name="T85" fmla="*/ 7 h 492"/>
              <a:gd name="T86" fmla="*/ 44 w 739"/>
              <a:gd name="T87" fmla="*/ 7 h 492"/>
              <a:gd name="T88" fmla="*/ 44 w 739"/>
              <a:gd name="T89" fmla="*/ 395 h 492"/>
              <a:gd name="T90" fmla="*/ 369 w 739"/>
              <a:gd name="T91" fmla="*/ 473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39" h="492">
                <a:moveTo>
                  <a:pt x="712" y="36"/>
                </a:moveTo>
                <a:lnTo>
                  <a:pt x="712" y="404"/>
                </a:lnTo>
                <a:lnTo>
                  <a:pt x="702" y="404"/>
                </a:lnTo>
                <a:cubicBezTo>
                  <a:pt x="694" y="404"/>
                  <a:pt x="686" y="403"/>
                  <a:pt x="678" y="403"/>
                </a:cubicBezTo>
                <a:cubicBezTo>
                  <a:pt x="576" y="403"/>
                  <a:pt x="467" y="430"/>
                  <a:pt x="373" y="480"/>
                </a:cubicBezTo>
                <a:lnTo>
                  <a:pt x="369" y="482"/>
                </a:lnTo>
                <a:lnTo>
                  <a:pt x="365" y="480"/>
                </a:lnTo>
                <a:cubicBezTo>
                  <a:pt x="271" y="430"/>
                  <a:pt x="163" y="403"/>
                  <a:pt x="60" y="403"/>
                </a:cubicBezTo>
                <a:cubicBezTo>
                  <a:pt x="52" y="403"/>
                  <a:pt x="45" y="404"/>
                  <a:pt x="37" y="404"/>
                </a:cubicBezTo>
                <a:lnTo>
                  <a:pt x="26" y="404"/>
                </a:lnTo>
                <a:lnTo>
                  <a:pt x="26" y="36"/>
                </a:lnTo>
                <a:cubicBezTo>
                  <a:pt x="17" y="36"/>
                  <a:pt x="9" y="36"/>
                  <a:pt x="0" y="36"/>
                </a:cubicBezTo>
                <a:lnTo>
                  <a:pt x="0" y="418"/>
                </a:lnTo>
                <a:cubicBezTo>
                  <a:pt x="123" y="415"/>
                  <a:pt x="254" y="442"/>
                  <a:pt x="369" y="492"/>
                </a:cubicBezTo>
                <a:cubicBezTo>
                  <a:pt x="484" y="442"/>
                  <a:pt x="616" y="415"/>
                  <a:pt x="739" y="418"/>
                </a:cubicBezTo>
                <a:lnTo>
                  <a:pt x="739" y="36"/>
                </a:lnTo>
                <a:cubicBezTo>
                  <a:pt x="730" y="36"/>
                  <a:pt x="721" y="36"/>
                  <a:pt x="712" y="36"/>
                </a:cubicBezTo>
                <a:close/>
                <a:moveTo>
                  <a:pt x="357" y="418"/>
                </a:moveTo>
                <a:lnTo>
                  <a:pt x="357" y="82"/>
                </a:lnTo>
                <a:cubicBezTo>
                  <a:pt x="277" y="28"/>
                  <a:pt x="186" y="0"/>
                  <a:pt x="101" y="2"/>
                </a:cubicBezTo>
                <a:lnTo>
                  <a:pt x="101" y="352"/>
                </a:lnTo>
                <a:cubicBezTo>
                  <a:pt x="104" y="352"/>
                  <a:pt x="107" y="352"/>
                  <a:pt x="111" y="352"/>
                </a:cubicBezTo>
                <a:cubicBezTo>
                  <a:pt x="193" y="352"/>
                  <a:pt x="280" y="375"/>
                  <a:pt x="357" y="418"/>
                </a:cubicBezTo>
                <a:close/>
                <a:moveTo>
                  <a:pt x="638" y="352"/>
                </a:moveTo>
                <a:lnTo>
                  <a:pt x="638" y="2"/>
                </a:lnTo>
                <a:cubicBezTo>
                  <a:pt x="552" y="0"/>
                  <a:pt x="461" y="28"/>
                  <a:pt x="382" y="82"/>
                </a:cubicBezTo>
                <a:lnTo>
                  <a:pt x="382" y="418"/>
                </a:lnTo>
                <a:cubicBezTo>
                  <a:pt x="459" y="375"/>
                  <a:pt x="545" y="352"/>
                  <a:pt x="628" y="352"/>
                </a:cubicBezTo>
                <a:cubicBezTo>
                  <a:pt x="631" y="352"/>
                  <a:pt x="635" y="352"/>
                  <a:pt x="638" y="352"/>
                </a:cubicBezTo>
                <a:close/>
                <a:moveTo>
                  <a:pt x="369" y="473"/>
                </a:moveTo>
                <a:cubicBezTo>
                  <a:pt x="473" y="417"/>
                  <a:pt x="590" y="391"/>
                  <a:pt x="695" y="395"/>
                </a:cubicBezTo>
                <a:lnTo>
                  <a:pt x="695" y="7"/>
                </a:lnTo>
                <a:cubicBezTo>
                  <a:pt x="682" y="6"/>
                  <a:pt x="669" y="6"/>
                  <a:pt x="655" y="7"/>
                </a:cubicBezTo>
                <a:lnTo>
                  <a:pt x="655" y="370"/>
                </a:lnTo>
                <a:lnTo>
                  <a:pt x="645" y="370"/>
                </a:lnTo>
                <a:cubicBezTo>
                  <a:pt x="639" y="369"/>
                  <a:pt x="632" y="369"/>
                  <a:pt x="626" y="369"/>
                </a:cubicBezTo>
                <a:cubicBezTo>
                  <a:pt x="542" y="369"/>
                  <a:pt x="453" y="395"/>
                  <a:pt x="376" y="441"/>
                </a:cubicBezTo>
                <a:lnTo>
                  <a:pt x="369" y="445"/>
                </a:lnTo>
                <a:lnTo>
                  <a:pt x="363" y="441"/>
                </a:lnTo>
                <a:cubicBezTo>
                  <a:pt x="286" y="395"/>
                  <a:pt x="197" y="369"/>
                  <a:pt x="113" y="369"/>
                </a:cubicBezTo>
                <a:cubicBezTo>
                  <a:pt x="106" y="369"/>
                  <a:pt x="100" y="369"/>
                  <a:pt x="93" y="370"/>
                </a:cubicBezTo>
                <a:lnTo>
                  <a:pt x="83" y="370"/>
                </a:lnTo>
                <a:lnTo>
                  <a:pt x="83" y="7"/>
                </a:lnTo>
                <a:cubicBezTo>
                  <a:pt x="70" y="6"/>
                  <a:pt x="57" y="6"/>
                  <a:pt x="44" y="7"/>
                </a:cubicBezTo>
                <a:lnTo>
                  <a:pt x="44" y="395"/>
                </a:lnTo>
                <a:cubicBezTo>
                  <a:pt x="148" y="391"/>
                  <a:pt x="265" y="417"/>
                  <a:pt x="369" y="4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53" tIns="34277" rIns="68553" bIns="34277" numCol="1" anchor="t" anchorCtr="0" compatLnSpc="1"/>
          <a:lstStyle/>
          <a:p>
            <a:pPr algn="ctr"/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59" name="Freeform 9"/>
          <p:cNvSpPr>
            <a:spLocks noEditPoints="1"/>
          </p:cNvSpPr>
          <p:nvPr/>
        </p:nvSpPr>
        <p:spPr bwMode="auto">
          <a:xfrm>
            <a:off x="3440568" y="2485721"/>
            <a:ext cx="373027" cy="423240"/>
          </a:xfrm>
          <a:custGeom>
            <a:avLst/>
            <a:gdLst>
              <a:gd name="T0" fmla="*/ 402 w 630"/>
              <a:gd name="T1" fmla="*/ 89 h 711"/>
              <a:gd name="T2" fmla="*/ 313 w 630"/>
              <a:gd name="T3" fmla="*/ 178 h 711"/>
              <a:gd name="T4" fmla="*/ 223 w 630"/>
              <a:gd name="T5" fmla="*/ 178 h 711"/>
              <a:gd name="T6" fmla="*/ 134 w 630"/>
              <a:gd name="T7" fmla="*/ 89 h 711"/>
              <a:gd name="T8" fmla="*/ 223 w 630"/>
              <a:gd name="T9" fmla="*/ 0 h 711"/>
              <a:gd name="T10" fmla="*/ 313 w 630"/>
              <a:gd name="T11" fmla="*/ 0 h 711"/>
              <a:gd name="T12" fmla="*/ 402 w 630"/>
              <a:gd name="T13" fmla="*/ 89 h 711"/>
              <a:gd name="T14" fmla="*/ 445 w 630"/>
              <a:gd name="T15" fmla="*/ 89 h 711"/>
              <a:gd name="T16" fmla="*/ 446 w 630"/>
              <a:gd name="T17" fmla="*/ 109 h 711"/>
              <a:gd name="T18" fmla="*/ 335 w 630"/>
              <a:gd name="T19" fmla="*/ 221 h 711"/>
              <a:gd name="T20" fmla="*/ 201 w 630"/>
              <a:gd name="T21" fmla="*/ 221 h 711"/>
              <a:gd name="T22" fmla="*/ 90 w 630"/>
              <a:gd name="T23" fmla="*/ 109 h 711"/>
              <a:gd name="T24" fmla="*/ 92 w 630"/>
              <a:gd name="T25" fmla="*/ 89 h 711"/>
              <a:gd name="T26" fmla="*/ 0 w 630"/>
              <a:gd name="T27" fmla="*/ 198 h 711"/>
              <a:gd name="T28" fmla="*/ 0 w 630"/>
              <a:gd name="T29" fmla="*/ 600 h 711"/>
              <a:gd name="T30" fmla="*/ 112 w 630"/>
              <a:gd name="T31" fmla="*/ 711 h 711"/>
              <a:gd name="T32" fmla="*/ 409 w 630"/>
              <a:gd name="T33" fmla="*/ 711 h 711"/>
              <a:gd name="T34" fmla="*/ 288 w 630"/>
              <a:gd name="T35" fmla="*/ 528 h 711"/>
              <a:gd name="T36" fmla="*/ 487 w 630"/>
              <a:gd name="T37" fmla="*/ 328 h 711"/>
              <a:gd name="T38" fmla="*/ 536 w 630"/>
              <a:gd name="T39" fmla="*/ 335 h 711"/>
              <a:gd name="T40" fmla="*/ 536 w 630"/>
              <a:gd name="T41" fmla="*/ 198 h 711"/>
              <a:gd name="T42" fmla="*/ 445 w 630"/>
              <a:gd name="T43" fmla="*/ 89 h 711"/>
              <a:gd name="T44" fmla="*/ 251 w 630"/>
              <a:gd name="T45" fmla="*/ 446 h 711"/>
              <a:gd name="T46" fmla="*/ 251 w 630"/>
              <a:gd name="T47" fmla="*/ 446 h 711"/>
              <a:gd name="T48" fmla="*/ 112 w 630"/>
              <a:gd name="T49" fmla="*/ 446 h 711"/>
              <a:gd name="T50" fmla="*/ 90 w 630"/>
              <a:gd name="T51" fmla="*/ 423 h 711"/>
              <a:gd name="T52" fmla="*/ 112 w 630"/>
              <a:gd name="T53" fmla="*/ 401 h 711"/>
              <a:gd name="T54" fmla="*/ 251 w 630"/>
              <a:gd name="T55" fmla="*/ 401 h 711"/>
              <a:gd name="T56" fmla="*/ 274 w 630"/>
              <a:gd name="T57" fmla="*/ 423 h 711"/>
              <a:gd name="T58" fmla="*/ 251 w 630"/>
              <a:gd name="T59" fmla="*/ 446 h 711"/>
              <a:gd name="T60" fmla="*/ 296 w 630"/>
              <a:gd name="T61" fmla="*/ 356 h 711"/>
              <a:gd name="T62" fmla="*/ 296 w 630"/>
              <a:gd name="T63" fmla="*/ 356 h 711"/>
              <a:gd name="T64" fmla="*/ 112 w 630"/>
              <a:gd name="T65" fmla="*/ 356 h 711"/>
              <a:gd name="T66" fmla="*/ 90 w 630"/>
              <a:gd name="T67" fmla="*/ 334 h 711"/>
              <a:gd name="T68" fmla="*/ 112 w 630"/>
              <a:gd name="T69" fmla="*/ 312 h 711"/>
              <a:gd name="T70" fmla="*/ 296 w 630"/>
              <a:gd name="T71" fmla="*/ 312 h 711"/>
              <a:gd name="T72" fmla="*/ 318 w 630"/>
              <a:gd name="T73" fmla="*/ 334 h 711"/>
              <a:gd name="T74" fmla="*/ 296 w 630"/>
              <a:gd name="T75" fmla="*/ 356 h 711"/>
              <a:gd name="T76" fmla="*/ 524 w 630"/>
              <a:gd name="T77" fmla="*/ 390 h 711"/>
              <a:gd name="T78" fmla="*/ 488 w 630"/>
              <a:gd name="T79" fmla="*/ 385 h 711"/>
              <a:gd name="T80" fmla="*/ 346 w 630"/>
              <a:gd name="T81" fmla="*/ 527 h 711"/>
              <a:gd name="T82" fmla="*/ 458 w 630"/>
              <a:gd name="T83" fmla="*/ 666 h 711"/>
              <a:gd name="T84" fmla="*/ 488 w 630"/>
              <a:gd name="T85" fmla="*/ 669 h 711"/>
              <a:gd name="T86" fmla="*/ 630 w 630"/>
              <a:gd name="T87" fmla="*/ 527 h 711"/>
              <a:gd name="T88" fmla="*/ 524 w 630"/>
              <a:gd name="T89" fmla="*/ 390 h 711"/>
              <a:gd name="T90" fmla="*/ 569 w 630"/>
              <a:gd name="T91" fmla="*/ 507 h 711"/>
              <a:gd name="T92" fmla="*/ 569 w 630"/>
              <a:gd name="T93" fmla="*/ 507 h 711"/>
              <a:gd name="T94" fmla="*/ 524 w 630"/>
              <a:gd name="T95" fmla="*/ 552 h 711"/>
              <a:gd name="T96" fmla="*/ 488 w 630"/>
              <a:gd name="T97" fmla="*/ 588 h 711"/>
              <a:gd name="T98" fmla="*/ 448 w 630"/>
              <a:gd name="T99" fmla="*/ 588 h 711"/>
              <a:gd name="T100" fmla="*/ 408 w 630"/>
              <a:gd name="T101" fmla="*/ 547 h 711"/>
              <a:gd name="T102" fmla="*/ 408 w 630"/>
              <a:gd name="T103" fmla="*/ 507 h 711"/>
              <a:gd name="T104" fmla="*/ 448 w 630"/>
              <a:gd name="T105" fmla="*/ 507 h 711"/>
              <a:gd name="T106" fmla="*/ 468 w 630"/>
              <a:gd name="T107" fmla="*/ 527 h 711"/>
              <a:gd name="T108" fmla="*/ 524 w 630"/>
              <a:gd name="T109" fmla="*/ 472 h 711"/>
              <a:gd name="T110" fmla="*/ 528 w 630"/>
              <a:gd name="T111" fmla="*/ 467 h 711"/>
              <a:gd name="T112" fmla="*/ 569 w 630"/>
              <a:gd name="T113" fmla="*/ 467 h 711"/>
              <a:gd name="T114" fmla="*/ 569 w 630"/>
              <a:gd name="T115" fmla="*/ 507 h 7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30" h="711">
                <a:moveTo>
                  <a:pt x="402" y="89"/>
                </a:moveTo>
                <a:cubicBezTo>
                  <a:pt x="402" y="138"/>
                  <a:pt x="362" y="178"/>
                  <a:pt x="313" y="178"/>
                </a:cubicBezTo>
                <a:lnTo>
                  <a:pt x="223" y="178"/>
                </a:lnTo>
                <a:cubicBezTo>
                  <a:pt x="174" y="178"/>
                  <a:pt x="134" y="138"/>
                  <a:pt x="134" y="89"/>
                </a:cubicBezTo>
                <a:cubicBezTo>
                  <a:pt x="134" y="39"/>
                  <a:pt x="174" y="0"/>
                  <a:pt x="223" y="0"/>
                </a:cubicBezTo>
                <a:lnTo>
                  <a:pt x="313" y="0"/>
                </a:lnTo>
                <a:cubicBezTo>
                  <a:pt x="362" y="0"/>
                  <a:pt x="402" y="39"/>
                  <a:pt x="402" y="89"/>
                </a:cubicBezTo>
                <a:close/>
                <a:moveTo>
                  <a:pt x="445" y="89"/>
                </a:moveTo>
                <a:cubicBezTo>
                  <a:pt x="446" y="95"/>
                  <a:pt x="446" y="102"/>
                  <a:pt x="446" y="109"/>
                </a:cubicBezTo>
                <a:cubicBezTo>
                  <a:pt x="446" y="171"/>
                  <a:pt x="397" y="221"/>
                  <a:pt x="335" y="221"/>
                </a:cubicBezTo>
                <a:lnTo>
                  <a:pt x="201" y="221"/>
                </a:lnTo>
                <a:cubicBezTo>
                  <a:pt x="140" y="221"/>
                  <a:pt x="90" y="171"/>
                  <a:pt x="90" y="109"/>
                </a:cubicBezTo>
                <a:cubicBezTo>
                  <a:pt x="90" y="102"/>
                  <a:pt x="90" y="95"/>
                  <a:pt x="92" y="89"/>
                </a:cubicBezTo>
                <a:cubicBezTo>
                  <a:pt x="40" y="98"/>
                  <a:pt x="0" y="144"/>
                  <a:pt x="0" y="198"/>
                </a:cubicBezTo>
                <a:lnTo>
                  <a:pt x="0" y="600"/>
                </a:lnTo>
                <a:cubicBezTo>
                  <a:pt x="0" y="661"/>
                  <a:pt x="50" y="711"/>
                  <a:pt x="112" y="711"/>
                </a:cubicBezTo>
                <a:lnTo>
                  <a:pt x="409" y="711"/>
                </a:lnTo>
                <a:cubicBezTo>
                  <a:pt x="338" y="681"/>
                  <a:pt x="288" y="610"/>
                  <a:pt x="288" y="528"/>
                </a:cubicBezTo>
                <a:cubicBezTo>
                  <a:pt x="288" y="418"/>
                  <a:pt x="377" y="328"/>
                  <a:pt x="487" y="328"/>
                </a:cubicBezTo>
                <a:cubicBezTo>
                  <a:pt x="504" y="328"/>
                  <a:pt x="520" y="331"/>
                  <a:pt x="536" y="335"/>
                </a:cubicBezTo>
                <a:lnTo>
                  <a:pt x="536" y="198"/>
                </a:lnTo>
                <a:cubicBezTo>
                  <a:pt x="536" y="144"/>
                  <a:pt x="496" y="98"/>
                  <a:pt x="445" y="89"/>
                </a:cubicBezTo>
                <a:close/>
                <a:moveTo>
                  <a:pt x="251" y="446"/>
                </a:moveTo>
                <a:lnTo>
                  <a:pt x="251" y="446"/>
                </a:lnTo>
                <a:lnTo>
                  <a:pt x="112" y="446"/>
                </a:lnTo>
                <a:cubicBezTo>
                  <a:pt x="100" y="446"/>
                  <a:pt x="90" y="436"/>
                  <a:pt x="90" y="423"/>
                </a:cubicBezTo>
                <a:cubicBezTo>
                  <a:pt x="90" y="411"/>
                  <a:pt x="100" y="401"/>
                  <a:pt x="112" y="401"/>
                </a:cubicBezTo>
                <a:lnTo>
                  <a:pt x="251" y="401"/>
                </a:lnTo>
                <a:cubicBezTo>
                  <a:pt x="264" y="401"/>
                  <a:pt x="274" y="411"/>
                  <a:pt x="274" y="423"/>
                </a:cubicBezTo>
                <a:cubicBezTo>
                  <a:pt x="274" y="436"/>
                  <a:pt x="264" y="446"/>
                  <a:pt x="251" y="446"/>
                </a:cubicBezTo>
                <a:close/>
                <a:moveTo>
                  <a:pt x="296" y="356"/>
                </a:moveTo>
                <a:lnTo>
                  <a:pt x="296" y="356"/>
                </a:lnTo>
                <a:lnTo>
                  <a:pt x="112" y="356"/>
                </a:lnTo>
                <a:cubicBezTo>
                  <a:pt x="100" y="356"/>
                  <a:pt x="90" y="346"/>
                  <a:pt x="90" y="334"/>
                </a:cubicBezTo>
                <a:cubicBezTo>
                  <a:pt x="90" y="322"/>
                  <a:pt x="100" y="312"/>
                  <a:pt x="112" y="312"/>
                </a:cubicBezTo>
                <a:lnTo>
                  <a:pt x="296" y="312"/>
                </a:lnTo>
                <a:cubicBezTo>
                  <a:pt x="308" y="312"/>
                  <a:pt x="318" y="322"/>
                  <a:pt x="318" y="334"/>
                </a:cubicBezTo>
                <a:cubicBezTo>
                  <a:pt x="318" y="346"/>
                  <a:pt x="308" y="356"/>
                  <a:pt x="296" y="356"/>
                </a:cubicBezTo>
                <a:close/>
                <a:moveTo>
                  <a:pt x="524" y="390"/>
                </a:moveTo>
                <a:cubicBezTo>
                  <a:pt x="512" y="387"/>
                  <a:pt x="501" y="385"/>
                  <a:pt x="488" y="385"/>
                </a:cubicBezTo>
                <a:cubicBezTo>
                  <a:pt x="410" y="385"/>
                  <a:pt x="346" y="449"/>
                  <a:pt x="346" y="527"/>
                </a:cubicBezTo>
                <a:cubicBezTo>
                  <a:pt x="346" y="596"/>
                  <a:pt x="394" y="652"/>
                  <a:pt x="458" y="666"/>
                </a:cubicBezTo>
                <a:cubicBezTo>
                  <a:pt x="468" y="668"/>
                  <a:pt x="478" y="669"/>
                  <a:pt x="488" y="669"/>
                </a:cubicBezTo>
                <a:cubicBezTo>
                  <a:pt x="567" y="669"/>
                  <a:pt x="630" y="606"/>
                  <a:pt x="630" y="527"/>
                </a:cubicBezTo>
                <a:cubicBezTo>
                  <a:pt x="630" y="461"/>
                  <a:pt x="585" y="405"/>
                  <a:pt x="524" y="390"/>
                </a:cubicBezTo>
                <a:close/>
                <a:moveTo>
                  <a:pt x="569" y="507"/>
                </a:moveTo>
                <a:lnTo>
                  <a:pt x="569" y="507"/>
                </a:lnTo>
                <a:lnTo>
                  <a:pt x="524" y="552"/>
                </a:lnTo>
                <a:lnTo>
                  <a:pt x="488" y="588"/>
                </a:lnTo>
                <a:cubicBezTo>
                  <a:pt x="477" y="599"/>
                  <a:pt x="459" y="599"/>
                  <a:pt x="448" y="588"/>
                </a:cubicBezTo>
                <a:lnTo>
                  <a:pt x="408" y="547"/>
                </a:lnTo>
                <a:cubicBezTo>
                  <a:pt x="397" y="536"/>
                  <a:pt x="397" y="518"/>
                  <a:pt x="408" y="507"/>
                </a:cubicBezTo>
                <a:cubicBezTo>
                  <a:pt x="419" y="496"/>
                  <a:pt x="437" y="496"/>
                  <a:pt x="448" y="507"/>
                </a:cubicBezTo>
                <a:lnTo>
                  <a:pt x="468" y="527"/>
                </a:lnTo>
                <a:lnTo>
                  <a:pt x="524" y="472"/>
                </a:lnTo>
                <a:lnTo>
                  <a:pt x="528" y="467"/>
                </a:lnTo>
                <a:cubicBezTo>
                  <a:pt x="540" y="456"/>
                  <a:pt x="558" y="456"/>
                  <a:pt x="569" y="467"/>
                </a:cubicBezTo>
                <a:cubicBezTo>
                  <a:pt x="580" y="478"/>
                  <a:pt x="580" y="496"/>
                  <a:pt x="569" y="50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53" tIns="34277" rIns="68553" bIns="34277" numCol="1" anchor="t" anchorCtr="0" compatLnSpc="1"/>
          <a:lstStyle/>
          <a:p>
            <a:pPr algn="ctr"/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60" name="Freeform 10"/>
          <p:cNvSpPr>
            <a:spLocks noEditPoints="1"/>
          </p:cNvSpPr>
          <p:nvPr/>
        </p:nvSpPr>
        <p:spPr bwMode="auto">
          <a:xfrm>
            <a:off x="5430080" y="2502780"/>
            <a:ext cx="371092" cy="397758"/>
          </a:xfrm>
          <a:custGeom>
            <a:avLst/>
            <a:gdLst>
              <a:gd name="T0" fmla="*/ 255 w 674"/>
              <a:gd name="T1" fmla="*/ 448 h 720"/>
              <a:gd name="T2" fmla="*/ 243 w 674"/>
              <a:gd name="T3" fmla="*/ 407 h 720"/>
              <a:gd name="T4" fmla="*/ 295 w 674"/>
              <a:gd name="T5" fmla="*/ 196 h 720"/>
              <a:gd name="T6" fmla="*/ 350 w 674"/>
              <a:gd name="T7" fmla="*/ 367 h 720"/>
              <a:gd name="T8" fmla="*/ 418 w 674"/>
              <a:gd name="T9" fmla="*/ 169 h 720"/>
              <a:gd name="T10" fmla="*/ 267 w 674"/>
              <a:gd name="T11" fmla="*/ 336 h 720"/>
              <a:gd name="T12" fmla="*/ 254 w 674"/>
              <a:gd name="T13" fmla="*/ 358 h 720"/>
              <a:gd name="T14" fmla="*/ 346 w 674"/>
              <a:gd name="T15" fmla="*/ 412 h 720"/>
              <a:gd name="T16" fmla="*/ 445 w 674"/>
              <a:gd name="T17" fmla="*/ 144 h 720"/>
              <a:gd name="T18" fmla="*/ 449 w 674"/>
              <a:gd name="T19" fmla="*/ 91 h 720"/>
              <a:gd name="T20" fmla="*/ 445 w 674"/>
              <a:gd name="T21" fmla="*/ 144 h 720"/>
              <a:gd name="T22" fmla="*/ 526 w 674"/>
              <a:gd name="T23" fmla="*/ 170 h 720"/>
              <a:gd name="T24" fmla="*/ 474 w 674"/>
              <a:gd name="T25" fmla="*/ 174 h 720"/>
              <a:gd name="T26" fmla="*/ 385 w 674"/>
              <a:gd name="T27" fmla="*/ 121 h 720"/>
              <a:gd name="T28" fmla="*/ 363 w 674"/>
              <a:gd name="T29" fmla="*/ 73 h 720"/>
              <a:gd name="T30" fmla="*/ 385 w 674"/>
              <a:gd name="T31" fmla="*/ 121 h 720"/>
              <a:gd name="T32" fmla="*/ 298 w 674"/>
              <a:gd name="T33" fmla="*/ 90 h 720"/>
              <a:gd name="T34" fmla="*/ 302 w 674"/>
              <a:gd name="T35" fmla="*/ 142 h 720"/>
              <a:gd name="T36" fmla="*/ 496 w 674"/>
              <a:gd name="T37" fmla="*/ 257 h 720"/>
              <a:gd name="T38" fmla="*/ 543 w 674"/>
              <a:gd name="T39" fmla="*/ 235 h 720"/>
              <a:gd name="T40" fmla="*/ 496 w 674"/>
              <a:gd name="T41" fmla="*/ 257 h 720"/>
              <a:gd name="T42" fmla="*/ 248 w 674"/>
              <a:gd name="T43" fmla="*/ 368 h 720"/>
              <a:gd name="T44" fmla="*/ 235 w 674"/>
              <a:gd name="T45" fmla="*/ 391 h 720"/>
              <a:gd name="T46" fmla="*/ 328 w 674"/>
              <a:gd name="T47" fmla="*/ 445 h 720"/>
              <a:gd name="T48" fmla="*/ 246 w 674"/>
              <a:gd name="T49" fmla="*/ 720 h 720"/>
              <a:gd name="T50" fmla="*/ 263 w 674"/>
              <a:gd name="T51" fmla="*/ 42 h 720"/>
              <a:gd name="T52" fmla="*/ 642 w 674"/>
              <a:gd name="T53" fmla="*/ 204 h 720"/>
              <a:gd name="T54" fmla="*/ 648 w 674"/>
              <a:gd name="T55" fmla="*/ 313 h 720"/>
              <a:gd name="T56" fmla="*/ 667 w 674"/>
              <a:gd name="T57" fmla="*/ 450 h 720"/>
              <a:gd name="T58" fmla="*/ 643 w 674"/>
              <a:gd name="T59" fmla="*/ 566 h 720"/>
              <a:gd name="T60" fmla="*/ 504 w 674"/>
              <a:gd name="T61" fmla="*/ 598 h 720"/>
              <a:gd name="T62" fmla="*/ 246 w 674"/>
              <a:gd name="T63" fmla="*/ 72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74" h="720">
                <a:moveTo>
                  <a:pt x="243" y="407"/>
                </a:moveTo>
                <a:cubicBezTo>
                  <a:pt x="236" y="421"/>
                  <a:pt x="241" y="439"/>
                  <a:pt x="255" y="448"/>
                </a:cubicBezTo>
                <a:cubicBezTo>
                  <a:pt x="267" y="455"/>
                  <a:pt x="282" y="453"/>
                  <a:pt x="292" y="444"/>
                </a:cubicBezTo>
                <a:lnTo>
                  <a:pt x="243" y="407"/>
                </a:lnTo>
                <a:close/>
                <a:moveTo>
                  <a:pt x="418" y="169"/>
                </a:moveTo>
                <a:cubicBezTo>
                  <a:pt x="373" y="143"/>
                  <a:pt x="318" y="155"/>
                  <a:pt x="295" y="196"/>
                </a:cubicBezTo>
                <a:cubicBezTo>
                  <a:pt x="270" y="238"/>
                  <a:pt x="302" y="284"/>
                  <a:pt x="280" y="327"/>
                </a:cubicBezTo>
                <a:lnTo>
                  <a:pt x="350" y="367"/>
                </a:lnTo>
                <a:cubicBezTo>
                  <a:pt x="376" y="327"/>
                  <a:pt x="432" y="331"/>
                  <a:pt x="456" y="289"/>
                </a:cubicBezTo>
                <a:cubicBezTo>
                  <a:pt x="480" y="249"/>
                  <a:pt x="462" y="195"/>
                  <a:pt x="418" y="169"/>
                </a:cubicBezTo>
                <a:close/>
                <a:moveTo>
                  <a:pt x="342" y="393"/>
                </a:moveTo>
                <a:lnTo>
                  <a:pt x="267" y="336"/>
                </a:lnTo>
                <a:cubicBezTo>
                  <a:pt x="261" y="331"/>
                  <a:pt x="253" y="333"/>
                  <a:pt x="250" y="339"/>
                </a:cubicBezTo>
                <a:cubicBezTo>
                  <a:pt x="246" y="345"/>
                  <a:pt x="248" y="354"/>
                  <a:pt x="254" y="358"/>
                </a:cubicBezTo>
                <a:lnTo>
                  <a:pt x="329" y="416"/>
                </a:lnTo>
                <a:cubicBezTo>
                  <a:pt x="335" y="420"/>
                  <a:pt x="343" y="418"/>
                  <a:pt x="346" y="412"/>
                </a:cubicBezTo>
                <a:cubicBezTo>
                  <a:pt x="350" y="406"/>
                  <a:pt x="348" y="397"/>
                  <a:pt x="342" y="393"/>
                </a:cubicBezTo>
                <a:close/>
                <a:moveTo>
                  <a:pt x="445" y="144"/>
                </a:moveTo>
                <a:lnTo>
                  <a:pt x="468" y="102"/>
                </a:lnTo>
                <a:lnTo>
                  <a:pt x="449" y="91"/>
                </a:lnTo>
                <a:lnTo>
                  <a:pt x="426" y="133"/>
                </a:lnTo>
                <a:lnTo>
                  <a:pt x="445" y="144"/>
                </a:lnTo>
                <a:close/>
                <a:moveTo>
                  <a:pt x="485" y="193"/>
                </a:moveTo>
                <a:lnTo>
                  <a:pt x="526" y="170"/>
                </a:lnTo>
                <a:lnTo>
                  <a:pt x="515" y="150"/>
                </a:lnTo>
                <a:lnTo>
                  <a:pt x="474" y="174"/>
                </a:lnTo>
                <a:lnTo>
                  <a:pt x="485" y="193"/>
                </a:lnTo>
                <a:close/>
                <a:moveTo>
                  <a:pt x="385" y="121"/>
                </a:moveTo>
                <a:lnTo>
                  <a:pt x="385" y="73"/>
                </a:lnTo>
                <a:lnTo>
                  <a:pt x="363" y="73"/>
                </a:lnTo>
                <a:lnTo>
                  <a:pt x="363" y="121"/>
                </a:lnTo>
                <a:lnTo>
                  <a:pt x="385" y="121"/>
                </a:lnTo>
                <a:close/>
                <a:moveTo>
                  <a:pt x="321" y="131"/>
                </a:moveTo>
                <a:lnTo>
                  <a:pt x="298" y="90"/>
                </a:lnTo>
                <a:lnTo>
                  <a:pt x="278" y="101"/>
                </a:lnTo>
                <a:lnTo>
                  <a:pt x="302" y="142"/>
                </a:lnTo>
                <a:lnTo>
                  <a:pt x="321" y="131"/>
                </a:lnTo>
                <a:close/>
                <a:moveTo>
                  <a:pt x="496" y="257"/>
                </a:moveTo>
                <a:lnTo>
                  <a:pt x="543" y="257"/>
                </a:lnTo>
                <a:lnTo>
                  <a:pt x="543" y="235"/>
                </a:lnTo>
                <a:lnTo>
                  <a:pt x="496" y="235"/>
                </a:lnTo>
                <a:lnTo>
                  <a:pt x="496" y="257"/>
                </a:lnTo>
                <a:close/>
                <a:moveTo>
                  <a:pt x="324" y="426"/>
                </a:moveTo>
                <a:lnTo>
                  <a:pt x="248" y="368"/>
                </a:lnTo>
                <a:cubicBezTo>
                  <a:pt x="242" y="364"/>
                  <a:pt x="235" y="365"/>
                  <a:pt x="231" y="372"/>
                </a:cubicBezTo>
                <a:cubicBezTo>
                  <a:pt x="227" y="378"/>
                  <a:pt x="229" y="386"/>
                  <a:pt x="235" y="391"/>
                </a:cubicBezTo>
                <a:lnTo>
                  <a:pt x="311" y="448"/>
                </a:lnTo>
                <a:cubicBezTo>
                  <a:pt x="316" y="453"/>
                  <a:pt x="324" y="451"/>
                  <a:pt x="328" y="445"/>
                </a:cubicBezTo>
                <a:cubicBezTo>
                  <a:pt x="331" y="439"/>
                  <a:pt x="329" y="430"/>
                  <a:pt x="324" y="426"/>
                </a:cubicBezTo>
                <a:close/>
                <a:moveTo>
                  <a:pt x="246" y="720"/>
                </a:moveTo>
                <a:cubicBezTo>
                  <a:pt x="254" y="663"/>
                  <a:pt x="254" y="603"/>
                  <a:pt x="239" y="550"/>
                </a:cubicBezTo>
                <a:cubicBezTo>
                  <a:pt x="0" y="415"/>
                  <a:pt x="62" y="105"/>
                  <a:pt x="263" y="42"/>
                </a:cubicBezTo>
                <a:cubicBezTo>
                  <a:pt x="369" y="0"/>
                  <a:pt x="513" y="25"/>
                  <a:pt x="606" y="119"/>
                </a:cubicBezTo>
                <a:cubicBezTo>
                  <a:pt x="674" y="187"/>
                  <a:pt x="642" y="204"/>
                  <a:pt x="642" y="204"/>
                </a:cubicBezTo>
                <a:lnTo>
                  <a:pt x="627" y="213"/>
                </a:lnTo>
                <a:cubicBezTo>
                  <a:pt x="635" y="245"/>
                  <a:pt x="650" y="305"/>
                  <a:pt x="648" y="313"/>
                </a:cubicBezTo>
                <a:cubicBezTo>
                  <a:pt x="645" y="324"/>
                  <a:pt x="633" y="336"/>
                  <a:pt x="633" y="336"/>
                </a:cubicBezTo>
                <a:lnTo>
                  <a:pt x="667" y="450"/>
                </a:lnTo>
                <a:lnTo>
                  <a:pt x="636" y="462"/>
                </a:lnTo>
                <a:cubicBezTo>
                  <a:pt x="643" y="499"/>
                  <a:pt x="647" y="530"/>
                  <a:pt x="643" y="566"/>
                </a:cubicBezTo>
                <a:cubicBezTo>
                  <a:pt x="643" y="572"/>
                  <a:pt x="622" y="590"/>
                  <a:pt x="606" y="591"/>
                </a:cubicBezTo>
                <a:lnTo>
                  <a:pt x="504" y="598"/>
                </a:lnTo>
                <a:lnTo>
                  <a:pt x="510" y="720"/>
                </a:lnTo>
                <a:lnTo>
                  <a:pt x="246" y="72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53" tIns="34277" rIns="68553" bIns="34277" numCol="1" anchor="t" anchorCtr="0" compatLnSpc="1"/>
          <a:lstStyle/>
          <a:p>
            <a:pPr algn="ctr"/>
            <a:endParaRPr lang="zh-CN" altLang="en-US">
              <a:ea typeface="华文细黑" panose="02010600040101010101" pitchFamily="2" charset="-122"/>
            </a:endParaRPr>
          </a:p>
        </p:txBody>
      </p:sp>
      <p:sp>
        <p:nvSpPr>
          <p:cNvPr id="61" name="Freeform 13"/>
          <p:cNvSpPr>
            <a:spLocks noEditPoints="1"/>
          </p:cNvSpPr>
          <p:nvPr/>
        </p:nvSpPr>
        <p:spPr bwMode="auto">
          <a:xfrm>
            <a:off x="7427737" y="2494144"/>
            <a:ext cx="377687" cy="406394"/>
          </a:xfrm>
          <a:custGeom>
            <a:avLst/>
            <a:gdLst>
              <a:gd name="T0" fmla="*/ 255 w 847"/>
              <a:gd name="T1" fmla="*/ 138 h 903"/>
              <a:gd name="T2" fmla="*/ 555 w 847"/>
              <a:gd name="T3" fmla="*/ 100 h 903"/>
              <a:gd name="T4" fmla="*/ 448 w 847"/>
              <a:gd name="T5" fmla="*/ 61 h 903"/>
              <a:gd name="T6" fmla="*/ 324 w 847"/>
              <a:gd name="T7" fmla="*/ 61 h 903"/>
              <a:gd name="T8" fmla="*/ 217 w 847"/>
              <a:gd name="T9" fmla="*/ 100 h 903"/>
              <a:gd name="T10" fmla="*/ 697 w 847"/>
              <a:gd name="T11" fmla="*/ 782 h 903"/>
              <a:gd name="T12" fmla="*/ 709 w 847"/>
              <a:gd name="T13" fmla="*/ 755 h 903"/>
              <a:gd name="T14" fmla="*/ 660 w 847"/>
              <a:gd name="T15" fmla="*/ 586 h 903"/>
              <a:gd name="T16" fmla="*/ 629 w 847"/>
              <a:gd name="T17" fmla="*/ 586 h 903"/>
              <a:gd name="T18" fmla="*/ 629 w 847"/>
              <a:gd name="T19" fmla="*/ 716 h 903"/>
              <a:gd name="T20" fmla="*/ 630 w 847"/>
              <a:gd name="T21" fmla="*/ 719 h 903"/>
              <a:gd name="T22" fmla="*/ 631 w 847"/>
              <a:gd name="T23" fmla="*/ 722 h 903"/>
              <a:gd name="T24" fmla="*/ 633 w 847"/>
              <a:gd name="T25" fmla="*/ 724 h 903"/>
              <a:gd name="T26" fmla="*/ 807 w 847"/>
              <a:gd name="T27" fmla="*/ 596 h 903"/>
              <a:gd name="T28" fmla="*/ 644 w 847"/>
              <a:gd name="T29" fmla="*/ 510 h 903"/>
              <a:gd name="T30" fmla="*/ 607 w 847"/>
              <a:gd name="T31" fmla="*/ 899 h 903"/>
              <a:gd name="T32" fmla="*/ 837 w 847"/>
              <a:gd name="T33" fmla="*/ 743 h 903"/>
              <a:gd name="T34" fmla="*/ 808 w 847"/>
              <a:gd name="T35" fmla="*/ 737 h 903"/>
              <a:gd name="T36" fmla="*/ 645 w 847"/>
              <a:gd name="T37" fmla="*/ 872 h 903"/>
              <a:gd name="T38" fmla="*/ 481 w 847"/>
              <a:gd name="T39" fmla="*/ 675 h 903"/>
              <a:gd name="T40" fmla="*/ 676 w 847"/>
              <a:gd name="T41" fmla="*/ 543 h 903"/>
              <a:gd name="T42" fmla="*/ 808 w 847"/>
              <a:gd name="T43" fmla="*/ 737 h 903"/>
              <a:gd name="T44" fmla="*/ 284 w 847"/>
              <a:gd name="T45" fmla="*/ 736 h 903"/>
              <a:gd name="T46" fmla="*/ 485 w 847"/>
              <a:gd name="T47" fmla="*/ 536 h 903"/>
              <a:gd name="T48" fmla="*/ 526 w 847"/>
              <a:gd name="T49" fmla="*/ 505 h 903"/>
              <a:gd name="T50" fmla="*/ 732 w 847"/>
              <a:gd name="T51" fmla="*/ 306 h 903"/>
              <a:gd name="T52" fmla="*/ 740 w 847"/>
              <a:gd name="T53" fmla="*/ 494 h 903"/>
              <a:gd name="T54" fmla="*/ 772 w 847"/>
              <a:gd name="T55" fmla="*/ 505 h 903"/>
              <a:gd name="T56" fmla="*/ 772 w 847"/>
              <a:gd name="T57" fmla="*/ 208 h 903"/>
              <a:gd name="T58" fmla="*/ 40 w 847"/>
              <a:gd name="T59" fmla="*/ 167 h 903"/>
              <a:gd name="T60" fmla="*/ 0 w 847"/>
              <a:gd name="T61" fmla="*/ 314 h 903"/>
              <a:gd name="T62" fmla="*/ 0 w 847"/>
              <a:gd name="T63" fmla="*/ 536 h 903"/>
              <a:gd name="T64" fmla="*/ 0 w 847"/>
              <a:gd name="T65" fmla="*/ 751 h 903"/>
              <a:gd name="T66" fmla="*/ 427 w 847"/>
              <a:gd name="T67" fmla="*/ 791 h 903"/>
              <a:gd name="T68" fmla="*/ 32 w 847"/>
              <a:gd name="T69" fmla="*/ 314 h 903"/>
              <a:gd name="T70" fmla="*/ 40 w 847"/>
              <a:gd name="T71" fmla="*/ 306 h 903"/>
              <a:gd name="T72" fmla="*/ 252 w 847"/>
              <a:gd name="T73" fmla="*/ 505 h 903"/>
              <a:gd name="T74" fmla="*/ 32 w 847"/>
              <a:gd name="T75" fmla="*/ 314 h 903"/>
              <a:gd name="T76" fmla="*/ 252 w 847"/>
              <a:gd name="T77" fmla="*/ 536 h 903"/>
              <a:gd name="T78" fmla="*/ 40 w 847"/>
              <a:gd name="T79" fmla="*/ 736 h 903"/>
              <a:gd name="T80" fmla="*/ 32 w 847"/>
              <a:gd name="T81" fmla="*/ 536 h 903"/>
              <a:gd name="T82" fmla="*/ 284 w 847"/>
              <a:gd name="T83" fmla="*/ 505 h 903"/>
              <a:gd name="T84" fmla="*/ 284 w 847"/>
              <a:gd name="T85" fmla="*/ 306 h 903"/>
              <a:gd name="T86" fmla="*/ 495 w 847"/>
              <a:gd name="T87" fmla="*/ 505 h 903"/>
              <a:gd name="T88" fmla="*/ 511 w 847"/>
              <a:gd name="T89" fmla="*/ 207 h 903"/>
              <a:gd name="T90" fmla="*/ 538 w 847"/>
              <a:gd name="T91" fmla="*/ 235 h 903"/>
              <a:gd name="T92" fmla="*/ 483 w 847"/>
              <a:gd name="T93" fmla="*/ 235 h 903"/>
              <a:gd name="T94" fmla="*/ 268 w 847"/>
              <a:gd name="T95" fmla="*/ 207 h 903"/>
              <a:gd name="T96" fmla="*/ 295 w 847"/>
              <a:gd name="T97" fmla="*/ 235 h 903"/>
              <a:gd name="T98" fmla="*/ 241 w 847"/>
              <a:gd name="T99" fmla="*/ 235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47" h="903">
                <a:moveTo>
                  <a:pt x="217" y="100"/>
                </a:moveTo>
                <a:cubicBezTo>
                  <a:pt x="217" y="121"/>
                  <a:pt x="234" y="138"/>
                  <a:pt x="255" y="138"/>
                </a:cubicBezTo>
                <a:lnTo>
                  <a:pt x="517" y="138"/>
                </a:lnTo>
                <a:cubicBezTo>
                  <a:pt x="538" y="138"/>
                  <a:pt x="555" y="121"/>
                  <a:pt x="555" y="100"/>
                </a:cubicBezTo>
                <a:cubicBezTo>
                  <a:pt x="555" y="79"/>
                  <a:pt x="538" y="61"/>
                  <a:pt x="517" y="61"/>
                </a:cubicBezTo>
                <a:lnTo>
                  <a:pt x="448" y="61"/>
                </a:lnTo>
                <a:cubicBezTo>
                  <a:pt x="448" y="27"/>
                  <a:pt x="420" y="0"/>
                  <a:pt x="386" y="0"/>
                </a:cubicBezTo>
                <a:cubicBezTo>
                  <a:pt x="352" y="0"/>
                  <a:pt x="324" y="27"/>
                  <a:pt x="324" y="61"/>
                </a:cubicBezTo>
                <a:lnTo>
                  <a:pt x="255" y="61"/>
                </a:lnTo>
                <a:cubicBezTo>
                  <a:pt x="234" y="61"/>
                  <a:pt x="217" y="79"/>
                  <a:pt x="217" y="100"/>
                </a:cubicBezTo>
                <a:close/>
                <a:moveTo>
                  <a:pt x="686" y="777"/>
                </a:moveTo>
                <a:cubicBezTo>
                  <a:pt x="689" y="780"/>
                  <a:pt x="693" y="782"/>
                  <a:pt x="697" y="782"/>
                </a:cubicBezTo>
                <a:cubicBezTo>
                  <a:pt x="702" y="782"/>
                  <a:pt x="706" y="780"/>
                  <a:pt x="709" y="777"/>
                </a:cubicBezTo>
                <a:cubicBezTo>
                  <a:pt x="715" y="771"/>
                  <a:pt x="715" y="761"/>
                  <a:pt x="709" y="755"/>
                </a:cubicBezTo>
                <a:lnTo>
                  <a:pt x="660" y="706"/>
                </a:lnTo>
                <a:lnTo>
                  <a:pt x="660" y="586"/>
                </a:lnTo>
                <a:cubicBezTo>
                  <a:pt x="660" y="577"/>
                  <a:pt x="653" y="570"/>
                  <a:pt x="644" y="570"/>
                </a:cubicBezTo>
                <a:cubicBezTo>
                  <a:pt x="636" y="570"/>
                  <a:pt x="629" y="577"/>
                  <a:pt x="629" y="586"/>
                </a:cubicBezTo>
                <a:lnTo>
                  <a:pt x="629" y="713"/>
                </a:lnTo>
                <a:cubicBezTo>
                  <a:pt x="629" y="714"/>
                  <a:pt x="629" y="715"/>
                  <a:pt x="629" y="716"/>
                </a:cubicBezTo>
                <a:cubicBezTo>
                  <a:pt x="629" y="716"/>
                  <a:pt x="629" y="717"/>
                  <a:pt x="629" y="717"/>
                </a:cubicBezTo>
                <a:cubicBezTo>
                  <a:pt x="629" y="718"/>
                  <a:pt x="630" y="718"/>
                  <a:pt x="630" y="719"/>
                </a:cubicBezTo>
                <a:cubicBezTo>
                  <a:pt x="630" y="719"/>
                  <a:pt x="630" y="720"/>
                  <a:pt x="631" y="720"/>
                </a:cubicBezTo>
                <a:cubicBezTo>
                  <a:pt x="631" y="721"/>
                  <a:pt x="631" y="721"/>
                  <a:pt x="631" y="722"/>
                </a:cubicBezTo>
                <a:cubicBezTo>
                  <a:pt x="632" y="722"/>
                  <a:pt x="632" y="723"/>
                  <a:pt x="633" y="724"/>
                </a:cubicBezTo>
                <a:cubicBezTo>
                  <a:pt x="633" y="724"/>
                  <a:pt x="633" y="724"/>
                  <a:pt x="633" y="724"/>
                </a:cubicBezTo>
                <a:lnTo>
                  <a:pt x="686" y="777"/>
                </a:lnTo>
                <a:close/>
                <a:moveTo>
                  <a:pt x="807" y="596"/>
                </a:moveTo>
                <a:cubicBezTo>
                  <a:pt x="777" y="552"/>
                  <a:pt x="733" y="523"/>
                  <a:pt x="681" y="513"/>
                </a:cubicBezTo>
                <a:cubicBezTo>
                  <a:pt x="669" y="511"/>
                  <a:pt x="657" y="510"/>
                  <a:pt x="644" y="510"/>
                </a:cubicBezTo>
                <a:cubicBezTo>
                  <a:pt x="550" y="510"/>
                  <a:pt x="469" y="577"/>
                  <a:pt x="451" y="669"/>
                </a:cubicBezTo>
                <a:cubicBezTo>
                  <a:pt x="431" y="776"/>
                  <a:pt x="501" y="879"/>
                  <a:pt x="607" y="899"/>
                </a:cubicBezTo>
                <a:cubicBezTo>
                  <a:pt x="620" y="902"/>
                  <a:pt x="632" y="903"/>
                  <a:pt x="645" y="903"/>
                </a:cubicBezTo>
                <a:cubicBezTo>
                  <a:pt x="739" y="903"/>
                  <a:pt x="820" y="836"/>
                  <a:pt x="837" y="743"/>
                </a:cubicBezTo>
                <a:cubicBezTo>
                  <a:pt x="847" y="692"/>
                  <a:pt x="836" y="639"/>
                  <a:pt x="807" y="596"/>
                </a:cubicBezTo>
                <a:close/>
                <a:moveTo>
                  <a:pt x="808" y="737"/>
                </a:moveTo>
                <a:lnTo>
                  <a:pt x="808" y="737"/>
                </a:lnTo>
                <a:cubicBezTo>
                  <a:pt x="793" y="816"/>
                  <a:pt x="724" y="872"/>
                  <a:pt x="645" y="872"/>
                </a:cubicBezTo>
                <a:cubicBezTo>
                  <a:pt x="634" y="872"/>
                  <a:pt x="624" y="871"/>
                  <a:pt x="613" y="869"/>
                </a:cubicBezTo>
                <a:cubicBezTo>
                  <a:pt x="523" y="852"/>
                  <a:pt x="464" y="765"/>
                  <a:pt x="481" y="675"/>
                </a:cubicBezTo>
                <a:cubicBezTo>
                  <a:pt x="496" y="597"/>
                  <a:pt x="565" y="540"/>
                  <a:pt x="644" y="540"/>
                </a:cubicBezTo>
                <a:cubicBezTo>
                  <a:pt x="655" y="540"/>
                  <a:pt x="665" y="541"/>
                  <a:pt x="676" y="543"/>
                </a:cubicBezTo>
                <a:cubicBezTo>
                  <a:pt x="719" y="551"/>
                  <a:pt x="757" y="576"/>
                  <a:pt x="782" y="613"/>
                </a:cubicBezTo>
                <a:cubicBezTo>
                  <a:pt x="807" y="650"/>
                  <a:pt x="816" y="694"/>
                  <a:pt x="808" y="737"/>
                </a:cubicBezTo>
                <a:close/>
                <a:moveTo>
                  <a:pt x="413" y="736"/>
                </a:moveTo>
                <a:lnTo>
                  <a:pt x="284" y="736"/>
                </a:lnTo>
                <a:lnTo>
                  <a:pt x="284" y="536"/>
                </a:lnTo>
                <a:lnTo>
                  <a:pt x="485" y="536"/>
                </a:lnTo>
                <a:cubicBezTo>
                  <a:pt x="497" y="524"/>
                  <a:pt x="512" y="514"/>
                  <a:pt x="527" y="505"/>
                </a:cubicBezTo>
                <a:lnTo>
                  <a:pt x="526" y="505"/>
                </a:lnTo>
                <a:lnTo>
                  <a:pt x="526" y="306"/>
                </a:lnTo>
                <a:lnTo>
                  <a:pt x="732" y="306"/>
                </a:lnTo>
                <a:cubicBezTo>
                  <a:pt x="736" y="306"/>
                  <a:pt x="740" y="309"/>
                  <a:pt x="740" y="314"/>
                </a:cubicBezTo>
                <a:lnTo>
                  <a:pt x="740" y="494"/>
                </a:lnTo>
                <a:cubicBezTo>
                  <a:pt x="751" y="499"/>
                  <a:pt x="762" y="505"/>
                  <a:pt x="772" y="511"/>
                </a:cubicBezTo>
                <a:lnTo>
                  <a:pt x="772" y="505"/>
                </a:lnTo>
                <a:lnTo>
                  <a:pt x="772" y="314"/>
                </a:lnTo>
                <a:lnTo>
                  <a:pt x="772" y="208"/>
                </a:lnTo>
                <a:cubicBezTo>
                  <a:pt x="772" y="185"/>
                  <a:pt x="754" y="167"/>
                  <a:pt x="732" y="167"/>
                </a:cubicBezTo>
                <a:lnTo>
                  <a:pt x="40" y="167"/>
                </a:lnTo>
                <a:cubicBezTo>
                  <a:pt x="18" y="167"/>
                  <a:pt x="0" y="185"/>
                  <a:pt x="0" y="208"/>
                </a:cubicBezTo>
                <a:lnTo>
                  <a:pt x="0" y="314"/>
                </a:lnTo>
                <a:lnTo>
                  <a:pt x="0" y="505"/>
                </a:lnTo>
                <a:lnTo>
                  <a:pt x="0" y="536"/>
                </a:lnTo>
                <a:lnTo>
                  <a:pt x="0" y="727"/>
                </a:lnTo>
                <a:lnTo>
                  <a:pt x="0" y="751"/>
                </a:lnTo>
                <a:cubicBezTo>
                  <a:pt x="0" y="773"/>
                  <a:pt x="18" y="791"/>
                  <a:pt x="40" y="791"/>
                </a:cubicBezTo>
                <a:lnTo>
                  <a:pt x="427" y="791"/>
                </a:lnTo>
                <a:cubicBezTo>
                  <a:pt x="420" y="773"/>
                  <a:pt x="415" y="755"/>
                  <a:pt x="413" y="736"/>
                </a:cubicBezTo>
                <a:close/>
                <a:moveTo>
                  <a:pt x="32" y="314"/>
                </a:moveTo>
                <a:lnTo>
                  <a:pt x="32" y="314"/>
                </a:lnTo>
                <a:cubicBezTo>
                  <a:pt x="32" y="309"/>
                  <a:pt x="36" y="306"/>
                  <a:pt x="40" y="306"/>
                </a:cubicBezTo>
                <a:lnTo>
                  <a:pt x="252" y="306"/>
                </a:lnTo>
                <a:lnTo>
                  <a:pt x="252" y="505"/>
                </a:lnTo>
                <a:lnTo>
                  <a:pt x="32" y="505"/>
                </a:lnTo>
                <a:lnTo>
                  <a:pt x="32" y="314"/>
                </a:lnTo>
                <a:close/>
                <a:moveTo>
                  <a:pt x="252" y="536"/>
                </a:moveTo>
                <a:lnTo>
                  <a:pt x="252" y="536"/>
                </a:lnTo>
                <a:lnTo>
                  <a:pt x="252" y="736"/>
                </a:lnTo>
                <a:lnTo>
                  <a:pt x="40" y="736"/>
                </a:lnTo>
                <a:cubicBezTo>
                  <a:pt x="36" y="736"/>
                  <a:pt x="32" y="732"/>
                  <a:pt x="32" y="727"/>
                </a:cubicBezTo>
                <a:lnTo>
                  <a:pt x="32" y="536"/>
                </a:lnTo>
                <a:lnTo>
                  <a:pt x="252" y="536"/>
                </a:lnTo>
                <a:close/>
                <a:moveTo>
                  <a:pt x="284" y="505"/>
                </a:moveTo>
                <a:lnTo>
                  <a:pt x="284" y="505"/>
                </a:lnTo>
                <a:lnTo>
                  <a:pt x="284" y="306"/>
                </a:lnTo>
                <a:lnTo>
                  <a:pt x="495" y="306"/>
                </a:lnTo>
                <a:lnTo>
                  <a:pt x="495" y="505"/>
                </a:lnTo>
                <a:lnTo>
                  <a:pt x="284" y="505"/>
                </a:lnTo>
                <a:close/>
                <a:moveTo>
                  <a:pt x="511" y="207"/>
                </a:moveTo>
                <a:lnTo>
                  <a:pt x="511" y="207"/>
                </a:lnTo>
                <a:cubicBezTo>
                  <a:pt x="526" y="207"/>
                  <a:pt x="538" y="219"/>
                  <a:pt x="538" y="235"/>
                </a:cubicBezTo>
                <a:cubicBezTo>
                  <a:pt x="538" y="250"/>
                  <a:pt x="526" y="262"/>
                  <a:pt x="511" y="262"/>
                </a:cubicBezTo>
                <a:cubicBezTo>
                  <a:pt x="496" y="262"/>
                  <a:pt x="483" y="250"/>
                  <a:pt x="483" y="235"/>
                </a:cubicBezTo>
                <a:cubicBezTo>
                  <a:pt x="483" y="219"/>
                  <a:pt x="496" y="207"/>
                  <a:pt x="511" y="207"/>
                </a:cubicBezTo>
                <a:close/>
                <a:moveTo>
                  <a:pt x="268" y="207"/>
                </a:moveTo>
                <a:lnTo>
                  <a:pt x="268" y="207"/>
                </a:lnTo>
                <a:cubicBezTo>
                  <a:pt x="283" y="207"/>
                  <a:pt x="295" y="219"/>
                  <a:pt x="295" y="235"/>
                </a:cubicBezTo>
                <a:cubicBezTo>
                  <a:pt x="295" y="250"/>
                  <a:pt x="283" y="262"/>
                  <a:pt x="268" y="262"/>
                </a:cubicBezTo>
                <a:cubicBezTo>
                  <a:pt x="253" y="262"/>
                  <a:pt x="241" y="250"/>
                  <a:pt x="241" y="235"/>
                </a:cubicBezTo>
                <a:cubicBezTo>
                  <a:pt x="241" y="219"/>
                  <a:pt x="253" y="207"/>
                  <a:pt x="268" y="20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68553" tIns="34277" rIns="68553" bIns="34277" numCol="1" anchor="t" anchorCtr="0" compatLnSpc="1"/>
          <a:lstStyle/>
          <a:p>
            <a:pPr algn="ctr"/>
            <a:endParaRPr lang="zh-CN" altLang="en-US">
              <a:ea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Oval 2"/>
          <p:cNvSpPr>
            <a:spLocks noChangeArrowheads="1"/>
          </p:cNvSpPr>
          <p:nvPr/>
        </p:nvSpPr>
        <p:spPr bwMode="auto">
          <a:xfrm>
            <a:off x="1450975" y="1851025"/>
            <a:ext cx="974725" cy="976313"/>
          </a:xfrm>
          <a:prstGeom prst="ellipse">
            <a:avLst/>
          </a:pr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507" name="Freeform 3"/>
          <p:cNvSpPr/>
          <p:nvPr/>
        </p:nvSpPr>
        <p:spPr bwMode="auto">
          <a:xfrm>
            <a:off x="1944688" y="1644650"/>
            <a:ext cx="688975" cy="693738"/>
          </a:xfrm>
          <a:custGeom>
            <a:avLst/>
            <a:gdLst>
              <a:gd name="T0" fmla="*/ 184 w 184"/>
              <a:gd name="T1" fmla="*/ 185 h 185"/>
              <a:gd name="T2" fmla="*/ 0 w 184"/>
              <a:gd name="T3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4" h="185">
                <a:moveTo>
                  <a:pt x="184" y="185"/>
                </a:moveTo>
                <a:cubicBezTo>
                  <a:pt x="184" y="83"/>
                  <a:pt x="102" y="0"/>
                  <a:pt x="0" y="0"/>
                </a:cubicBezTo>
              </a:path>
            </a:pathLst>
          </a:custGeom>
          <a:noFill/>
          <a:ln w="6350" cap="flat" cmpd="sng">
            <a:solidFill>
              <a:srgbClr val="A2897B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08" name="Oval 4"/>
          <p:cNvSpPr>
            <a:spLocks noChangeArrowheads="1"/>
          </p:cNvSpPr>
          <p:nvPr/>
        </p:nvSpPr>
        <p:spPr bwMode="auto">
          <a:xfrm>
            <a:off x="5003800" y="1851025"/>
            <a:ext cx="971550" cy="976313"/>
          </a:xfrm>
          <a:prstGeom prst="ellipse">
            <a:avLst/>
          </a:pr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509" name="Freeform 5"/>
          <p:cNvSpPr/>
          <p:nvPr/>
        </p:nvSpPr>
        <p:spPr bwMode="auto">
          <a:xfrm>
            <a:off x="5499100" y="1644650"/>
            <a:ext cx="688975" cy="693738"/>
          </a:xfrm>
          <a:custGeom>
            <a:avLst/>
            <a:gdLst>
              <a:gd name="T0" fmla="*/ 184 w 184"/>
              <a:gd name="T1" fmla="*/ 185 h 185"/>
              <a:gd name="T2" fmla="*/ 0 w 184"/>
              <a:gd name="T3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4" h="185">
                <a:moveTo>
                  <a:pt x="184" y="185"/>
                </a:moveTo>
                <a:cubicBezTo>
                  <a:pt x="184" y="83"/>
                  <a:pt x="101" y="0"/>
                  <a:pt x="0" y="0"/>
                </a:cubicBezTo>
              </a:path>
            </a:pathLst>
          </a:custGeom>
          <a:noFill/>
          <a:ln w="6350" cap="flat" cmpd="sng">
            <a:solidFill>
              <a:srgbClr val="A2897B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10" name="Oval 6"/>
          <p:cNvSpPr>
            <a:spLocks noChangeArrowheads="1"/>
          </p:cNvSpPr>
          <p:nvPr/>
        </p:nvSpPr>
        <p:spPr bwMode="auto">
          <a:xfrm>
            <a:off x="3165475" y="2882900"/>
            <a:ext cx="974725" cy="974725"/>
          </a:xfrm>
          <a:prstGeom prst="ellipse">
            <a:avLst/>
          </a:pr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511" name="Freeform 7"/>
          <p:cNvSpPr/>
          <p:nvPr/>
        </p:nvSpPr>
        <p:spPr bwMode="auto">
          <a:xfrm>
            <a:off x="3659188" y="3370263"/>
            <a:ext cx="693737" cy="693737"/>
          </a:xfrm>
          <a:custGeom>
            <a:avLst/>
            <a:gdLst>
              <a:gd name="T0" fmla="*/ 0 w 185"/>
              <a:gd name="T1" fmla="*/ 185 h 185"/>
              <a:gd name="T2" fmla="*/ 185 w 185"/>
              <a:gd name="T3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5" h="185">
                <a:moveTo>
                  <a:pt x="0" y="185"/>
                </a:moveTo>
                <a:cubicBezTo>
                  <a:pt x="102" y="185"/>
                  <a:pt x="185" y="102"/>
                  <a:pt x="185" y="0"/>
                </a:cubicBezTo>
              </a:path>
            </a:pathLst>
          </a:custGeom>
          <a:noFill/>
          <a:ln w="6350" cap="flat" cmpd="sng">
            <a:solidFill>
              <a:srgbClr val="A2897B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12" name="Oval 8"/>
          <p:cNvSpPr>
            <a:spLocks noChangeArrowheads="1"/>
          </p:cNvSpPr>
          <p:nvPr/>
        </p:nvSpPr>
        <p:spPr bwMode="auto">
          <a:xfrm>
            <a:off x="6778625" y="2882900"/>
            <a:ext cx="976313" cy="974725"/>
          </a:xfrm>
          <a:prstGeom prst="ellipse">
            <a:avLst/>
          </a:pr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513" name="Freeform 9"/>
          <p:cNvSpPr/>
          <p:nvPr/>
        </p:nvSpPr>
        <p:spPr bwMode="auto">
          <a:xfrm>
            <a:off x="7265988" y="3370263"/>
            <a:ext cx="690562" cy="693737"/>
          </a:xfrm>
          <a:custGeom>
            <a:avLst/>
            <a:gdLst>
              <a:gd name="T0" fmla="*/ 0 w 184"/>
              <a:gd name="T1" fmla="*/ 185 h 185"/>
              <a:gd name="T2" fmla="*/ 184 w 184"/>
              <a:gd name="T3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4" h="185">
                <a:moveTo>
                  <a:pt x="0" y="185"/>
                </a:moveTo>
                <a:cubicBezTo>
                  <a:pt x="102" y="185"/>
                  <a:pt x="184" y="102"/>
                  <a:pt x="184" y="0"/>
                </a:cubicBezTo>
              </a:path>
            </a:pathLst>
          </a:custGeom>
          <a:noFill/>
          <a:ln w="6350" cap="flat" cmpd="sng">
            <a:solidFill>
              <a:srgbClr val="A2897B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14" name="Freeform 10"/>
          <p:cNvSpPr>
            <a:spLocks noEditPoints="1"/>
          </p:cNvSpPr>
          <p:nvPr/>
        </p:nvSpPr>
        <p:spPr bwMode="auto">
          <a:xfrm>
            <a:off x="7078663" y="3182938"/>
            <a:ext cx="376237" cy="374650"/>
          </a:xfrm>
          <a:custGeom>
            <a:avLst/>
            <a:gdLst>
              <a:gd name="T0" fmla="*/ 100 w 100"/>
              <a:gd name="T1" fmla="*/ 56 h 100"/>
              <a:gd name="T2" fmla="*/ 44 w 100"/>
              <a:gd name="T3" fmla="*/ 0 h 100"/>
              <a:gd name="T4" fmla="*/ 40 w 100"/>
              <a:gd name="T5" fmla="*/ 0 h 100"/>
              <a:gd name="T6" fmla="*/ 40 w 100"/>
              <a:gd name="T7" fmla="*/ 11 h 100"/>
              <a:gd name="T8" fmla="*/ 0 w 100"/>
              <a:gd name="T9" fmla="*/ 56 h 100"/>
              <a:gd name="T10" fmla="*/ 44 w 100"/>
              <a:gd name="T11" fmla="*/ 100 h 100"/>
              <a:gd name="T12" fmla="*/ 69 w 100"/>
              <a:gd name="T13" fmla="*/ 93 h 100"/>
              <a:gd name="T14" fmla="*/ 89 w 100"/>
              <a:gd name="T15" fmla="*/ 60 h 100"/>
              <a:gd name="T16" fmla="*/ 100 w 100"/>
              <a:gd name="T17" fmla="*/ 60 h 100"/>
              <a:gd name="T18" fmla="*/ 100 w 100"/>
              <a:gd name="T19" fmla="*/ 56 h 100"/>
              <a:gd name="T20" fmla="*/ 64 w 100"/>
              <a:gd name="T21" fmla="*/ 86 h 100"/>
              <a:gd name="T22" fmla="*/ 44 w 100"/>
              <a:gd name="T23" fmla="*/ 92 h 100"/>
              <a:gd name="T24" fmla="*/ 8 w 100"/>
              <a:gd name="T25" fmla="*/ 56 h 100"/>
              <a:gd name="T26" fmla="*/ 40 w 100"/>
              <a:gd name="T27" fmla="*/ 20 h 100"/>
              <a:gd name="T28" fmla="*/ 40 w 100"/>
              <a:gd name="T29" fmla="*/ 60 h 100"/>
              <a:gd name="T30" fmla="*/ 80 w 100"/>
              <a:gd name="T31" fmla="*/ 60 h 100"/>
              <a:gd name="T32" fmla="*/ 64 w 100"/>
              <a:gd name="T33" fmla="*/ 86 h 100"/>
              <a:gd name="T34" fmla="*/ 49 w 100"/>
              <a:gd name="T35" fmla="*/ 52 h 100"/>
              <a:gd name="T36" fmla="*/ 49 w 100"/>
              <a:gd name="T37" fmla="*/ 9 h 100"/>
              <a:gd name="T38" fmla="*/ 91 w 100"/>
              <a:gd name="T39" fmla="*/ 52 h 100"/>
              <a:gd name="T40" fmla="*/ 49 w 100"/>
              <a:gd name="T41" fmla="*/ 52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0" h="100">
                <a:moveTo>
                  <a:pt x="100" y="56"/>
                </a:moveTo>
                <a:cubicBezTo>
                  <a:pt x="100" y="25"/>
                  <a:pt x="75" y="0"/>
                  <a:pt x="44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0" y="11"/>
                  <a:pt x="40" y="11"/>
                  <a:pt x="40" y="11"/>
                </a:cubicBezTo>
                <a:cubicBezTo>
                  <a:pt x="17" y="14"/>
                  <a:pt x="0" y="33"/>
                  <a:pt x="0" y="56"/>
                </a:cubicBezTo>
                <a:cubicBezTo>
                  <a:pt x="0" y="80"/>
                  <a:pt x="20" y="100"/>
                  <a:pt x="44" y="100"/>
                </a:cubicBezTo>
                <a:cubicBezTo>
                  <a:pt x="53" y="100"/>
                  <a:pt x="62" y="98"/>
                  <a:pt x="69" y="93"/>
                </a:cubicBezTo>
                <a:cubicBezTo>
                  <a:pt x="80" y="85"/>
                  <a:pt x="87" y="73"/>
                  <a:pt x="89" y="60"/>
                </a:cubicBezTo>
                <a:cubicBezTo>
                  <a:pt x="100" y="60"/>
                  <a:pt x="100" y="60"/>
                  <a:pt x="100" y="60"/>
                </a:cubicBezTo>
                <a:lnTo>
                  <a:pt x="100" y="56"/>
                </a:lnTo>
                <a:close/>
                <a:moveTo>
                  <a:pt x="64" y="86"/>
                </a:moveTo>
                <a:cubicBezTo>
                  <a:pt x="59" y="90"/>
                  <a:pt x="52" y="92"/>
                  <a:pt x="44" y="92"/>
                </a:cubicBezTo>
                <a:cubicBezTo>
                  <a:pt x="25" y="92"/>
                  <a:pt x="8" y="76"/>
                  <a:pt x="8" y="56"/>
                </a:cubicBezTo>
                <a:cubicBezTo>
                  <a:pt x="8" y="37"/>
                  <a:pt x="22" y="22"/>
                  <a:pt x="40" y="20"/>
                </a:cubicBezTo>
                <a:cubicBezTo>
                  <a:pt x="40" y="60"/>
                  <a:pt x="40" y="60"/>
                  <a:pt x="40" y="60"/>
                </a:cubicBezTo>
                <a:cubicBezTo>
                  <a:pt x="80" y="60"/>
                  <a:pt x="80" y="60"/>
                  <a:pt x="80" y="60"/>
                </a:cubicBezTo>
                <a:cubicBezTo>
                  <a:pt x="79" y="70"/>
                  <a:pt x="73" y="80"/>
                  <a:pt x="64" y="86"/>
                </a:cubicBezTo>
                <a:moveTo>
                  <a:pt x="49" y="52"/>
                </a:moveTo>
                <a:cubicBezTo>
                  <a:pt x="49" y="9"/>
                  <a:pt x="49" y="9"/>
                  <a:pt x="49" y="9"/>
                </a:cubicBezTo>
                <a:cubicBezTo>
                  <a:pt x="71" y="11"/>
                  <a:pt x="89" y="29"/>
                  <a:pt x="91" y="52"/>
                </a:cubicBezTo>
                <a:lnTo>
                  <a:pt x="49" y="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1515" name="Group 11"/>
          <p:cNvGrpSpPr/>
          <p:nvPr/>
        </p:nvGrpSpPr>
        <p:grpSpPr bwMode="auto">
          <a:xfrm>
            <a:off x="3471863" y="3205163"/>
            <a:ext cx="374650" cy="330200"/>
            <a:chOff x="0" y="0"/>
            <a:chExt cx="236" cy="208"/>
          </a:xfrm>
        </p:grpSpPr>
        <p:sp>
          <p:nvSpPr>
            <p:cNvPr id="21516" name="Freeform 12"/>
            <p:cNvSpPr>
              <a:spLocks noEditPoints="1"/>
            </p:cNvSpPr>
            <p:nvPr/>
          </p:nvSpPr>
          <p:spPr bwMode="auto">
            <a:xfrm>
              <a:off x="0" y="45"/>
              <a:ext cx="193" cy="163"/>
            </a:xfrm>
            <a:custGeom>
              <a:avLst/>
              <a:gdLst>
                <a:gd name="T0" fmla="*/ 77 w 82"/>
                <a:gd name="T1" fmla="*/ 0 h 69"/>
                <a:gd name="T2" fmla="*/ 4 w 82"/>
                <a:gd name="T3" fmla="*/ 0 h 69"/>
                <a:gd name="T4" fmla="*/ 0 w 82"/>
                <a:gd name="T5" fmla="*/ 4 h 69"/>
                <a:gd name="T6" fmla="*/ 0 w 82"/>
                <a:gd name="T7" fmla="*/ 65 h 69"/>
                <a:gd name="T8" fmla="*/ 4 w 82"/>
                <a:gd name="T9" fmla="*/ 69 h 69"/>
                <a:gd name="T10" fmla="*/ 77 w 82"/>
                <a:gd name="T11" fmla="*/ 69 h 69"/>
                <a:gd name="T12" fmla="*/ 82 w 82"/>
                <a:gd name="T13" fmla="*/ 65 h 69"/>
                <a:gd name="T14" fmla="*/ 82 w 82"/>
                <a:gd name="T15" fmla="*/ 40 h 69"/>
                <a:gd name="T16" fmla="*/ 82 w 82"/>
                <a:gd name="T17" fmla="*/ 29 h 69"/>
                <a:gd name="T18" fmla="*/ 82 w 82"/>
                <a:gd name="T19" fmla="*/ 4 h 69"/>
                <a:gd name="T20" fmla="*/ 77 w 82"/>
                <a:gd name="T21" fmla="*/ 0 h 69"/>
                <a:gd name="T22" fmla="*/ 9 w 82"/>
                <a:gd name="T23" fmla="*/ 61 h 69"/>
                <a:gd name="T24" fmla="*/ 9 w 82"/>
                <a:gd name="T25" fmla="*/ 9 h 69"/>
                <a:gd name="T26" fmla="*/ 73 w 82"/>
                <a:gd name="T27" fmla="*/ 9 h 69"/>
                <a:gd name="T28" fmla="*/ 73 w 82"/>
                <a:gd name="T29" fmla="*/ 25 h 69"/>
                <a:gd name="T30" fmla="*/ 64 w 82"/>
                <a:gd name="T31" fmla="*/ 25 h 69"/>
                <a:gd name="T32" fmla="*/ 55 w 82"/>
                <a:gd name="T33" fmla="*/ 35 h 69"/>
                <a:gd name="T34" fmla="*/ 64 w 82"/>
                <a:gd name="T35" fmla="*/ 44 h 69"/>
                <a:gd name="T36" fmla="*/ 73 w 82"/>
                <a:gd name="T37" fmla="*/ 44 h 69"/>
                <a:gd name="T38" fmla="*/ 73 w 82"/>
                <a:gd name="T39" fmla="*/ 61 h 69"/>
                <a:gd name="T40" fmla="*/ 9 w 82"/>
                <a:gd name="T41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2" h="69">
                  <a:moveTo>
                    <a:pt x="7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67"/>
                    <a:pt x="2" y="69"/>
                    <a:pt x="4" y="69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80" y="69"/>
                    <a:pt x="82" y="67"/>
                    <a:pt x="82" y="65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2" y="2"/>
                    <a:pt x="80" y="0"/>
                    <a:pt x="77" y="0"/>
                  </a:cubicBezTo>
                  <a:moveTo>
                    <a:pt x="9" y="61"/>
                  </a:moveTo>
                  <a:cubicBezTo>
                    <a:pt x="9" y="9"/>
                    <a:pt x="9" y="9"/>
                    <a:pt x="9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59" y="25"/>
                    <a:pt x="55" y="29"/>
                    <a:pt x="55" y="35"/>
                  </a:cubicBezTo>
                  <a:cubicBezTo>
                    <a:pt x="55" y="40"/>
                    <a:pt x="59" y="44"/>
                    <a:pt x="64" y="44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61"/>
                    <a:pt x="73" y="61"/>
                    <a:pt x="73" y="61"/>
                  </a:cubicBezTo>
                  <a:lnTo>
                    <a:pt x="9" y="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17" name="Freeform 13"/>
            <p:cNvSpPr/>
            <p:nvPr/>
          </p:nvSpPr>
          <p:spPr bwMode="auto">
            <a:xfrm>
              <a:off x="44" y="0"/>
              <a:ext cx="192" cy="165"/>
            </a:xfrm>
            <a:custGeom>
              <a:avLst/>
              <a:gdLst>
                <a:gd name="T0" fmla="*/ 77 w 81"/>
                <a:gd name="T1" fmla="*/ 0 h 70"/>
                <a:gd name="T2" fmla="*/ 4 w 81"/>
                <a:gd name="T3" fmla="*/ 0 h 70"/>
                <a:gd name="T4" fmla="*/ 0 w 81"/>
                <a:gd name="T5" fmla="*/ 4 h 70"/>
                <a:gd name="T6" fmla="*/ 4 w 81"/>
                <a:gd name="T7" fmla="*/ 9 h 70"/>
                <a:gd name="T8" fmla="*/ 73 w 81"/>
                <a:gd name="T9" fmla="*/ 9 h 70"/>
                <a:gd name="T10" fmla="*/ 73 w 81"/>
                <a:gd name="T11" fmla="*/ 65 h 70"/>
                <a:gd name="T12" fmla="*/ 77 w 81"/>
                <a:gd name="T13" fmla="*/ 70 h 70"/>
                <a:gd name="T14" fmla="*/ 81 w 81"/>
                <a:gd name="T15" fmla="*/ 65 h 70"/>
                <a:gd name="T16" fmla="*/ 81 w 81"/>
                <a:gd name="T17" fmla="*/ 4 h 70"/>
                <a:gd name="T18" fmla="*/ 77 w 81"/>
                <a:gd name="T1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70">
                  <a:moveTo>
                    <a:pt x="7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65"/>
                    <a:pt x="73" y="65"/>
                    <a:pt x="73" y="65"/>
                  </a:cubicBezTo>
                  <a:cubicBezTo>
                    <a:pt x="73" y="68"/>
                    <a:pt x="75" y="70"/>
                    <a:pt x="77" y="70"/>
                  </a:cubicBezTo>
                  <a:cubicBezTo>
                    <a:pt x="79" y="70"/>
                    <a:pt x="81" y="68"/>
                    <a:pt x="81" y="65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1518" name="Group 14"/>
          <p:cNvGrpSpPr/>
          <p:nvPr/>
        </p:nvGrpSpPr>
        <p:grpSpPr bwMode="auto">
          <a:xfrm>
            <a:off x="5307013" y="2151063"/>
            <a:ext cx="379412" cy="376237"/>
            <a:chOff x="0" y="0"/>
            <a:chExt cx="239" cy="237"/>
          </a:xfrm>
        </p:grpSpPr>
        <p:sp>
          <p:nvSpPr>
            <p:cNvPr id="21519" name="Freeform 15"/>
            <p:cNvSpPr/>
            <p:nvPr/>
          </p:nvSpPr>
          <p:spPr bwMode="auto">
            <a:xfrm>
              <a:off x="0" y="22"/>
              <a:ext cx="217" cy="215"/>
            </a:xfrm>
            <a:custGeom>
              <a:avLst/>
              <a:gdLst>
                <a:gd name="T0" fmla="*/ 87 w 92"/>
                <a:gd name="T1" fmla="*/ 41 h 91"/>
                <a:gd name="T2" fmla="*/ 83 w 92"/>
                <a:gd name="T3" fmla="*/ 45 h 91"/>
                <a:gd name="T4" fmla="*/ 83 w 92"/>
                <a:gd name="T5" fmla="*/ 67 h 91"/>
                <a:gd name="T6" fmla="*/ 73 w 92"/>
                <a:gd name="T7" fmla="*/ 81 h 91"/>
                <a:gd name="T8" fmla="*/ 68 w 92"/>
                <a:gd name="T9" fmla="*/ 82 h 91"/>
                <a:gd name="T10" fmla="*/ 24 w 92"/>
                <a:gd name="T11" fmla="*/ 82 h 91"/>
                <a:gd name="T12" fmla="*/ 9 w 92"/>
                <a:gd name="T13" fmla="*/ 67 h 91"/>
                <a:gd name="T14" fmla="*/ 9 w 92"/>
                <a:gd name="T15" fmla="*/ 24 h 91"/>
                <a:gd name="T16" fmla="*/ 24 w 92"/>
                <a:gd name="T17" fmla="*/ 8 h 91"/>
                <a:gd name="T18" fmla="*/ 46 w 92"/>
                <a:gd name="T19" fmla="*/ 8 h 91"/>
                <a:gd name="T20" fmla="*/ 50 w 92"/>
                <a:gd name="T21" fmla="*/ 4 h 91"/>
                <a:gd name="T22" fmla="*/ 46 w 92"/>
                <a:gd name="T23" fmla="*/ 0 h 91"/>
                <a:gd name="T24" fmla="*/ 24 w 92"/>
                <a:gd name="T25" fmla="*/ 0 h 91"/>
                <a:gd name="T26" fmla="*/ 0 w 92"/>
                <a:gd name="T27" fmla="*/ 24 h 91"/>
                <a:gd name="T28" fmla="*/ 0 w 92"/>
                <a:gd name="T29" fmla="*/ 67 h 91"/>
                <a:gd name="T30" fmla="*/ 24 w 92"/>
                <a:gd name="T31" fmla="*/ 91 h 91"/>
                <a:gd name="T32" fmla="*/ 68 w 92"/>
                <a:gd name="T33" fmla="*/ 91 h 91"/>
                <a:gd name="T34" fmla="*/ 76 w 92"/>
                <a:gd name="T35" fmla="*/ 89 h 91"/>
                <a:gd name="T36" fmla="*/ 92 w 92"/>
                <a:gd name="T37" fmla="*/ 67 h 91"/>
                <a:gd name="T38" fmla="*/ 92 w 92"/>
                <a:gd name="T39" fmla="*/ 45 h 91"/>
                <a:gd name="T40" fmla="*/ 87 w 92"/>
                <a:gd name="T41" fmla="*/ 4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2" h="91">
                  <a:moveTo>
                    <a:pt x="87" y="41"/>
                  </a:moveTo>
                  <a:cubicBezTo>
                    <a:pt x="85" y="41"/>
                    <a:pt x="83" y="43"/>
                    <a:pt x="83" y="45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83" y="73"/>
                    <a:pt x="79" y="79"/>
                    <a:pt x="73" y="81"/>
                  </a:cubicBezTo>
                  <a:cubicBezTo>
                    <a:pt x="71" y="82"/>
                    <a:pt x="70" y="82"/>
                    <a:pt x="68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16" y="82"/>
                    <a:pt x="9" y="75"/>
                    <a:pt x="9" y="67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15"/>
                    <a:pt x="16" y="8"/>
                    <a:pt x="24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8" y="8"/>
                    <a:pt x="50" y="6"/>
                    <a:pt x="50" y="4"/>
                  </a:cubicBezTo>
                  <a:cubicBezTo>
                    <a:pt x="50" y="2"/>
                    <a:pt x="48" y="0"/>
                    <a:pt x="4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0"/>
                    <a:pt x="0" y="24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80"/>
                    <a:pt x="11" y="91"/>
                    <a:pt x="24" y="91"/>
                  </a:cubicBezTo>
                  <a:cubicBezTo>
                    <a:pt x="68" y="91"/>
                    <a:pt x="68" y="91"/>
                    <a:pt x="68" y="91"/>
                  </a:cubicBezTo>
                  <a:cubicBezTo>
                    <a:pt x="71" y="91"/>
                    <a:pt x="74" y="90"/>
                    <a:pt x="76" y="89"/>
                  </a:cubicBezTo>
                  <a:cubicBezTo>
                    <a:pt x="85" y="86"/>
                    <a:pt x="92" y="77"/>
                    <a:pt x="92" y="67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3"/>
                    <a:pt x="90" y="41"/>
                    <a:pt x="87" y="4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0" name="Freeform 16"/>
            <p:cNvSpPr>
              <a:spLocks noEditPoints="1"/>
            </p:cNvSpPr>
            <p:nvPr/>
          </p:nvSpPr>
          <p:spPr bwMode="auto">
            <a:xfrm>
              <a:off x="135" y="0"/>
              <a:ext cx="104" cy="104"/>
            </a:xfrm>
            <a:custGeom>
              <a:avLst/>
              <a:gdLst>
                <a:gd name="T0" fmla="*/ 22 w 44"/>
                <a:gd name="T1" fmla="*/ 0 h 44"/>
                <a:gd name="T2" fmla="*/ 0 w 44"/>
                <a:gd name="T3" fmla="*/ 22 h 44"/>
                <a:gd name="T4" fmla="*/ 22 w 44"/>
                <a:gd name="T5" fmla="*/ 44 h 44"/>
                <a:gd name="T6" fmla="*/ 44 w 44"/>
                <a:gd name="T7" fmla="*/ 22 h 44"/>
                <a:gd name="T8" fmla="*/ 22 w 44"/>
                <a:gd name="T9" fmla="*/ 0 h 44"/>
                <a:gd name="T10" fmla="*/ 22 w 44"/>
                <a:gd name="T11" fmla="*/ 35 h 44"/>
                <a:gd name="T12" fmla="*/ 8 w 44"/>
                <a:gd name="T13" fmla="*/ 22 h 44"/>
                <a:gd name="T14" fmla="*/ 22 w 44"/>
                <a:gd name="T15" fmla="*/ 8 h 44"/>
                <a:gd name="T16" fmla="*/ 35 w 44"/>
                <a:gd name="T17" fmla="*/ 22 h 44"/>
                <a:gd name="T18" fmla="*/ 22 w 44"/>
                <a:gd name="T19" fmla="*/ 3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0"/>
                  </a:moveTo>
                  <a:cubicBezTo>
                    <a:pt x="10" y="0"/>
                    <a:pt x="0" y="9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9"/>
                    <a:pt x="34" y="0"/>
                    <a:pt x="22" y="0"/>
                  </a:cubicBezTo>
                  <a:moveTo>
                    <a:pt x="22" y="35"/>
                  </a:moveTo>
                  <a:cubicBezTo>
                    <a:pt x="14" y="35"/>
                    <a:pt x="8" y="29"/>
                    <a:pt x="8" y="22"/>
                  </a:cubicBezTo>
                  <a:cubicBezTo>
                    <a:pt x="8" y="14"/>
                    <a:pt x="14" y="8"/>
                    <a:pt x="22" y="8"/>
                  </a:cubicBezTo>
                  <a:cubicBezTo>
                    <a:pt x="29" y="8"/>
                    <a:pt x="35" y="14"/>
                    <a:pt x="35" y="22"/>
                  </a:cubicBezTo>
                  <a:cubicBezTo>
                    <a:pt x="35" y="29"/>
                    <a:pt x="29" y="35"/>
                    <a:pt x="22" y="3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1" name="Freeform 17"/>
            <p:cNvSpPr/>
            <p:nvPr/>
          </p:nvSpPr>
          <p:spPr bwMode="auto">
            <a:xfrm>
              <a:off x="80" y="97"/>
              <a:ext cx="57" cy="21"/>
            </a:xfrm>
            <a:custGeom>
              <a:avLst/>
              <a:gdLst>
                <a:gd name="T0" fmla="*/ 0 w 24"/>
                <a:gd name="T1" fmla="*/ 4 h 9"/>
                <a:gd name="T2" fmla="*/ 5 w 24"/>
                <a:gd name="T3" fmla="*/ 9 h 9"/>
                <a:gd name="T4" fmla="*/ 20 w 24"/>
                <a:gd name="T5" fmla="*/ 9 h 9"/>
                <a:gd name="T6" fmla="*/ 24 w 24"/>
                <a:gd name="T7" fmla="*/ 4 h 9"/>
                <a:gd name="T8" fmla="*/ 20 w 24"/>
                <a:gd name="T9" fmla="*/ 0 h 9"/>
                <a:gd name="T10" fmla="*/ 5 w 24"/>
                <a:gd name="T11" fmla="*/ 0 h 9"/>
                <a:gd name="T12" fmla="*/ 0 w 24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9">
                  <a:moveTo>
                    <a:pt x="0" y="4"/>
                  </a:moveTo>
                  <a:cubicBezTo>
                    <a:pt x="0" y="7"/>
                    <a:pt x="2" y="9"/>
                    <a:pt x="5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2" y="9"/>
                    <a:pt x="24" y="7"/>
                    <a:pt x="24" y="4"/>
                  </a:cubicBezTo>
                  <a:cubicBezTo>
                    <a:pt x="24" y="2"/>
                    <a:pt x="22" y="0"/>
                    <a:pt x="2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2" name="Freeform 18"/>
            <p:cNvSpPr/>
            <p:nvPr/>
          </p:nvSpPr>
          <p:spPr bwMode="auto">
            <a:xfrm>
              <a:off x="80" y="140"/>
              <a:ext cx="57" cy="21"/>
            </a:xfrm>
            <a:custGeom>
              <a:avLst/>
              <a:gdLst>
                <a:gd name="T0" fmla="*/ 20 w 24"/>
                <a:gd name="T1" fmla="*/ 0 h 9"/>
                <a:gd name="T2" fmla="*/ 5 w 24"/>
                <a:gd name="T3" fmla="*/ 0 h 9"/>
                <a:gd name="T4" fmla="*/ 0 w 24"/>
                <a:gd name="T5" fmla="*/ 4 h 9"/>
                <a:gd name="T6" fmla="*/ 5 w 24"/>
                <a:gd name="T7" fmla="*/ 9 h 9"/>
                <a:gd name="T8" fmla="*/ 20 w 24"/>
                <a:gd name="T9" fmla="*/ 9 h 9"/>
                <a:gd name="T10" fmla="*/ 24 w 24"/>
                <a:gd name="T11" fmla="*/ 4 h 9"/>
                <a:gd name="T12" fmla="*/ 20 w 24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9">
                  <a:moveTo>
                    <a:pt x="2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2" y="9"/>
                    <a:pt x="24" y="7"/>
                    <a:pt x="24" y="4"/>
                  </a:cubicBezTo>
                  <a:cubicBezTo>
                    <a:pt x="24" y="2"/>
                    <a:pt x="22" y="0"/>
                    <a:pt x="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1523" name="Group 19"/>
          <p:cNvGrpSpPr/>
          <p:nvPr/>
        </p:nvGrpSpPr>
        <p:grpSpPr bwMode="auto">
          <a:xfrm>
            <a:off x="1757363" y="2162175"/>
            <a:ext cx="374650" cy="376238"/>
            <a:chOff x="0" y="0"/>
            <a:chExt cx="236" cy="237"/>
          </a:xfrm>
        </p:grpSpPr>
        <p:sp>
          <p:nvSpPr>
            <p:cNvPr id="21524" name="Freeform 20"/>
            <p:cNvSpPr>
              <a:spLocks noEditPoints="1"/>
            </p:cNvSpPr>
            <p:nvPr/>
          </p:nvSpPr>
          <p:spPr bwMode="auto">
            <a:xfrm>
              <a:off x="63" y="64"/>
              <a:ext cx="109" cy="109"/>
            </a:xfrm>
            <a:custGeom>
              <a:avLst/>
              <a:gdLst>
                <a:gd name="T0" fmla="*/ 40 w 46"/>
                <a:gd name="T1" fmla="*/ 1 h 46"/>
                <a:gd name="T2" fmla="*/ 13 w 46"/>
                <a:gd name="T3" fmla="*/ 10 h 46"/>
                <a:gd name="T4" fmla="*/ 13 w 46"/>
                <a:gd name="T5" fmla="*/ 10 h 46"/>
                <a:gd name="T6" fmla="*/ 12 w 46"/>
                <a:gd name="T7" fmla="*/ 11 h 46"/>
                <a:gd name="T8" fmla="*/ 12 w 46"/>
                <a:gd name="T9" fmla="*/ 11 h 46"/>
                <a:gd name="T10" fmla="*/ 11 w 46"/>
                <a:gd name="T11" fmla="*/ 11 h 46"/>
                <a:gd name="T12" fmla="*/ 11 w 46"/>
                <a:gd name="T13" fmla="*/ 12 h 46"/>
                <a:gd name="T14" fmla="*/ 11 w 46"/>
                <a:gd name="T15" fmla="*/ 12 h 46"/>
                <a:gd name="T16" fmla="*/ 10 w 46"/>
                <a:gd name="T17" fmla="*/ 13 h 46"/>
                <a:gd name="T18" fmla="*/ 10 w 46"/>
                <a:gd name="T19" fmla="*/ 13 h 46"/>
                <a:gd name="T20" fmla="*/ 0 w 46"/>
                <a:gd name="T21" fmla="*/ 40 h 46"/>
                <a:gd name="T22" fmla="*/ 1 w 46"/>
                <a:gd name="T23" fmla="*/ 45 h 46"/>
                <a:gd name="T24" fmla="*/ 4 w 46"/>
                <a:gd name="T25" fmla="*/ 46 h 46"/>
                <a:gd name="T26" fmla="*/ 6 w 46"/>
                <a:gd name="T27" fmla="*/ 46 h 46"/>
                <a:gd name="T28" fmla="*/ 33 w 46"/>
                <a:gd name="T29" fmla="*/ 36 h 46"/>
                <a:gd name="T30" fmla="*/ 33 w 46"/>
                <a:gd name="T31" fmla="*/ 36 h 46"/>
                <a:gd name="T32" fmla="*/ 34 w 46"/>
                <a:gd name="T33" fmla="*/ 35 h 46"/>
                <a:gd name="T34" fmla="*/ 34 w 46"/>
                <a:gd name="T35" fmla="*/ 35 h 46"/>
                <a:gd name="T36" fmla="*/ 35 w 46"/>
                <a:gd name="T37" fmla="*/ 35 h 46"/>
                <a:gd name="T38" fmla="*/ 35 w 46"/>
                <a:gd name="T39" fmla="*/ 34 h 46"/>
                <a:gd name="T40" fmla="*/ 35 w 46"/>
                <a:gd name="T41" fmla="*/ 34 h 46"/>
                <a:gd name="T42" fmla="*/ 36 w 46"/>
                <a:gd name="T43" fmla="*/ 33 h 46"/>
                <a:gd name="T44" fmla="*/ 36 w 46"/>
                <a:gd name="T45" fmla="*/ 33 h 46"/>
                <a:gd name="T46" fmla="*/ 45 w 46"/>
                <a:gd name="T47" fmla="*/ 6 h 46"/>
                <a:gd name="T48" fmla="*/ 44 w 46"/>
                <a:gd name="T49" fmla="*/ 2 h 46"/>
                <a:gd name="T50" fmla="*/ 40 w 46"/>
                <a:gd name="T51" fmla="*/ 1 h 46"/>
                <a:gd name="T52" fmla="*/ 12 w 46"/>
                <a:gd name="T53" fmla="*/ 34 h 46"/>
                <a:gd name="T54" fmla="*/ 16 w 46"/>
                <a:gd name="T55" fmla="*/ 22 h 46"/>
                <a:gd name="T56" fmla="*/ 24 w 46"/>
                <a:gd name="T57" fmla="*/ 30 h 46"/>
                <a:gd name="T58" fmla="*/ 12 w 46"/>
                <a:gd name="T59" fmla="*/ 3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46">
                  <a:moveTo>
                    <a:pt x="40" y="1"/>
                  </a:move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1" y="11"/>
                    <a:pt x="11" y="11"/>
                  </a:cubicBezTo>
                  <a:cubicBezTo>
                    <a:pt x="11" y="11"/>
                    <a:pt x="11" y="12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0" y="43"/>
                    <a:pt x="1" y="45"/>
                  </a:cubicBezTo>
                  <a:cubicBezTo>
                    <a:pt x="2" y="45"/>
                    <a:pt x="3" y="46"/>
                    <a:pt x="4" y="46"/>
                  </a:cubicBezTo>
                  <a:cubicBezTo>
                    <a:pt x="5" y="46"/>
                    <a:pt x="5" y="46"/>
                    <a:pt x="6" y="4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6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5" y="35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4"/>
                    <a:pt x="46" y="3"/>
                    <a:pt x="44" y="2"/>
                  </a:cubicBezTo>
                  <a:cubicBezTo>
                    <a:pt x="43" y="0"/>
                    <a:pt x="42" y="0"/>
                    <a:pt x="40" y="1"/>
                  </a:cubicBezTo>
                  <a:moveTo>
                    <a:pt x="12" y="3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24" y="30"/>
                    <a:pt x="24" y="30"/>
                    <a:pt x="24" y="30"/>
                  </a:cubicBezTo>
                  <a:lnTo>
                    <a:pt x="12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Freeform 21"/>
            <p:cNvSpPr>
              <a:spLocks noEditPoints="1"/>
            </p:cNvSpPr>
            <p:nvPr/>
          </p:nvSpPr>
          <p:spPr bwMode="auto">
            <a:xfrm>
              <a:off x="0" y="0"/>
              <a:ext cx="236" cy="237"/>
            </a:xfrm>
            <a:custGeom>
              <a:avLst/>
              <a:gdLst>
                <a:gd name="T0" fmla="*/ 81 w 100"/>
                <a:gd name="T1" fmla="*/ 0 h 100"/>
                <a:gd name="T2" fmla="*/ 18 w 100"/>
                <a:gd name="T3" fmla="*/ 0 h 100"/>
                <a:gd name="T4" fmla="*/ 0 w 100"/>
                <a:gd name="T5" fmla="*/ 18 h 100"/>
                <a:gd name="T6" fmla="*/ 0 w 100"/>
                <a:gd name="T7" fmla="*/ 82 h 100"/>
                <a:gd name="T8" fmla="*/ 18 w 100"/>
                <a:gd name="T9" fmla="*/ 100 h 100"/>
                <a:gd name="T10" fmla="*/ 81 w 100"/>
                <a:gd name="T11" fmla="*/ 100 h 100"/>
                <a:gd name="T12" fmla="*/ 85 w 100"/>
                <a:gd name="T13" fmla="*/ 100 h 100"/>
                <a:gd name="T14" fmla="*/ 100 w 100"/>
                <a:gd name="T15" fmla="*/ 82 h 100"/>
                <a:gd name="T16" fmla="*/ 100 w 100"/>
                <a:gd name="T17" fmla="*/ 18 h 100"/>
                <a:gd name="T18" fmla="*/ 81 w 100"/>
                <a:gd name="T19" fmla="*/ 0 h 100"/>
                <a:gd name="T20" fmla="*/ 92 w 100"/>
                <a:gd name="T21" fmla="*/ 82 h 100"/>
                <a:gd name="T22" fmla="*/ 84 w 100"/>
                <a:gd name="T23" fmla="*/ 91 h 100"/>
                <a:gd name="T24" fmla="*/ 81 w 100"/>
                <a:gd name="T25" fmla="*/ 92 h 100"/>
                <a:gd name="T26" fmla="*/ 18 w 100"/>
                <a:gd name="T27" fmla="*/ 92 h 100"/>
                <a:gd name="T28" fmla="*/ 8 w 100"/>
                <a:gd name="T29" fmla="*/ 82 h 100"/>
                <a:gd name="T30" fmla="*/ 8 w 100"/>
                <a:gd name="T31" fmla="*/ 18 h 100"/>
                <a:gd name="T32" fmla="*/ 18 w 100"/>
                <a:gd name="T33" fmla="*/ 8 h 100"/>
                <a:gd name="T34" fmla="*/ 81 w 100"/>
                <a:gd name="T35" fmla="*/ 8 h 100"/>
                <a:gd name="T36" fmla="*/ 92 w 100"/>
                <a:gd name="T37" fmla="*/ 18 h 100"/>
                <a:gd name="T38" fmla="*/ 92 w 100"/>
                <a:gd name="T39" fmla="*/ 8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0" h="100">
                  <a:moveTo>
                    <a:pt x="81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92"/>
                    <a:pt x="8" y="100"/>
                    <a:pt x="18" y="100"/>
                  </a:cubicBezTo>
                  <a:cubicBezTo>
                    <a:pt x="81" y="100"/>
                    <a:pt x="81" y="100"/>
                    <a:pt x="81" y="100"/>
                  </a:cubicBezTo>
                  <a:cubicBezTo>
                    <a:pt x="83" y="100"/>
                    <a:pt x="84" y="100"/>
                    <a:pt x="85" y="100"/>
                  </a:cubicBezTo>
                  <a:cubicBezTo>
                    <a:pt x="94" y="98"/>
                    <a:pt x="100" y="90"/>
                    <a:pt x="100" y="82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8"/>
                    <a:pt x="92" y="0"/>
                    <a:pt x="81" y="0"/>
                  </a:cubicBezTo>
                  <a:moveTo>
                    <a:pt x="92" y="82"/>
                  </a:moveTo>
                  <a:cubicBezTo>
                    <a:pt x="92" y="86"/>
                    <a:pt x="88" y="90"/>
                    <a:pt x="84" y="91"/>
                  </a:cubicBezTo>
                  <a:cubicBezTo>
                    <a:pt x="83" y="92"/>
                    <a:pt x="82" y="92"/>
                    <a:pt x="81" y="92"/>
                  </a:cubicBezTo>
                  <a:cubicBezTo>
                    <a:pt x="18" y="92"/>
                    <a:pt x="18" y="92"/>
                    <a:pt x="18" y="92"/>
                  </a:cubicBezTo>
                  <a:cubicBezTo>
                    <a:pt x="13" y="92"/>
                    <a:pt x="8" y="87"/>
                    <a:pt x="8" y="8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3"/>
                    <a:pt x="13" y="8"/>
                    <a:pt x="18" y="8"/>
                  </a:cubicBezTo>
                  <a:cubicBezTo>
                    <a:pt x="81" y="8"/>
                    <a:pt x="81" y="8"/>
                    <a:pt x="81" y="8"/>
                  </a:cubicBezTo>
                  <a:cubicBezTo>
                    <a:pt x="87" y="8"/>
                    <a:pt x="92" y="13"/>
                    <a:pt x="92" y="18"/>
                  </a:cubicBezTo>
                  <a:lnTo>
                    <a:pt x="92" y="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1526" name="Rectangle 22"/>
          <p:cNvSpPr>
            <a:spLocks noChangeArrowheads="1"/>
          </p:cNvSpPr>
          <p:nvPr/>
        </p:nvSpPr>
        <p:spPr bwMode="auto">
          <a:xfrm>
            <a:off x="2914650" y="2052638"/>
            <a:ext cx="151288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000" b="1" dirty="0">
                <a:solidFill>
                  <a:srgbClr val="E4402F"/>
                </a:solidFill>
              </a:rPr>
              <a:t>Step 02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pPr algn="ctr"/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527" name="Rectangle 23"/>
          <p:cNvSpPr>
            <a:spLocks noChangeArrowheads="1"/>
          </p:cNvSpPr>
          <p:nvPr/>
        </p:nvSpPr>
        <p:spPr bwMode="auto">
          <a:xfrm>
            <a:off x="1187450" y="3132138"/>
            <a:ext cx="151288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000" b="1" dirty="0">
                <a:solidFill>
                  <a:srgbClr val="E4402F"/>
                </a:solidFill>
              </a:rPr>
              <a:t>Step 01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pPr algn="ctr"/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528" name="Rectangle 24"/>
          <p:cNvSpPr>
            <a:spLocks noChangeArrowheads="1"/>
          </p:cNvSpPr>
          <p:nvPr/>
        </p:nvSpPr>
        <p:spPr bwMode="auto">
          <a:xfrm>
            <a:off x="6443663" y="2052638"/>
            <a:ext cx="151288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000" b="1" dirty="0">
                <a:solidFill>
                  <a:srgbClr val="E4402F"/>
                </a:solidFill>
              </a:rPr>
              <a:t>Step 04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pPr algn="ctr"/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529" name="Rectangle 25"/>
          <p:cNvSpPr>
            <a:spLocks noChangeArrowheads="1"/>
          </p:cNvSpPr>
          <p:nvPr/>
        </p:nvSpPr>
        <p:spPr bwMode="auto">
          <a:xfrm>
            <a:off x="4716463" y="3132138"/>
            <a:ext cx="151288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1000" b="1" dirty="0">
                <a:solidFill>
                  <a:srgbClr val="E4402F"/>
                </a:solidFill>
              </a:rPr>
              <a:t>Step 03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pPr algn="ctr"/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15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15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15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2150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215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215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215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215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1" dur="750" fill="hold"/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" dur="750" fill="hold"/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215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215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215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215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215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215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215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215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215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1" fill="hold" grpId="0" nodeType="withEffect" p14:presetBounceEnd="6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2" dur="750" fill="hold"/>
                                            <p:tgtEl>
                                              <p:spTgt spid="215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215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215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215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215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215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2150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15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215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215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215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 p14:presetBounceEnd="60000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3" dur="750" fill="hold"/>
                                            <p:tgtEl>
                                              <p:spTgt spid="215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4" dur="750" fill="hold"/>
                                            <p:tgtEl>
                                              <p:spTgt spid="215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8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215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215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215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215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215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215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215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215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215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2" presetClass="entr" presetSubtype="1" fill="hold" grpId="0" nodeType="withEffect" p14:presetBounceEnd="60000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4" dur="750" fill="hold"/>
                                            <p:tgtEl>
                                              <p:spTgt spid="215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5" dur="750" fill="hold"/>
                                            <p:tgtEl>
                                              <p:spTgt spid="215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8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215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06" grpId="0" animBg="1"/>
          <p:bldP spid="21506" grpId="1" animBg="1"/>
          <p:bldP spid="21507" grpId="0" animBg="1"/>
          <p:bldP spid="21508" grpId="0" animBg="1"/>
          <p:bldP spid="21508" grpId="1" animBg="1"/>
          <p:bldP spid="21509" grpId="0" animBg="1"/>
          <p:bldP spid="21510" grpId="0" animBg="1"/>
          <p:bldP spid="21510" grpId="1" animBg="1"/>
          <p:bldP spid="21511" grpId="0" animBg="1"/>
          <p:bldP spid="21512" grpId="0" animBg="1"/>
          <p:bldP spid="21512" grpId="1" animBg="1"/>
          <p:bldP spid="21513" grpId="0" animBg="1"/>
          <p:bldP spid="21514" grpId="0" animBg="1"/>
          <p:bldP spid="21514" grpId="1" animBg="1"/>
          <p:bldP spid="21526" grpId="0"/>
          <p:bldP spid="21527" grpId="0"/>
          <p:bldP spid="21528" grpId="0"/>
          <p:bldP spid="2152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15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15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15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2150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215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215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215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215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215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215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215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215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215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215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215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215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215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215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1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215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215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215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215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215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215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2150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15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215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215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215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215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215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8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215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215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215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215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215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215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215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215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215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2" presetClass="entr" presetSubtype="1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750" fill="hold"/>
                                            <p:tgtEl>
                                              <p:spTgt spid="215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750" fill="hold"/>
                                            <p:tgtEl>
                                              <p:spTgt spid="215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6" presetID="22" presetClass="entr" presetSubtype="8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215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506" grpId="0" animBg="1"/>
          <p:bldP spid="21506" grpId="1" animBg="1"/>
          <p:bldP spid="21507" grpId="0" animBg="1"/>
          <p:bldP spid="21508" grpId="0" animBg="1"/>
          <p:bldP spid="21508" grpId="1" animBg="1"/>
          <p:bldP spid="21509" grpId="0" animBg="1"/>
          <p:bldP spid="21510" grpId="0" animBg="1"/>
          <p:bldP spid="21510" grpId="1" animBg="1"/>
          <p:bldP spid="21511" grpId="0" animBg="1"/>
          <p:bldP spid="21512" grpId="0" animBg="1"/>
          <p:bldP spid="21512" grpId="1" animBg="1"/>
          <p:bldP spid="21513" grpId="0" animBg="1"/>
          <p:bldP spid="21514" grpId="0" animBg="1"/>
          <p:bldP spid="21514" grpId="1" animBg="1"/>
          <p:bldP spid="21526" grpId="0"/>
          <p:bldP spid="21527" grpId="0"/>
          <p:bldP spid="21528" grpId="0"/>
          <p:bldP spid="21529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Freeform 2"/>
          <p:cNvSpPr/>
          <p:nvPr/>
        </p:nvSpPr>
        <p:spPr bwMode="auto">
          <a:xfrm>
            <a:off x="684213" y="1419225"/>
            <a:ext cx="2894012" cy="1446213"/>
          </a:xfrm>
          <a:custGeom>
            <a:avLst/>
            <a:gdLst>
              <a:gd name="T0" fmla="*/ 512 w 1024"/>
              <a:gd name="T1" fmla="*/ 109 h 512"/>
              <a:gd name="T2" fmla="*/ 914 w 1024"/>
              <a:gd name="T3" fmla="*/ 512 h 512"/>
              <a:gd name="T4" fmla="*/ 1024 w 1024"/>
              <a:gd name="T5" fmla="*/ 512 h 512"/>
              <a:gd name="T6" fmla="*/ 512 w 1024"/>
              <a:gd name="T7" fmla="*/ 0 h 512"/>
              <a:gd name="T8" fmla="*/ 0 w 1024"/>
              <a:gd name="T9" fmla="*/ 512 h 512"/>
              <a:gd name="T10" fmla="*/ 109 w 1024"/>
              <a:gd name="T11" fmla="*/ 512 h 512"/>
              <a:gd name="T12" fmla="*/ 512 w 1024"/>
              <a:gd name="T13" fmla="*/ 109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4" h="512">
                <a:moveTo>
                  <a:pt x="512" y="109"/>
                </a:moveTo>
                <a:cubicBezTo>
                  <a:pt x="734" y="109"/>
                  <a:pt x="914" y="289"/>
                  <a:pt x="914" y="512"/>
                </a:cubicBezTo>
                <a:cubicBezTo>
                  <a:pt x="1024" y="512"/>
                  <a:pt x="1024" y="512"/>
                  <a:pt x="1024" y="512"/>
                </a:cubicBezTo>
                <a:cubicBezTo>
                  <a:pt x="1024" y="229"/>
                  <a:pt x="794" y="0"/>
                  <a:pt x="512" y="0"/>
                </a:cubicBezTo>
                <a:cubicBezTo>
                  <a:pt x="229" y="0"/>
                  <a:pt x="0" y="229"/>
                  <a:pt x="0" y="512"/>
                </a:cubicBezTo>
                <a:cubicBezTo>
                  <a:pt x="109" y="512"/>
                  <a:pt x="109" y="512"/>
                  <a:pt x="109" y="512"/>
                </a:cubicBezTo>
                <a:cubicBezTo>
                  <a:pt x="109" y="289"/>
                  <a:pt x="289" y="109"/>
                  <a:pt x="512" y="109"/>
                </a:cubicBezTo>
                <a:close/>
              </a:path>
            </a:pathLst>
          </a:cu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531" name="Freeform 3"/>
          <p:cNvSpPr/>
          <p:nvPr/>
        </p:nvSpPr>
        <p:spPr bwMode="auto">
          <a:xfrm>
            <a:off x="1068388" y="1792288"/>
            <a:ext cx="2122487" cy="1062037"/>
          </a:xfrm>
          <a:custGeom>
            <a:avLst/>
            <a:gdLst>
              <a:gd name="T0" fmla="*/ 376 w 751"/>
              <a:gd name="T1" fmla="*/ 118 h 376"/>
              <a:gd name="T2" fmla="*/ 633 w 751"/>
              <a:gd name="T3" fmla="*/ 376 h 376"/>
              <a:gd name="T4" fmla="*/ 751 w 751"/>
              <a:gd name="T5" fmla="*/ 376 h 376"/>
              <a:gd name="T6" fmla="*/ 376 w 751"/>
              <a:gd name="T7" fmla="*/ 0 h 376"/>
              <a:gd name="T8" fmla="*/ 0 w 751"/>
              <a:gd name="T9" fmla="*/ 376 h 376"/>
              <a:gd name="T10" fmla="*/ 118 w 751"/>
              <a:gd name="T11" fmla="*/ 376 h 376"/>
              <a:gd name="T12" fmla="*/ 376 w 751"/>
              <a:gd name="T13" fmla="*/ 118 h 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51" h="376">
                <a:moveTo>
                  <a:pt x="376" y="118"/>
                </a:moveTo>
                <a:cubicBezTo>
                  <a:pt x="518" y="118"/>
                  <a:pt x="633" y="234"/>
                  <a:pt x="633" y="376"/>
                </a:cubicBezTo>
                <a:cubicBezTo>
                  <a:pt x="751" y="376"/>
                  <a:pt x="751" y="376"/>
                  <a:pt x="751" y="376"/>
                </a:cubicBezTo>
                <a:cubicBezTo>
                  <a:pt x="751" y="168"/>
                  <a:pt x="583" y="0"/>
                  <a:pt x="376" y="0"/>
                </a:cubicBezTo>
                <a:cubicBezTo>
                  <a:pt x="168" y="0"/>
                  <a:pt x="0" y="168"/>
                  <a:pt x="0" y="376"/>
                </a:cubicBezTo>
                <a:cubicBezTo>
                  <a:pt x="118" y="376"/>
                  <a:pt x="118" y="376"/>
                  <a:pt x="118" y="376"/>
                </a:cubicBezTo>
                <a:cubicBezTo>
                  <a:pt x="118" y="234"/>
                  <a:pt x="234" y="118"/>
                  <a:pt x="376" y="118"/>
                </a:cubicBez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532" name="Freeform 4"/>
          <p:cNvSpPr/>
          <p:nvPr/>
        </p:nvSpPr>
        <p:spPr bwMode="auto">
          <a:xfrm>
            <a:off x="1492250" y="2216150"/>
            <a:ext cx="1274763" cy="638175"/>
          </a:xfrm>
          <a:custGeom>
            <a:avLst/>
            <a:gdLst>
              <a:gd name="T0" fmla="*/ 226 w 451"/>
              <a:gd name="T1" fmla="*/ 86 h 226"/>
              <a:gd name="T2" fmla="*/ 365 w 451"/>
              <a:gd name="T3" fmla="*/ 226 h 226"/>
              <a:gd name="T4" fmla="*/ 451 w 451"/>
              <a:gd name="T5" fmla="*/ 226 h 226"/>
              <a:gd name="T6" fmla="*/ 226 w 451"/>
              <a:gd name="T7" fmla="*/ 0 h 226"/>
              <a:gd name="T8" fmla="*/ 0 w 451"/>
              <a:gd name="T9" fmla="*/ 226 h 226"/>
              <a:gd name="T10" fmla="*/ 86 w 451"/>
              <a:gd name="T11" fmla="*/ 226 h 226"/>
              <a:gd name="T12" fmla="*/ 226 w 451"/>
              <a:gd name="T13" fmla="*/ 86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1" h="226">
                <a:moveTo>
                  <a:pt x="226" y="86"/>
                </a:moveTo>
                <a:cubicBezTo>
                  <a:pt x="303" y="86"/>
                  <a:pt x="365" y="149"/>
                  <a:pt x="365" y="226"/>
                </a:cubicBezTo>
                <a:cubicBezTo>
                  <a:pt x="451" y="226"/>
                  <a:pt x="451" y="226"/>
                  <a:pt x="451" y="226"/>
                </a:cubicBezTo>
                <a:cubicBezTo>
                  <a:pt x="451" y="101"/>
                  <a:pt x="350" y="0"/>
                  <a:pt x="226" y="0"/>
                </a:cubicBezTo>
                <a:cubicBezTo>
                  <a:pt x="101" y="0"/>
                  <a:pt x="0" y="101"/>
                  <a:pt x="0" y="226"/>
                </a:cubicBezTo>
                <a:cubicBezTo>
                  <a:pt x="86" y="226"/>
                  <a:pt x="86" y="226"/>
                  <a:pt x="86" y="226"/>
                </a:cubicBezTo>
                <a:cubicBezTo>
                  <a:pt x="86" y="149"/>
                  <a:pt x="149" y="86"/>
                  <a:pt x="226" y="86"/>
                </a:cubicBezTo>
                <a:close/>
              </a:path>
            </a:pathLst>
          </a:cu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533" name="Freeform 5"/>
          <p:cNvSpPr/>
          <p:nvPr/>
        </p:nvSpPr>
        <p:spPr bwMode="auto">
          <a:xfrm>
            <a:off x="1811338" y="2535238"/>
            <a:ext cx="636587" cy="319087"/>
          </a:xfrm>
          <a:custGeom>
            <a:avLst/>
            <a:gdLst>
              <a:gd name="T0" fmla="*/ 113 w 225"/>
              <a:gd name="T1" fmla="*/ 65 h 113"/>
              <a:gd name="T2" fmla="*/ 160 w 225"/>
              <a:gd name="T3" fmla="*/ 113 h 113"/>
              <a:gd name="T4" fmla="*/ 225 w 225"/>
              <a:gd name="T5" fmla="*/ 113 h 113"/>
              <a:gd name="T6" fmla="*/ 113 w 225"/>
              <a:gd name="T7" fmla="*/ 0 h 113"/>
              <a:gd name="T8" fmla="*/ 0 w 225"/>
              <a:gd name="T9" fmla="*/ 113 h 113"/>
              <a:gd name="T10" fmla="*/ 65 w 225"/>
              <a:gd name="T11" fmla="*/ 113 h 113"/>
              <a:gd name="T12" fmla="*/ 113 w 225"/>
              <a:gd name="T13" fmla="*/ 65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5" h="113">
                <a:moveTo>
                  <a:pt x="113" y="65"/>
                </a:moveTo>
                <a:cubicBezTo>
                  <a:pt x="139" y="65"/>
                  <a:pt x="160" y="87"/>
                  <a:pt x="160" y="113"/>
                </a:cubicBezTo>
                <a:cubicBezTo>
                  <a:pt x="225" y="113"/>
                  <a:pt x="225" y="113"/>
                  <a:pt x="225" y="113"/>
                </a:cubicBezTo>
                <a:cubicBezTo>
                  <a:pt x="225" y="50"/>
                  <a:pt x="175" y="0"/>
                  <a:pt x="113" y="0"/>
                </a:cubicBezTo>
                <a:cubicBezTo>
                  <a:pt x="50" y="0"/>
                  <a:pt x="0" y="50"/>
                  <a:pt x="0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87"/>
                  <a:pt x="87" y="65"/>
                  <a:pt x="113" y="65"/>
                </a:cubicBez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534" name="Freeform 6"/>
          <p:cNvSpPr/>
          <p:nvPr/>
        </p:nvSpPr>
        <p:spPr bwMode="auto">
          <a:xfrm>
            <a:off x="1238250" y="3001963"/>
            <a:ext cx="893763" cy="812800"/>
          </a:xfrm>
          <a:custGeom>
            <a:avLst/>
            <a:gdLst>
              <a:gd name="T0" fmla="*/ 316 w 316"/>
              <a:gd name="T1" fmla="*/ 288 h 288"/>
              <a:gd name="T2" fmla="*/ 0 w 316"/>
              <a:gd name="T3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316" h="288">
                <a:moveTo>
                  <a:pt x="316" y="288"/>
                </a:moveTo>
                <a:cubicBezTo>
                  <a:pt x="150" y="288"/>
                  <a:pt x="15" y="161"/>
                  <a:pt x="0" y="0"/>
                </a:cubicBezTo>
              </a:path>
            </a:pathLst>
          </a:custGeom>
          <a:noFill/>
          <a:ln w="6350" cap="flat" cmpd="sng">
            <a:solidFill>
              <a:srgbClr val="A2897B"/>
            </a:solidFill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35" name="Freeform 7"/>
          <p:cNvSpPr/>
          <p:nvPr/>
        </p:nvSpPr>
        <p:spPr bwMode="auto">
          <a:xfrm>
            <a:off x="835025" y="3001963"/>
            <a:ext cx="1296988" cy="1217612"/>
          </a:xfrm>
          <a:custGeom>
            <a:avLst/>
            <a:gdLst>
              <a:gd name="T0" fmla="*/ 0 w 459"/>
              <a:gd name="T1" fmla="*/ 0 h 431"/>
              <a:gd name="T2" fmla="*/ 459 w 459"/>
              <a:gd name="T3" fmla="*/ 431 h 43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459" h="431">
                <a:moveTo>
                  <a:pt x="0" y="0"/>
                </a:moveTo>
                <a:cubicBezTo>
                  <a:pt x="15" y="240"/>
                  <a:pt x="214" y="431"/>
                  <a:pt x="459" y="431"/>
                </a:cubicBezTo>
              </a:path>
            </a:pathLst>
          </a:custGeom>
          <a:noFill/>
          <a:ln w="6350" cap="flat" cmpd="sng">
            <a:solidFill>
              <a:srgbClr val="A2897B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36" name="Freeform 8"/>
          <p:cNvSpPr/>
          <p:nvPr/>
        </p:nvSpPr>
        <p:spPr bwMode="auto">
          <a:xfrm>
            <a:off x="1614488" y="3001963"/>
            <a:ext cx="517525" cy="441325"/>
          </a:xfrm>
          <a:custGeom>
            <a:avLst/>
            <a:gdLst>
              <a:gd name="T0" fmla="*/ 183 w 183"/>
              <a:gd name="T1" fmla="*/ 156 h 156"/>
              <a:gd name="T2" fmla="*/ 0 w 183"/>
              <a:gd name="T3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83" h="156">
                <a:moveTo>
                  <a:pt x="183" y="156"/>
                </a:moveTo>
                <a:cubicBezTo>
                  <a:pt x="90" y="156"/>
                  <a:pt x="14" y="88"/>
                  <a:pt x="0" y="0"/>
                </a:cubicBezTo>
              </a:path>
            </a:pathLst>
          </a:custGeom>
          <a:noFill/>
          <a:ln w="6350" cap="flat" cmpd="sng">
            <a:solidFill>
              <a:srgbClr val="A2897B"/>
            </a:solidFill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37" name="Freeform 9"/>
          <p:cNvSpPr/>
          <p:nvPr/>
        </p:nvSpPr>
        <p:spPr bwMode="auto">
          <a:xfrm>
            <a:off x="1916113" y="3001963"/>
            <a:ext cx="215900" cy="147637"/>
          </a:xfrm>
          <a:custGeom>
            <a:avLst/>
            <a:gdLst>
              <a:gd name="T0" fmla="*/ 76 w 76"/>
              <a:gd name="T1" fmla="*/ 52 h 52"/>
              <a:gd name="T2" fmla="*/ 0 w 76"/>
              <a:gd name="T3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6" h="52">
                <a:moveTo>
                  <a:pt x="76" y="52"/>
                </a:moveTo>
                <a:cubicBezTo>
                  <a:pt x="41" y="52"/>
                  <a:pt x="12" y="30"/>
                  <a:pt x="0" y="0"/>
                </a:cubicBezTo>
              </a:path>
            </a:pathLst>
          </a:custGeom>
          <a:noFill/>
          <a:ln w="6350" cap="flat" cmpd="sng">
            <a:solidFill>
              <a:srgbClr val="A2897B"/>
            </a:solidFill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538" name="Oval 10"/>
          <p:cNvSpPr>
            <a:spLocks noChangeArrowheads="1"/>
          </p:cNvSpPr>
          <p:nvPr/>
        </p:nvSpPr>
        <p:spPr bwMode="auto">
          <a:xfrm>
            <a:off x="4764088" y="2770188"/>
            <a:ext cx="406400" cy="407987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539" name="Oval 11"/>
          <p:cNvSpPr>
            <a:spLocks noChangeArrowheads="1"/>
          </p:cNvSpPr>
          <p:nvPr/>
        </p:nvSpPr>
        <p:spPr bwMode="auto">
          <a:xfrm>
            <a:off x="5724525" y="2770188"/>
            <a:ext cx="407988" cy="407987"/>
          </a:xfrm>
          <a:prstGeom prst="ellipse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540" name="Oval 12"/>
          <p:cNvSpPr>
            <a:spLocks noChangeArrowheads="1"/>
          </p:cNvSpPr>
          <p:nvPr/>
        </p:nvSpPr>
        <p:spPr bwMode="auto">
          <a:xfrm>
            <a:off x="6756400" y="2770188"/>
            <a:ext cx="406400" cy="407987"/>
          </a:xfrm>
          <a:prstGeom prst="ellipse">
            <a:avLst/>
          </a:pr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541" name="Oval 13"/>
          <p:cNvSpPr>
            <a:spLocks noChangeArrowheads="1"/>
          </p:cNvSpPr>
          <p:nvPr/>
        </p:nvSpPr>
        <p:spPr bwMode="auto">
          <a:xfrm>
            <a:off x="7788275" y="2770188"/>
            <a:ext cx="406400" cy="407987"/>
          </a:xfrm>
          <a:prstGeom prst="ellipse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2542" name="Group 14"/>
          <p:cNvGrpSpPr/>
          <p:nvPr/>
        </p:nvGrpSpPr>
        <p:grpSpPr bwMode="auto">
          <a:xfrm>
            <a:off x="7891463" y="2873375"/>
            <a:ext cx="203200" cy="200025"/>
            <a:chOff x="0" y="0"/>
            <a:chExt cx="140" cy="139"/>
          </a:xfrm>
          <a:solidFill>
            <a:srgbClr val="A2897B"/>
          </a:solidFill>
        </p:grpSpPr>
        <p:sp>
          <p:nvSpPr>
            <p:cNvPr id="22543" name="Freeform 15"/>
            <p:cNvSpPr>
              <a:spLocks noEditPoints="1"/>
            </p:cNvSpPr>
            <p:nvPr/>
          </p:nvSpPr>
          <p:spPr bwMode="auto">
            <a:xfrm>
              <a:off x="0" y="0"/>
              <a:ext cx="140" cy="139"/>
            </a:xfrm>
            <a:custGeom>
              <a:avLst/>
              <a:gdLst>
                <a:gd name="T0" fmla="*/ 70 w 79"/>
                <a:gd name="T1" fmla="*/ 35 h 78"/>
                <a:gd name="T2" fmla="*/ 63 w 79"/>
                <a:gd name="T3" fmla="*/ 20 h 78"/>
                <a:gd name="T4" fmla="*/ 69 w 79"/>
                <a:gd name="T5" fmla="*/ 13 h 78"/>
                <a:gd name="T6" fmla="*/ 65 w 79"/>
                <a:gd name="T7" fmla="*/ 9 h 78"/>
                <a:gd name="T8" fmla="*/ 58 w 79"/>
                <a:gd name="T9" fmla="*/ 15 h 78"/>
                <a:gd name="T10" fmla="*/ 43 w 79"/>
                <a:gd name="T11" fmla="*/ 9 h 78"/>
                <a:gd name="T12" fmla="*/ 43 w 79"/>
                <a:gd name="T13" fmla="*/ 0 h 78"/>
                <a:gd name="T14" fmla="*/ 36 w 79"/>
                <a:gd name="T15" fmla="*/ 0 h 78"/>
                <a:gd name="T16" fmla="*/ 36 w 79"/>
                <a:gd name="T17" fmla="*/ 9 h 78"/>
                <a:gd name="T18" fmla="*/ 20 w 79"/>
                <a:gd name="T19" fmla="*/ 15 h 78"/>
                <a:gd name="T20" fmla="*/ 14 w 79"/>
                <a:gd name="T21" fmla="*/ 9 h 78"/>
                <a:gd name="T22" fmla="*/ 9 w 79"/>
                <a:gd name="T23" fmla="*/ 13 h 78"/>
                <a:gd name="T24" fmla="*/ 16 w 79"/>
                <a:gd name="T25" fmla="*/ 20 h 78"/>
                <a:gd name="T26" fmla="*/ 9 w 79"/>
                <a:gd name="T27" fmla="*/ 35 h 78"/>
                <a:gd name="T28" fmla="*/ 0 w 79"/>
                <a:gd name="T29" fmla="*/ 35 h 78"/>
                <a:gd name="T30" fmla="*/ 0 w 79"/>
                <a:gd name="T31" fmla="*/ 42 h 78"/>
                <a:gd name="T32" fmla="*/ 9 w 79"/>
                <a:gd name="T33" fmla="*/ 42 h 78"/>
                <a:gd name="T34" fmla="*/ 16 w 79"/>
                <a:gd name="T35" fmla="*/ 58 h 78"/>
                <a:gd name="T36" fmla="*/ 9 w 79"/>
                <a:gd name="T37" fmla="*/ 64 h 78"/>
                <a:gd name="T38" fmla="*/ 14 w 79"/>
                <a:gd name="T39" fmla="*/ 69 h 78"/>
                <a:gd name="T40" fmla="*/ 20 w 79"/>
                <a:gd name="T41" fmla="*/ 63 h 78"/>
                <a:gd name="T42" fmla="*/ 36 w 79"/>
                <a:gd name="T43" fmla="*/ 69 h 78"/>
                <a:gd name="T44" fmla="*/ 36 w 79"/>
                <a:gd name="T45" fmla="*/ 78 h 78"/>
                <a:gd name="T46" fmla="*/ 43 w 79"/>
                <a:gd name="T47" fmla="*/ 78 h 78"/>
                <a:gd name="T48" fmla="*/ 43 w 79"/>
                <a:gd name="T49" fmla="*/ 69 h 78"/>
                <a:gd name="T50" fmla="*/ 58 w 79"/>
                <a:gd name="T51" fmla="*/ 63 h 78"/>
                <a:gd name="T52" fmla="*/ 65 w 79"/>
                <a:gd name="T53" fmla="*/ 69 h 78"/>
                <a:gd name="T54" fmla="*/ 69 w 79"/>
                <a:gd name="T55" fmla="*/ 64 h 78"/>
                <a:gd name="T56" fmla="*/ 63 w 79"/>
                <a:gd name="T57" fmla="*/ 58 h 78"/>
                <a:gd name="T58" fmla="*/ 70 w 79"/>
                <a:gd name="T59" fmla="*/ 42 h 78"/>
                <a:gd name="T60" fmla="*/ 79 w 79"/>
                <a:gd name="T61" fmla="*/ 42 h 78"/>
                <a:gd name="T62" fmla="*/ 79 w 79"/>
                <a:gd name="T63" fmla="*/ 35 h 78"/>
                <a:gd name="T64" fmla="*/ 70 w 79"/>
                <a:gd name="T65" fmla="*/ 35 h 78"/>
                <a:gd name="T66" fmla="*/ 16 w 79"/>
                <a:gd name="T67" fmla="*/ 39 h 78"/>
                <a:gd name="T68" fmla="*/ 39 w 79"/>
                <a:gd name="T69" fmla="*/ 15 h 78"/>
                <a:gd name="T70" fmla="*/ 63 w 79"/>
                <a:gd name="T71" fmla="*/ 39 h 78"/>
                <a:gd name="T72" fmla="*/ 39 w 79"/>
                <a:gd name="T73" fmla="*/ 62 h 78"/>
                <a:gd name="T74" fmla="*/ 16 w 79"/>
                <a:gd name="T75" fmla="*/ 3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9" h="78">
                  <a:moveTo>
                    <a:pt x="70" y="35"/>
                  </a:moveTo>
                  <a:cubicBezTo>
                    <a:pt x="69" y="30"/>
                    <a:pt x="67" y="24"/>
                    <a:pt x="63" y="20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4" y="12"/>
                    <a:pt x="49" y="9"/>
                    <a:pt x="43" y="9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0" y="9"/>
                    <a:pt x="25" y="12"/>
                    <a:pt x="20" y="15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2" y="24"/>
                    <a:pt x="10" y="30"/>
                    <a:pt x="9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8"/>
                    <a:pt x="12" y="53"/>
                    <a:pt x="16" y="58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5" y="66"/>
                    <a:pt x="30" y="68"/>
                    <a:pt x="36" y="6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9" y="68"/>
                    <a:pt x="54" y="66"/>
                    <a:pt x="58" y="63"/>
                  </a:cubicBezTo>
                  <a:cubicBezTo>
                    <a:pt x="65" y="69"/>
                    <a:pt x="65" y="69"/>
                    <a:pt x="65" y="69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67" y="53"/>
                    <a:pt x="69" y="48"/>
                    <a:pt x="70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35"/>
                    <a:pt x="79" y="35"/>
                    <a:pt x="79" y="35"/>
                  </a:cubicBezTo>
                  <a:lnTo>
                    <a:pt x="70" y="35"/>
                  </a:lnTo>
                  <a:close/>
                  <a:moveTo>
                    <a:pt x="16" y="39"/>
                  </a:moveTo>
                  <a:cubicBezTo>
                    <a:pt x="16" y="26"/>
                    <a:pt x="26" y="15"/>
                    <a:pt x="39" y="15"/>
                  </a:cubicBezTo>
                  <a:cubicBezTo>
                    <a:pt x="52" y="15"/>
                    <a:pt x="63" y="26"/>
                    <a:pt x="63" y="39"/>
                  </a:cubicBezTo>
                  <a:cubicBezTo>
                    <a:pt x="63" y="52"/>
                    <a:pt x="52" y="62"/>
                    <a:pt x="39" y="62"/>
                  </a:cubicBezTo>
                  <a:cubicBezTo>
                    <a:pt x="26" y="62"/>
                    <a:pt x="16" y="52"/>
                    <a:pt x="16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544" name="Freeform 16"/>
            <p:cNvSpPr>
              <a:spLocks noEditPoints="1"/>
            </p:cNvSpPr>
            <p:nvPr/>
          </p:nvSpPr>
          <p:spPr bwMode="auto">
            <a:xfrm>
              <a:off x="50" y="50"/>
              <a:ext cx="41" cy="39"/>
            </a:xfrm>
            <a:custGeom>
              <a:avLst/>
              <a:gdLst>
                <a:gd name="T0" fmla="*/ 23 w 23"/>
                <a:gd name="T1" fmla="*/ 11 h 22"/>
                <a:gd name="T2" fmla="*/ 11 w 23"/>
                <a:gd name="T3" fmla="*/ 0 h 22"/>
                <a:gd name="T4" fmla="*/ 0 w 23"/>
                <a:gd name="T5" fmla="*/ 11 h 22"/>
                <a:gd name="T6" fmla="*/ 11 w 23"/>
                <a:gd name="T7" fmla="*/ 22 h 22"/>
                <a:gd name="T8" fmla="*/ 23 w 23"/>
                <a:gd name="T9" fmla="*/ 11 h 22"/>
                <a:gd name="T10" fmla="*/ 7 w 23"/>
                <a:gd name="T11" fmla="*/ 11 h 22"/>
                <a:gd name="T12" fmla="*/ 11 w 23"/>
                <a:gd name="T13" fmla="*/ 6 h 22"/>
                <a:gd name="T14" fmla="*/ 16 w 23"/>
                <a:gd name="T15" fmla="*/ 11 h 22"/>
                <a:gd name="T16" fmla="*/ 11 w 23"/>
                <a:gd name="T17" fmla="*/ 15 h 22"/>
                <a:gd name="T18" fmla="*/ 7 w 23"/>
                <a:gd name="T19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2">
                  <a:moveTo>
                    <a:pt x="23" y="11"/>
                  </a:moveTo>
                  <a:cubicBezTo>
                    <a:pt x="23" y="5"/>
                    <a:pt x="18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8" y="22"/>
                    <a:pt x="23" y="17"/>
                    <a:pt x="23" y="11"/>
                  </a:cubicBezTo>
                  <a:close/>
                  <a:moveTo>
                    <a:pt x="7" y="11"/>
                  </a:moveTo>
                  <a:cubicBezTo>
                    <a:pt x="7" y="8"/>
                    <a:pt x="9" y="6"/>
                    <a:pt x="11" y="6"/>
                  </a:cubicBezTo>
                  <a:cubicBezTo>
                    <a:pt x="14" y="6"/>
                    <a:pt x="16" y="8"/>
                    <a:pt x="16" y="11"/>
                  </a:cubicBezTo>
                  <a:cubicBezTo>
                    <a:pt x="16" y="13"/>
                    <a:pt x="14" y="15"/>
                    <a:pt x="11" y="15"/>
                  </a:cubicBezTo>
                  <a:cubicBezTo>
                    <a:pt x="9" y="15"/>
                    <a:pt x="7" y="13"/>
                    <a:pt x="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2545" name="Group 17"/>
          <p:cNvGrpSpPr/>
          <p:nvPr/>
        </p:nvGrpSpPr>
        <p:grpSpPr bwMode="auto">
          <a:xfrm>
            <a:off x="5865813" y="2886075"/>
            <a:ext cx="133350" cy="171450"/>
            <a:chOff x="0" y="0"/>
            <a:chExt cx="109" cy="141"/>
          </a:xfrm>
          <a:solidFill>
            <a:srgbClr val="A2897B"/>
          </a:solidFill>
        </p:grpSpPr>
        <p:sp>
          <p:nvSpPr>
            <p:cNvPr id="22546" name="Freeform 18"/>
            <p:cNvSpPr>
              <a:spLocks noEditPoints="1"/>
            </p:cNvSpPr>
            <p:nvPr/>
          </p:nvSpPr>
          <p:spPr bwMode="auto">
            <a:xfrm>
              <a:off x="0" y="0"/>
              <a:ext cx="109" cy="141"/>
            </a:xfrm>
            <a:custGeom>
              <a:avLst/>
              <a:gdLst>
                <a:gd name="T0" fmla="*/ 75 w 109"/>
                <a:gd name="T1" fmla="*/ 0 h 141"/>
                <a:gd name="T2" fmla="*/ 0 w 109"/>
                <a:gd name="T3" fmla="*/ 0 h 141"/>
                <a:gd name="T4" fmla="*/ 0 w 109"/>
                <a:gd name="T5" fmla="*/ 141 h 141"/>
                <a:gd name="T6" fmla="*/ 109 w 109"/>
                <a:gd name="T7" fmla="*/ 141 h 141"/>
                <a:gd name="T8" fmla="*/ 109 w 109"/>
                <a:gd name="T9" fmla="*/ 34 h 141"/>
                <a:gd name="T10" fmla="*/ 75 w 109"/>
                <a:gd name="T11" fmla="*/ 0 h 141"/>
                <a:gd name="T12" fmla="*/ 13 w 109"/>
                <a:gd name="T13" fmla="*/ 128 h 141"/>
                <a:gd name="T14" fmla="*/ 13 w 109"/>
                <a:gd name="T15" fmla="*/ 13 h 141"/>
                <a:gd name="T16" fmla="*/ 68 w 109"/>
                <a:gd name="T17" fmla="*/ 13 h 141"/>
                <a:gd name="T18" fmla="*/ 68 w 109"/>
                <a:gd name="T19" fmla="*/ 43 h 141"/>
                <a:gd name="T20" fmla="*/ 96 w 109"/>
                <a:gd name="T21" fmla="*/ 43 h 141"/>
                <a:gd name="T22" fmla="*/ 96 w 109"/>
                <a:gd name="T23" fmla="*/ 128 h 141"/>
                <a:gd name="T24" fmla="*/ 13 w 109"/>
                <a:gd name="T25" fmla="*/ 128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9" h="141">
                  <a:moveTo>
                    <a:pt x="75" y="0"/>
                  </a:moveTo>
                  <a:lnTo>
                    <a:pt x="0" y="0"/>
                  </a:lnTo>
                  <a:lnTo>
                    <a:pt x="0" y="141"/>
                  </a:lnTo>
                  <a:lnTo>
                    <a:pt x="109" y="141"/>
                  </a:lnTo>
                  <a:lnTo>
                    <a:pt x="109" y="34"/>
                  </a:lnTo>
                  <a:lnTo>
                    <a:pt x="75" y="0"/>
                  </a:lnTo>
                  <a:close/>
                  <a:moveTo>
                    <a:pt x="13" y="128"/>
                  </a:moveTo>
                  <a:lnTo>
                    <a:pt x="13" y="13"/>
                  </a:lnTo>
                  <a:lnTo>
                    <a:pt x="68" y="13"/>
                  </a:lnTo>
                  <a:lnTo>
                    <a:pt x="68" y="43"/>
                  </a:lnTo>
                  <a:lnTo>
                    <a:pt x="96" y="43"/>
                  </a:lnTo>
                  <a:lnTo>
                    <a:pt x="96" y="128"/>
                  </a:lnTo>
                  <a:lnTo>
                    <a:pt x="13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547" name="Freeform 19"/>
            <p:cNvSpPr/>
            <p:nvPr/>
          </p:nvSpPr>
          <p:spPr bwMode="auto">
            <a:xfrm>
              <a:off x="32" y="48"/>
              <a:ext cx="43" cy="47"/>
            </a:xfrm>
            <a:custGeom>
              <a:avLst/>
              <a:gdLst>
                <a:gd name="T0" fmla="*/ 29 w 43"/>
                <a:gd name="T1" fmla="*/ 23 h 47"/>
                <a:gd name="T2" fmla="*/ 29 w 43"/>
                <a:gd name="T3" fmla="*/ 0 h 47"/>
                <a:gd name="T4" fmla="*/ 16 w 43"/>
                <a:gd name="T5" fmla="*/ 0 h 47"/>
                <a:gd name="T6" fmla="*/ 16 w 43"/>
                <a:gd name="T7" fmla="*/ 23 h 47"/>
                <a:gd name="T8" fmla="*/ 9 w 43"/>
                <a:gd name="T9" fmla="*/ 16 h 47"/>
                <a:gd name="T10" fmla="*/ 0 w 43"/>
                <a:gd name="T11" fmla="*/ 25 h 47"/>
                <a:gd name="T12" fmla="*/ 21 w 43"/>
                <a:gd name="T13" fmla="*/ 47 h 47"/>
                <a:gd name="T14" fmla="*/ 43 w 43"/>
                <a:gd name="T15" fmla="*/ 25 h 47"/>
                <a:gd name="T16" fmla="*/ 36 w 43"/>
                <a:gd name="T17" fmla="*/ 16 h 47"/>
                <a:gd name="T18" fmla="*/ 29 w 43"/>
                <a:gd name="T19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7">
                  <a:moveTo>
                    <a:pt x="29" y="23"/>
                  </a:moveTo>
                  <a:lnTo>
                    <a:pt x="29" y="0"/>
                  </a:lnTo>
                  <a:lnTo>
                    <a:pt x="16" y="0"/>
                  </a:lnTo>
                  <a:lnTo>
                    <a:pt x="16" y="23"/>
                  </a:lnTo>
                  <a:lnTo>
                    <a:pt x="9" y="16"/>
                  </a:lnTo>
                  <a:lnTo>
                    <a:pt x="0" y="25"/>
                  </a:lnTo>
                  <a:lnTo>
                    <a:pt x="21" y="47"/>
                  </a:lnTo>
                  <a:lnTo>
                    <a:pt x="43" y="25"/>
                  </a:lnTo>
                  <a:lnTo>
                    <a:pt x="36" y="16"/>
                  </a:lnTo>
                  <a:lnTo>
                    <a:pt x="29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548" name="Rectangle 20"/>
            <p:cNvSpPr>
              <a:spLocks noChangeArrowheads="1"/>
            </p:cNvSpPr>
            <p:nvPr/>
          </p:nvSpPr>
          <p:spPr bwMode="auto">
            <a:xfrm>
              <a:off x="37" y="102"/>
              <a:ext cx="34" cy="1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2549" name="Group 21"/>
          <p:cNvGrpSpPr/>
          <p:nvPr/>
        </p:nvGrpSpPr>
        <p:grpSpPr bwMode="auto">
          <a:xfrm>
            <a:off x="6873875" y="2889250"/>
            <a:ext cx="174625" cy="168275"/>
            <a:chOff x="0" y="0"/>
            <a:chExt cx="141" cy="139"/>
          </a:xfrm>
        </p:grpSpPr>
        <p:sp>
          <p:nvSpPr>
            <p:cNvPr id="22550" name="Freeform 22"/>
            <p:cNvSpPr>
              <a:spLocks noEditPoints="1"/>
            </p:cNvSpPr>
            <p:nvPr/>
          </p:nvSpPr>
          <p:spPr bwMode="auto">
            <a:xfrm>
              <a:off x="0" y="0"/>
              <a:ext cx="141" cy="139"/>
            </a:xfrm>
            <a:custGeom>
              <a:avLst/>
              <a:gdLst>
                <a:gd name="T0" fmla="*/ 128 w 141"/>
                <a:gd name="T1" fmla="*/ 101 h 139"/>
                <a:gd name="T2" fmla="*/ 37 w 141"/>
                <a:gd name="T3" fmla="*/ 101 h 139"/>
                <a:gd name="T4" fmla="*/ 37 w 141"/>
                <a:gd name="T5" fmla="*/ 11 h 139"/>
                <a:gd name="T6" fmla="*/ 68 w 141"/>
                <a:gd name="T7" fmla="*/ 11 h 139"/>
                <a:gd name="T8" fmla="*/ 68 w 141"/>
                <a:gd name="T9" fmla="*/ 0 h 139"/>
                <a:gd name="T10" fmla="*/ 25 w 141"/>
                <a:gd name="T11" fmla="*/ 0 h 139"/>
                <a:gd name="T12" fmla="*/ 25 w 141"/>
                <a:gd name="T13" fmla="*/ 25 h 139"/>
                <a:gd name="T14" fmla="*/ 0 w 141"/>
                <a:gd name="T15" fmla="*/ 25 h 139"/>
                <a:gd name="T16" fmla="*/ 0 w 141"/>
                <a:gd name="T17" fmla="*/ 139 h 139"/>
                <a:gd name="T18" fmla="*/ 114 w 141"/>
                <a:gd name="T19" fmla="*/ 139 h 139"/>
                <a:gd name="T20" fmla="*/ 114 w 141"/>
                <a:gd name="T21" fmla="*/ 114 h 139"/>
                <a:gd name="T22" fmla="*/ 141 w 141"/>
                <a:gd name="T23" fmla="*/ 114 h 139"/>
                <a:gd name="T24" fmla="*/ 141 w 141"/>
                <a:gd name="T25" fmla="*/ 71 h 139"/>
                <a:gd name="T26" fmla="*/ 128 w 141"/>
                <a:gd name="T27" fmla="*/ 71 h 139"/>
                <a:gd name="T28" fmla="*/ 128 w 141"/>
                <a:gd name="T29" fmla="*/ 101 h 139"/>
                <a:gd name="T30" fmla="*/ 103 w 141"/>
                <a:gd name="T31" fmla="*/ 126 h 139"/>
                <a:gd name="T32" fmla="*/ 12 w 141"/>
                <a:gd name="T33" fmla="*/ 126 h 139"/>
                <a:gd name="T34" fmla="*/ 12 w 141"/>
                <a:gd name="T35" fmla="*/ 37 h 139"/>
                <a:gd name="T36" fmla="*/ 25 w 141"/>
                <a:gd name="T37" fmla="*/ 37 h 139"/>
                <a:gd name="T38" fmla="*/ 25 w 141"/>
                <a:gd name="T39" fmla="*/ 114 h 139"/>
                <a:gd name="T40" fmla="*/ 103 w 141"/>
                <a:gd name="T41" fmla="*/ 114 h 139"/>
                <a:gd name="T42" fmla="*/ 103 w 141"/>
                <a:gd name="T43" fmla="*/ 126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1" h="139">
                  <a:moveTo>
                    <a:pt x="128" y="101"/>
                  </a:moveTo>
                  <a:lnTo>
                    <a:pt x="37" y="101"/>
                  </a:lnTo>
                  <a:lnTo>
                    <a:pt x="37" y="11"/>
                  </a:lnTo>
                  <a:lnTo>
                    <a:pt x="68" y="11"/>
                  </a:lnTo>
                  <a:lnTo>
                    <a:pt x="68" y="0"/>
                  </a:lnTo>
                  <a:lnTo>
                    <a:pt x="25" y="0"/>
                  </a:lnTo>
                  <a:lnTo>
                    <a:pt x="25" y="25"/>
                  </a:lnTo>
                  <a:lnTo>
                    <a:pt x="0" y="25"/>
                  </a:lnTo>
                  <a:lnTo>
                    <a:pt x="0" y="139"/>
                  </a:lnTo>
                  <a:lnTo>
                    <a:pt x="114" y="139"/>
                  </a:lnTo>
                  <a:lnTo>
                    <a:pt x="114" y="114"/>
                  </a:lnTo>
                  <a:lnTo>
                    <a:pt x="141" y="114"/>
                  </a:lnTo>
                  <a:lnTo>
                    <a:pt x="141" y="71"/>
                  </a:lnTo>
                  <a:lnTo>
                    <a:pt x="128" y="71"/>
                  </a:lnTo>
                  <a:lnTo>
                    <a:pt x="128" y="101"/>
                  </a:lnTo>
                  <a:close/>
                  <a:moveTo>
                    <a:pt x="103" y="126"/>
                  </a:moveTo>
                  <a:lnTo>
                    <a:pt x="12" y="126"/>
                  </a:lnTo>
                  <a:lnTo>
                    <a:pt x="12" y="37"/>
                  </a:lnTo>
                  <a:lnTo>
                    <a:pt x="25" y="37"/>
                  </a:lnTo>
                  <a:lnTo>
                    <a:pt x="25" y="114"/>
                  </a:lnTo>
                  <a:lnTo>
                    <a:pt x="103" y="114"/>
                  </a:lnTo>
                  <a:lnTo>
                    <a:pt x="103" y="1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551" name="Freeform 23"/>
            <p:cNvSpPr/>
            <p:nvPr/>
          </p:nvSpPr>
          <p:spPr bwMode="auto">
            <a:xfrm>
              <a:off x="78" y="0"/>
              <a:ext cx="63" cy="61"/>
            </a:xfrm>
            <a:custGeom>
              <a:avLst/>
              <a:gdLst>
                <a:gd name="T0" fmla="*/ 11 w 63"/>
                <a:gd name="T1" fmla="*/ 0 h 61"/>
                <a:gd name="T2" fmla="*/ 11 w 63"/>
                <a:gd name="T3" fmla="*/ 11 h 61"/>
                <a:gd name="T4" fmla="*/ 41 w 63"/>
                <a:gd name="T5" fmla="*/ 11 h 61"/>
                <a:gd name="T6" fmla="*/ 0 w 63"/>
                <a:gd name="T7" fmla="*/ 52 h 61"/>
                <a:gd name="T8" fmla="*/ 9 w 63"/>
                <a:gd name="T9" fmla="*/ 61 h 61"/>
                <a:gd name="T10" fmla="*/ 50 w 63"/>
                <a:gd name="T11" fmla="*/ 20 h 61"/>
                <a:gd name="T12" fmla="*/ 50 w 63"/>
                <a:gd name="T13" fmla="*/ 50 h 61"/>
                <a:gd name="T14" fmla="*/ 63 w 63"/>
                <a:gd name="T15" fmla="*/ 50 h 61"/>
                <a:gd name="T16" fmla="*/ 63 w 63"/>
                <a:gd name="T17" fmla="*/ 0 h 61"/>
                <a:gd name="T18" fmla="*/ 11 w 63"/>
                <a:gd name="T1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61">
                  <a:moveTo>
                    <a:pt x="11" y="0"/>
                  </a:moveTo>
                  <a:lnTo>
                    <a:pt x="11" y="11"/>
                  </a:lnTo>
                  <a:lnTo>
                    <a:pt x="41" y="11"/>
                  </a:lnTo>
                  <a:lnTo>
                    <a:pt x="0" y="52"/>
                  </a:lnTo>
                  <a:lnTo>
                    <a:pt x="9" y="61"/>
                  </a:lnTo>
                  <a:lnTo>
                    <a:pt x="50" y="20"/>
                  </a:lnTo>
                  <a:lnTo>
                    <a:pt x="50" y="50"/>
                  </a:lnTo>
                  <a:lnTo>
                    <a:pt x="63" y="50"/>
                  </a:lnTo>
                  <a:lnTo>
                    <a:pt x="63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2552" name="Group 24"/>
          <p:cNvGrpSpPr/>
          <p:nvPr/>
        </p:nvGrpSpPr>
        <p:grpSpPr bwMode="auto">
          <a:xfrm>
            <a:off x="4879975" y="2886075"/>
            <a:ext cx="174625" cy="171450"/>
            <a:chOff x="0" y="0"/>
            <a:chExt cx="141" cy="141"/>
          </a:xfrm>
        </p:grpSpPr>
        <p:sp>
          <p:nvSpPr>
            <p:cNvPr id="22553" name="Freeform 25"/>
            <p:cNvSpPr>
              <a:spLocks noEditPoints="1"/>
            </p:cNvSpPr>
            <p:nvPr/>
          </p:nvSpPr>
          <p:spPr bwMode="auto">
            <a:xfrm>
              <a:off x="79" y="79"/>
              <a:ext cx="62" cy="62"/>
            </a:xfrm>
            <a:custGeom>
              <a:avLst/>
              <a:gdLst>
                <a:gd name="T0" fmla="*/ 62 w 62"/>
                <a:gd name="T1" fmla="*/ 62 h 62"/>
                <a:gd name="T2" fmla="*/ 0 w 62"/>
                <a:gd name="T3" fmla="*/ 62 h 62"/>
                <a:gd name="T4" fmla="*/ 0 w 62"/>
                <a:gd name="T5" fmla="*/ 0 h 62"/>
                <a:gd name="T6" fmla="*/ 62 w 62"/>
                <a:gd name="T7" fmla="*/ 0 h 62"/>
                <a:gd name="T8" fmla="*/ 62 w 62"/>
                <a:gd name="T9" fmla="*/ 62 h 62"/>
                <a:gd name="T10" fmla="*/ 10 w 62"/>
                <a:gd name="T11" fmla="*/ 49 h 62"/>
                <a:gd name="T12" fmla="*/ 49 w 62"/>
                <a:gd name="T13" fmla="*/ 49 h 62"/>
                <a:gd name="T14" fmla="*/ 49 w 62"/>
                <a:gd name="T15" fmla="*/ 12 h 62"/>
                <a:gd name="T16" fmla="*/ 10 w 62"/>
                <a:gd name="T17" fmla="*/ 12 h 62"/>
                <a:gd name="T18" fmla="*/ 10 w 62"/>
                <a:gd name="T19" fmla="*/ 4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2">
                  <a:moveTo>
                    <a:pt x="62" y="62"/>
                  </a:moveTo>
                  <a:lnTo>
                    <a:pt x="0" y="62"/>
                  </a:lnTo>
                  <a:lnTo>
                    <a:pt x="0" y="0"/>
                  </a:lnTo>
                  <a:lnTo>
                    <a:pt x="62" y="0"/>
                  </a:lnTo>
                  <a:lnTo>
                    <a:pt x="62" y="62"/>
                  </a:lnTo>
                  <a:close/>
                  <a:moveTo>
                    <a:pt x="10" y="49"/>
                  </a:moveTo>
                  <a:lnTo>
                    <a:pt x="49" y="49"/>
                  </a:lnTo>
                  <a:lnTo>
                    <a:pt x="49" y="12"/>
                  </a:lnTo>
                  <a:lnTo>
                    <a:pt x="10" y="12"/>
                  </a:lnTo>
                  <a:lnTo>
                    <a:pt x="10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554" name="Freeform 26"/>
            <p:cNvSpPr>
              <a:spLocks noEditPoints="1"/>
            </p:cNvSpPr>
            <p:nvPr/>
          </p:nvSpPr>
          <p:spPr bwMode="auto">
            <a:xfrm>
              <a:off x="0" y="79"/>
              <a:ext cx="63" cy="62"/>
            </a:xfrm>
            <a:custGeom>
              <a:avLst/>
              <a:gdLst>
                <a:gd name="T0" fmla="*/ 63 w 63"/>
                <a:gd name="T1" fmla="*/ 62 h 62"/>
                <a:gd name="T2" fmla="*/ 0 w 63"/>
                <a:gd name="T3" fmla="*/ 62 h 62"/>
                <a:gd name="T4" fmla="*/ 0 w 63"/>
                <a:gd name="T5" fmla="*/ 0 h 62"/>
                <a:gd name="T6" fmla="*/ 63 w 63"/>
                <a:gd name="T7" fmla="*/ 0 h 62"/>
                <a:gd name="T8" fmla="*/ 63 w 63"/>
                <a:gd name="T9" fmla="*/ 62 h 62"/>
                <a:gd name="T10" fmla="*/ 13 w 63"/>
                <a:gd name="T11" fmla="*/ 49 h 62"/>
                <a:gd name="T12" fmla="*/ 50 w 63"/>
                <a:gd name="T13" fmla="*/ 49 h 62"/>
                <a:gd name="T14" fmla="*/ 50 w 63"/>
                <a:gd name="T15" fmla="*/ 12 h 62"/>
                <a:gd name="T16" fmla="*/ 13 w 63"/>
                <a:gd name="T17" fmla="*/ 12 h 62"/>
                <a:gd name="T18" fmla="*/ 13 w 63"/>
                <a:gd name="T19" fmla="*/ 4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62">
                  <a:moveTo>
                    <a:pt x="63" y="62"/>
                  </a:moveTo>
                  <a:lnTo>
                    <a:pt x="0" y="62"/>
                  </a:lnTo>
                  <a:lnTo>
                    <a:pt x="0" y="0"/>
                  </a:lnTo>
                  <a:lnTo>
                    <a:pt x="63" y="0"/>
                  </a:lnTo>
                  <a:lnTo>
                    <a:pt x="63" y="62"/>
                  </a:lnTo>
                  <a:close/>
                  <a:moveTo>
                    <a:pt x="13" y="49"/>
                  </a:moveTo>
                  <a:lnTo>
                    <a:pt x="50" y="49"/>
                  </a:lnTo>
                  <a:lnTo>
                    <a:pt x="50" y="12"/>
                  </a:lnTo>
                  <a:lnTo>
                    <a:pt x="13" y="12"/>
                  </a:lnTo>
                  <a:lnTo>
                    <a:pt x="13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555" name="Freeform 27"/>
            <p:cNvSpPr>
              <a:spLocks noEditPoints="1"/>
            </p:cNvSpPr>
            <p:nvPr/>
          </p:nvSpPr>
          <p:spPr bwMode="auto">
            <a:xfrm>
              <a:off x="79" y="0"/>
              <a:ext cx="62" cy="63"/>
            </a:xfrm>
            <a:custGeom>
              <a:avLst/>
              <a:gdLst>
                <a:gd name="T0" fmla="*/ 62 w 62"/>
                <a:gd name="T1" fmla="*/ 63 h 63"/>
                <a:gd name="T2" fmla="*/ 0 w 62"/>
                <a:gd name="T3" fmla="*/ 63 h 63"/>
                <a:gd name="T4" fmla="*/ 0 w 62"/>
                <a:gd name="T5" fmla="*/ 0 h 63"/>
                <a:gd name="T6" fmla="*/ 62 w 62"/>
                <a:gd name="T7" fmla="*/ 0 h 63"/>
                <a:gd name="T8" fmla="*/ 62 w 62"/>
                <a:gd name="T9" fmla="*/ 63 h 63"/>
                <a:gd name="T10" fmla="*/ 10 w 62"/>
                <a:gd name="T11" fmla="*/ 52 h 63"/>
                <a:gd name="T12" fmla="*/ 49 w 62"/>
                <a:gd name="T13" fmla="*/ 52 h 63"/>
                <a:gd name="T14" fmla="*/ 49 w 62"/>
                <a:gd name="T15" fmla="*/ 13 h 63"/>
                <a:gd name="T16" fmla="*/ 10 w 62"/>
                <a:gd name="T17" fmla="*/ 13 h 63"/>
                <a:gd name="T18" fmla="*/ 10 w 62"/>
                <a:gd name="T19" fmla="*/ 5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3">
                  <a:moveTo>
                    <a:pt x="62" y="63"/>
                  </a:moveTo>
                  <a:lnTo>
                    <a:pt x="0" y="63"/>
                  </a:lnTo>
                  <a:lnTo>
                    <a:pt x="0" y="0"/>
                  </a:lnTo>
                  <a:lnTo>
                    <a:pt x="62" y="0"/>
                  </a:lnTo>
                  <a:lnTo>
                    <a:pt x="62" y="63"/>
                  </a:lnTo>
                  <a:close/>
                  <a:moveTo>
                    <a:pt x="10" y="52"/>
                  </a:moveTo>
                  <a:lnTo>
                    <a:pt x="49" y="52"/>
                  </a:lnTo>
                  <a:lnTo>
                    <a:pt x="49" y="13"/>
                  </a:lnTo>
                  <a:lnTo>
                    <a:pt x="10" y="13"/>
                  </a:lnTo>
                  <a:lnTo>
                    <a:pt x="10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556" name="Freeform 28"/>
            <p:cNvSpPr>
              <a:spLocks noEditPoints="1"/>
            </p:cNvSpPr>
            <p:nvPr/>
          </p:nvSpPr>
          <p:spPr bwMode="auto">
            <a:xfrm>
              <a:off x="0" y="0"/>
              <a:ext cx="63" cy="63"/>
            </a:xfrm>
            <a:custGeom>
              <a:avLst/>
              <a:gdLst>
                <a:gd name="T0" fmla="*/ 63 w 63"/>
                <a:gd name="T1" fmla="*/ 63 h 63"/>
                <a:gd name="T2" fmla="*/ 0 w 63"/>
                <a:gd name="T3" fmla="*/ 63 h 63"/>
                <a:gd name="T4" fmla="*/ 0 w 63"/>
                <a:gd name="T5" fmla="*/ 0 h 63"/>
                <a:gd name="T6" fmla="*/ 63 w 63"/>
                <a:gd name="T7" fmla="*/ 0 h 63"/>
                <a:gd name="T8" fmla="*/ 63 w 63"/>
                <a:gd name="T9" fmla="*/ 63 h 63"/>
                <a:gd name="T10" fmla="*/ 13 w 63"/>
                <a:gd name="T11" fmla="*/ 52 h 63"/>
                <a:gd name="T12" fmla="*/ 50 w 63"/>
                <a:gd name="T13" fmla="*/ 52 h 63"/>
                <a:gd name="T14" fmla="*/ 50 w 63"/>
                <a:gd name="T15" fmla="*/ 13 h 63"/>
                <a:gd name="T16" fmla="*/ 13 w 63"/>
                <a:gd name="T17" fmla="*/ 13 h 63"/>
                <a:gd name="T18" fmla="*/ 13 w 63"/>
                <a:gd name="T19" fmla="*/ 5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63">
                  <a:moveTo>
                    <a:pt x="63" y="63"/>
                  </a:moveTo>
                  <a:lnTo>
                    <a:pt x="0" y="63"/>
                  </a:lnTo>
                  <a:lnTo>
                    <a:pt x="0" y="0"/>
                  </a:lnTo>
                  <a:lnTo>
                    <a:pt x="63" y="0"/>
                  </a:lnTo>
                  <a:lnTo>
                    <a:pt x="63" y="63"/>
                  </a:lnTo>
                  <a:close/>
                  <a:moveTo>
                    <a:pt x="13" y="52"/>
                  </a:moveTo>
                  <a:lnTo>
                    <a:pt x="50" y="52"/>
                  </a:lnTo>
                  <a:lnTo>
                    <a:pt x="50" y="13"/>
                  </a:lnTo>
                  <a:lnTo>
                    <a:pt x="13" y="13"/>
                  </a:lnTo>
                  <a:lnTo>
                    <a:pt x="13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2557" name="Rectangle 29"/>
          <p:cNvSpPr>
            <a:spLocks noChangeArrowheads="1"/>
          </p:cNvSpPr>
          <p:nvPr/>
        </p:nvSpPr>
        <p:spPr bwMode="auto">
          <a:xfrm>
            <a:off x="4572000" y="1346200"/>
            <a:ext cx="3960813" cy="1218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</a:rPr>
              <a:t>WHAT MAKES US</a:t>
            </a:r>
            <a:r>
              <a:rPr lang="zh-CN" altLang="en-US" sz="10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zh-CN" altLang="en-US" sz="1000" b="1" dirty="0">
                <a:solidFill>
                  <a:srgbClr val="E4402F"/>
                </a:solidFill>
              </a:rPr>
              <a:t>DIFFERENT</a:t>
            </a:r>
            <a:r>
              <a:rPr lang="zh-CN" altLang="en-US" sz="10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</a:rPr>
              <a:t>？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558" name="Rectangle 30"/>
          <p:cNvSpPr>
            <a:spLocks noChangeArrowheads="1"/>
          </p:cNvSpPr>
          <p:nvPr/>
        </p:nvSpPr>
        <p:spPr bwMode="auto">
          <a:xfrm>
            <a:off x="4572000" y="3740150"/>
            <a:ext cx="3960813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We have many PowerPoint </a:t>
            </a:r>
            <a:r>
              <a:rPr lang="zh-CN" altLang="en-US" sz="80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559" name="Rectangle 31"/>
          <p:cNvSpPr>
            <a:spLocks noChangeArrowheads="1"/>
          </p:cNvSpPr>
          <p:nvPr/>
        </p:nvSpPr>
        <p:spPr bwMode="auto">
          <a:xfrm>
            <a:off x="7551738" y="3289300"/>
            <a:ext cx="898525" cy="214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800" b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Management </a:t>
            </a:r>
            <a:endParaRPr lang="zh-CN" altLang="zh-CN" sz="800" b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560" name="Rectangle 32"/>
          <p:cNvSpPr>
            <a:spLocks noChangeArrowheads="1"/>
          </p:cNvSpPr>
          <p:nvPr/>
        </p:nvSpPr>
        <p:spPr bwMode="auto">
          <a:xfrm>
            <a:off x="6619875" y="3289300"/>
            <a:ext cx="665163" cy="214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800" b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Message </a:t>
            </a:r>
            <a:endParaRPr lang="zh-CN" altLang="zh-CN" sz="800" b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561" name="Rectangle 33"/>
          <p:cNvSpPr>
            <a:spLocks noChangeArrowheads="1"/>
          </p:cNvSpPr>
          <p:nvPr/>
        </p:nvSpPr>
        <p:spPr bwMode="auto">
          <a:xfrm>
            <a:off x="5583238" y="3289300"/>
            <a:ext cx="633412" cy="214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800" b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Creative </a:t>
            </a:r>
            <a:endParaRPr lang="zh-CN" altLang="zh-CN" sz="800" b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562" name="Rectangle 34"/>
          <p:cNvSpPr>
            <a:spLocks noChangeArrowheads="1"/>
          </p:cNvSpPr>
          <p:nvPr/>
        </p:nvSpPr>
        <p:spPr bwMode="auto">
          <a:xfrm>
            <a:off x="4611688" y="3289300"/>
            <a:ext cx="717550" cy="214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zh-CN" sz="800" b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Marketing</a:t>
            </a:r>
            <a:endParaRPr lang="zh-CN" altLang="zh-CN" sz="800" b="1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563" name="Rectangle 35"/>
          <p:cNvSpPr>
            <a:spLocks noChangeArrowheads="1"/>
          </p:cNvSpPr>
          <p:nvPr/>
        </p:nvSpPr>
        <p:spPr bwMode="auto">
          <a:xfrm>
            <a:off x="2224088" y="2994025"/>
            <a:ext cx="115127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200" b="1" dirty="0">
                <a:solidFill>
                  <a:srgbClr val="E440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  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Management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564" name="Rectangle 36"/>
          <p:cNvSpPr>
            <a:spLocks noChangeArrowheads="1"/>
          </p:cNvSpPr>
          <p:nvPr/>
        </p:nvSpPr>
        <p:spPr bwMode="auto">
          <a:xfrm>
            <a:off x="2224088" y="3324225"/>
            <a:ext cx="9316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200" b="1" dirty="0">
                <a:solidFill>
                  <a:srgbClr val="E440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  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Message </a:t>
            </a:r>
            <a:endParaRPr lang="en-US" altLang="zh-CN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565" name="Rectangle 37"/>
          <p:cNvSpPr>
            <a:spLocks noChangeArrowheads="1"/>
          </p:cNvSpPr>
          <p:nvPr/>
        </p:nvSpPr>
        <p:spPr bwMode="auto">
          <a:xfrm>
            <a:off x="2224088" y="3692525"/>
            <a:ext cx="88036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200" b="1" dirty="0">
                <a:solidFill>
                  <a:srgbClr val="E440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 </a:t>
            </a:r>
            <a:r>
              <a:rPr lang="zh-CN" altLang="en-US" sz="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Creative </a:t>
            </a:r>
            <a:endParaRPr lang="en-US" altLang="zh-CN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566" name="Rectangle 38"/>
          <p:cNvSpPr>
            <a:spLocks noChangeArrowheads="1"/>
          </p:cNvSpPr>
          <p:nvPr/>
        </p:nvSpPr>
        <p:spPr bwMode="auto">
          <a:xfrm>
            <a:off x="2224088" y="4079875"/>
            <a:ext cx="97013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200" b="1" dirty="0">
                <a:solidFill>
                  <a:srgbClr val="E4402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  </a:t>
            </a:r>
            <a:r>
              <a:rPr lang="zh-CN" altLang="zh-CN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Marketing</a:t>
            </a:r>
            <a:endParaRPr lang="zh-CN" altLang="zh-CN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225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225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225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225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225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225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225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225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225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 p14:presetBounceEnd="6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6" dur="750" fill="hold"/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225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fill="hold" grpId="0" nodeType="withEffect" p14:presetBounceEnd="6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3" dur="750" fill="hold"/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4" dur="750" fill="hold"/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225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grpId="0" nodeType="withEffect" p14:presetBounceEnd="60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1" dur="750" fill="hold"/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225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grpId="0" nodeType="withEffect" p14:presetBounceEnd="60000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750" fill="hold"/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750" fill="hold"/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 p14:presetBounceEnd="60000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750" fill="hold"/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750" fill="hold"/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300" fill="hold"/>
                                            <p:tgtEl>
                                              <p:spTgt spid="225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25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225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fill="hold" grpId="0" nodeType="withEffect" p14:presetBounceEnd="60000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0" dur="750" fill="hold"/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1" dur="750" fill="hold"/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63" dur="150" fill="hold"/>
                                            <p:tgtEl>
                                              <p:spTgt spid="2253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225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300" fill="hold"/>
                                            <p:tgtEl>
                                              <p:spTgt spid="225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300"/>
                                            <p:tgtEl>
                                              <p:spTgt spid="225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6" presetClass="emph" presetSubtype="0" autoRev="1" fill="hold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animScale>
                                          <p:cBhvr>
                                            <p:cTn id="70" dur="150" fill="hold"/>
                                            <p:tgtEl>
                                              <p:spTgt spid="225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300" fill="hold"/>
                                            <p:tgtEl>
                                              <p:spTgt spid="225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300" fill="hold"/>
                                            <p:tgtEl>
                                              <p:spTgt spid="225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225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" presetClass="entr" presetSubtype="4" fill="hold" grpId="0" nodeType="withEffect" p14:presetBounceEnd="60000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8" dur="750" fill="hold"/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9" dur="750" fill="hold"/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2253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225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225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225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2254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25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25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25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2" presetClass="entr" presetSubtype="4" fill="hold" grpId="0" nodeType="withEffect" p14:presetBounceEnd="60000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6" dur="750" fill="hold"/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7" dur="750" fill="hold"/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8" presetID="6" presetClass="emph" presetSubtype="0" autoRev="1" fill="hold" grpId="1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Scale>
                                          <p:cBhvr>
                                            <p:cTn id="99" dur="150" fill="hold"/>
                                            <p:tgtEl>
                                              <p:spTgt spid="225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300" fill="hold"/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300" fill="hold"/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300"/>
                                            <p:tgtEl>
                                              <p:spTgt spid="22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6" presetClass="emph" presetSubtype="0" autoRev="1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Scale>
                                          <p:cBhvr>
                                            <p:cTn id="106" dur="150" fill="hold"/>
                                            <p:tgtEl>
                                              <p:spTgt spid="225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7" presetID="53" presetClass="entr" presetSubtype="16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300" fill="hold"/>
                                            <p:tgtEl>
                                              <p:spTgt spid="225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300" fill="hold"/>
                                            <p:tgtEl>
                                              <p:spTgt spid="225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1" dur="300"/>
                                            <p:tgtEl>
                                              <p:spTgt spid="225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2" presetClass="entr" presetSubtype="4" fill="hold" grpId="0" nodeType="withEffect" p14:presetBounceEnd="6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4" dur="750" fill="hold"/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5" dur="750" fill="hold"/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6" presetID="6" presetClass="emph" presetSubtype="0" autoRev="1" fill="hold" grpId="1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Scale>
                                          <p:cBhvr>
                                            <p:cTn id="117" dur="150" fill="hold"/>
                                            <p:tgtEl>
                                              <p:spTgt spid="2254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25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300" fill="hold"/>
                                            <p:tgtEl>
                                              <p:spTgt spid="225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300"/>
                                            <p:tgtEl>
                                              <p:spTgt spid="225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6" presetClass="emph" presetSubtype="0" autoRev="1" fill="hold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animScale>
                                          <p:cBhvr>
                                            <p:cTn id="124" dur="150" fill="hold"/>
                                            <p:tgtEl>
                                              <p:spTgt spid="225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4" fill="hold" grpId="0" nodeType="withEffect" p14:presetBounceEnd="60000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7" dur="750" fill="hold"/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8" dur="750" fill="hold"/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530" grpId="0" animBg="1"/>
          <p:bldP spid="22531" grpId="0" animBg="1"/>
          <p:bldP spid="22532" grpId="0" animBg="1"/>
          <p:bldP spid="22533" grpId="0" animBg="1"/>
          <p:bldP spid="22534" grpId="0" animBg="1"/>
          <p:bldP spid="22535" grpId="0" animBg="1"/>
          <p:bldP spid="22536" grpId="0" animBg="1"/>
          <p:bldP spid="22537" grpId="0" animBg="1"/>
          <p:bldP spid="22538" grpId="0" animBg="1"/>
          <p:bldP spid="22538" grpId="1" animBg="1"/>
          <p:bldP spid="22539" grpId="0" animBg="1"/>
          <p:bldP spid="22539" grpId="1" animBg="1"/>
          <p:bldP spid="22540" grpId="0" animBg="1"/>
          <p:bldP spid="22540" grpId="1" animBg="1"/>
          <p:bldP spid="22541" grpId="0" animBg="1"/>
          <p:bldP spid="22541" grpId="1" animBg="1"/>
          <p:bldP spid="22557" grpId="0"/>
          <p:bldP spid="22558" grpId="0"/>
          <p:bldP spid="22559" grpId="0"/>
          <p:bldP spid="22560" grpId="0"/>
          <p:bldP spid="22561" grpId="0"/>
          <p:bldP spid="22562" grpId="0"/>
          <p:bldP spid="22563" grpId="0"/>
          <p:bldP spid="22564" grpId="0"/>
          <p:bldP spid="22565" grpId="0"/>
          <p:bldP spid="2256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25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25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25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25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25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25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225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225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225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225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225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225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225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750" fill="hold"/>
                                            <p:tgtEl>
                                              <p:spTgt spid="225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225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225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225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300" fill="hold"/>
                                            <p:tgtEl>
                                              <p:spTgt spid="225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25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225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750" fill="hold"/>
                                            <p:tgtEl>
                                              <p:spTgt spid="225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63" dur="150" fill="hold"/>
                                            <p:tgtEl>
                                              <p:spTgt spid="2253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300" fill="hold"/>
                                            <p:tgtEl>
                                              <p:spTgt spid="225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300" fill="hold"/>
                                            <p:tgtEl>
                                              <p:spTgt spid="225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300"/>
                                            <p:tgtEl>
                                              <p:spTgt spid="225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6" presetClass="emph" presetSubtype="0" autoRev="1" fill="hold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animScale>
                                          <p:cBhvr>
                                            <p:cTn id="70" dur="150" fill="hold"/>
                                            <p:tgtEl>
                                              <p:spTgt spid="225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300" fill="hold"/>
                                            <p:tgtEl>
                                              <p:spTgt spid="225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300" fill="hold"/>
                                            <p:tgtEl>
                                              <p:spTgt spid="225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225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750" fill="hold"/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750" fill="hold"/>
                                            <p:tgtEl>
                                              <p:spTgt spid="225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2253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225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225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225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2254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25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25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25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2" presetClass="entr" presetSubtype="4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6" dur="750" fill="hold"/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7" dur="750" fill="hold"/>
                                            <p:tgtEl>
                                              <p:spTgt spid="225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8" presetID="6" presetClass="emph" presetSubtype="0" autoRev="1" fill="hold" grpId="1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animScale>
                                          <p:cBhvr>
                                            <p:cTn id="99" dur="150" fill="hold"/>
                                            <p:tgtEl>
                                              <p:spTgt spid="2254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300" fill="hold"/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300" fill="hold"/>
                                            <p:tgtEl>
                                              <p:spTgt spid="225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300"/>
                                            <p:tgtEl>
                                              <p:spTgt spid="225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6" presetClass="emph" presetSubtype="0" autoRev="1" fill="hold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animScale>
                                          <p:cBhvr>
                                            <p:cTn id="106" dur="150" fill="hold"/>
                                            <p:tgtEl>
                                              <p:spTgt spid="2254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7" presetID="53" presetClass="entr" presetSubtype="16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300" fill="hold"/>
                                            <p:tgtEl>
                                              <p:spTgt spid="225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300" fill="hold"/>
                                            <p:tgtEl>
                                              <p:spTgt spid="225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1" dur="300"/>
                                            <p:tgtEl>
                                              <p:spTgt spid="225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2" presetClass="entr" presetSubtype="4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4" dur="750" fill="hold"/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5" dur="750" fill="hold"/>
                                            <p:tgtEl>
                                              <p:spTgt spid="225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6" presetID="6" presetClass="emph" presetSubtype="0" autoRev="1" fill="hold" grpId="1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Scale>
                                          <p:cBhvr>
                                            <p:cTn id="117" dur="150" fill="hold"/>
                                            <p:tgtEl>
                                              <p:spTgt spid="2254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25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300" fill="hold"/>
                                            <p:tgtEl>
                                              <p:spTgt spid="225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300"/>
                                            <p:tgtEl>
                                              <p:spTgt spid="225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6" presetClass="emph" presetSubtype="0" autoRev="1" fill="hold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animScale>
                                          <p:cBhvr>
                                            <p:cTn id="124" dur="150" fill="hold"/>
                                            <p:tgtEl>
                                              <p:spTgt spid="2254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4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7" dur="750" fill="hold"/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8" dur="750" fill="hold"/>
                                            <p:tgtEl>
                                              <p:spTgt spid="225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530" grpId="0" animBg="1"/>
          <p:bldP spid="22531" grpId="0" animBg="1"/>
          <p:bldP spid="22532" grpId="0" animBg="1"/>
          <p:bldP spid="22533" grpId="0" animBg="1"/>
          <p:bldP spid="22534" grpId="0" animBg="1"/>
          <p:bldP spid="22535" grpId="0" animBg="1"/>
          <p:bldP spid="22536" grpId="0" animBg="1"/>
          <p:bldP spid="22537" grpId="0" animBg="1"/>
          <p:bldP spid="22538" grpId="0" animBg="1"/>
          <p:bldP spid="22538" grpId="1" animBg="1"/>
          <p:bldP spid="22539" grpId="0" animBg="1"/>
          <p:bldP spid="22539" grpId="1" animBg="1"/>
          <p:bldP spid="22540" grpId="0" animBg="1"/>
          <p:bldP spid="22540" grpId="1" animBg="1"/>
          <p:bldP spid="22541" grpId="0" animBg="1"/>
          <p:bldP spid="22541" grpId="1" animBg="1"/>
          <p:bldP spid="22557" grpId="0"/>
          <p:bldP spid="22558" grpId="0"/>
          <p:bldP spid="22559" grpId="0"/>
          <p:bldP spid="22560" grpId="0"/>
          <p:bldP spid="22561" grpId="0"/>
          <p:bldP spid="22562" grpId="0"/>
          <p:bldP spid="22563" grpId="0"/>
          <p:bldP spid="22564" grpId="0"/>
          <p:bldP spid="22565" grpId="0"/>
          <p:bldP spid="22566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 descr="10"/>
          <p:cNvSpPr>
            <a:spLocks noChangeArrowheads="1"/>
          </p:cNvSpPr>
          <p:nvPr/>
        </p:nvSpPr>
        <p:spPr bwMode="auto">
          <a:xfrm>
            <a:off x="369888" y="1303338"/>
            <a:ext cx="4202112" cy="1585912"/>
          </a:xfrm>
          <a:prstGeom prst="rect">
            <a:avLst/>
          </a:prstGeom>
          <a:blipFill dpi="0" rotWithShape="1">
            <a:blip r:embed="rId1"/>
            <a:srcRect/>
            <a:stretch>
              <a:fillRect b="-29584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55" name="Rectangle 3"/>
          <p:cNvSpPr>
            <a:spLocks noChangeArrowheads="1"/>
          </p:cNvSpPr>
          <p:nvPr/>
        </p:nvSpPr>
        <p:spPr bwMode="auto">
          <a:xfrm>
            <a:off x="4572000" y="1303338"/>
            <a:ext cx="4198938" cy="1585912"/>
          </a:xfrm>
          <a:prstGeom prst="rect">
            <a:avLst/>
          </a:prstGeom>
          <a:solidFill>
            <a:srgbClr val="FFFDEF"/>
          </a:solidFill>
          <a:ln w="9525">
            <a:noFill/>
            <a:miter lim="800000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56" name="Rectangle 4"/>
          <p:cNvSpPr>
            <a:spLocks noChangeArrowheads="1"/>
          </p:cNvSpPr>
          <p:nvPr/>
        </p:nvSpPr>
        <p:spPr bwMode="auto">
          <a:xfrm>
            <a:off x="369888" y="2887663"/>
            <a:ext cx="4202112" cy="1585912"/>
          </a:xfrm>
          <a:prstGeom prst="rect">
            <a:avLst/>
          </a:prstGeom>
          <a:solidFill>
            <a:srgbClr val="E4402F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57" name="Rectangle 5" descr="bd949a1373f082024f15da5649fbfbedaa641b36副本"/>
          <p:cNvSpPr>
            <a:spLocks noChangeArrowheads="1"/>
          </p:cNvSpPr>
          <p:nvPr/>
        </p:nvSpPr>
        <p:spPr bwMode="auto">
          <a:xfrm>
            <a:off x="4572000" y="2892425"/>
            <a:ext cx="4198938" cy="1585913"/>
          </a:xfrm>
          <a:prstGeom prst="rect">
            <a:avLst/>
          </a:prstGeom>
          <a:blipFill dpi="0" rotWithShape="1">
            <a:blip r:embed="rId2"/>
            <a:srcRect/>
            <a:stretch>
              <a:fillRect b="-17161"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3558" name="Group 6"/>
          <p:cNvGrpSpPr/>
          <p:nvPr/>
        </p:nvGrpSpPr>
        <p:grpSpPr bwMode="auto">
          <a:xfrm>
            <a:off x="4930775" y="1666875"/>
            <a:ext cx="309563" cy="254000"/>
            <a:chOff x="0" y="0"/>
            <a:chExt cx="212" cy="174"/>
          </a:xfrm>
          <a:solidFill>
            <a:srgbClr val="A2897B"/>
          </a:solidFill>
        </p:grpSpPr>
        <p:sp>
          <p:nvSpPr>
            <p:cNvPr id="23559" name="Freeform 7"/>
            <p:cNvSpPr>
              <a:spLocks noEditPoints="1"/>
            </p:cNvSpPr>
            <p:nvPr/>
          </p:nvSpPr>
          <p:spPr bwMode="auto">
            <a:xfrm>
              <a:off x="0" y="0"/>
              <a:ext cx="212" cy="174"/>
            </a:xfrm>
            <a:custGeom>
              <a:avLst/>
              <a:gdLst>
                <a:gd name="T0" fmla="*/ 0 w 212"/>
                <a:gd name="T1" fmla="*/ 0 h 174"/>
                <a:gd name="T2" fmla="*/ 0 w 212"/>
                <a:gd name="T3" fmla="*/ 174 h 174"/>
                <a:gd name="T4" fmla="*/ 212 w 212"/>
                <a:gd name="T5" fmla="*/ 174 h 174"/>
                <a:gd name="T6" fmla="*/ 212 w 212"/>
                <a:gd name="T7" fmla="*/ 0 h 174"/>
                <a:gd name="T8" fmla="*/ 0 w 212"/>
                <a:gd name="T9" fmla="*/ 0 h 174"/>
                <a:gd name="T10" fmla="*/ 194 w 212"/>
                <a:gd name="T11" fmla="*/ 19 h 174"/>
                <a:gd name="T12" fmla="*/ 194 w 212"/>
                <a:gd name="T13" fmla="*/ 56 h 174"/>
                <a:gd name="T14" fmla="*/ 129 w 212"/>
                <a:gd name="T15" fmla="*/ 105 h 174"/>
                <a:gd name="T16" fmla="*/ 111 w 212"/>
                <a:gd name="T17" fmla="*/ 91 h 174"/>
                <a:gd name="T18" fmla="*/ 111 w 212"/>
                <a:gd name="T19" fmla="*/ 91 h 174"/>
                <a:gd name="T20" fmla="*/ 86 w 212"/>
                <a:gd name="T21" fmla="*/ 71 h 174"/>
                <a:gd name="T22" fmla="*/ 18 w 212"/>
                <a:gd name="T23" fmla="*/ 108 h 174"/>
                <a:gd name="T24" fmla="*/ 18 w 212"/>
                <a:gd name="T25" fmla="*/ 19 h 174"/>
                <a:gd name="T26" fmla="*/ 194 w 212"/>
                <a:gd name="T27" fmla="*/ 19 h 174"/>
                <a:gd name="T28" fmla="*/ 18 w 212"/>
                <a:gd name="T29" fmla="*/ 154 h 174"/>
                <a:gd name="T30" fmla="*/ 18 w 212"/>
                <a:gd name="T31" fmla="*/ 128 h 174"/>
                <a:gd name="T32" fmla="*/ 84 w 212"/>
                <a:gd name="T33" fmla="*/ 92 h 174"/>
                <a:gd name="T34" fmla="*/ 128 w 212"/>
                <a:gd name="T35" fmla="*/ 128 h 174"/>
                <a:gd name="T36" fmla="*/ 128 w 212"/>
                <a:gd name="T37" fmla="*/ 128 h 174"/>
                <a:gd name="T38" fmla="*/ 142 w 212"/>
                <a:gd name="T39" fmla="*/ 140 h 174"/>
                <a:gd name="T40" fmla="*/ 154 w 212"/>
                <a:gd name="T41" fmla="*/ 126 h 174"/>
                <a:gd name="T42" fmla="*/ 143 w 212"/>
                <a:gd name="T43" fmla="*/ 117 h 174"/>
                <a:gd name="T44" fmla="*/ 194 w 212"/>
                <a:gd name="T45" fmla="*/ 79 h 174"/>
                <a:gd name="T46" fmla="*/ 194 w 212"/>
                <a:gd name="T47" fmla="*/ 154 h 174"/>
                <a:gd name="T48" fmla="*/ 18 w 212"/>
                <a:gd name="T49" fmla="*/ 15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2" h="174">
                  <a:moveTo>
                    <a:pt x="0" y="0"/>
                  </a:moveTo>
                  <a:lnTo>
                    <a:pt x="0" y="174"/>
                  </a:lnTo>
                  <a:lnTo>
                    <a:pt x="212" y="174"/>
                  </a:lnTo>
                  <a:lnTo>
                    <a:pt x="212" y="0"/>
                  </a:lnTo>
                  <a:lnTo>
                    <a:pt x="0" y="0"/>
                  </a:lnTo>
                  <a:close/>
                  <a:moveTo>
                    <a:pt x="194" y="19"/>
                  </a:moveTo>
                  <a:lnTo>
                    <a:pt x="194" y="56"/>
                  </a:lnTo>
                  <a:lnTo>
                    <a:pt x="129" y="105"/>
                  </a:lnTo>
                  <a:lnTo>
                    <a:pt x="111" y="91"/>
                  </a:lnTo>
                  <a:lnTo>
                    <a:pt x="111" y="91"/>
                  </a:lnTo>
                  <a:lnTo>
                    <a:pt x="86" y="71"/>
                  </a:lnTo>
                  <a:lnTo>
                    <a:pt x="18" y="108"/>
                  </a:lnTo>
                  <a:lnTo>
                    <a:pt x="18" y="19"/>
                  </a:lnTo>
                  <a:lnTo>
                    <a:pt x="194" y="19"/>
                  </a:lnTo>
                  <a:close/>
                  <a:moveTo>
                    <a:pt x="18" y="154"/>
                  </a:moveTo>
                  <a:lnTo>
                    <a:pt x="18" y="128"/>
                  </a:lnTo>
                  <a:lnTo>
                    <a:pt x="84" y="92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42" y="140"/>
                  </a:lnTo>
                  <a:lnTo>
                    <a:pt x="154" y="126"/>
                  </a:lnTo>
                  <a:lnTo>
                    <a:pt x="143" y="117"/>
                  </a:lnTo>
                  <a:lnTo>
                    <a:pt x="194" y="79"/>
                  </a:lnTo>
                  <a:lnTo>
                    <a:pt x="194" y="154"/>
                  </a:lnTo>
                  <a:lnTo>
                    <a:pt x="18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0" name="Oval 8"/>
            <p:cNvSpPr>
              <a:spLocks noChangeArrowheads="1"/>
            </p:cNvSpPr>
            <p:nvPr/>
          </p:nvSpPr>
          <p:spPr bwMode="auto">
            <a:xfrm>
              <a:off x="123" y="36"/>
              <a:ext cx="34" cy="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3561" name="Group 9"/>
          <p:cNvGrpSpPr/>
          <p:nvPr/>
        </p:nvGrpSpPr>
        <p:grpSpPr bwMode="auto">
          <a:xfrm>
            <a:off x="1152525" y="3536950"/>
            <a:ext cx="309563" cy="307975"/>
            <a:chOff x="0" y="0"/>
            <a:chExt cx="213" cy="211"/>
          </a:xfrm>
        </p:grpSpPr>
        <p:sp>
          <p:nvSpPr>
            <p:cNvPr id="23562" name="Freeform 10"/>
            <p:cNvSpPr>
              <a:spLocks noEditPoints="1"/>
            </p:cNvSpPr>
            <p:nvPr/>
          </p:nvSpPr>
          <p:spPr bwMode="auto">
            <a:xfrm>
              <a:off x="0" y="0"/>
              <a:ext cx="213" cy="211"/>
            </a:xfrm>
            <a:custGeom>
              <a:avLst/>
              <a:gdLst>
                <a:gd name="T0" fmla="*/ 195 w 213"/>
                <a:gd name="T1" fmla="*/ 155 h 211"/>
                <a:gd name="T2" fmla="*/ 58 w 213"/>
                <a:gd name="T3" fmla="*/ 155 h 211"/>
                <a:gd name="T4" fmla="*/ 58 w 213"/>
                <a:gd name="T5" fmla="*/ 18 h 211"/>
                <a:gd name="T6" fmla="*/ 103 w 213"/>
                <a:gd name="T7" fmla="*/ 18 h 211"/>
                <a:gd name="T8" fmla="*/ 103 w 213"/>
                <a:gd name="T9" fmla="*/ 0 h 211"/>
                <a:gd name="T10" fmla="*/ 39 w 213"/>
                <a:gd name="T11" fmla="*/ 0 h 211"/>
                <a:gd name="T12" fmla="*/ 39 w 213"/>
                <a:gd name="T13" fmla="*/ 38 h 211"/>
                <a:gd name="T14" fmla="*/ 0 w 213"/>
                <a:gd name="T15" fmla="*/ 38 h 211"/>
                <a:gd name="T16" fmla="*/ 0 w 213"/>
                <a:gd name="T17" fmla="*/ 211 h 211"/>
                <a:gd name="T18" fmla="*/ 174 w 213"/>
                <a:gd name="T19" fmla="*/ 211 h 211"/>
                <a:gd name="T20" fmla="*/ 174 w 213"/>
                <a:gd name="T21" fmla="*/ 173 h 211"/>
                <a:gd name="T22" fmla="*/ 213 w 213"/>
                <a:gd name="T23" fmla="*/ 173 h 211"/>
                <a:gd name="T24" fmla="*/ 213 w 213"/>
                <a:gd name="T25" fmla="*/ 108 h 211"/>
                <a:gd name="T26" fmla="*/ 195 w 213"/>
                <a:gd name="T27" fmla="*/ 108 h 211"/>
                <a:gd name="T28" fmla="*/ 195 w 213"/>
                <a:gd name="T29" fmla="*/ 155 h 211"/>
                <a:gd name="T30" fmla="*/ 155 w 213"/>
                <a:gd name="T31" fmla="*/ 193 h 211"/>
                <a:gd name="T32" fmla="*/ 19 w 213"/>
                <a:gd name="T33" fmla="*/ 193 h 211"/>
                <a:gd name="T34" fmla="*/ 19 w 213"/>
                <a:gd name="T35" fmla="*/ 56 h 211"/>
                <a:gd name="T36" fmla="*/ 39 w 213"/>
                <a:gd name="T37" fmla="*/ 56 h 211"/>
                <a:gd name="T38" fmla="*/ 39 w 213"/>
                <a:gd name="T39" fmla="*/ 173 h 211"/>
                <a:gd name="T40" fmla="*/ 155 w 213"/>
                <a:gd name="T41" fmla="*/ 173 h 211"/>
                <a:gd name="T42" fmla="*/ 155 w 213"/>
                <a:gd name="T43" fmla="*/ 19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3" h="211">
                  <a:moveTo>
                    <a:pt x="195" y="155"/>
                  </a:moveTo>
                  <a:lnTo>
                    <a:pt x="58" y="155"/>
                  </a:lnTo>
                  <a:lnTo>
                    <a:pt x="58" y="18"/>
                  </a:lnTo>
                  <a:lnTo>
                    <a:pt x="103" y="18"/>
                  </a:lnTo>
                  <a:lnTo>
                    <a:pt x="103" y="0"/>
                  </a:lnTo>
                  <a:lnTo>
                    <a:pt x="39" y="0"/>
                  </a:lnTo>
                  <a:lnTo>
                    <a:pt x="39" y="38"/>
                  </a:lnTo>
                  <a:lnTo>
                    <a:pt x="0" y="38"/>
                  </a:lnTo>
                  <a:lnTo>
                    <a:pt x="0" y="211"/>
                  </a:lnTo>
                  <a:lnTo>
                    <a:pt x="174" y="211"/>
                  </a:lnTo>
                  <a:lnTo>
                    <a:pt x="174" y="173"/>
                  </a:lnTo>
                  <a:lnTo>
                    <a:pt x="213" y="173"/>
                  </a:lnTo>
                  <a:lnTo>
                    <a:pt x="213" y="108"/>
                  </a:lnTo>
                  <a:lnTo>
                    <a:pt x="195" y="108"/>
                  </a:lnTo>
                  <a:lnTo>
                    <a:pt x="195" y="155"/>
                  </a:lnTo>
                  <a:close/>
                  <a:moveTo>
                    <a:pt x="155" y="193"/>
                  </a:moveTo>
                  <a:lnTo>
                    <a:pt x="19" y="193"/>
                  </a:lnTo>
                  <a:lnTo>
                    <a:pt x="19" y="56"/>
                  </a:lnTo>
                  <a:lnTo>
                    <a:pt x="39" y="56"/>
                  </a:lnTo>
                  <a:lnTo>
                    <a:pt x="39" y="173"/>
                  </a:lnTo>
                  <a:lnTo>
                    <a:pt x="155" y="173"/>
                  </a:lnTo>
                  <a:lnTo>
                    <a:pt x="155" y="1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3" name="Freeform 11"/>
            <p:cNvSpPr/>
            <p:nvPr/>
          </p:nvSpPr>
          <p:spPr bwMode="auto">
            <a:xfrm>
              <a:off x="120" y="0"/>
              <a:ext cx="93" cy="92"/>
            </a:xfrm>
            <a:custGeom>
              <a:avLst/>
              <a:gdLst>
                <a:gd name="T0" fmla="*/ 16 w 93"/>
                <a:gd name="T1" fmla="*/ 0 h 92"/>
                <a:gd name="T2" fmla="*/ 16 w 93"/>
                <a:gd name="T3" fmla="*/ 18 h 92"/>
                <a:gd name="T4" fmla="*/ 61 w 93"/>
                <a:gd name="T5" fmla="*/ 18 h 92"/>
                <a:gd name="T6" fmla="*/ 0 w 93"/>
                <a:gd name="T7" fmla="*/ 80 h 92"/>
                <a:gd name="T8" fmla="*/ 13 w 93"/>
                <a:gd name="T9" fmla="*/ 92 h 92"/>
                <a:gd name="T10" fmla="*/ 75 w 93"/>
                <a:gd name="T11" fmla="*/ 30 h 92"/>
                <a:gd name="T12" fmla="*/ 75 w 93"/>
                <a:gd name="T13" fmla="*/ 77 h 92"/>
                <a:gd name="T14" fmla="*/ 93 w 93"/>
                <a:gd name="T15" fmla="*/ 77 h 92"/>
                <a:gd name="T16" fmla="*/ 93 w 93"/>
                <a:gd name="T17" fmla="*/ 0 h 92"/>
                <a:gd name="T18" fmla="*/ 16 w 93"/>
                <a:gd name="T1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92">
                  <a:moveTo>
                    <a:pt x="16" y="0"/>
                  </a:moveTo>
                  <a:lnTo>
                    <a:pt x="16" y="18"/>
                  </a:lnTo>
                  <a:lnTo>
                    <a:pt x="61" y="18"/>
                  </a:lnTo>
                  <a:lnTo>
                    <a:pt x="0" y="80"/>
                  </a:lnTo>
                  <a:lnTo>
                    <a:pt x="13" y="92"/>
                  </a:lnTo>
                  <a:lnTo>
                    <a:pt x="75" y="30"/>
                  </a:lnTo>
                  <a:lnTo>
                    <a:pt x="75" y="77"/>
                  </a:lnTo>
                  <a:lnTo>
                    <a:pt x="93" y="77"/>
                  </a:lnTo>
                  <a:lnTo>
                    <a:pt x="93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3564" name="Rectangle 12"/>
          <p:cNvSpPr>
            <a:spLocks noChangeArrowheads="1"/>
          </p:cNvSpPr>
          <p:nvPr/>
        </p:nvSpPr>
        <p:spPr bwMode="auto">
          <a:xfrm>
            <a:off x="5386388" y="1685925"/>
            <a:ext cx="1487908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000">
                <a:solidFill>
                  <a:srgbClr val="A2897B"/>
                </a:solidFill>
              </a:rPr>
              <a:t>Insert Header Topic Here</a:t>
            </a:r>
            <a:endParaRPr lang="zh-CN" altLang="zh-CN" sz="1000">
              <a:solidFill>
                <a:srgbClr val="A2897B"/>
              </a:solidFill>
            </a:endParaRPr>
          </a:p>
        </p:txBody>
      </p:sp>
      <p:sp>
        <p:nvSpPr>
          <p:cNvPr id="23565" name="Rectangle 13"/>
          <p:cNvSpPr>
            <a:spLocks noChangeArrowheads="1"/>
          </p:cNvSpPr>
          <p:nvPr/>
        </p:nvSpPr>
        <p:spPr bwMode="auto">
          <a:xfrm>
            <a:off x="4930775" y="2052638"/>
            <a:ext cx="3673475" cy="627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000">
                <a:solidFill>
                  <a:srgbClr val="A2897B"/>
                </a:solidFill>
              </a:rPr>
              <a:t>WHAT MAKES US</a:t>
            </a:r>
            <a:r>
              <a:rPr lang="zh-CN" altLang="en-US" sz="1000" b="1">
                <a:solidFill>
                  <a:srgbClr val="A2897B"/>
                </a:solidFill>
              </a:rPr>
              <a:t> DIFFERENT </a:t>
            </a:r>
            <a:r>
              <a:rPr lang="zh-CN" altLang="en-US" sz="1000">
                <a:solidFill>
                  <a:srgbClr val="A2897B"/>
                </a:solidFill>
              </a:rPr>
              <a:t>?</a:t>
            </a:r>
            <a:endParaRPr lang="zh-CN" altLang="en-US" sz="1000">
              <a:solidFill>
                <a:srgbClr val="A2897B"/>
              </a:solidFill>
            </a:endParaRPr>
          </a:p>
          <a:p>
            <a:pPr>
              <a:lnSpc>
                <a:spcPct val="120000"/>
              </a:lnSpc>
            </a:pPr>
            <a:endParaRPr lang="zh-CN" altLang="en-US" sz="800">
              <a:solidFill>
                <a:srgbClr val="A2897B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800">
                <a:solidFill>
                  <a:srgbClr val="A2897B"/>
                </a:solidFill>
              </a:rPr>
              <a:t>We have many PowerPoint </a:t>
            </a:r>
            <a:r>
              <a:rPr lang="zh-CN" altLang="en-US" sz="800">
                <a:solidFill>
                  <a:srgbClr val="A2897B"/>
                </a:solidFill>
              </a:rPr>
              <a:t>templates</a:t>
            </a:r>
            <a:r>
              <a:rPr lang="en-US" altLang="zh-CN" sz="800">
                <a:solidFill>
                  <a:srgbClr val="A2897B"/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>
              <a:solidFill>
                <a:srgbClr val="A2897B"/>
              </a:solidFill>
            </a:endParaRPr>
          </a:p>
        </p:txBody>
      </p:sp>
      <p:sp>
        <p:nvSpPr>
          <p:cNvPr id="23566" name="Line 14"/>
          <p:cNvSpPr>
            <a:spLocks noChangeShapeType="1"/>
          </p:cNvSpPr>
          <p:nvPr/>
        </p:nvSpPr>
        <p:spPr bwMode="auto">
          <a:xfrm>
            <a:off x="5364163" y="1706563"/>
            <a:ext cx="1587" cy="198437"/>
          </a:xfrm>
          <a:prstGeom prst="line">
            <a:avLst/>
          </a:prstGeom>
          <a:noFill/>
          <a:ln w="6350" cmpd="sng">
            <a:solidFill>
              <a:srgbClr val="A2897B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67" name="Rectangle 15"/>
          <p:cNvSpPr>
            <a:spLocks noChangeArrowheads="1"/>
          </p:cNvSpPr>
          <p:nvPr/>
        </p:nvSpPr>
        <p:spPr bwMode="auto">
          <a:xfrm>
            <a:off x="1625600" y="3556000"/>
            <a:ext cx="1890713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200">
                <a:solidFill>
                  <a:schemeClr val="bg1"/>
                </a:solidFill>
              </a:rPr>
              <a:t>Insert Header Topic Here</a:t>
            </a:r>
            <a:endParaRPr lang="zh-CN" altLang="zh-CN" sz="1200">
              <a:solidFill>
                <a:schemeClr val="bg1"/>
              </a:solidFill>
            </a:endParaRPr>
          </a:p>
        </p:txBody>
      </p:sp>
      <p:sp>
        <p:nvSpPr>
          <p:cNvPr id="23568" name="Line 16"/>
          <p:cNvSpPr>
            <a:spLocks noChangeShapeType="1"/>
          </p:cNvSpPr>
          <p:nvPr/>
        </p:nvSpPr>
        <p:spPr bwMode="auto">
          <a:xfrm>
            <a:off x="1593850" y="3532188"/>
            <a:ext cx="0" cy="312737"/>
          </a:xfrm>
          <a:prstGeom prst="line">
            <a:avLst/>
          </a:prstGeom>
          <a:noFill/>
          <a:ln w="6350" cmpd="sng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69" name="Freeform 17"/>
          <p:cNvSpPr/>
          <p:nvPr/>
        </p:nvSpPr>
        <p:spPr bwMode="auto">
          <a:xfrm rot="10800000">
            <a:off x="4132263" y="1654175"/>
            <a:ext cx="441325" cy="885825"/>
          </a:xfrm>
          <a:custGeom>
            <a:avLst/>
            <a:gdLst>
              <a:gd name="T0" fmla="*/ 0 w 244"/>
              <a:gd name="T1" fmla="*/ 0 h 489"/>
              <a:gd name="T2" fmla="*/ 0 w 244"/>
              <a:gd name="T3" fmla="*/ 489 h 489"/>
              <a:gd name="T4" fmla="*/ 244 w 244"/>
              <a:gd name="T5" fmla="*/ 245 h 489"/>
              <a:gd name="T6" fmla="*/ 0 w 244"/>
              <a:gd name="T7" fmla="*/ 0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4" h="489">
                <a:moveTo>
                  <a:pt x="0" y="0"/>
                </a:moveTo>
                <a:cubicBezTo>
                  <a:pt x="0" y="489"/>
                  <a:pt x="0" y="489"/>
                  <a:pt x="0" y="489"/>
                </a:cubicBezTo>
                <a:cubicBezTo>
                  <a:pt x="135" y="489"/>
                  <a:pt x="244" y="379"/>
                  <a:pt x="244" y="245"/>
                </a:cubicBezTo>
                <a:cubicBezTo>
                  <a:pt x="244" y="110"/>
                  <a:pt x="135" y="0"/>
                  <a:pt x="0" y="0"/>
                </a:cubicBezTo>
                <a:close/>
              </a:path>
            </a:pathLst>
          </a:custGeom>
          <a:solidFill>
            <a:srgbClr val="FFFDEF"/>
          </a:solidFill>
          <a:ln w="9525">
            <a:noFill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0" name="Freeform 18"/>
          <p:cNvSpPr/>
          <p:nvPr/>
        </p:nvSpPr>
        <p:spPr bwMode="auto">
          <a:xfrm>
            <a:off x="4572000" y="3248025"/>
            <a:ext cx="439738" cy="887413"/>
          </a:xfrm>
          <a:custGeom>
            <a:avLst/>
            <a:gdLst>
              <a:gd name="T0" fmla="*/ 0 w 244"/>
              <a:gd name="T1" fmla="*/ 0 h 489"/>
              <a:gd name="T2" fmla="*/ 0 w 244"/>
              <a:gd name="T3" fmla="*/ 489 h 489"/>
              <a:gd name="T4" fmla="*/ 244 w 244"/>
              <a:gd name="T5" fmla="*/ 245 h 489"/>
              <a:gd name="T6" fmla="*/ 0 w 244"/>
              <a:gd name="T7" fmla="*/ 0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4" h="489">
                <a:moveTo>
                  <a:pt x="0" y="0"/>
                </a:moveTo>
                <a:cubicBezTo>
                  <a:pt x="0" y="489"/>
                  <a:pt x="0" y="489"/>
                  <a:pt x="0" y="489"/>
                </a:cubicBezTo>
                <a:cubicBezTo>
                  <a:pt x="135" y="489"/>
                  <a:pt x="244" y="379"/>
                  <a:pt x="244" y="245"/>
                </a:cubicBezTo>
                <a:cubicBezTo>
                  <a:pt x="244" y="110"/>
                  <a:pt x="135" y="0"/>
                  <a:pt x="0" y="0"/>
                </a:cubicBezTo>
                <a:close/>
              </a:path>
            </a:pathLst>
          </a:custGeom>
          <a:solidFill>
            <a:srgbClr val="E4402F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571" name="Freeform 19"/>
          <p:cNvSpPr/>
          <p:nvPr/>
        </p:nvSpPr>
        <p:spPr bwMode="auto">
          <a:xfrm>
            <a:off x="4687888" y="3529013"/>
            <a:ext cx="163512" cy="328612"/>
          </a:xfrm>
          <a:custGeom>
            <a:avLst/>
            <a:gdLst>
              <a:gd name="T0" fmla="*/ 0 w 52"/>
              <a:gd name="T1" fmla="*/ 0 h 104"/>
              <a:gd name="T2" fmla="*/ 52 w 52"/>
              <a:gd name="T3" fmla="*/ 52 h 104"/>
              <a:gd name="T4" fmla="*/ 0 w 52"/>
              <a:gd name="T5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2" h="104">
                <a:moveTo>
                  <a:pt x="0" y="0"/>
                </a:moveTo>
                <a:lnTo>
                  <a:pt x="52" y="52"/>
                </a:lnTo>
                <a:lnTo>
                  <a:pt x="0" y="104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72" name="Freeform 20"/>
          <p:cNvSpPr/>
          <p:nvPr/>
        </p:nvSpPr>
        <p:spPr bwMode="auto">
          <a:xfrm rot="10800000">
            <a:off x="4286250" y="1943100"/>
            <a:ext cx="165100" cy="330200"/>
          </a:xfrm>
          <a:custGeom>
            <a:avLst/>
            <a:gdLst>
              <a:gd name="T0" fmla="*/ 0 w 52"/>
              <a:gd name="T1" fmla="*/ 0 h 104"/>
              <a:gd name="T2" fmla="*/ 52 w 52"/>
              <a:gd name="T3" fmla="*/ 52 h 104"/>
              <a:gd name="T4" fmla="*/ 0 w 52"/>
              <a:gd name="T5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2" h="104">
                <a:moveTo>
                  <a:pt x="0" y="0"/>
                </a:moveTo>
                <a:lnTo>
                  <a:pt x="52" y="52"/>
                </a:lnTo>
                <a:lnTo>
                  <a:pt x="0" y="104"/>
                </a:lnTo>
              </a:path>
            </a:pathLst>
          </a:custGeom>
          <a:noFill/>
          <a:ln w="12700" cap="flat" cmpd="sng">
            <a:solidFill>
              <a:srgbClr val="A2897B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235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235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235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235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235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235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235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235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235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235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235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235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750" fill="hold"/>
                                            <p:tgtEl>
                                              <p:spTgt spid="235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750" fill="hold"/>
                                            <p:tgtEl>
                                              <p:spTgt spid="235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235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235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750" fill="hold"/>
                                            <p:tgtEl>
                                              <p:spTgt spid="235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235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235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750" fill="hold"/>
                                            <p:tgtEl>
                                              <p:spTgt spid="235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750" fill="hold"/>
                                            <p:tgtEl>
                                              <p:spTgt spid="235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750" fill="hold"/>
                                            <p:tgtEl>
                                              <p:spTgt spid="235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750" fill="hold"/>
                                            <p:tgtEl>
                                              <p:spTgt spid="235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750" fill="hold"/>
                                            <p:tgtEl>
                                              <p:spTgt spid="235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fill="hold" grpId="0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5" dur="750" fill="hold"/>
                                            <p:tgtEl>
                                              <p:spTgt spid="235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6" dur="750" fill="hold"/>
                                            <p:tgtEl>
                                              <p:spTgt spid="235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8" fill="hold" grpId="0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9" dur="750" fill="hold"/>
                                            <p:tgtEl>
                                              <p:spTgt spid="235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0" dur="750" fill="hold"/>
                                            <p:tgtEl>
                                              <p:spTgt spid="235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fill="hold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3" dur="750" fill="hold"/>
                                            <p:tgtEl>
                                              <p:spTgt spid="235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4" dur="750" fill="hold"/>
                                            <p:tgtEl>
                                              <p:spTgt spid="235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554" grpId="0" animBg="1"/>
          <p:bldP spid="23555" grpId="0" animBg="1"/>
          <p:bldP spid="23556" grpId="0" animBg="1"/>
          <p:bldP spid="23557" grpId="0" animBg="1"/>
          <p:bldP spid="23564" grpId="0"/>
          <p:bldP spid="23565" grpId="0"/>
          <p:bldP spid="23566" grpId="0" animBg="1"/>
          <p:bldP spid="23567" grpId="0"/>
          <p:bldP spid="23568" grpId="0" animBg="1"/>
          <p:bldP spid="23569" grpId="0" animBg="1"/>
          <p:bldP spid="23570" grpId="0" animBg="1"/>
          <p:bldP spid="23571" grpId="0" animBg="1"/>
          <p:bldP spid="2357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35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35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35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35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35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35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235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235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235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235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235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235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235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235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235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235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235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235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235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235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235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235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235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235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750" fill="hold"/>
                                            <p:tgtEl>
                                              <p:spTgt spid="235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750" fill="hold"/>
                                            <p:tgtEl>
                                              <p:spTgt spid="235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235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235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235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235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554" grpId="0" animBg="1"/>
          <p:bldP spid="23555" grpId="0" animBg="1"/>
          <p:bldP spid="23556" grpId="0" animBg="1"/>
          <p:bldP spid="23557" grpId="0" animBg="1"/>
          <p:bldP spid="23564" grpId="0"/>
          <p:bldP spid="23565" grpId="0"/>
          <p:bldP spid="23566" grpId="0" animBg="1"/>
          <p:bldP spid="23567" grpId="0"/>
          <p:bldP spid="23568" grpId="0" animBg="1"/>
          <p:bldP spid="23569" grpId="0" animBg="1"/>
          <p:bldP spid="23570" grpId="0" animBg="1"/>
          <p:bldP spid="23571" grpId="0" animBg="1"/>
          <p:bldP spid="23572" grpId="0" animBg="1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143"/>
          <p:cNvSpPr txBox="1"/>
          <p:nvPr/>
        </p:nvSpPr>
        <p:spPr>
          <a:xfrm>
            <a:off x="3168815" y="1679194"/>
            <a:ext cx="54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n w="63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谢谢大家的观看</a:t>
            </a:r>
            <a:endParaRPr lang="en-US" altLang="zh-CN" sz="3200" dirty="0">
              <a:ln w="63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3284658" y="3009913"/>
            <a:ext cx="219347" cy="219347"/>
            <a:chOff x="801291" y="3535885"/>
            <a:chExt cx="219347" cy="219347"/>
          </a:xfrm>
        </p:grpSpPr>
        <p:sp>
          <p:nvSpPr>
            <p:cNvPr id="23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rgbClr val="E4402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800">
                <a:solidFill>
                  <a:srgbClr val="FFFDE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25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7" name="Group 14"/>
          <p:cNvGrpSpPr/>
          <p:nvPr/>
        </p:nvGrpSpPr>
        <p:grpSpPr bwMode="auto">
          <a:xfrm>
            <a:off x="5029470" y="3009913"/>
            <a:ext cx="219347" cy="219347"/>
            <a:chOff x="4248" y="3024"/>
            <a:chExt cx="600" cy="599"/>
          </a:xfrm>
        </p:grpSpPr>
        <p:sp>
          <p:nvSpPr>
            <p:cNvPr id="28" name="Oval 15"/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rgbClr val="E4402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800">
                <a:solidFill>
                  <a:srgbClr val="FFFDE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9" name="Group 16"/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30" name="Freeform 17"/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18"/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3" name="Text Box 20"/>
          <p:cNvSpPr txBox="1">
            <a:spLocks noChangeArrowheads="1"/>
          </p:cNvSpPr>
          <p:nvPr/>
        </p:nvSpPr>
        <p:spPr bwMode="auto">
          <a:xfrm>
            <a:off x="5255167" y="2981088"/>
            <a:ext cx="134844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日期：</a:t>
            </a:r>
            <a:r>
              <a:rPr lang="en-US" altLang="zh-C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2018.7.30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009171" y="1435353"/>
            <a:ext cx="1363850" cy="2185147"/>
            <a:chOff x="996950" y="2262188"/>
            <a:chExt cx="434975" cy="696913"/>
          </a:xfrm>
        </p:grpSpPr>
        <p:sp>
          <p:nvSpPr>
            <p:cNvPr id="483" name="Freeform 8"/>
            <p:cNvSpPr>
              <a:spLocks noEditPoints="1"/>
            </p:cNvSpPr>
            <p:nvPr/>
          </p:nvSpPr>
          <p:spPr bwMode="auto">
            <a:xfrm>
              <a:off x="1219200" y="2300288"/>
              <a:ext cx="93663" cy="96838"/>
            </a:xfrm>
            <a:custGeom>
              <a:avLst/>
              <a:gdLst>
                <a:gd name="T0" fmla="*/ 81 w 87"/>
                <a:gd name="T1" fmla="*/ 23 h 91"/>
                <a:gd name="T2" fmla="*/ 79 w 87"/>
                <a:gd name="T3" fmla="*/ 19 h 91"/>
                <a:gd name="T4" fmla="*/ 70 w 87"/>
                <a:gd name="T5" fmla="*/ 17 h 91"/>
                <a:gd name="T6" fmla="*/ 67 w 87"/>
                <a:gd name="T7" fmla="*/ 14 h 91"/>
                <a:gd name="T8" fmla="*/ 65 w 87"/>
                <a:gd name="T9" fmla="*/ 6 h 91"/>
                <a:gd name="T10" fmla="*/ 61 w 87"/>
                <a:gd name="T11" fmla="*/ 4 h 91"/>
                <a:gd name="T12" fmla="*/ 53 w 87"/>
                <a:gd name="T13" fmla="*/ 7 h 91"/>
                <a:gd name="T14" fmla="*/ 49 w 87"/>
                <a:gd name="T15" fmla="*/ 6 h 91"/>
                <a:gd name="T16" fmla="*/ 42 w 87"/>
                <a:gd name="T17" fmla="*/ 0 h 91"/>
                <a:gd name="T18" fmla="*/ 38 w 87"/>
                <a:gd name="T19" fmla="*/ 0 h 91"/>
                <a:gd name="T20" fmla="*/ 33 w 87"/>
                <a:gd name="T21" fmla="*/ 7 h 91"/>
                <a:gd name="T22" fmla="*/ 29 w 87"/>
                <a:gd name="T23" fmla="*/ 9 h 91"/>
                <a:gd name="T24" fmla="*/ 23 w 87"/>
                <a:gd name="T25" fmla="*/ 5 h 91"/>
                <a:gd name="T26" fmla="*/ 21 w 87"/>
                <a:gd name="T27" fmla="*/ 14 h 91"/>
                <a:gd name="T28" fmla="*/ 17 w 87"/>
                <a:gd name="T29" fmla="*/ 17 h 91"/>
                <a:gd name="T30" fmla="*/ 9 w 87"/>
                <a:gd name="T31" fmla="*/ 18 h 91"/>
                <a:gd name="T32" fmla="*/ 6 w 87"/>
                <a:gd name="T33" fmla="*/ 22 h 91"/>
                <a:gd name="T34" fmla="*/ 8 w 87"/>
                <a:gd name="T35" fmla="*/ 31 h 91"/>
                <a:gd name="T36" fmla="*/ 7 w 87"/>
                <a:gd name="T37" fmla="*/ 35 h 91"/>
                <a:gd name="T38" fmla="*/ 0 w 87"/>
                <a:gd name="T39" fmla="*/ 41 h 91"/>
                <a:gd name="T40" fmla="*/ 0 w 87"/>
                <a:gd name="T41" fmla="*/ 45 h 91"/>
                <a:gd name="T42" fmla="*/ 6 w 87"/>
                <a:gd name="T43" fmla="*/ 52 h 91"/>
                <a:gd name="T44" fmla="*/ 7 w 87"/>
                <a:gd name="T45" fmla="*/ 56 h 91"/>
                <a:gd name="T46" fmla="*/ 4 w 87"/>
                <a:gd name="T47" fmla="*/ 64 h 91"/>
                <a:gd name="T48" fmla="*/ 6 w 87"/>
                <a:gd name="T49" fmla="*/ 69 h 91"/>
                <a:gd name="T50" fmla="*/ 14 w 87"/>
                <a:gd name="T51" fmla="*/ 71 h 91"/>
                <a:gd name="T52" fmla="*/ 17 w 87"/>
                <a:gd name="T53" fmla="*/ 74 h 91"/>
                <a:gd name="T54" fmla="*/ 19 w 87"/>
                <a:gd name="T55" fmla="*/ 83 h 91"/>
                <a:gd name="T56" fmla="*/ 23 w 87"/>
                <a:gd name="T57" fmla="*/ 85 h 91"/>
                <a:gd name="T58" fmla="*/ 31 w 87"/>
                <a:gd name="T59" fmla="*/ 83 h 91"/>
                <a:gd name="T60" fmla="*/ 35 w 87"/>
                <a:gd name="T61" fmla="*/ 84 h 91"/>
                <a:gd name="T62" fmla="*/ 41 w 87"/>
                <a:gd name="T63" fmla="*/ 91 h 91"/>
                <a:gd name="T64" fmla="*/ 45 w 87"/>
                <a:gd name="T65" fmla="*/ 91 h 91"/>
                <a:gd name="T66" fmla="*/ 51 w 87"/>
                <a:gd name="T67" fmla="*/ 85 h 91"/>
                <a:gd name="T68" fmla="*/ 56 w 87"/>
                <a:gd name="T69" fmla="*/ 83 h 91"/>
                <a:gd name="T70" fmla="*/ 62 w 87"/>
                <a:gd name="T71" fmla="*/ 86 h 91"/>
                <a:gd name="T72" fmla="*/ 64 w 87"/>
                <a:gd name="T73" fmla="*/ 79 h 91"/>
                <a:gd name="T74" fmla="*/ 68 w 87"/>
                <a:gd name="T75" fmla="*/ 77 h 91"/>
                <a:gd name="T76" fmla="*/ 76 w 87"/>
                <a:gd name="T77" fmla="*/ 76 h 91"/>
                <a:gd name="T78" fmla="*/ 79 w 87"/>
                <a:gd name="T79" fmla="*/ 72 h 91"/>
                <a:gd name="T80" fmla="*/ 78 w 87"/>
                <a:gd name="T81" fmla="*/ 63 h 91"/>
                <a:gd name="T82" fmla="*/ 79 w 87"/>
                <a:gd name="T83" fmla="*/ 59 h 91"/>
                <a:gd name="T84" fmla="*/ 86 w 87"/>
                <a:gd name="T85" fmla="*/ 54 h 91"/>
                <a:gd name="T86" fmla="*/ 87 w 87"/>
                <a:gd name="T87" fmla="*/ 50 h 91"/>
                <a:gd name="T88" fmla="*/ 82 w 87"/>
                <a:gd name="T89" fmla="*/ 43 h 91"/>
                <a:gd name="T90" fmla="*/ 81 w 87"/>
                <a:gd name="T91" fmla="*/ 38 h 91"/>
                <a:gd name="T92" fmla="*/ 85 w 87"/>
                <a:gd name="T93" fmla="*/ 30 h 91"/>
                <a:gd name="T94" fmla="*/ 74 w 87"/>
                <a:gd name="T95" fmla="*/ 28 h 91"/>
                <a:gd name="T96" fmla="*/ 57 w 87"/>
                <a:gd name="T97" fmla="*/ 12 h 91"/>
                <a:gd name="T98" fmla="*/ 35 w 87"/>
                <a:gd name="T99" fmla="*/ 50 h 91"/>
                <a:gd name="T100" fmla="*/ 48 w 87"/>
                <a:gd name="T101" fmla="*/ 55 h 91"/>
                <a:gd name="T102" fmla="*/ 38 w 87"/>
                <a:gd name="T103" fmla="*/ 28 h 91"/>
                <a:gd name="T104" fmla="*/ 27 w 87"/>
                <a:gd name="T105" fmla="*/ 13 h 91"/>
                <a:gd name="T106" fmla="*/ 11 w 87"/>
                <a:gd name="T107" fmla="*/ 31 h 91"/>
                <a:gd name="T108" fmla="*/ 27 w 87"/>
                <a:gd name="T109" fmla="*/ 41 h 91"/>
                <a:gd name="T110" fmla="*/ 10 w 87"/>
                <a:gd name="T111" fmla="*/ 35 h 91"/>
                <a:gd name="T112" fmla="*/ 36 w 87"/>
                <a:gd name="T113" fmla="*/ 62 h 91"/>
                <a:gd name="T114" fmla="*/ 33 w 87"/>
                <a:gd name="T115" fmla="*/ 80 h 91"/>
                <a:gd name="T116" fmla="*/ 57 w 87"/>
                <a:gd name="T117" fmla="*/ 79 h 91"/>
                <a:gd name="T118" fmla="*/ 53 w 87"/>
                <a:gd name="T119" fmla="*/ 61 h 91"/>
                <a:gd name="T120" fmla="*/ 60 w 87"/>
                <a:gd name="T121" fmla="*/ 78 h 91"/>
                <a:gd name="T122" fmla="*/ 60 w 87"/>
                <a:gd name="T123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7" h="91">
                  <a:moveTo>
                    <a:pt x="78" y="29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2" y="25"/>
                    <a:pt x="82" y="24"/>
                    <a:pt x="81" y="23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5" y="23"/>
                    <a:pt x="75" y="23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8" y="18"/>
                    <a:pt x="77" y="17"/>
                    <a:pt x="77" y="16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8"/>
                    <a:pt x="71" y="18"/>
                    <a:pt x="70" y="17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3" y="12"/>
                    <a:pt x="72" y="11"/>
                    <a:pt x="71" y="10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7" y="14"/>
                    <a:pt x="66" y="13"/>
                    <a:pt x="65" y="13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7" y="7"/>
                    <a:pt x="66" y="6"/>
                    <a:pt x="65" y="6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1" y="10"/>
                    <a:pt x="60" y="9"/>
                    <a:pt x="59" y="9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0" y="3"/>
                    <a:pt x="59" y="3"/>
                    <a:pt x="58" y="2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7"/>
                    <a:pt x="54" y="7"/>
                    <a:pt x="53" y="7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2" y="1"/>
                    <a:pt x="51" y="1"/>
                    <a:pt x="50" y="1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8" y="6"/>
                    <a:pt x="47" y="6"/>
                    <a:pt x="46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3" y="0"/>
                    <a:pt x="42" y="0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1" y="6"/>
                    <a:pt x="40" y="6"/>
                    <a:pt x="39" y="6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7" y="1"/>
                    <a:pt x="36" y="1"/>
                    <a:pt x="35" y="1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3" y="7"/>
                    <a:pt x="33" y="7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9"/>
                    <a:pt x="28" y="9"/>
                    <a:pt x="27" y="10"/>
                  </a:cubicBezTo>
                  <a:cubicBezTo>
                    <a:pt x="27" y="10"/>
                    <a:pt x="27" y="10"/>
                    <a:pt x="26" y="10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6"/>
                    <a:pt x="21" y="7"/>
                    <a:pt x="20" y="7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2" y="13"/>
                    <a:pt x="21" y="13"/>
                    <a:pt x="21" y="14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1"/>
                    <a:pt x="15" y="11"/>
                    <a:pt x="14" y="12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6" y="18"/>
                    <a:pt x="16" y="19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10" y="17"/>
                    <a:pt x="9" y="18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3"/>
                    <a:pt x="12" y="24"/>
                    <a:pt x="11" y="24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3"/>
                    <a:pt x="5" y="24"/>
                    <a:pt x="5" y="25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30"/>
                    <a:pt x="8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3" y="30"/>
                    <a:pt x="2" y="32"/>
                    <a:pt x="2" y="33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6"/>
                    <a:pt x="6" y="37"/>
                    <a:pt x="6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8"/>
                    <a:pt x="1" y="39"/>
                    <a:pt x="0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4"/>
                    <a:pt x="6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8"/>
                    <a:pt x="0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50"/>
                    <a:pt x="6" y="51"/>
                    <a:pt x="6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5"/>
                    <a:pt x="1" y="56"/>
                    <a:pt x="2" y="57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7"/>
                    <a:pt x="7" y="58"/>
                    <a:pt x="8" y="59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3" y="62"/>
                    <a:pt x="4" y="63"/>
                    <a:pt x="4" y="64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10" y="64"/>
                    <a:pt x="10" y="64"/>
                    <a:pt x="11" y="65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7" y="70"/>
                    <a:pt x="7" y="71"/>
                    <a:pt x="8" y="72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3" y="70"/>
                    <a:pt x="14" y="70"/>
                    <a:pt x="14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2" y="76"/>
                    <a:pt x="12" y="77"/>
                    <a:pt x="13" y="78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8" y="75"/>
                    <a:pt x="19" y="75"/>
                    <a:pt x="19" y="76"/>
                  </a:cubicBezTo>
                  <a:cubicBezTo>
                    <a:pt x="16" y="81"/>
                    <a:pt x="16" y="81"/>
                    <a:pt x="16" y="81"/>
                  </a:cubicBezTo>
                  <a:cubicBezTo>
                    <a:pt x="17" y="82"/>
                    <a:pt x="18" y="82"/>
                    <a:pt x="19" y="83"/>
                  </a:cubicBezTo>
                  <a:cubicBezTo>
                    <a:pt x="23" y="79"/>
                    <a:pt x="23" y="79"/>
                    <a:pt x="23" y="79"/>
                  </a:cubicBezTo>
                  <a:cubicBezTo>
                    <a:pt x="23" y="79"/>
                    <a:pt x="24" y="80"/>
                    <a:pt x="25" y="80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6"/>
                    <a:pt x="25" y="86"/>
                    <a:pt x="26" y="87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82"/>
                    <a:pt x="30" y="83"/>
                    <a:pt x="31" y="83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1" y="89"/>
                    <a:pt x="32" y="89"/>
                    <a:pt x="33" y="90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6" y="85"/>
                    <a:pt x="37" y="85"/>
                    <a:pt x="38" y="85"/>
                  </a:cubicBezTo>
                  <a:cubicBezTo>
                    <a:pt x="38" y="90"/>
                    <a:pt x="38" y="90"/>
                    <a:pt x="38" y="90"/>
                  </a:cubicBezTo>
                  <a:cubicBezTo>
                    <a:pt x="39" y="91"/>
                    <a:pt x="40" y="91"/>
                    <a:pt x="41" y="91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3" y="85"/>
                    <a:pt x="44" y="85"/>
                    <a:pt x="45" y="85"/>
                  </a:cubicBezTo>
                  <a:cubicBezTo>
                    <a:pt x="45" y="91"/>
                    <a:pt x="45" y="91"/>
                    <a:pt x="45" y="91"/>
                  </a:cubicBezTo>
                  <a:cubicBezTo>
                    <a:pt x="47" y="91"/>
                    <a:pt x="48" y="91"/>
                    <a:pt x="49" y="91"/>
                  </a:cubicBezTo>
                  <a:cubicBezTo>
                    <a:pt x="49" y="85"/>
                    <a:pt x="49" y="85"/>
                    <a:pt x="49" y="85"/>
                  </a:cubicBezTo>
                  <a:cubicBezTo>
                    <a:pt x="50" y="85"/>
                    <a:pt x="51" y="85"/>
                    <a:pt x="51" y="85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4" y="90"/>
                    <a:pt x="55" y="89"/>
                    <a:pt x="56" y="89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6" y="83"/>
                    <a:pt x="57" y="83"/>
                    <a:pt x="58" y="82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1" y="87"/>
                    <a:pt x="62" y="87"/>
                    <a:pt x="62" y="86"/>
                  </a:cubicBezTo>
                  <a:cubicBezTo>
                    <a:pt x="63" y="86"/>
                    <a:pt x="63" y="86"/>
                    <a:pt x="64" y="86"/>
                  </a:cubicBezTo>
                  <a:cubicBezTo>
                    <a:pt x="62" y="81"/>
                    <a:pt x="62" y="81"/>
                    <a:pt x="62" y="81"/>
                  </a:cubicBezTo>
                  <a:cubicBezTo>
                    <a:pt x="63" y="80"/>
                    <a:pt x="63" y="80"/>
                    <a:pt x="64" y="79"/>
                  </a:cubicBezTo>
                  <a:cubicBezTo>
                    <a:pt x="68" y="83"/>
                    <a:pt x="68" y="83"/>
                    <a:pt x="68" y="83"/>
                  </a:cubicBezTo>
                  <a:cubicBezTo>
                    <a:pt x="68" y="83"/>
                    <a:pt x="69" y="82"/>
                    <a:pt x="70" y="81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68" y="76"/>
                    <a:pt x="69" y="75"/>
                    <a:pt x="69" y="75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5" y="77"/>
                    <a:pt x="76" y="76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3" y="71"/>
                    <a:pt x="74" y="70"/>
                    <a:pt x="74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9" y="71"/>
                    <a:pt x="80" y="70"/>
                    <a:pt x="81" y="69"/>
                  </a:cubicBezTo>
                  <a:cubicBezTo>
                    <a:pt x="76" y="66"/>
                    <a:pt x="76" y="66"/>
                    <a:pt x="76" y="66"/>
                  </a:cubicBezTo>
                  <a:cubicBezTo>
                    <a:pt x="77" y="65"/>
                    <a:pt x="77" y="64"/>
                    <a:pt x="78" y="63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3" y="64"/>
                    <a:pt x="84" y="63"/>
                    <a:pt x="84" y="62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80" y="58"/>
                    <a:pt x="80" y="58"/>
                    <a:pt x="80" y="57"/>
                  </a:cubicBezTo>
                  <a:cubicBezTo>
                    <a:pt x="86" y="58"/>
                    <a:pt x="86" y="58"/>
                    <a:pt x="86" y="58"/>
                  </a:cubicBezTo>
                  <a:cubicBezTo>
                    <a:pt x="86" y="56"/>
                    <a:pt x="86" y="55"/>
                    <a:pt x="86" y="54"/>
                  </a:cubicBezTo>
                  <a:cubicBezTo>
                    <a:pt x="81" y="52"/>
                    <a:pt x="81" y="52"/>
                    <a:pt x="81" y="52"/>
                  </a:cubicBezTo>
                  <a:cubicBezTo>
                    <a:pt x="81" y="52"/>
                    <a:pt x="81" y="51"/>
                    <a:pt x="82" y="50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7" y="48"/>
                    <a:pt x="87" y="47"/>
                    <a:pt x="87" y="46"/>
                  </a:cubicBezTo>
                  <a:cubicBezTo>
                    <a:pt x="82" y="45"/>
                    <a:pt x="82" y="45"/>
                    <a:pt x="82" y="45"/>
                  </a:cubicBezTo>
                  <a:cubicBezTo>
                    <a:pt x="82" y="44"/>
                    <a:pt x="82" y="43"/>
                    <a:pt x="82" y="4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0"/>
                    <a:pt x="87" y="39"/>
                    <a:pt x="87" y="38"/>
                  </a:cubicBezTo>
                  <a:cubicBezTo>
                    <a:pt x="81" y="38"/>
                    <a:pt x="81" y="38"/>
                    <a:pt x="81" y="38"/>
                  </a:cubicBezTo>
                  <a:cubicBezTo>
                    <a:pt x="81" y="37"/>
                    <a:pt x="81" y="36"/>
                    <a:pt x="81" y="36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5" y="32"/>
                    <a:pt x="85" y="31"/>
                    <a:pt x="85" y="30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0"/>
                    <a:pt x="79" y="30"/>
                    <a:pt x="78" y="29"/>
                  </a:cubicBezTo>
                  <a:close/>
                  <a:moveTo>
                    <a:pt x="74" y="28"/>
                  </a:moveTo>
                  <a:cubicBezTo>
                    <a:pt x="59" y="36"/>
                    <a:pt x="59" y="36"/>
                    <a:pt x="59" y="36"/>
                  </a:cubicBezTo>
                  <a:cubicBezTo>
                    <a:pt x="57" y="33"/>
                    <a:pt x="54" y="30"/>
                    <a:pt x="51" y="29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64" y="15"/>
                    <a:pt x="70" y="20"/>
                    <a:pt x="74" y="28"/>
                  </a:cubicBezTo>
                  <a:close/>
                  <a:moveTo>
                    <a:pt x="48" y="55"/>
                  </a:moveTo>
                  <a:cubicBezTo>
                    <a:pt x="43" y="57"/>
                    <a:pt x="37" y="55"/>
                    <a:pt x="35" y="50"/>
                  </a:cubicBezTo>
                  <a:cubicBezTo>
                    <a:pt x="33" y="45"/>
                    <a:pt x="35" y="39"/>
                    <a:pt x="39" y="36"/>
                  </a:cubicBezTo>
                  <a:cubicBezTo>
                    <a:pt x="44" y="34"/>
                    <a:pt x="50" y="36"/>
                    <a:pt x="52" y="41"/>
                  </a:cubicBezTo>
                  <a:cubicBezTo>
                    <a:pt x="55" y="46"/>
                    <a:pt x="53" y="52"/>
                    <a:pt x="48" y="55"/>
                  </a:cubicBezTo>
                  <a:close/>
                  <a:moveTo>
                    <a:pt x="54" y="10"/>
                  </a:moveTo>
                  <a:cubicBezTo>
                    <a:pt x="48" y="28"/>
                    <a:pt x="48" y="28"/>
                    <a:pt x="48" y="28"/>
                  </a:cubicBezTo>
                  <a:cubicBezTo>
                    <a:pt x="45" y="27"/>
                    <a:pt x="41" y="27"/>
                    <a:pt x="38" y="28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8" y="8"/>
                    <a:pt x="46" y="8"/>
                    <a:pt x="54" y="10"/>
                  </a:cubicBezTo>
                  <a:close/>
                  <a:moveTo>
                    <a:pt x="27" y="13"/>
                  </a:moveTo>
                  <a:cubicBezTo>
                    <a:pt x="35" y="30"/>
                    <a:pt x="35" y="30"/>
                    <a:pt x="35" y="30"/>
                  </a:cubicBezTo>
                  <a:cubicBezTo>
                    <a:pt x="32" y="32"/>
                    <a:pt x="29" y="34"/>
                    <a:pt x="28" y="37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4" y="24"/>
                    <a:pt x="20" y="17"/>
                    <a:pt x="27" y="13"/>
                  </a:cubicBezTo>
                  <a:close/>
                  <a:moveTo>
                    <a:pt x="10" y="35"/>
                  </a:moveTo>
                  <a:cubicBezTo>
                    <a:pt x="27" y="41"/>
                    <a:pt x="27" y="41"/>
                    <a:pt x="27" y="41"/>
                  </a:cubicBezTo>
                  <a:cubicBezTo>
                    <a:pt x="26" y="44"/>
                    <a:pt x="26" y="48"/>
                    <a:pt x="27" y="51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8" y="51"/>
                    <a:pt x="8" y="42"/>
                    <a:pt x="10" y="35"/>
                  </a:cubicBezTo>
                  <a:close/>
                  <a:moveTo>
                    <a:pt x="13" y="62"/>
                  </a:moveTo>
                  <a:cubicBezTo>
                    <a:pt x="28" y="55"/>
                    <a:pt x="28" y="55"/>
                    <a:pt x="28" y="55"/>
                  </a:cubicBezTo>
                  <a:cubicBezTo>
                    <a:pt x="30" y="58"/>
                    <a:pt x="33" y="61"/>
                    <a:pt x="36" y="62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3" y="76"/>
                    <a:pt x="17" y="70"/>
                    <a:pt x="13" y="62"/>
                  </a:cubicBezTo>
                  <a:close/>
                  <a:moveTo>
                    <a:pt x="33" y="80"/>
                  </a:moveTo>
                  <a:cubicBezTo>
                    <a:pt x="39" y="63"/>
                    <a:pt x="39" y="63"/>
                    <a:pt x="39" y="63"/>
                  </a:cubicBezTo>
                  <a:cubicBezTo>
                    <a:pt x="42" y="64"/>
                    <a:pt x="46" y="64"/>
                    <a:pt x="50" y="63"/>
                  </a:cubicBezTo>
                  <a:cubicBezTo>
                    <a:pt x="57" y="79"/>
                    <a:pt x="57" y="79"/>
                    <a:pt x="57" y="79"/>
                  </a:cubicBezTo>
                  <a:cubicBezTo>
                    <a:pt x="49" y="83"/>
                    <a:pt x="41" y="83"/>
                    <a:pt x="33" y="80"/>
                  </a:cubicBezTo>
                  <a:close/>
                  <a:moveTo>
                    <a:pt x="60" y="78"/>
                  </a:moveTo>
                  <a:cubicBezTo>
                    <a:pt x="53" y="61"/>
                    <a:pt x="53" y="61"/>
                    <a:pt x="53" y="61"/>
                  </a:cubicBezTo>
                  <a:cubicBezTo>
                    <a:pt x="56" y="59"/>
                    <a:pt x="58" y="56"/>
                    <a:pt x="60" y="53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73" y="67"/>
                    <a:pt x="68" y="74"/>
                    <a:pt x="60" y="78"/>
                  </a:cubicBezTo>
                  <a:close/>
                  <a:moveTo>
                    <a:pt x="77" y="56"/>
                  </a:moveTo>
                  <a:cubicBezTo>
                    <a:pt x="61" y="50"/>
                    <a:pt x="61" y="50"/>
                    <a:pt x="61" y="50"/>
                  </a:cubicBezTo>
                  <a:cubicBezTo>
                    <a:pt x="62" y="46"/>
                    <a:pt x="62" y="42"/>
                    <a:pt x="60" y="39"/>
                  </a:cubicBezTo>
                  <a:cubicBezTo>
                    <a:pt x="76" y="31"/>
                    <a:pt x="76" y="31"/>
                    <a:pt x="76" y="31"/>
                  </a:cubicBezTo>
                  <a:cubicBezTo>
                    <a:pt x="79" y="39"/>
                    <a:pt x="79" y="48"/>
                    <a:pt x="77" y="5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9"/>
            <p:cNvSpPr>
              <a:spLocks noEditPoints="1"/>
            </p:cNvSpPr>
            <p:nvPr/>
          </p:nvSpPr>
          <p:spPr bwMode="auto">
            <a:xfrm>
              <a:off x="1123950" y="2479676"/>
              <a:ext cx="92075" cy="96838"/>
            </a:xfrm>
            <a:custGeom>
              <a:avLst/>
              <a:gdLst>
                <a:gd name="T0" fmla="*/ 81 w 87"/>
                <a:gd name="T1" fmla="*/ 23 h 91"/>
                <a:gd name="T2" fmla="*/ 79 w 87"/>
                <a:gd name="T3" fmla="*/ 19 h 91"/>
                <a:gd name="T4" fmla="*/ 71 w 87"/>
                <a:gd name="T5" fmla="*/ 17 h 91"/>
                <a:gd name="T6" fmla="*/ 67 w 87"/>
                <a:gd name="T7" fmla="*/ 14 h 91"/>
                <a:gd name="T8" fmla="*/ 65 w 87"/>
                <a:gd name="T9" fmla="*/ 6 h 91"/>
                <a:gd name="T10" fmla="*/ 61 w 87"/>
                <a:gd name="T11" fmla="*/ 4 h 91"/>
                <a:gd name="T12" fmla="*/ 53 w 87"/>
                <a:gd name="T13" fmla="*/ 7 h 91"/>
                <a:gd name="T14" fmla="*/ 49 w 87"/>
                <a:gd name="T15" fmla="*/ 6 h 91"/>
                <a:gd name="T16" fmla="*/ 42 w 87"/>
                <a:gd name="T17" fmla="*/ 0 h 91"/>
                <a:gd name="T18" fmla="*/ 38 w 87"/>
                <a:gd name="T19" fmla="*/ 0 h 91"/>
                <a:gd name="T20" fmla="*/ 33 w 87"/>
                <a:gd name="T21" fmla="*/ 7 h 91"/>
                <a:gd name="T22" fmla="*/ 29 w 87"/>
                <a:gd name="T23" fmla="*/ 9 h 91"/>
                <a:gd name="T24" fmla="*/ 23 w 87"/>
                <a:gd name="T25" fmla="*/ 5 h 91"/>
                <a:gd name="T26" fmla="*/ 21 w 87"/>
                <a:gd name="T27" fmla="*/ 14 h 91"/>
                <a:gd name="T28" fmla="*/ 17 w 87"/>
                <a:gd name="T29" fmla="*/ 17 h 91"/>
                <a:gd name="T30" fmla="*/ 9 w 87"/>
                <a:gd name="T31" fmla="*/ 18 h 91"/>
                <a:gd name="T32" fmla="*/ 7 w 87"/>
                <a:gd name="T33" fmla="*/ 22 h 91"/>
                <a:gd name="T34" fmla="*/ 9 w 87"/>
                <a:gd name="T35" fmla="*/ 31 h 91"/>
                <a:gd name="T36" fmla="*/ 7 w 87"/>
                <a:gd name="T37" fmla="*/ 35 h 91"/>
                <a:gd name="T38" fmla="*/ 1 w 87"/>
                <a:gd name="T39" fmla="*/ 41 h 91"/>
                <a:gd name="T40" fmla="*/ 0 w 87"/>
                <a:gd name="T41" fmla="*/ 45 h 91"/>
                <a:gd name="T42" fmla="*/ 6 w 87"/>
                <a:gd name="T43" fmla="*/ 52 h 91"/>
                <a:gd name="T44" fmla="*/ 7 w 87"/>
                <a:gd name="T45" fmla="*/ 56 h 91"/>
                <a:gd name="T46" fmla="*/ 4 w 87"/>
                <a:gd name="T47" fmla="*/ 64 h 91"/>
                <a:gd name="T48" fmla="*/ 6 w 87"/>
                <a:gd name="T49" fmla="*/ 68 h 91"/>
                <a:gd name="T50" fmla="*/ 15 w 87"/>
                <a:gd name="T51" fmla="*/ 71 h 91"/>
                <a:gd name="T52" fmla="*/ 18 w 87"/>
                <a:gd name="T53" fmla="*/ 74 h 91"/>
                <a:gd name="T54" fmla="*/ 19 w 87"/>
                <a:gd name="T55" fmla="*/ 83 h 91"/>
                <a:gd name="T56" fmla="*/ 23 w 87"/>
                <a:gd name="T57" fmla="*/ 85 h 91"/>
                <a:gd name="T58" fmla="*/ 31 w 87"/>
                <a:gd name="T59" fmla="*/ 83 h 91"/>
                <a:gd name="T60" fmla="*/ 35 w 87"/>
                <a:gd name="T61" fmla="*/ 84 h 91"/>
                <a:gd name="T62" fmla="*/ 41 w 87"/>
                <a:gd name="T63" fmla="*/ 91 h 91"/>
                <a:gd name="T64" fmla="*/ 46 w 87"/>
                <a:gd name="T65" fmla="*/ 91 h 91"/>
                <a:gd name="T66" fmla="*/ 52 w 87"/>
                <a:gd name="T67" fmla="*/ 84 h 91"/>
                <a:gd name="T68" fmla="*/ 56 w 87"/>
                <a:gd name="T69" fmla="*/ 83 h 91"/>
                <a:gd name="T70" fmla="*/ 63 w 87"/>
                <a:gd name="T71" fmla="*/ 86 h 91"/>
                <a:gd name="T72" fmla="*/ 64 w 87"/>
                <a:gd name="T73" fmla="*/ 79 h 91"/>
                <a:gd name="T74" fmla="*/ 68 w 87"/>
                <a:gd name="T75" fmla="*/ 76 h 91"/>
                <a:gd name="T76" fmla="*/ 76 w 87"/>
                <a:gd name="T77" fmla="*/ 76 h 91"/>
                <a:gd name="T78" fmla="*/ 79 w 87"/>
                <a:gd name="T79" fmla="*/ 72 h 91"/>
                <a:gd name="T80" fmla="*/ 78 w 87"/>
                <a:gd name="T81" fmla="*/ 63 h 91"/>
                <a:gd name="T82" fmla="*/ 80 w 87"/>
                <a:gd name="T83" fmla="*/ 59 h 91"/>
                <a:gd name="T84" fmla="*/ 87 w 87"/>
                <a:gd name="T85" fmla="*/ 54 h 91"/>
                <a:gd name="T86" fmla="*/ 87 w 87"/>
                <a:gd name="T87" fmla="*/ 49 h 91"/>
                <a:gd name="T88" fmla="*/ 82 w 87"/>
                <a:gd name="T89" fmla="*/ 43 h 91"/>
                <a:gd name="T90" fmla="*/ 81 w 87"/>
                <a:gd name="T91" fmla="*/ 38 h 91"/>
                <a:gd name="T92" fmla="*/ 85 w 87"/>
                <a:gd name="T93" fmla="*/ 30 h 91"/>
                <a:gd name="T94" fmla="*/ 75 w 87"/>
                <a:gd name="T95" fmla="*/ 28 h 91"/>
                <a:gd name="T96" fmla="*/ 57 w 87"/>
                <a:gd name="T97" fmla="*/ 12 h 91"/>
                <a:gd name="T98" fmla="*/ 35 w 87"/>
                <a:gd name="T99" fmla="*/ 50 h 91"/>
                <a:gd name="T100" fmla="*/ 48 w 87"/>
                <a:gd name="T101" fmla="*/ 55 h 91"/>
                <a:gd name="T102" fmla="*/ 38 w 87"/>
                <a:gd name="T103" fmla="*/ 28 h 91"/>
                <a:gd name="T104" fmla="*/ 27 w 87"/>
                <a:gd name="T105" fmla="*/ 13 h 91"/>
                <a:gd name="T106" fmla="*/ 12 w 87"/>
                <a:gd name="T107" fmla="*/ 31 h 91"/>
                <a:gd name="T108" fmla="*/ 27 w 87"/>
                <a:gd name="T109" fmla="*/ 41 h 91"/>
                <a:gd name="T110" fmla="*/ 11 w 87"/>
                <a:gd name="T111" fmla="*/ 34 h 91"/>
                <a:gd name="T112" fmla="*/ 36 w 87"/>
                <a:gd name="T113" fmla="*/ 62 h 91"/>
                <a:gd name="T114" fmla="*/ 33 w 87"/>
                <a:gd name="T115" fmla="*/ 80 h 91"/>
                <a:gd name="T116" fmla="*/ 57 w 87"/>
                <a:gd name="T117" fmla="*/ 79 h 91"/>
                <a:gd name="T118" fmla="*/ 53 w 87"/>
                <a:gd name="T119" fmla="*/ 61 h 91"/>
                <a:gd name="T120" fmla="*/ 60 w 87"/>
                <a:gd name="T121" fmla="*/ 78 h 91"/>
                <a:gd name="T122" fmla="*/ 60 w 87"/>
                <a:gd name="T123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7" h="91">
                  <a:moveTo>
                    <a:pt x="78" y="29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3" y="25"/>
                    <a:pt x="82" y="24"/>
                    <a:pt x="81" y="23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6" y="23"/>
                    <a:pt x="75" y="23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8" y="18"/>
                    <a:pt x="78" y="17"/>
                    <a:pt x="77" y="16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8"/>
                    <a:pt x="71" y="18"/>
                    <a:pt x="71" y="17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3" y="12"/>
                    <a:pt x="72" y="11"/>
                    <a:pt x="71" y="10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7" y="14"/>
                    <a:pt x="66" y="13"/>
                    <a:pt x="65" y="13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7" y="7"/>
                    <a:pt x="66" y="6"/>
                    <a:pt x="65" y="6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1" y="10"/>
                    <a:pt x="60" y="9"/>
                    <a:pt x="59" y="9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0" y="3"/>
                    <a:pt x="59" y="3"/>
                    <a:pt x="58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4" y="7"/>
                    <a:pt x="53" y="7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52" y="1"/>
                    <a:pt x="51" y="1"/>
                    <a:pt x="50" y="0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8" y="6"/>
                    <a:pt x="47" y="6"/>
                    <a:pt x="46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4" y="0"/>
                    <a:pt x="42" y="0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1" y="6"/>
                    <a:pt x="40" y="6"/>
                    <a:pt x="39" y="6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7" y="1"/>
                    <a:pt x="36" y="1"/>
                    <a:pt x="35" y="1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9"/>
                    <a:pt x="28" y="9"/>
                    <a:pt x="27" y="9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6"/>
                    <a:pt x="21" y="6"/>
                    <a:pt x="20" y="7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2" y="13"/>
                    <a:pt x="21" y="13"/>
                    <a:pt x="21" y="14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1"/>
                    <a:pt x="15" y="11"/>
                    <a:pt x="14" y="12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6" y="18"/>
                    <a:pt x="16" y="19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0" y="17"/>
                    <a:pt x="9" y="18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2" y="23"/>
                    <a:pt x="12" y="23"/>
                    <a:pt x="12" y="24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3"/>
                    <a:pt x="6" y="24"/>
                    <a:pt x="5" y="25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30"/>
                    <a:pt x="9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3" y="30"/>
                    <a:pt x="3" y="31"/>
                    <a:pt x="2" y="33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6"/>
                    <a:pt x="7" y="37"/>
                    <a:pt x="7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8"/>
                    <a:pt x="1" y="39"/>
                    <a:pt x="1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4"/>
                    <a:pt x="6" y="4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8"/>
                    <a:pt x="1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50"/>
                    <a:pt x="6" y="51"/>
                    <a:pt x="6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4"/>
                    <a:pt x="2" y="56"/>
                    <a:pt x="2" y="57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7"/>
                    <a:pt x="8" y="58"/>
                    <a:pt x="8" y="59"/>
                  </a:cubicBezTo>
                  <a:cubicBezTo>
                    <a:pt x="3" y="61"/>
                    <a:pt x="3" y="61"/>
                    <a:pt x="3" y="61"/>
                  </a:cubicBezTo>
                  <a:cubicBezTo>
                    <a:pt x="4" y="62"/>
                    <a:pt x="4" y="63"/>
                    <a:pt x="4" y="64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0" y="63"/>
                    <a:pt x="10" y="64"/>
                    <a:pt x="11" y="65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7" y="70"/>
                    <a:pt x="8" y="70"/>
                    <a:pt x="8" y="71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4" y="70"/>
                    <a:pt x="14" y="70"/>
                    <a:pt x="15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2" y="76"/>
                    <a:pt x="13" y="77"/>
                    <a:pt x="13" y="78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18" y="75"/>
                    <a:pt x="19" y="75"/>
                    <a:pt x="19" y="76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8" y="81"/>
                    <a:pt x="18" y="82"/>
                    <a:pt x="19" y="83"/>
                  </a:cubicBezTo>
                  <a:cubicBezTo>
                    <a:pt x="23" y="79"/>
                    <a:pt x="23" y="79"/>
                    <a:pt x="23" y="79"/>
                  </a:cubicBezTo>
                  <a:cubicBezTo>
                    <a:pt x="24" y="79"/>
                    <a:pt x="24" y="80"/>
                    <a:pt x="25" y="80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6"/>
                    <a:pt x="25" y="86"/>
                    <a:pt x="26" y="87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30" y="82"/>
                    <a:pt x="30" y="83"/>
                    <a:pt x="31" y="83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1" y="89"/>
                    <a:pt x="32" y="89"/>
                    <a:pt x="33" y="89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6" y="84"/>
                    <a:pt x="37" y="85"/>
                    <a:pt x="38" y="85"/>
                  </a:cubicBezTo>
                  <a:cubicBezTo>
                    <a:pt x="38" y="90"/>
                    <a:pt x="38" y="90"/>
                    <a:pt x="38" y="90"/>
                  </a:cubicBezTo>
                  <a:cubicBezTo>
                    <a:pt x="39" y="91"/>
                    <a:pt x="40" y="91"/>
                    <a:pt x="41" y="91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3" y="85"/>
                    <a:pt x="44" y="85"/>
                    <a:pt x="45" y="85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47" y="91"/>
                    <a:pt x="48" y="91"/>
                    <a:pt x="49" y="90"/>
                  </a:cubicBezTo>
                  <a:cubicBezTo>
                    <a:pt x="49" y="85"/>
                    <a:pt x="49" y="85"/>
                    <a:pt x="49" y="85"/>
                  </a:cubicBezTo>
                  <a:cubicBezTo>
                    <a:pt x="50" y="85"/>
                    <a:pt x="51" y="85"/>
                    <a:pt x="52" y="84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4" y="89"/>
                    <a:pt x="56" y="89"/>
                    <a:pt x="57" y="89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7" y="83"/>
                    <a:pt x="57" y="83"/>
                    <a:pt x="58" y="82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1" y="87"/>
                    <a:pt x="62" y="87"/>
                    <a:pt x="63" y="86"/>
                  </a:cubicBezTo>
                  <a:cubicBezTo>
                    <a:pt x="63" y="86"/>
                    <a:pt x="63" y="86"/>
                    <a:pt x="64" y="86"/>
                  </a:cubicBezTo>
                  <a:cubicBezTo>
                    <a:pt x="62" y="80"/>
                    <a:pt x="62" y="80"/>
                    <a:pt x="62" y="80"/>
                  </a:cubicBezTo>
                  <a:cubicBezTo>
                    <a:pt x="63" y="80"/>
                    <a:pt x="64" y="80"/>
                    <a:pt x="64" y="79"/>
                  </a:cubicBezTo>
                  <a:cubicBezTo>
                    <a:pt x="68" y="83"/>
                    <a:pt x="68" y="83"/>
                    <a:pt x="68" y="83"/>
                  </a:cubicBezTo>
                  <a:cubicBezTo>
                    <a:pt x="69" y="83"/>
                    <a:pt x="70" y="82"/>
                    <a:pt x="70" y="81"/>
                  </a:cubicBezTo>
                  <a:cubicBezTo>
                    <a:pt x="68" y="76"/>
                    <a:pt x="68" y="76"/>
                    <a:pt x="68" y="76"/>
                  </a:cubicBezTo>
                  <a:cubicBezTo>
                    <a:pt x="68" y="76"/>
                    <a:pt x="69" y="75"/>
                    <a:pt x="70" y="75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5" y="77"/>
                    <a:pt x="75" y="77"/>
                    <a:pt x="76" y="76"/>
                  </a:cubicBezTo>
                  <a:cubicBezTo>
                    <a:pt x="73" y="71"/>
                    <a:pt x="73" y="71"/>
                    <a:pt x="73" y="71"/>
                  </a:cubicBezTo>
                  <a:cubicBezTo>
                    <a:pt x="73" y="71"/>
                    <a:pt x="74" y="70"/>
                    <a:pt x="74" y="69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80" y="71"/>
                    <a:pt x="80" y="70"/>
                    <a:pt x="81" y="69"/>
                  </a:cubicBezTo>
                  <a:cubicBezTo>
                    <a:pt x="77" y="66"/>
                    <a:pt x="77" y="66"/>
                    <a:pt x="77" y="66"/>
                  </a:cubicBezTo>
                  <a:cubicBezTo>
                    <a:pt x="77" y="65"/>
                    <a:pt x="78" y="64"/>
                    <a:pt x="78" y="63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3" y="64"/>
                    <a:pt x="84" y="63"/>
                    <a:pt x="84" y="62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0" y="58"/>
                    <a:pt x="80" y="58"/>
                    <a:pt x="80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6" y="56"/>
                    <a:pt x="86" y="55"/>
                    <a:pt x="87" y="54"/>
                  </a:cubicBezTo>
                  <a:cubicBezTo>
                    <a:pt x="81" y="52"/>
                    <a:pt x="81" y="52"/>
                    <a:pt x="81" y="52"/>
                  </a:cubicBezTo>
                  <a:cubicBezTo>
                    <a:pt x="82" y="51"/>
                    <a:pt x="82" y="51"/>
                    <a:pt x="82" y="50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7" y="48"/>
                    <a:pt x="87" y="47"/>
                    <a:pt x="87" y="46"/>
                  </a:cubicBezTo>
                  <a:cubicBezTo>
                    <a:pt x="82" y="45"/>
                    <a:pt x="82" y="45"/>
                    <a:pt x="82" y="45"/>
                  </a:cubicBezTo>
                  <a:cubicBezTo>
                    <a:pt x="82" y="44"/>
                    <a:pt x="82" y="43"/>
                    <a:pt x="82" y="4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0"/>
                    <a:pt x="87" y="39"/>
                    <a:pt x="87" y="38"/>
                  </a:cubicBezTo>
                  <a:cubicBezTo>
                    <a:pt x="81" y="38"/>
                    <a:pt x="81" y="38"/>
                    <a:pt x="81" y="38"/>
                  </a:cubicBezTo>
                  <a:cubicBezTo>
                    <a:pt x="81" y="37"/>
                    <a:pt x="81" y="36"/>
                    <a:pt x="81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5" y="32"/>
                    <a:pt x="85" y="31"/>
                    <a:pt x="85" y="30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0"/>
                    <a:pt x="79" y="30"/>
                    <a:pt x="78" y="29"/>
                  </a:cubicBezTo>
                  <a:close/>
                  <a:moveTo>
                    <a:pt x="75" y="28"/>
                  </a:moveTo>
                  <a:cubicBezTo>
                    <a:pt x="59" y="36"/>
                    <a:pt x="59" y="36"/>
                    <a:pt x="59" y="36"/>
                  </a:cubicBezTo>
                  <a:cubicBezTo>
                    <a:pt x="57" y="32"/>
                    <a:pt x="54" y="30"/>
                    <a:pt x="51" y="29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64" y="15"/>
                    <a:pt x="71" y="20"/>
                    <a:pt x="75" y="28"/>
                  </a:cubicBezTo>
                  <a:close/>
                  <a:moveTo>
                    <a:pt x="48" y="55"/>
                  </a:moveTo>
                  <a:cubicBezTo>
                    <a:pt x="43" y="57"/>
                    <a:pt x="37" y="55"/>
                    <a:pt x="35" y="50"/>
                  </a:cubicBezTo>
                  <a:cubicBezTo>
                    <a:pt x="33" y="45"/>
                    <a:pt x="35" y="39"/>
                    <a:pt x="40" y="36"/>
                  </a:cubicBezTo>
                  <a:cubicBezTo>
                    <a:pt x="45" y="34"/>
                    <a:pt x="50" y="36"/>
                    <a:pt x="53" y="41"/>
                  </a:cubicBezTo>
                  <a:cubicBezTo>
                    <a:pt x="55" y="46"/>
                    <a:pt x="53" y="52"/>
                    <a:pt x="48" y="55"/>
                  </a:cubicBezTo>
                  <a:close/>
                  <a:moveTo>
                    <a:pt x="54" y="10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5" y="27"/>
                    <a:pt x="41" y="27"/>
                    <a:pt x="38" y="28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8" y="8"/>
                    <a:pt x="46" y="8"/>
                    <a:pt x="54" y="10"/>
                  </a:cubicBezTo>
                  <a:close/>
                  <a:moveTo>
                    <a:pt x="27" y="13"/>
                  </a:moveTo>
                  <a:cubicBezTo>
                    <a:pt x="35" y="30"/>
                    <a:pt x="35" y="30"/>
                    <a:pt x="35" y="30"/>
                  </a:cubicBezTo>
                  <a:cubicBezTo>
                    <a:pt x="32" y="31"/>
                    <a:pt x="29" y="34"/>
                    <a:pt x="28" y="3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5" y="24"/>
                    <a:pt x="20" y="17"/>
                    <a:pt x="27" y="13"/>
                  </a:cubicBezTo>
                  <a:close/>
                  <a:moveTo>
                    <a:pt x="11" y="34"/>
                  </a:moveTo>
                  <a:cubicBezTo>
                    <a:pt x="27" y="41"/>
                    <a:pt x="27" y="41"/>
                    <a:pt x="27" y="41"/>
                  </a:cubicBezTo>
                  <a:cubicBezTo>
                    <a:pt x="26" y="44"/>
                    <a:pt x="26" y="48"/>
                    <a:pt x="27" y="51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8" y="51"/>
                    <a:pt x="8" y="42"/>
                    <a:pt x="11" y="34"/>
                  </a:cubicBezTo>
                  <a:close/>
                  <a:moveTo>
                    <a:pt x="13" y="62"/>
                  </a:moveTo>
                  <a:cubicBezTo>
                    <a:pt x="29" y="55"/>
                    <a:pt x="29" y="55"/>
                    <a:pt x="29" y="55"/>
                  </a:cubicBezTo>
                  <a:cubicBezTo>
                    <a:pt x="30" y="58"/>
                    <a:pt x="33" y="60"/>
                    <a:pt x="36" y="62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3" y="76"/>
                    <a:pt x="17" y="70"/>
                    <a:pt x="13" y="62"/>
                  </a:cubicBezTo>
                  <a:close/>
                  <a:moveTo>
                    <a:pt x="33" y="80"/>
                  </a:moveTo>
                  <a:cubicBezTo>
                    <a:pt x="39" y="63"/>
                    <a:pt x="39" y="63"/>
                    <a:pt x="39" y="63"/>
                  </a:cubicBezTo>
                  <a:cubicBezTo>
                    <a:pt x="43" y="64"/>
                    <a:pt x="46" y="64"/>
                    <a:pt x="50" y="63"/>
                  </a:cubicBezTo>
                  <a:cubicBezTo>
                    <a:pt x="57" y="79"/>
                    <a:pt x="57" y="79"/>
                    <a:pt x="57" y="79"/>
                  </a:cubicBezTo>
                  <a:cubicBezTo>
                    <a:pt x="49" y="83"/>
                    <a:pt x="41" y="83"/>
                    <a:pt x="33" y="80"/>
                  </a:cubicBezTo>
                  <a:close/>
                  <a:moveTo>
                    <a:pt x="60" y="78"/>
                  </a:moveTo>
                  <a:cubicBezTo>
                    <a:pt x="53" y="61"/>
                    <a:pt x="53" y="61"/>
                    <a:pt x="53" y="61"/>
                  </a:cubicBezTo>
                  <a:cubicBezTo>
                    <a:pt x="56" y="59"/>
                    <a:pt x="59" y="56"/>
                    <a:pt x="60" y="53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73" y="67"/>
                    <a:pt x="68" y="73"/>
                    <a:pt x="60" y="78"/>
                  </a:cubicBezTo>
                  <a:close/>
                  <a:moveTo>
                    <a:pt x="77" y="56"/>
                  </a:moveTo>
                  <a:cubicBezTo>
                    <a:pt x="61" y="50"/>
                    <a:pt x="61" y="50"/>
                    <a:pt x="61" y="50"/>
                  </a:cubicBezTo>
                  <a:cubicBezTo>
                    <a:pt x="62" y="46"/>
                    <a:pt x="62" y="42"/>
                    <a:pt x="60" y="39"/>
                  </a:cubicBezTo>
                  <a:cubicBezTo>
                    <a:pt x="76" y="31"/>
                    <a:pt x="76" y="31"/>
                    <a:pt x="76" y="31"/>
                  </a:cubicBezTo>
                  <a:cubicBezTo>
                    <a:pt x="79" y="39"/>
                    <a:pt x="80" y="48"/>
                    <a:pt x="77" y="5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0"/>
            <p:cNvSpPr>
              <a:spLocks noEditPoints="1"/>
            </p:cNvSpPr>
            <p:nvPr/>
          </p:nvSpPr>
          <p:spPr bwMode="auto">
            <a:xfrm>
              <a:off x="1171575" y="2608263"/>
              <a:ext cx="93663" cy="96838"/>
            </a:xfrm>
            <a:custGeom>
              <a:avLst/>
              <a:gdLst>
                <a:gd name="T0" fmla="*/ 81 w 87"/>
                <a:gd name="T1" fmla="*/ 23 h 91"/>
                <a:gd name="T2" fmla="*/ 78 w 87"/>
                <a:gd name="T3" fmla="*/ 19 h 91"/>
                <a:gd name="T4" fmla="*/ 70 w 87"/>
                <a:gd name="T5" fmla="*/ 17 h 91"/>
                <a:gd name="T6" fmla="*/ 67 w 87"/>
                <a:gd name="T7" fmla="*/ 14 h 91"/>
                <a:gd name="T8" fmla="*/ 64 w 87"/>
                <a:gd name="T9" fmla="*/ 6 h 91"/>
                <a:gd name="T10" fmla="*/ 60 w 87"/>
                <a:gd name="T11" fmla="*/ 4 h 91"/>
                <a:gd name="T12" fmla="*/ 52 w 87"/>
                <a:gd name="T13" fmla="*/ 7 h 91"/>
                <a:gd name="T14" fmla="*/ 48 w 87"/>
                <a:gd name="T15" fmla="*/ 6 h 91"/>
                <a:gd name="T16" fmla="*/ 42 w 87"/>
                <a:gd name="T17" fmla="*/ 0 h 91"/>
                <a:gd name="T18" fmla="*/ 37 w 87"/>
                <a:gd name="T19" fmla="*/ 0 h 91"/>
                <a:gd name="T20" fmla="*/ 32 w 87"/>
                <a:gd name="T21" fmla="*/ 7 h 91"/>
                <a:gd name="T22" fmla="*/ 28 w 87"/>
                <a:gd name="T23" fmla="*/ 9 h 91"/>
                <a:gd name="T24" fmla="*/ 23 w 87"/>
                <a:gd name="T25" fmla="*/ 5 h 91"/>
                <a:gd name="T26" fmla="*/ 20 w 87"/>
                <a:gd name="T27" fmla="*/ 14 h 91"/>
                <a:gd name="T28" fmla="*/ 17 w 87"/>
                <a:gd name="T29" fmla="*/ 17 h 91"/>
                <a:gd name="T30" fmla="*/ 8 w 87"/>
                <a:gd name="T31" fmla="*/ 18 h 91"/>
                <a:gd name="T32" fmla="*/ 6 w 87"/>
                <a:gd name="T33" fmla="*/ 22 h 91"/>
                <a:gd name="T34" fmla="*/ 8 w 87"/>
                <a:gd name="T35" fmla="*/ 31 h 91"/>
                <a:gd name="T36" fmla="*/ 6 w 87"/>
                <a:gd name="T37" fmla="*/ 35 h 91"/>
                <a:gd name="T38" fmla="*/ 0 w 87"/>
                <a:gd name="T39" fmla="*/ 41 h 91"/>
                <a:gd name="T40" fmla="*/ 0 w 87"/>
                <a:gd name="T41" fmla="*/ 45 h 91"/>
                <a:gd name="T42" fmla="*/ 6 w 87"/>
                <a:gd name="T43" fmla="*/ 52 h 91"/>
                <a:gd name="T44" fmla="*/ 6 w 87"/>
                <a:gd name="T45" fmla="*/ 56 h 91"/>
                <a:gd name="T46" fmla="*/ 4 w 87"/>
                <a:gd name="T47" fmla="*/ 64 h 91"/>
                <a:gd name="T48" fmla="*/ 6 w 87"/>
                <a:gd name="T49" fmla="*/ 69 h 91"/>
                <a:gd name="T50" fmla="*/ 14 w 87"/>
                <a:gd name="T51" fmla="*/ 71 h 91"/>
                <a:gd name="T52" fmla="*/ 17 w 87"/>
                <a:gd name="T53" fmla="*/ 74 h 91"/>
                <a:gd name="T54" fmla="*/ 19 w 87"/>
                <a:gd name="T55" fmla="*/ 83 h 91"/>
                <a:gd name="T56" fmla="*/ 22 w 87"/>
                <a:gd name="T57" fmla="*/ 85 h 91"/>
                <a:gd name="T58" fmla="*/ 31 w 87"/>
                <a:gd name="T59" fmla="*/ 83 h 91"/>
                <a:gd name="T60" fmla="*/ 35 w 87"/>
                <a:gd name="T61" fmla="*/ 84 h 91"/>
                <a:gd name="T62" fmla="*/ 41 w 87"/>
                <a:gd name="T63" fmla="*/ 91 h 91"/>
                <a:gd name="T64" fmla="*/ 45 w 87"/>
                <a:gd name="T65" fmla="*/ 91 h 91"/>
                <a:gd name="T66" fmla="*/ 51 w 87"/>
                <a:gd name="T67" fmla="*/ 84 h 91"/>
                <a:gd name="T68" fmla="*/ 55 w 87"/>
                <a:gd name="T69" fmla="*/ 83 h 91"/>
                <a:gd name="T70" fmla="*/ 62 w 87"/>
                <a:gd name="T71" fmla="*/ 86 h 91"/>
                <a:gd name="T72" fmla="*/ 64 w 87"/>
                <a:gd name="T73" fmla="*/ 79 h 91"/>
                <a:gd name="T74" fmla="*/ 67 w 87"/>
                <a:gd name="T75" fmla="*/ 76 h 91"/>
                <a:gd name="T76" fmla="*/ 76 w 87"/>
                <a:gd name="T77" fmla="*/ 76 h 91"/>
                <a:gd name="T78" fmla="*/ 78 w 87"/>
                <a:gd name="T79" fmla="*/ 72 h 91"/>
                <a:gd name="T80" fmla="*/ 77 w 87"/>
                <a:gd name="T81" fmla="*/ 63 h 91"/>
                <a:gd name="T82" fmla="*/ 79 w 87"/>
                <a:gd name="T83" fmla="*/ 59 h 91"/>
                <a:gd name="T84" fmla="*/ 86 w 87"/>
                <a:gd name="T85" fmla="*/ 54 h 91"/>
                <a:gd name="T86" fmla="*/ 86 w 87"/>
                <a:gd name="T87" fmla="*/ 49 h 91"/>
                <a:gd name="T88" fmla="*/ 81 w 87"/>
                <a:gd name="T89" fmla="*/ 43 h 91"/>
                <a:gd name="T90" fmla="*/ 81 w 87"/>
                <a:gd name="T91" fmla="*/ 38 h 91"/>
                <a:gd name="T92" fmla="*/ 84 w 87"/>
                <a:gd name="T93" fmla="*/ 30 h 91"/>
                <a:gd name="T94" fmla="*/ 74 w 87"/>
                <a:gd name="T95" fmla="*/ 28 h 91"/>
                <a:gd name="T96" fmla="*/ 56 w 87"/>
                <a:gd name="T97" fmla="*/ 12 h 91"/>
                <a:gd name="T98" fmla="*/ 34 w 87"/>
                <a:gd name="T99" fmla="*/ 50 h 91"/>
                <a:gd name="T100" fmla="*/ 47 w 87"/>
                <a:gd name="T101" fmla="*/ 55 h 91"/>
                <a:gd name="T102" fmla="*/ 37 w 87"/>
                <a:gd name="T103" fmla="*/ 28 h 91"/>
                <a:gd name="T104" fmla="*/ 27 w 87"/>
                <a:gd name="T105" fmla="*/ 13 h 91"/>
                <a:gd name="T106" fmla="*/ 11 w 87"/>
                <a:gd name="T107" fmla="*/ 31 h 91"/>
                <a:gd name="T108" fmla="*/ 26 w 87"/>
                <a:gd name="T109" fmla="*/ 41 h 91"/>
                <a:gd name="T110" fmla="*/ 10 w 87"/>
                <a:gd name="T111" fmla="*/ 35 h 91"/>
                <a:gd name="T112" fmla="*/ 36 w 87"/>
                <a:gd name="T113" fmla="*/ 62 h 91"/>
                <a:gd name="T114" fmla="*/ 33 w 87"/>
                <a:gd name="T115" fmla="*/ 80 h 91"/>
                <a:gd name="T116" fmla="*/ 57 w 87"/>
                <a:gd name="T117" fmla="*/ 79 h 91"/>
                <a:gd name="T118" fmla="*/ 52 w 87"/>
                <a:gd name="T119" fmla="*/ 61 h 91"/>
                <a:gd name="T120" fmla="*/ 60 w 87"/>
                <a:gd name="T121" fmla="*/ 78 h 91"/>
                <a:gd name="T122" fmla="*/ 60 w 87"/>
                <a:gd name="T123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7" h="91">
                  <a:moveTo>
                    <a:pt x="78" y="29"/>
                  </a:move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1" y="24"/>
                    <a:pt x="81" y="23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5" y="24"/>
                    <a:pt x="75" y="23"/>
                    <a:pt x="74" y="23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7" y="17"/>
                    <a:pt x="76" y="16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1" y="18"/>
                    <a:pt x="71" y="18"/>
                    <a:pt x="70" y="17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2" y="12"/>
                    <a:pt x="72" y="11"/>
                    <a:pt x="71" y="10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6" y="14"/>
                    <a:pt x="65" y="13"/>
                    <a:pt x="65" y="13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5" y="6"/>
                    <a:pt x="64" y="6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0" y="10"/>
                    <a:pt x="60" y="9"/>
                    <a:pt x="59" y="9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3"/>
                    <a:pt x="58" y="3"/>
                    <a:pt x="57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4" y="7"/>
                    <a:pt x="53" y="7"/>
                    <a:pt x="52" y="7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2" y="1"/>
                    <a:pt x="51" y="1"/>
                    <a:pt x="50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43" y="0"/>
                    <a:pt x="42" y="0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6"/>
                    <a:pt x="40" y="6"/>
                    <a:pt x="39" y="6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1"/>
                    <a:pt x="35" y="1"/>
                    <a:pt x="34" y="1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3" y="7"/>
                    <a:pt x="32" y="7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7" y="9"/>
                    <a:pt x="27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6"/>
                    <a:pt x="21" y="7"/>
                    <a:pt x="20" y="7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3"/>
                    <a:pt x="20" y="14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1"/>
                    <a:pt x="14" y="11"/>
                    <a:pt x="14" y="12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8"/>
                    <a:pt x="15" y="19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9" y="17"/>
                    <a:pt x="8" y="18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3"/>
                    <a:pt x="11" y="23"/>
                    <a:pt x="11" y="24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3"/>
                    <a:pt x="5" y="24"/>
                    <a:pt x="4" y="25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9"/>
                    <a:pt x="8" y="30"/>
                    <a:pt x="8" y="31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2" y="30"/>
                    <a:pt x="2" y="31"/>
                    <a:pt x="2" y="33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6"/>
                    <a:pt x="6" y="37"/>
                    <a:pt x="6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38"/>
                    <a:pt x="0" y="39"/>
                    <a:pt x="0" y="4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3"/>
                    <a:pt x="5" y="44"/>
                    <a:pt x="5" y="4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6"/>
                    <a:pt x="0" y="48"/>
                    <a:pt x="0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50"/>
                    <a:pt x="5" y="51"/>
                    <a:pt x="6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1" y="54"/>
                    <a:pt x="1" y="56"/>
                    <a:pt x="1" y="57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7" y="57"/>
                    <a:pt x="7" y="58"/>
                    <a:pt x="7" y="59"/>
                  </a:cubicBezTo>
                  <a:cubicBezTo>
                    <a:pt x="2" y="61"/>
                    <a:pt x="2" y="61"/>
                    <a:pt x="2" y="61"/>
                  </a:cubicBezTo>
                  <a:cubicBezTo>
                    <a:pt x="3" y="62"/>
                    <a:pt x="3" y="63"/>
                    <a:pt x="4" y="64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4"/>
                    <a:pt x="10" y="64"/>
                    <a:pt x="10" y="65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7" y="71"/>
                    <a:pt x="8" y="71"/>
                  </a:cubicBezTo>
                  <a:cubicBezTo>
                    <a:pt x="12" y="69"/>
                    <a:pt x="12" y="69"/>
                    <a:pt x="12" y="69"/>
                  </a:cubicBezTo>
                  <a:cubicBezTo>
                    <a:pt x="13" y="70"/>
                    <a:pt x="13" y="70"/>
                    <a:pt x="14" y="71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11" y="76"/>
                    <a:pt x="12" y="77"/>
                    <a:pt x="13" y="78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8" y="75"/>
                    <a:pt x="18" y="75"/>
                    <a:pt x="19" y="76"/>
                  </a:cubicBezTo>
                  <a:cubicBezTo>
                    <a:pt x="16" y="81"/>
                    <a:pt x="16" y="81"/>
                    <a:pt x="16" y="81"/>
                  </a:cubicBezTo>
                  <a:cubicBezTo>
                    <a:pt x="17" y="82"/>
                    <a:pt x="18" y="82"/>
                    <a:pt x="19" y="83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3" y="79"/>
                    <a:pt x="24" y="80"/>
                    <a:pt x="24" y="80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3" y="86"/>
                    <a:pt x="24" y="86"/>
                    <a:pt x="25" y="87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29" y="82"/>
                    <a:pt x="30" y="83"/>
                    <a:pt x="31" y="83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1" y="89"/>
                    <a:pt x="32" y="89"/>
                    <a:pt x="33" y="90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6" y="84"/>
                    <a:pt x="36" y="85"/>
                    <a:pt x="37" y="85"/>
                  </a:cubicBezTo>
                  <a:cubicBezTo>
                    <a:pt x="37" y="90"/>
                    <a:pt x="37" y="90"/>
                    <a:pt x="37" y="90"/>
                  </a:cubicBezTo>
                  <a:cubicBezTo>
                    <a:pt x="38" y="91"/>
                    <a:pt x="39" y="91"/>
                    <a:pt x="41" y="91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2" y="85"/>
                    <a:pt x="43" y="85"/>
                    <a:pt x="44" y="85"/>
                  </a:cubicBezTo>
                  <a:cubicBezTo>
                    <a:pt x="45" y="91"/>
                    <a:pt x="45" y="91"/>
                    <a:pt x="45" y="91"/>
                  </a:cubicBezTo>
                  <a:cubicBezTo>
                    <a:pt x="46" y="91"/>
                    <a:pt x="47" y="91"/>
                    <a:pt x="48" y="91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9" y="85"/>
                    <a:pt x="50" y="85"/>
                    <a:pt x="51" y="84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4" y="89"/>
                    <a:pt x="55" y="89"/>
                    <a:pt x="56" y="89"/>
                  </a:cubicBezTo>
                  <a:cubicBezTo>
                    <a:pt x="55" y="83"/>
                    <a:pt x="55" y="83"/>
                    <a:pt x="55" y="83"/>
                  </a:cubicBezTo>
                  <a:cubicBezTo>
                    <a:pt x="56" y="83"/>
                    <a:pt x="57" y="83"/>
                    <a:pt x="57" y="82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1" y="87"/>
                    <a:pt x="61" y="87"/>
                    <a:pt x="62" y="86"/>
                  </a:cubicBezTo>
                  <a:cubicBezTo>
                    <a:pt x="62" y="86"/>
                    <a:pt x="63" y="86"/>
                    <a:pt x="63" y="86"/>
                  </a:cubicBezTo>
                  <a:cubicBezTo>
                    <a:pt x="61" y="80"/>
                    <a:pt x="61" y="80"/>
                    <a:pt x="61" y="80"/>
                  </a:cubicBezTo>
                  <a:cubicBezTo>
                    <a:pt x="62" y="80"/>
                    <a:pt x="63" y="80"/>
                    <a:pt x="64" y="79"/>
                  </a:cubicBezTo>
                  <a:cubicBezTo>
                    <a:pt x="67" y="83"/>
                    <a:pt x="67" y="83"/>
                    <a:pt x="67" y="83"/>
                  </a:cubicBezTo>
                  <a:cubicBezTo>
                    <a:pt x="68" y="83"/>
                    <a:pt x="69" y="82"/>
                    <a:pt x="70" y="81"/>
                  </a:cubicBezTo>
                  <a:cubicBezTo>
                    <a:pt x="67" y="76"/>
                    <a:pt x="67" y="76"/>
                    <a:pt x="67" y="76"/>
                  </a:cubicBezTo>
                  <a:cubicBezTo>
                    <a:pt x="68" y="76"/>
                    <a:pt x="68" y="75"/>
                    <a:pt x="69" y="75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5" y="77"/>
                    <a:pt x="76" y="76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3" y="71"/>
                    <a:pt x="73" y="70"/>
                    <a:pt x="74" y="69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9" y="71"/>
                    <a:pt x="80" y="70"/>
                    <a:pt x="80" y="69"/>
                  </a:cubicBezTo>
                  <a:cubicBezTo>
                    <a:pt x="76" y="66"/>
                    <a:pt x="76" y="66"/>
                    <a:pt x="76" y="66"/>
                  </a:cubicBezTo>
                  <a:cubicBezTo>
                    <a:pt x="76" y="65"/>
                    <a:pt x="77" y="64"/>
                    <a:pt x="77" y="63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3" y="64"/>
                    <a:pt x="83" y="63"/>
                    <a:pt x="84" y="62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58"/>
                    <a:pt x="80" y="58"/>
                    <a:pt x="80" y="57"/>
                  </a:cubicBezTo>
                  <a:cubicBezTo>
                    <a:pt x="85" y="58"/>
                    <a:pt x="85" y="58"/>
                    <a:pt x="85" y="58"/>
                  </a:cubicBezTo>
                  <a:cubicBezTo>
                    <a:pt x="85" y="56"/>
                    <a:pt x="86" y="55"/>
                    <a:pt x="86" y="54"/>
                  </a:cubicBezTo>
                  <a:cubicBezTo>
                    <a:pt x="81" y="52"/>
                    <a:pt x="81" y="52"/>
                    <a:pt x="81" y="52"/>
                  </a:cubicBezTo>
                  <a:cubicBezTo>
                    <a:pt x="81" y="51"/>
                    <a:pt x="81" y="51"/>
                    <a:pt x="81" y="50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7" y="48"/>
                    <a:pt x="87" y="47"/>
                    <a:pt x="87" y="46"/>
                  </a:cubicBezTo>
                  <a:cubicBezTo>
                    <a:pt x="81" y="45"/>
                    <a:pt x="81" y="45"/>
                    <a:pt x="81" y="45"/>
                  </a:cubicBezTo>
                  <a:cubicBezTo>
                    <a:pt x="81" y="44"/>
                    <a:pt x="81" y="43"/>
                    <a:pt x="81" y="43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40"/>
                    <a:pt x="86" y="39"/>
                    <a:pt x="86" y="38"/>
                  </a:cubicBezTo>
                  <a:cubicBezTo>
                    <a:pt x="81" y="38"/>
                    <a:pt x="81" y="38"/>
                    <a:pt x="81" y="38"/>
                  </a:cubicBezTo>
                  <a:cubicBezTo>
                    <a:pt x="81" y="37"/>
                    <a:pt x="80" y="36"/>
                    <a:pt x="80" y="35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5" y="32"/>
                    <a:pt x="84" y="31"/>
                    <a:pt x="84" y="30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0"/>
                    <a:pt x="78" y="30"/>
                    <a:pt x="78" y="29"/>
                  </a:cubicBezTo>
                  <a:close/>
                  <a:moveTo>
                    <a:pt x="74" y="28"/>
                  </a:moveTo>
                  <a:cubicBezTo>
                    <a:pt x="58" y="36"/>
                    <a:pt x="58" y="36"/>
                    <a:pt x="58" y="36"/>
                  </a:cubicBezTo>
                  <a:cubicBezTo>
                    <a:pt x="56" y="32"/>
                    <a:pt x="54" y="30"/>
                    <a:pt x="50" y="29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64" y="15"/>
                    <a:pt x="70" y="20"/>
                    <a:pt x="74" y="28"/>
                  </a:cubicBezTo>
                  <a:close/>
                  <a:moveTo>
                    <a:pt x="47" y="55"/>
                  </a:moveTo>
                  <a:cubicBezTo>
                    <a:pt x="43" y="57"/>
                    <a:pt x="37" y="55"/>
                    <a:pt x="34" y="50"/>
                  </a:cubicBezTo>
                  <a:cubicBezTo>
                    <a:pt x="32" y="45"/>
                    <a:pt x="34" y="39"/>
                    <a:pt x="39" y="36"/>
                  </a:cubicBezTo>
                  <a:cubicBezTo>
                    <a:pt x="44" y="34"/>
                    <a:pt x="50" y="36"/>
                    <a:pt x="52" y="41"/>
                  </a:cubicBezTo>
                  <a:cubicBezTo>
                    <a:pt x="54" y="46"/>
                    <a:pt x="52" y="52"/>
                    <a:pt x="47" y="55"/>
                  </a:cubicBezTo>
                  <a:close/>
                  <a:moveTo>
                    <a:pt x="53" y="10"/>
                  </a:moveTo>
                  <a:cubicBezTo>
                    <a:pt x="47" y="27"/>
                    <a:pt x="47" y="27"/>
                    <a:pt x="47" y="27"/>
                  </a:cubicBezTo>
                  <a:cubicBezTo>
                    <a:pt x="44" y="27"/>
                    <a:pt x="41" y="27"/>
                    <a:pt x="37" y="28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7" y="8"/>
                    <a:pt x="46" y="8"/>
                    <a:pt x="53" y="10"/>
                  </a:cubicBezTo>
                  <a:close/>
                  <a:moveTo>
                    <a:pt x="27" y="13"/>
                  </a:move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29" y="34"/>
                    <a:pt x="27" y="37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4" y="24"/>
                    <a:pt x="19" y="17"/>
                    <a:pt x="27" y="13"/>
                  </a:cubicBezTo>
                  <a:close/>
                  <a:moveTo>
                    <a:pt x="10" y="35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4"/>
                    <a:pt x="25" y="48"/>
                    <a:pt x="26" y="51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8" y="51"/>
                    <a:pt x="8" y="42"/>
                    <a:pt x="10" y="35"/>
                  </a:cubicBezTo>
                  <a:close/>
                  <a:moveTo>
                    <a:pt x="12" y="62"/>
                  </a:moveTo>
                  <a:cubicBezTo>
                    <a:pt x="28" y="55"/>
                    <a:pt x="28" y="55"/>
                    <a:pt x="28" y="55"/>
                  </a:cubicBezTo>
                  <a:cubicBezTo>
                    <a:pt x="30" y="58"/>
                    <a:pt x="32" y="60"/>
                    <a:pt x="36" y="62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2" y="76"/>
                    <a:pt x="16" y="70"/>
                    <a:pt x="12" y="62"/>
                  </a:cubicBezTo>
                  <a:close/>
                  <a:moveTo>
                    <a:pt x="33" y="80"/>
                  </a:moveTo>
                  <a:cubicBezTo>
                    <a:pt x="39" y="63"/>
                    <a:pt x="39" y="63"/>
                    <a:pt x="39" y="63"/>
                  </a:cubicBezTo>
                  <a:cubicBezTo>
                    <a:pt x="42" y="64"/>
                    <a:pt x="46" y="64"/>
                    <a:pt x="49" y="63"/>
                  </a:cubicBezTo>
                  <a:cubicBezTo>
                    <a:pt x="57" y="79"/>
                    <a:pt x="57" y="79"/>
                    <a:pt x="57" y="79"/>
                  </a:cubicBezTo>
                  <a:cubicBezTo>
                    <a:pt x="49" y="83"/>
                    <a:pt x="40" y="83"/>
                    <a:pt x="33" y="80"/>
                  </a:cubicBezTo>
                  <a:close/>
                  <a:moveTo>
                    <a:pt x="60" y="78"/>
                  </a:moveTo>
                  <a:cubicBezTo>
                    <a:pt x="52" y="61"/>
                    <a:pt x="52" y="61"/>
                    <a:pt x="52" y="61"/>
                  </a:cubicBezTo>
                  <a:cubicBezTo>
                    <a:pt x="55" y="59"/>
                    <a:pt x="58" y="56"/>
                    <a:pt x="59" y="53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73" y="67"/>
                    <a:pt x="67" y="73"/>
                    <a:pt x="60" y="78"/>
                  </a:cubicBezTo>
                  <a:close/>
                  <a:moveTo>
                    <a:pt x="77" y="56"/>
                  </a:moveTo>
                  <a:cubicBezTo>
                    <a:pt x="60" y="50"/>
                    <a:pt x="60" y="50"/>
                    <a:pt x="60" y="50"/>
                  </a:cubicBezTo>
                  <a:cubicBezTo>
                    <a:pt x="61" y="46"/>
                    <a:pt x="61" y="42"/>
                    <a:pt x="60" y="39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9" y="39"/>
                    <a:pt x="79" y="48"/>
                    <a:pt x="77" y="5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1"/>
            <p:cNvSpPr>
              <a:spLocks noEditPoints="1"/>
            </p:cNvSpPr>
            <p:nvPr/>
          </p:nvSpPr>
          <p:spPr bwMode="auto">
            <a:xfrm>
              <a:off x="1127125" y="2659063"/>
              <a:ext cx="39688" cy="41275"/>
            </a:xfrm>
            <a:custGeom>
              <a:avLst/>
              <a:gdLst>
                <a:gd name="T0" fmla="*/ 36 w 37"/>
                <a:gd name="T1" fmla="*/ 26 h 38"/>
                <a:gd name="T2" fmla="*/ 36 w 37"/>
                <a:gd name="T3" fmla="*/ 24 h 38"/>
                <a:gd name="T4" fmla="*/ 34 w 37"/>
                <a:gd name="T5" fmla="*/ 21 h 38"/>
                <a:gd name="T6" fmla="*/ 35 w 37"/>
                <a:gd name="T7" fmla="*/ 19 h 38"/>
                <a:gd name="T8" fmla="*/ 36 w 37"/>
                <a:gd name="T9" fmla="*/ 16 h 38"/>
                <a:gd name="T10" fmla="*/ 36 w 37"/>
                <a:gd name="T11" fmla="*/ 14 h 38"/>
                <a:gd name="T12" fmla="*/ 33 w 37"/>
                <a:gd name="T13" fmla="*/ 12 h 38"/>
                <a:gd name="T14" fmla="*/ 32 w 37"/>
                <a:gd name="T15" fmla="*/ 10 h 38"/>
                <a:gd name="T16" fmla="*/ 32 w 37"/>
                <a:gd name="T17" fmla="*/ 6 h 38"/>
                <a:gd name="T18" fmla="*/ 31 w 37"/>
                <a:gd name="T19" fmla="*/ 5 h 38"/>
                <a:gd name="T20" fmla="*/ 27 w 37"/>
                <a:gd name="T21" fmla="*/ 5 h 38"/>
                <a:gd name="T22" fmla="*/ 26 w 37"/>
                <a:gd name="T23" fmla="*/ 4 h 38"/>
                <a:gd name="T24" fmla="*/ 25 w 37"/>
                <a:gd name="T25" fmla="*/ 1 h 38"/>
                <a:gd name="T26" fmla="*/ 22 w 37"/>
                <a:gd name="T27" fmla="*/ 3 h 38"/>
                <a:gd name="T28" fmla="*/ 20 w 37"/>
                <a:gd name="T29" fmla="*/ 2 h 38"/>
                <a:gd name="T30" fmla="*/ 18 w 37"/>
                <a:gd name="T31" fmla="*/ 0 h 38"/>
                <a:gd name="T32" fmla="*/ 16 w 37"/>
                <a:gd name="T33" fmla="*/ 0 h 38"/>
                <a:gd name="T34" fmla="*/ 14 w 37"/>
                <a:gd name="T35" fmla="*/ 3 h 38"/>
                <a:gd name="T36" fmla="*/ 12 w 37"/>
                <a:gd name="T37" fmla="*/ 4 h 38"/>
                <a:gd name="T38" fmla="*/ 8 w 37"/>
                <a:gd name="T39" fmla="*/ 3 h 38"/>
                <a:gd name="T40" fmla="*/ 7 w 37"/>
                <a:gd name="T41" fmla="*/ 4 h 38"/>
                <a:gd name="T42" fmla="*/ 6 w 37"/>
                <a:gd name="T43" fmla="*/ 8 h 38"/>
                <a:gd name="T44" fmla="*/ 5 w 37"/>
                <a:gd name="T45" fmla="*/ 10 h 38"/>
                <a:gd name="T46" fmla="*/ 2 w 37"/>
                <a:gd name="T47" fmla="*/ 11 h 38"/>
                <a:gd name="T48" fmla="*/ 1 w 37"/>
                <a:gd name="T49" fmla="*/ 13 h 38"/>
                <a:gd name="T50" fmla="*/ 3 w 37"/>
                <a:gd name="T51" fmla="*/ 16 h 38"/>
                <a:gd name="T52" fmla="*/ 2 w 37"/>
                <a:gd name="T53" fmla="*/ 18 h 38"/>
                <a:gd name="T54" fmla="*/ 0 w 37"/>
                <a:gd name="T55" fmla="*/ 21 h 38"/>
                <a:gd name="T56" fmla="*/ 0 w 37"/>
                <a:gd name="T57" fmla="*/ 23 h 38"/>
                <a:gd name="T58" fmla="*/ 3 w 37"/>
                <a:gd name="T59" fmla="*/ 25 h 38"/>
                <a:gd name="T60" fmla="*/ 4 w 37"/>
                <a:gd name="T61" fmla="*/ 27 h 38"/>
                <a:gd name="T62" fmla="*/ 4 w 37"/>
                <a:gd name="T63" fmla="*/ 30 h 38"/>
                <a:gd name="T64" fmla="*/ 5 w 37"/>
                <a:gd name="T65" fmla="*/ 32 h 38"/>
                <a:gd name="T66" fmla="*/ 8 w 37"/>
                <a:gd name="T67" fmla="*/ 32 h 38"/>
                <a:gd name="T68" fmla="*/ 10 w 37"/>
                <a:gd name="T69" fmla="*/ 33 h 38"/>
                <a:gd name="T70" fmla="*/ 11 w 37"/>
                <a:gd name="T71" fmla="*/ 37 h 38"/>
                <a:gd name="T72" fmla="*/ 13 w 37"/>
                <a:gd name="T73" fmla="*/ 35 h 38"/>
                <a:gd name="T74" fmla="*/ 15 w 37"/>
                <a:gd name="T75" fmla="*/ 36 h 38"/>
                <a:gd name="T76" fmla="*/ 18 w 37"/>
                <a:gd name="T77" fmla="*/ 38 h 38"/>
                <a:gd name="T78" fmla="*/ 20 w 37"/>
                <a:gd name="T79" fmla="*/ 38 h 38"/>
                <a:gd name="T80" fmla="*/ 22 w 37"/>
                <a:gd name="T81" fmla="*/ 36 h 38"/>
                <a:gd name="T82" fmla="*/ 24 w 37"/>
                <a:gd name="T83" fmla="*/ 35 h 38"/>
                <a:gd name="T84" fmla="*/ 27 w 37"/>
                <a:gd name="T85" fmla="*/ 36 h 38"/>
                <a:gd name="T86" fmla="*/ 29 w 37"/>
                <a:gd name="T87" fmla="*/ 35 h 38"/>
                <a:gd name="T88" fmla="*/ 30 w 37"/>
                <a:gd name="T89" fmla="*/ 31 h 38"/>
                <a:gd name="T90" fmla="*/ 31 w 37"/>
                <a:gd name="T91" fmla="*/ 30 h 38"/>
                <a:gd name="T92" fmla="*/ 34 w 37"/>
                <a:gd name="T93" fmla="*/ 29 h 38"/>
                <a:gd name="T94" fmla="*/ 32 w 37"/>
                <a:gd name="T95" fmla="*/ 25 h 38"/>
                <a:gd name="T96" fmla="*/ 32 w 37"/>
                <a:gd name="T97" fmla="*/ 14 h 38"/>
                <a:gd name="T98" fmla="*/ 15 w 37"/>
                <a:gd name="T99" fmla="*/ 17 h 38"/>
                <a:gd name="T100" fmla="*/ 17 w 37"/>
                <a:gd name="T101" fmla="*/ 23 h 38"/>
                <a:gd name="T102" fmla="*/ 22 w 37"/>
                <a:gd name="T103" fmla="*/ 12 h 38"/>
                <a:gd name="T104" fmla="*/ 24 w 37"/>
                <a:gd name="T105" fmla="*/ 5 h 38"/>
                <a:gd name="T106" fmla="*/ 14 w 37"/>
                <a:gd name="T107" fmla="*/ 4 h 38"/>
                <a:gd name="T108" fmla="*/ 15 w 37"/>
                <a:gd name="T109" fmla="*/ 12 h 38"/>
                <a:gd name="T110" fmla="*/ 13 w 37"/>
                <a:gd name="T111" fmla="*/ 5 h 38"/>
                <a:gd name="T112" fmla="*/ 11 w 37"/>
                <a:gd name="T113" fmla="*/ 21 h 38"/>
                <a:gd name="T114" fmla="*/ 5 w 37"/>
                <a:gd name="T115" fmla="*/ 25 h 38"/>
                <a:gd name="T116" fmla="*/ 12 w 37"/>
                <a:gd name="T117" fmla="*/ 33 h 38"/>
                <a:gd name="T118" fmla="*/ 16 w 37"/>
                <a:gd name="T119" fmla="*/ 26 h 38"/>
                <a:gd name="T120" fmla="*/ 13 w 37"/>
                <a:gd name="T121" fmla="*/ 33 h 38"/>
                <a:gd name="T122" fmla="*/ 25 w 37"/>
                <a:gd name="T12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7" h="38">
                  <a:moveTo>
                    <a:pt x="33" y="26"/>
                  </a:moveTo>
                  <a:cubicBezTo>
                    <a:pt x="35" y="27"/>
                    <a:pt x="35" y="27"/>
                    <a:pt x="35" y="27"/>
                  </a:cubicBezTo>
                  <a:cubicBezTo>
                    <a:pt x="35" y="27"/>
                    <a:pt x="35" y="26"/>
                    <a:pt x="36" y="26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3"/>
                    <a:pt x="36" y="23"/>
                    <a:pt x="37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7" y="20"/>
                    <a:pt x="37" y="20"/>
                    <a:pt x="37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5" y="18"/>
                    <a:pt x="34" y="18"/>
                    <a:pt x="34" y="18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6"/>
                    <a:pt x="36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6" y="13"/>
                    <a:pt x="36" y="13"/>
                    <a:pt x="36" y="1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3" y="13"/>
                    <a:pt x="33" y="12"/>
                    <a:pt x="33" y="12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0"/>
                    <a:pt x="34" y="10"/>
                    <a:pt x="34" y="9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1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7"/>
                    <a:pt x="32" y="7"/>
                    <a:pt x="32" y="6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8"/>
                    <a:pt x="30" y="7"/>
                    <a:pt x="30" y="7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0" y="4"/>
                    <a:pt x="30" y="4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5"/>
                    <a:pt x="27" y="5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7" y="2"/>
                    <a:pt x="27" y="2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1"/>
                    <a:pt x="24" y="1"/>
                    <a:pt x="24" y="1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1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19" y="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7" y="2"/>
                    <a:pt x="16" y="2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1"/>
                    <a:pt x="12" y="1"/>
                    <a:pt x="11" y="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1" y="4"/>
                    <a:pt x="11" y="4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3"/>
                    <a:pt x="9" y="3"/>
                    <a:pt x="8" y="3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8"/>
                    <a:pt x="6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8"/>
                    <a:pt x="4" y="8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3"/>
                    <a:pt x="3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4"/>
                    <a:pt x="1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6"/>
                    <a:pt x="3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7"/>
                    <a:pt x="0" y="17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9"/>
                    <a:pt x="2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0"/>
                    <a:pt x="0" y="20"/>
                    <a:pt x="0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3" y="21"/>
                    <a:pt x="3" y="22"/>
                    <a:pt x="3" y="2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23"/>
                    <a:pt x="1" y="24"/>
                    <a:pt x="1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3" y="25"/>
                    <a:pt x="3" y="25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5" y="28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3" y="30"/>
                    <a:pt x="3" y="30"/>
                    <a:pt x="4" y="30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32"/>
                    <a:pt x="5" y="33"/>
                    <a:pt x="6" y="33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4"/>
                    <a:pt x="11" y="34"/>
                    <a:pt x="11" y="34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1" y="36"/>
                    <a:pt x="11" y="37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8"/>
                    <a:pt x="18" y="38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9" y="36"/>
                    <a:pt x="19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1" y="38"/>
                    <a:pt x="21" y="38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6"/>
                    <a:pt x="22" y="36"/>
                    <a:pt x="22" y="36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24" y="37"/>
                    <a:pt x="24" y="37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4" y="35"/>
                    <a:pt x="25" y="35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36"/>
                    <a:pt x="27" y="36"/>
                    <a:pt x="27" y="36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4"/>
                    <a:pt x="27" y="33"/>
                    <a:pt x="27" y="33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30" y="34"/>
                    <a:pt x="30" y="34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2"/>
                    <a:pt x="29" y="32"/>
                    <a:pt x="30" y="31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1" y="30"/>
                    <a:pt x="31" y="29"/>
                    <a:pt x="31" y="29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30"/>
                    <a:pt x="34" y="29"/>
                    <a:pt x="34" y="29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3" y="27"/>
                    <a:pt x="33" y="27"/>
                    <a:pt x="33" y="26"/>
                  </a:cubicBezTo>
                  <a:close/>
                  <a:moveTo>
                    <a:pt x="32" y="25"/>
                  </a:moveTo>
                  <a:cubicBezTo>
                    <a:pt x="26" y="22"/>
                    <a:pt x="26" y="22"/>
                    <a:pt x="26" y="22"/>
                  </a:cubicBezTo>
                  <a:cubicBezTo>
                    <a:pt x="26" y="20"/>
                    <a:pt x="26" y="19"/>
                    <a:pt x="26" y="17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3" y="18"/>
                    <a:pt x="33" y="21"/>
                    <a:pt x="32" y="25"/>
                  </a:cubicBezTo>
                  <a:close/>
                  <a:moveTo>
                    <a:pt x="17" y="23"/>
                  </a:moveTo>
                  <a:cubicBezTo>
                    <a:pt x="15" y="22"/>
                    <a:pt x="14" y="20"/>
                    <a:pt x="15" y="17"/>
                  </a:cubicBezTo>
                  <a:cubicBezTo>
                    <a:pt x="16" y="15"/>
                    <a:pt x="18" y="14"/>
                    <a:pt x="20" y="15"/>
                  </a:cubicBezTo>
                  <a:cubicBezTo>
                    <a:pt x="22" y="16"/>
                    <a:pt x="23" y="19"/>
                    <a:pt x="22" y="21"/>
                  </a:cubicBezTo>
                  <a:cubicBezTo>
                    <a:pt x="21" y="23"/>
                    <a:pt x="19" y="24"/>
                    <a:pt x="17" y="23"/>
                  </a:cubicBezTo>
                  <a:close/>
                  <a:moveTo>
                    <a:pt x="32" y="13"/>
                  </a:moveTo>
                  <a:cubicBezTo>
                    <a:pt x="25" y="16"/>
                    <a:pt x="25" y="16"/>
                    <a:pt x="25" y="16"/>
                  </a:cubicBezTo>
                  <a:cubicBezTo>
                    <a:pt x="25" y="14"/>
                    <a:pt x="24" y="13"/>
                    <a:pt x="22" y="12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8" y="7"/>
                    <a:pt x="31" y="10"/>
                    <a:pt x="32" y="13"/>
                  </a:cubicBezTo>
                  <a:close/>
                  <a:moveTo>
                    <a:pt x="24" y="5"/>
                  </a:moveTo>
                  <a:cubicBezTo>
                    <a:pt x="21" y="12"/>
                    <a:pt x="21" y="12"/>
                    <a:pt x="21" y="12"/>
                  </a:cubicBezTo>
                  <a:cubicBezTo>
                    <a:pt x="20" y="11"/>
                    <a:pt x="18" y="11"/>
                    <a:pt x="17" y="1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7" y="3"/>
                    <a:pt x="21" y="3"/>
                    <a:pt x="24" y="5"/>
                  </a:cubicBezTo>
                  <a:close/>
                  <a:moveTo>
                    <a:pt x="13" y="5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4" y="13"/>
                    <a:pt x="13" y="14"/>
                    <a:pt x="12" y="15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7" y="9"/>
                    <a:pt x="10" y="6"/>
                    <a:pt x="13" y="5"/>
                  </a:cubicBezTo>
                  <a:close/>
                  <a:moveTo>
                    <a:pt x="5" y="13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1" y="18"/>
                    <a:pt x="11" y="20"/>
                    <a:pt x="11" y="21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0"/>
                    <a:pt x="4" y="17"/>
                    <a:pt x="5" y="13"/>
                  </a:cubicBezTo>
                  <a:close/>
                  <a:moveTo>
                    <a:pt x="5" y="25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12" y="24"/>
                    <a:pt x="13" y="25"/>
                    <a:pt x="15" y="26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8" y="31"/>
                    <a:pt x="6" y="28"/>
                    <a:pt x="5" y="25"/>
                  </a:cubicBezTo>
                  <a:close/>
                  <a:moveTo>
                    <a:pt x="13" y="33"/>
                  </a:moveTo>
                  <a:cubicBezTo>
                    <a:pt x="16" y="26"/>
                    <a:pt x="16" y="26"/>
                    <a:pt x="16" y="26"/>
                  </a:cubicBezTo>
                  <a:cubicBezTo>
                    <a:pt x="17" y="27"/>
                    <a:pt x="19" y="27"/>
                    <a:pt x="20" y="27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0" y="35"/>
                    <a:pt x="16" y="35"/>
                    <a:pt x="13" y="33"/>
                  </a:cubicBezTo>
                  <a:close/>
                  <a:moveTo>
                    <a:pt x="24" y="33"/>
                  </a:moveTo>
                  <a:cubicBezTo>
                    <a:pt x="22" y="26"/>
                    <a:pt x="22" y="26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0" y="29"/>
                    <a:pt x="27" y="32"/>
                    <a:pt x="24" y="33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2"/>
            <p:cNvSpPr>
              <a:spLocks noEditPoints="1"/>
            </p:cNvSpPr>
            <p:nvPr/>
          </p:nvSpPr>
          <p:spPr bwMode="auto">
            <a:xfrm>
              <a:off x="1038225" y="2528888"/>
              <a:ext cx="22225" cy="25400"/>
            </a:xfrm>
            <a:custGeom>
              <a:avLst/>
              <a:gdLst>
                <a:gd name="T0" fmla="*/ 21 w 21"/>
                <a:gd name="T1" fmla="*/ 11 h 23"/>
                <a:gd name="T2" fmla="*/ 21 w 21"/>
                <a:gd name="T3" fmla="*/ 9 h 23"/>
                <a:gd name="T4" fmla="*/ 19 w 21"/>
                <a:gd name="T5" fmla="*/ 8 h 23"/>
                <a:gd name="T6" fmla="*/ 19 w 21"/>
                <a:gd name="T7" fmla="*/ 7 h 23"/>
                <a:gd name="T8" fmla="*/ 19 w 21"/>
                <a:gd name="T9" fmla="*/ 5 h 23"/>
                <a:gd name="T10" fmla="*/ 18 w 21"/>
                <a:gd name="T11" fmla="*/ 4 h 23"/>
                <a:gd name="T12" fmla="*/ 16 w 21"/>
                <a:gd name="T13" fmla="*/ 4 h 23"/>
                <a:gd name="T14" fmla="*/ 15 w 21"/>
                <a:gd name="T15" fmla="*/ 3 h 23"/>
                <a:gd name="T16" fmla="*/ 15 w 21"/>
                <a:gd name="T17" fmla="*/ 1 h 23"/>
                <a:gd name="T18" fmla="*/ 14 w 21"/>
                <a:gd name="T19" fmla="*/ 1 h 23"/>
                <a:gd name="T20" fmla="*/ 12 w 21"/>
                <a:gd name="T21" fmla="*/ 2 h 23"/>
                <a:gd name="T22" fmla="*/ 11 w 21"/>
                <a:gd name="T23" fmla="*/ 2 h 23"/>
                <a:gd name="T24" fmla="*/ 10 w 21"/>
                <a:gd name="T25" fmla="*/ 0 h 23"/>
                <a:gd name="T26" fmla="*/ 8 w 21"/>
                <a:gd name="T27" fmla="*/ 2 h 23"/>
                <a:gd name="T28" fmla="*/ 7 w 21"/>
                <a:gd name="T29" fmla="*/ 2 h 23"/>
                <a:gd name="T30" fmla="*/ 5 w 21"/>
                <a:gd name="T31" fmla="*/ 2 h 23"/>
                <a:gd name="T32" fmla="*/ 4 w 21"/>
                <a:gd name="T33" fmla="*/ 2 h 23"/>
                <a:gd name="T34" fmla="*/ 4 w 21"/>
                <a:gd name="T35" fmla="*/ 4 h 23"/>
                <a:gd name="T36" fmla="*/ 3 w 21"/>
                <a:gd name="T37" fmla="*/ 5 h 23"/>
                <a:gd name="T38" fmla="*/ 1 w 21"/>
                <a:gd name="T39" fmla="*/ 6 h 23"/>
                <a:gd name="T40" fmla="*/ 1 w 21"/>
                <a:gd name="T41" fmla="*/ 7 h 23"/>
                <a:gd name="T42" fmla="*/ 1 w 21"/>
                <a:gd name="T43" fmla="*/ 9 h 23"/>
                <a:gd name="T44" fmla="*/ 1 w 21"/>
                <a:gd name="T45" fmla="*/ 10 h 23"/>
                <a:gd name="T46" fmla="*/ 0 w 21"/>
                <a:gd name="T47" fmla="*/ 11 h 23"/>
                <a:gd name="T48" fmla="*/ 0 w 21"/>
                <a:gd name="T49" fmla="*/ 12 h 23"/>
                <a:gd name="T50" fmla="*/ 1 w 21"/>
                <a:gd name="T51" fmla="*/ 14 h 23"/>
                <a:gd name="T52" fmla="*/ 1 w 21"/>
                <a:gd name="T53" fmla="*/ 15 h 23"/>
                <a:gd name="T54" fmla="*/ 1 w 21"/>
                <a:gd name="T55" fmla="*/ 17 h 23"/>
                <a:gd name="T56" fmla="*/ 2 w 21"/>
                <a:gd name="T57" fmla="*/ 18 h 23"/>
                <a:gd name="T58" fmla="*/ 4 w 21"/>
                <a:gd name="T59" fmla="*/ 18 h 23"/>
                <a:gd name="T60" fmla="*/ 4 w 21"/>
                <a:gd name="T61" fmla="*/ 19 h 23"/>
                <a:gd name="T62" fmla="*/ 5 w 21"/>
                <a:gd name="T63" fmla="*/ 21 h 23"/>
                <a:gd name="T64" fmla="*/ 6 w 21"/>
                <a:gd name="T65" fmla="*/ 22 h 23"/>
                <a:gd name="T66" fmla="*/ 8 w 21"/>
                <a:gd name="T67" fmla="*/ 21 h 23"/>
                <a:gd name="T68" fmla="*/ 9 w 21"/>
                <a:gd name="T69" fmla="*/ 21 h 23"/>
                <a:gd name="T70" fmla="*/ 10 w 21"/>
                <a:gd name="T71" fmla="*/ 23 h 23"/>
                <a:gd name="T72" fmla="*/ 11 w 21"/>
                <a:gd name="T73" fmla="*/ 21 h 23"/>
                <a:gd name="T74" fmla="*/ 12 w 21"/>
                <a:gd name="T75" fmla="*/ 21 h 23"/>
                <a:gd name="T76" fmla="*/ 14 w 21"/>
                <a:gd name="T77" fmla="*/ 22 h 23"/>
                <a:gd name="T78" fmla="*/ 15 w 21"/>
                <a:gd name="T79" fmla="*/ 21 h 23"/>
                <a:gd name="T80" fmla="*/ 16 w 21"/>
                <a:gd name="T81" fmla="*/ 19 h 23"/>
                <a:gd name="T82" fmla="*/ 17 w 21"/>
                <a:gd name="T83" fmla="*/ 19 h 23"/>
                <a:gd name="T84" fmla="*/ 19 w 21"/>
                <a:gd name="T85" fmla="*/ 18 h 23"/>
                <a:gd name="T86" fmla="*/ 20 w 21"/>
                <a:gd name="T87" fmla="*/ 17 h 23"/>
                <a:gd name="T88" fmla="*/ 19 w 21"/>
                <a:gd name="T89" fmla="*/ 15 h 23"/>
                <a:gd name="T90" fmla="*/ 19 w 21"/>
                <a:gd name="T91" fmla="*/ 14 h 23"/>
                <a:gd name="T92" fmla="*/ 21 w 21"/>
                <a:gd name="T93" fmla="*/ 13 h 23"/>
                <a:gd name="T94" fmla="*/ 19 w 21"/>
                <a:gd name="T95" fmla="*/ 11 h 23"/>
                <a:gd name="T96" fmla="*/ 17 w 21"/>
                <a:gd name="T97" fmla="*/ 5 h 23"/>
                <a:gd name="T98" fmla="*/ 8 w 21"/>
                <a:gd name="T99" fmla="*/ 11 h 23"/>
                <a:gd name="T100" fmla="*/ 10 w 21"/>
                <a:gd name="T101" fmla="*/ 14 h 23"/>
                <a:gd name="T102" fmla="*/ 11 w 21"/>
                <a:gd name="T103" fmla="*/ 7 h 23"/>
                <a:gd name="T104" fmla="*/ 10 w 21"/>
                <a:gd name="T105" fmla="*/ 2 h 23"/>
                <a:gd name="T106" fmla="*/ 4 w 21"/>
                <a:gd name="T107" fmla="*/ 5 h 23"/>
                <a:gd name="T108" fmla="*/ 7 w 21"/>
                <a:gd name="T109" fmla="*/ 8 h 23"/>
                <a:gd name="T110" fmla="*/ 4 w 21"/>
                <a:gd name="T111" fmla="*/ 5 h 23"/>
                <a:gd name="T112" fmla="*/ 7 w 21"/>
                <a:gd name="T113" fmla="*/ 14 h 23"/>
                <a:gd name="T114" fmla="*/ 4 w 21"/>
                <a:gd name="T115" fmla="*/ 18 h 23"/>
                <a:gd name="T116" fmla="*/ 10 w 21"/>
                <a:gd name="T117" fmla="*/ 20 h 23"/>
                <a:gd name="T118" fmla="*/ 11 w 21"/>
                <a:gd name="T119" fmla="*/ 16 h 23"/>
                <a:gd name="T120" fmla="*/ 11 w 21"/>
                <a:gd name="T121" fmla="*/ 20 h 23"/>
                <a:gd name="T122" fmla="*/ 15 w 21"/>
                <a:gd name="T123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" h="23">
                  <a:moveTo>
                    <a:pt x="20" y="12"/>
                  </a:move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8"/>
                    <a:pt x="19" y="8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8" y="7"/>
                    <a:pt x="18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5"/>
                    <a:pt x="18" y="5"/>
                    <a:pt x="17" y="5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3" y="2"/>
                    <a:pt x="13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3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2" y="15"/>
                    <a:pt x="2" y="15"/>
                    <a:pt x="2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3" y="17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9"/>
                    <a:pt x="2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3" y="18"/>
                    <a:pt x="4" y="18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3"/>
                    <a:pt x="9" y="23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1" y="23"/>
                    <a:pt x="11" y="23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2"/>
                    <a:pt x="13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8" y="20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7"/>
                    <a:pt x="20" y="17"/>
                    <a:pt x="20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5"/>
                    <a:pt x="21" y="15"/>
                    <a:pt x="21" y="15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lose/>
                  <a:moveTo>
                    <a:pt x="19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7"/>
                    <a:pt x="19" y="9"/>
                    <a:pt x="19" y="11"/>
                  </a:cubicBezTo>
                  <a:close/>
                  <a:moveTo>
                    <a:pt x="10" y="14"/>
                  </a:moveTo>
                  <a:cubicBezTo>
                    <a:pt x="9" y="14"/>
                    <a:pt x="8" y="13"/>
                    <a:pt x="8" y="11"/>
                  </a:cubicBezTo>
                  <a:cubicBezTo>
                    <a:pt x="8" y="10"/>
                    <a:pt x="9" y="9"/>
                    <a:pt x="10" y="9"/>
                  </a:cubicBezTo>
                  <a:cubicBezTo>
                    <a:pt x="12" y="9"/>
                    <a:pt x="13" y="10"/>
                    <a:pt x="13" y="11"/>
                  </a:cubicBezTo>
                  <a:cubicBezTo>
                    <a:pt x="13" y="13"/>
                    <a:pt x="12" y="14"/>
                    <a:pt x="10" y="14"/>
                  </a:cubicBezTo>
                  <a:close/>
                  <a:moveTo>
                    <a:pt x="16" y="5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2" y="7"/>
                    <a:pt x="12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3" y="3"/>
                    <a:pt x="15" y="3"/>
                    <a:pt x="16" y="5"/>
                  </a:cubicBezTo>
                  <a:close/>
                  <a:moveTo>
                    <a:pt x="10" y="2"/>
                  </a:move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8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6" y="3"/>
                    <a:pt x="8" y="3"/>
                    <a:pt x="10" y="2"/>
                  </a:cubicBezTo>
                  <a:close/>
                  <a:moveTo>
                    <a:pt x="4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6" y="9"/>
                    <a:pt x="6" y="10"/>
                    <a:pt x="6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9"/>
                    <a:pt x="3" y="7"/>
                    <a:pt x="4" y="5"/>
                  </a:cubicBezTo>
                  <a:close/>
                  <a:moveTo>
                    <a:pt x="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4"/>
                    <a:pt x="7" y="14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3" y="16"/>
                    <a:pt x="2" y="14"/>
                    <a:pt x="2" y="12"/>
                  </a:cubicBezTo>
                  <a:close/>
                  <a:moveTo>
                    <a:pt x="4" y="18"/>
                  </a:moveTo>
                  <a:cubicBezTo>
                    <a:pt x="7" y="15"/>
                    <a:pt x="7" y="15"/>
                    <a:pt x="7" y="15"/>
                  </a:cubicBezTo>
                  <a:cubicBezTo>
                    <a:pt x="8" y="16"/>
                    <a:pt x="9" y="16"/>
                    <a:pt x="10" y="16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8" y="20"/>
                    <a:pt x="6" y="19"/>
                    <a:pt x="4" y="18"/>
                  </a:cubicBezTo>
                  <a:close/>
                  <a:moveTo>
                    <a:pt x="11" y="20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9"/>
                    <a:pt x="13" y="20"/>
                    <a:pt x="11" y="20"/>
                  </a:cubicBezTo>
                  <a:close/>
                  <a:moveTo>
                    <a:pt x="17" y="17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5" y="13"/>
                    <a:pt x="15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4"/>
                    <a:pt x="18" y="16"/>
                    <a:pt x="17" y="17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3"/>
            <p:cNvSpPr>
              <a:spLocks noEditPoints="1"/>
            </p:cNvSpPr>
            <p:nvPr/>
          </p:nvSpPr>
          <p:spPr bwMode="auto">
            <a:xfrm>
              <a:off x="1322388" y="2455863"/>
              <a:ext cx="25400" cy="26988"/>
            </a:xfrm>
            <a:custGeom>
              <a:avLst/>
              <a:gdLst>
                <a:gd name="T0" fmla="*/ 24 w 24"/>
                <a:gd name="T1" fmla="*/ 15 h 25"/>
                <a:gd name="T2" fmla="*/ 24 w 24"/>
                <a:gd name="T3" fmla="*/ 14 h 25"/>
                <a:gd name="T4" fmla="*/ 23 w 24"/>
                <a:gd name="T5" fmla="*/ 12 h 25"/>
                <a:gd name="T6" fmla="*/ 23 w 24"/>
                <a:gd name="T7" fmla="*/ 11 h 25"/>
                <a:gd name="T8" fmla="*/ 24 w 24"/>
                <a:gd name="T9" fmla="*/ 8 h 25"/>
                <a:gd name="T10" fmla="*/ 23 w 24"/>
                <a:gd name="T11" fmla="*/ 7 h 25"/>
                <a:gd name="T12" fmla="*/ 21 w 24"/>
                <a:gd name="T13" fmla="*/ 6 h 25"/>
                <a:gd name="T14" fmla="*/ 20 w 24"/>
                <a:gd name="T15" fmla="*/ 5 h 25"/>
                <a:gd name="T16" fmla="*/ 20 w 24"/>
                <a:gd name="T17" fmla="*/ 3 h 25"/>
                <a:gd name="T18" fmla="*/ 19 w 24"/>
                <a:gd name="T19" fmla="*/ 2 h 25"/>
                <a:gd name="T20" fmla="*/ 17 w 24"/>
                <a:gd name="T21" fmla="*/ 3 h 25"/>
                <a:gd name="T22" fmla="*/ 16 w 24"/>
                <a:gd name="T23" fmla="*/ 2 h 25"/>
                <a:gd name="T24" fmla="*/ 15 w 24"/>
                <a:gd name="T25" fmla="*/ 1 h 25"/>
                <a:gd name="T26" fmla="*/ 13 w 24"/>
                <a:gd name="T27" fmla="*/ 2 h 25"/>
                <a:gd name="T28" fmla="*/ 12 w 24"/>
                <a:gd name="T29" fmla="*/ 2 h 25"/>
                <a:gd name="T30" fmla="*/ 10 w 24"/>
                <a:gd name="T31" fmla="*/ 0 h 25"/>
                <a:gd name="T32" fmla="*/ 9 w 24"/>
                <a:gd name="T33" fmla="*/ 1 h 25"/>
                <a:gd name="T34" fmla="*/ 8 w 24"/>
                <a:gd name="T35" fmla="*/ 3 h 25"/>
                <a:gd name="T36" fmla="*/ 7 w 24"/>
                <a:gd name="T37" fmla="*/ 4 h 25"/>
                <a:gd name="T38" fmla="*/ 4 w 24"/>
                <a:gd name="T39" fmla="*/ 4 h 25"/>
                <a:gd name="T40" fmla="*/ 3 w 24"/>
                <a:gd name="T41" fmla="*/ 4 h 25"/>
                <a:gd name="T42" fmla="*/ 4 w 24"/>
                <a:gd name="T43" fmla="*/ 7 h 25"/>
                <a:gd name="T44" fmla="*/ 3 w 24"/>
                <a:gd name="T45" fmla="*/ 8 h 25"/>
                <a:gd name="T46" fmla="*/ 1 w 24"/>
                <a:gd name="T47" fmla="*/ 9 h 25"/>
                <a:gd name="T48" fmla="*/ 1 w 24"/>
                <a:gd name="T49" fmla="*/ 10 h 25"/>
                <a:gd name="T50" fmla="*/ 2 w 24"/>
                <a:gd name="T51" fmla="*/ 12 h 25"/>
                <a:gd name="T52" fmla="*/ 2 w 24"/>
                <a:gd name="T53" fmla="*/ 14 h 25"/>
                <a:gd name="T54" fmla="*/ 1 w 24"/>
                <a:gd name="T55" fmla="*/ 16 h 25"/>
                <a:gd name="T56" fmla="*/ 1 w 24"/>
                <a:gd name="T57" fmla="*/ 17 h 25"/>
                <a:gd name="T58" fmla="*/ 3 w 24"/>
                <a:gd name="T59" fmla="*/ 18 h 25"/>
                <a:gd name="T60" fmla="*/ 4 w 24"/>
                <a:gd name="T61" fmla="*/ 19 h 25"/>
                <a:gd name="T62" fmla="*/ 4 w 24"/>
                <a:gd name="T63" fmla="*/ 22 h 25"/>
                <a:gd name="T64" fmla="*/ 5 w 24"/>
                <a:gd name="T65" fmla="*/ 22 h 25"/>
                <a:gd name="T66" fmla="*/ 7 w 24"/>
                <a:gd name="T67" fmla="*/ 22 h 25"/>
                <a:gd name="T68" fmla="*/ 8 w 24"/>
                <a:gd name="T69" fmla="*/ 23 h 25"/>
                <a:gd name="T70" fmla="*/ 9 w 24"/>
                <a:gd name="T71" fmla="*/ 25 h 25"/>
                <a:gd name="T72" fmla="*/ 11 w 24"/>
                <a:gd name="T73" fmla="*/ 24 h 25"/>
                <a:gd name="T74" fmla="*/ 12 w 24"/>
                <a:gd name="T75" fmla="*/ 24 h 25"/>
                <a:gd name="T76" fmla="*/ 14 w 24"/>
                <a:gd name="T77" fmla="*/ 25 h 25"/>
                <a:gd name="T78" fmla="*/ 15 w 24"/>
                <a:gd name="T79" fmla="*/ 25 h 25"/>
                <a:gd name="T80" fmla="*/ 16 w 24"/>
                <a:gd name="T81" fmla="*/ 23 h 25"/>
                <a:gd name="T82" fmla="*/ 17 w 24"/>
                <a:gd name="T83" fmla="*/ 22 h 25"/>
                <a:gd name="T84" fmla="*/ 20 w 24"/>
                <a:gd name="T85" fmla="*/ 23 h 25"/>
                <a:gd name="T86" fmla="*/ 21 w 24"/>
                <a:gd name="T87" fmla="*/ 22 h 25"/>
                <a:gd name="T88" fmla="*/ 21 w 24"/>
                <a:gd name="T89" fmla="*/ 19 h 25"/>
                <a:gd name="T90" fmla="*/ 21 w 24"/>
                <a:gd name="T91" fmla="*/ 18 h 25"/>
                <a:gd name="T92" fmla="*/ 24 w 24"/>
                <a:gd name="T93" fmla="*/ 17 h 25"/>
                <a:gd name="T94" fmla="*/ 22 w 24"/>
                <a:gd name="T95" fmla="*/ 15 h 25"/>
                <a:gd name="T96" fmla="*/ 21 w 24"/>
                <a:gd name="T97" fmla="*/ 8 h 25"/>
                <a:gd name="T98" fmla="*/ 10 w 24"/>
                <a:gd name="T99" fmla="*/ 12 h 25"/>
                <a:gd name="T100" fmla="*/ 12 w 24"/>
                <a:gd name="T101" fmla="*/ 15 h 25"/>
                <a:gd name="T102" fmla="*/ 14 w 24"/>
                <a:gd name="T103" fmla="*/ 8 h 25"/>
                <a:gd name="T104" fmla="*/ 15 w 24"/>
                <a:gd name="T105" fmla="*/ 3 h 25"/>
                <a:gd name="T106" fmla="*/ 8 w 24"/>
                <a:gd name="T107" fmla="*/ 4 h 25"/>
                <a:gd name="T108" fmla="*/ 10 w 24"/>
                <a:gd name="T109" fmla="*/ 9 h 25"/>
                <a:gd name="T110" fmla="*/ 7 w 24"/>
                <a:gd name="T111" fmla="*/ 4 h 25"/>
                <a:gd name="T112" fmla="*/ 8 w 24"/>
                <a:gd name="T113" fmla="*/ 15 h 25"/>
                <a:gd name="T114" fmla="*/ 4 w 24"/>
                <a:gd name="T115" fmla="*/ 18 h 25"/>
                <a:gd name="T116" fmla="*/ 9 w 24"/>
                <a:gd name="T117" fmla="*/ 22 h 25"/>
                <a:gd name="T118" fmla="*/ 12 w 24"/>
                <a:gd name="T119" fmla="*/ 18 h 25"/>
                <a:gd name="T120" fmla="*/ 10 w 24"/>
                <a:gd name="T121" fmla="*/ 23 h 25"/>
                <a:gd name="T122" fmla="*/ 17 w 24"/>
                <a:gd name="T123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4" h="25">
                  <a:moveTo>
                    <a:pt x="23" y="16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16"/>
                    <a:pt x="24" y="15"/>
                    <a:pt x="24" y="15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2" y="8"/>
                    <a:pt x="22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8" y="4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8" y="2"/>
                    <a:pt x="18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1"/>
                    <a:pt x="17" y="1"/>
                    <a:pt x="16" y="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3" y="2"/>
                    <a:pt x="13" y="2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0" y="0"/>
                    <a:pt x="10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4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7"/>
                    <a:pt x="4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6"/>
                    <a:pt x="1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3" y="16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19"/>
                    <a:pt x="2" y="20"/>
                    <a:pt x="3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20"/>
                    <a:pt x="4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6" y="21"/>
                    <a:pt x="6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3"/>
                    <a:pt x="5" y="23"/>
                    <a:pt x="6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5"/>
                    <a:pt x="10" y="25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1" y="24"/>
                    <a:pt x="11" y="24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2" y="25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2" y="24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5" y="23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6" y="25"/>
                    <a:pt x="16" y="25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4"/>
                    <a:pt x="18" y="24"/>
                    <a:pt x="18" y="24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20" y="23"/>
                    <a:pt x="20" y="23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1"/>
                    <a:pt x="21" y="2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1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20"/>
                    <a:pt x="23" y="19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8"/>
                    <a:pt x="23" y="18"/>
                    <a:pt x="24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3" y="16"/>
                  </a:cubicBezTo>
                  <a:close/>
                  <a:moveTo>
                    <a:pt x="22" y="15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1"/>
                    <a:pt x="17" y="11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10"/>
                    <a:pt x="22" y="13"/>
                    <a:pt x="22" y="15"/>
                  </a:cubicBezTo>
                  <a:close/>
                  <a:moveTo>
                    <a:pt x="12" y="15"/>
                  </a:moveTo>
                  <a:cubicBezTo>
                    <a:pt x="10" y="15"/>
                    <a:pt x="9" y="13"/>
                    <a:pt x="10" y="12"/>
                  </a:cubicBezTo>
                  <a:cubicBezTo>
                    <a:pt x="10" y="10"/>
                    <a:pt x="12" y="10"/>
                    <a:pt x="13" y="10"/>
                  </a:cubicBezTo>
                  <a:cubicBezTo>
                    <a:pt x="15" y="10"/>
                    <a:pt x="15" y="12"/>
                    <a:pt x="15" y="13"/>
                  </a:cubicBezTo>
                  <a:cubicBezTo>
                    <a:pt x="15" y="15"/>
                    <a:pt x="13" y="16"/>
                    <a:pt x="12" y="15"/>
                  </a:cubicBezTo>
                  <a:close/>
                  <a:moveTo>
                    <a:pt x="21" y="7"/>
                  </a:moveTo>
                  <a:cubicBezTo>
                    <a:pt x="16" y="10"/>
                    <a:pt x="16" y="10"/>
                    <a:pt x="16" y="10"/>
                  </a:cubicBezTo>
                  <a:cubicBezTo>
                    <a:pt x="16" y="9"/>
                    <a:pt x="15" y="8"/>
                    <a:pt x="14" y="8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8" y="4"/>
                    <a:pt x="19" y="5"/>
                    <a:pt x="21" y="7"/>
                  </a:cubicBezTo>
                  <a:close/>
                  <a:moveTo>
                    <a:pt x="15" y="3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1" y="8"/>
                    <a:pt x="11" y="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10" y="3"/>
                    <a:pt x="12" y="2"/>
                    <a:pt x="15" y="3"/>
                  </a:cubicBezTo>
                  <a:close/>
                  <a:moveTo>
                    <a:pt x="7" y="4"/>
                  </a:moveTo>
                  <a:cubicBezTo>
                    <a:pt x="10" y="9"/>
                    <a:pt x="10" y="9"/>
                    <a:pt x="10" y="9"/>
                  </a:cubicBezTo>
                  <a:cubicBezTo>
                    <a:pt x="9" y="9"/>
                    <a:pt x="8" y="10"/>
                    <a:pt x="8" y="11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7"/>
                    <a:pt x="6" y="5"/>
                    <a:pt x="7" y="4"/>
                  </a:cubicBezTo>
                  <a:close/>
                  <a:moveTo>
                    <a:pt x="3" y="10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7" y="13"/>
                    <a:pt x="8" y="14"/>
                    <a:pt x="8" y="15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3" y="15"/>
                    <a:pt x="3" y="13"/>
                    <a:pt x="3" y="10"/>
                  </a:cubicBezTo>
                  <a:close/>
                  <a:moveTo>
                    <a:pt x="4" y="18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9" y="16"/>
                    <a:pt x="10" y="17"/>
                    <a:pt x="11" y="17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7" y="22"/>
                    <a:pt x="5" y="20"/>
                    <a:pt x="4" y="18"/>
                  </a:cubicBezTo>
                  <a:close/>
                  <a:moveTo>
                    <a:pt x="10" y="23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4" y="18"/>
                    <a:pt x="14" y="17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5" y="23"/>
                    <a:pt x="13" y="23"/>
                    <a:pt x="10" y="23"/>
                  </a:cubicBezTo>
                  <a:close/>
                  <a:moveTo>
                    <a:pt x="18" y="21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6" y="16"/>
                    <a:pt x="17" y="15"/>
                    <a:pt x="17" y="14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8"/>
                    <a:pt x="19" y="20"/>
                    <a:pt x="18" y="21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"/>
            <p:cNvSpPr>
              <a:spLocks noEditPoints="1"/>
            </p:cNvSpPr>
            <p:nvPr/>
          </p:nvSpPr>
          <p:spPr bwMode="auto">
            <a:xfrm>
              <a:off x="1054100" y="2536826"/>
              <a:ext cx="63500" cy="66675"/>
            </a:xfrm>
            <a:custGeom>
              <a:avLst/>
              <a:gdLst>
                <a:gd name="T0" fmla="*/ 54 w 60"/>
                <a:gd name="T1" fmla="*/ 14 h 63"/>
                <a:gd name="T2" fmla="*/ 53 w 60"/>
                <a:gd name="T3" fmla="*/ 11 h 63"/>
                <a:gd name="T4" fmla="*/ 47 w 60"/>
                <a:gd name="T5" fmla="*/ 11 h 63"/>
                <a:gd name="T6" fmla="*/ 44 w 60"/>
                <a:gd name="T7" fmla="*/ 9 h 63"/>
                <a:gd name="T8" fmla="*/ 42 w 60"/>
                <a:gd name="T9" fmla="*/ 3 h 63"/>
                <a:gd name="T10" fmla="*/ 39 w 60"/>
                <a:gd name="T11" fmla="*/ 2 h 63"/>
                <a:gd name="T12" fmla="*/ 34 w 60"/>
                <a:gd name="T13" fmla="*/ 4 h 63"/>
                <a:gd name="T14" fmla="*/ 31 w 60"/>
                <a:gd name="T15" fmla="*/ 4 h 63"/>
                <a:gd name="T16" fmla="*/ 26 w 60"/>
                <a:gd name="T17" fmla="*/ 0 h 63"/>
                <a:gd name="T18" fmla="*/ 23 w 60"/>
                <a:gd name="T19" fmla="*/ 1 h 63"/>
                <a:gd name="T20" fmla="*/ 20 w 60"/>
                <a:gd name="T21" fmla="*/ 6 h 63"/>
                <a:gd name="T22" fmla="*/ 17 w 60"/>
                <a:gd name="T23" fmla="*/ 7 h 63"/>
                <a:gd name="T24" fmla="*/ 14 w 60"/>
                <a:gd name="T25" fmla="*/ 5 h 63"/>
                <a:gd name="T26" fmla="*/ 12 w 60"/>
                <a:gd name="T27" fmla="*/ 11 h 63"/>
                <a:gd name="T28" fmla="*/ 10 w 60"/>
                <a:gd name="T29" fmla="*/ 13 h 63"/>
                <a:gd name="T30" fmla="*/ 4 w 60"/>
                <a:gd name="T31" fmla="*/ 15 h 63"/>
                <a:gd name="T32" fmla="*/ 3 w 60"/>
                <a:gd name="T33" fmla="*/ 17 h 63"/>
                <a:gd name="T34" fmla="*/ 4 w 60"/>
                <a:gd name="T35" fmla="*/ 23 h 63"/>
                <a:gd name="T36" fmla="*/ 4 w 60"/>
                <a:gd name="T37" fmla="*/ 26 h 63"/>
                <a:gd name="T38" fmla="*/ 0 w 60"/>
                <a:gd name="T39" fmla="*/ 30 h 63"/>
                <a:gd name="T40" fmla="*/ 0 w 60"/>
                <a:gd name="T41" fmla="*/ 34 h 63"/>
                <a:gd name="T42" fmla="*/ 4 w 60"/>
                <a:gd name="T43" fmla="*/ 38 h 63"/>
                <a:gd name="T44" fmla="*/ 5 w 60"/>
                <a:gd name="T45" fmla="*/ 41 h 63"/>
                <a:gd name="T46" fmla="*/ 3 w 60"/>
                <a:gd name="T47" fmla="*/ 47 h 63"/>
                <a:gd name="T48" fmla="*/ 5 w 60"/>
                <a:gd name="T49" fmla="*/ 49 h 63"/>
                <a:gd name="T50" fmla="*/ 11 w 60"/>
                <a:gd name="T51" fmla="*/ 51 h 63"/>
                <a:gd name="T52" fmla="*/ 13 w 60"/>
                <a:gd name="T53" fmla="*/ 53 h 63"/>
                <a:gd name="T54" fmla="*/ 14 w 60"/>
                <a:gd name="T55" fmla="*/ 59 h 63"/>
                <a:gd name="T56" fmla="*/ 17 w 60"/>
                <a:gd name="T57" fmla="*/ 60 h 63"/>
                <a:gd name="T58" fmla="*/ 23 w 60"/>
                <a:gd name="T59" fmla="*/ 58 h 63"/>
                <a:gd name="T60" fmla="*/ 26 w 60"/>
                <a:gd name="T61" fmla="*/ 59 h 63"/>
                <a:gd name="T62" fmla="*/ 30 w 60"/>
                <a:gd name="T63" fmla="*/ 63 h 63"/>
                <a:gd name="T64" fmla="*/ 33 w 60"/>
                <a:gd name="T65" fmla="*/ 63 h 63"/>
                <a:gd name="T66" fmla="*/ 37 w 60"/>
                <a:gd name="T67" fmla="*/ 58 h 63"/>
                <a:gd name="T68" fmla="*/ 40 w 60"/>
                <a:gd name="T69" fmla="*/ 57 h 63"/>
                <a:gd name="T70" fmla="*/ 45 w 60"/>
                <a:gd name="T71" fmla="*/ 59 h 63"/>
                <a:gd name="T72" fmla="*/ 45 w 60"/>
                <a:gd name="T73" fmla="*/ 54 h 63"/>
                <a:gd name="T74" fmla="*/ 48 w 60"/>
                <a:gd name="T75" fmla="*/ 52 h 63"/>
                <a:gd name="T76" fmla="*/ 53 w 60"/>
                <a:gd name="T77" fmla="*/ 51 h 63"/>
                <a:gd name="T78" fmla="*/ 55 w 60"/>
                <a:gd name="T79" fmla="*/ 48 h 63"/>
                <a:gd name="T80" fmla="*/ 54 w 60"/>
                <a:gd name="T81" fmla="*/ 42 h 63"/>
                <a:gd name="T82" fmla="*/ 55 w 60"/>
                <a:gd name="T83" fmla="*/ 39 h 63"/>
                <a:gd name="T84" fmla="*/ 59 w 60"/>
                <a:gd name="T85" fmla="*/ 35 h 63"/>
                <a:gd name="T86" fmla="*/ 60 w 60"/>
                <a:gd name="T87" fmla="*/ 32 h 63"/>
                <a:gd name="T88" fmla="*/ 56 w 60"/>
                <a:gd name="T89" fmla="*/ 28 h 63"/>
                <a:gd name="T90" fmla="*/ 55 w 60"/>
                <a:gd name="T91" fmla="*/ 24 h 63"/>
                <a:gd name="T92" fmla="*/ 57 w 60"/>
                <a:gd name="T93" fmla="*/ 19 h 63"/>
                <a:gd name="T94" fmla="*/ 20 w 60"/>
                <a:gd name="T95" fmla="*/ 47 h 63"/>
                <a:gd name="T96" fmla="*/ 22 w 60"/>
                <a:gd name="T97" fmla="*/ 36 h 63"/>
                <a:gd name="T98" fmla="*/ 31 w 60"/>
                <a:gd name="T99" fmla="*/ 50 h 63"/>
                <a:gd name="T100" fmla="*/ 41 w 60"/>
                <a:gd name="T101" fmla="*/ 53 h 63"/>
                <a:gd name="T102" fmla="*/ 32 w 60"/>
                <a:gd name="T103" fmla="*/ 30 h 63"/>
                <a:gd name="T104" fmla="*/ 26 w 60"/>
                <a:gd name="T105" fmla="*/ 24 h 63"/>
                <a:gd name="T106" fmla="*/ 28 w 60"/>
                <a:gd name="T107" fmla="*/ 13 h 63"/>
                <a:gd name="T108" fmla="*/ 37 w 60"/>
                <a:gd name="T109" fmla="*/ 27 h 63"/>
                <a:gd name="T110" fmla="*/ 47 w 60"/>
                <a:gd name="T111" fmla="*/ 3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0" h="63">
                  <a:moveTo>
                    <a:pt x="53" y="18"/>
                  </a:moveTo>
                  <a:cubicBezTo>
                    <a:pt x="56" y="16"/>
                    <a:pt x="56" y="16"/>
                    <a:pt x="56" y="16"/>
                  </a:cubicBezTo>
                  <a:cubicBezTo>
                    <a:pt x="55" y="15"/>
                    <a:pt x="55" y="14"/>
                    <a:pt x="54" y="14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5"/>
                    <a:pt x="50" y="15"/>
                    <a:pt x="50" y="14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2" y="11"/>
                    <a:pt x="52" y="10"/>
                    <a:pt x="51" y="9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1"/>
                    <a:pt x="47" y="11"/>
                    <a:pt x="47" y="11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7"/>
                    <a:pt x="48" y="6"/>
                    <a:pt x="47" y="6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4" y="4"/>
                    <a:pt x="43" y="3"/>
                    <a:pt x="42" y="3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39" y="6"/>
                    <a:pt x="39" y="6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9" y="2"/>
                    <a:pt x="38" y="1"/>
                    <a:pt x="37" y="1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5" y="5"/>
                    <a:pt x="35" y="4"/>
                    <a:pt x="34" y="4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3" y="0"/>
                    <a:pt x="33" y="0"/>
                    <a:pt x="32" y="0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8" y="0"/>
                    <a:pt x="27" y="0"/>
                    <a:pt x="26" y="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2" y="1"/>
                    <a:pt x="21" y="1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6"/>
                    <a:pt x="20" y="6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7" y="3"/>
                    <a:pt x="16" y="3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5"/>
                    <a:pt x="12" y="6"/>
                    <a:pt x="12" y="6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2" y="11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9"/>
                    <a:pt x="8" y="9"/>
                    <a:pt x="8" y="10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9" y="14"/>
                    <a:pt x="9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4"/>
                    <a:pt x="4" y="15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7" y="18"/>
                    <a:pt x="6" y="19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2" y="18"/>
                    <a:pt x="2" y="19"/>
                    <a:pt x="2" y="20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2"/>
                    <a:pt x="5" y="23"/>
                    <a:pt x="4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4"/>
                    <a:pt x="0" y="25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7"/>
                    <a:pt x="3" y="27"/>
                    <a:pt x="3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30"/>
                    <a:pt x="0" y="30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3" y="32"/>
                    <a:pt x="3" y="32"/>
                    <a:pt x="3" y="3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5"/>
                    <a:pt x="0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7"/>
                    <a:pt x="4" y="37"/>
                    <a:pt x="4" y="38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1" y="40"/>
                    <a:pt x="1" y="41"/>
                    <a:pt x="1" y="42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41"/>
                    <a:pt x="5" y="42"/>
                    <a:pt x="5" y="42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3" y="45"/>
                    <a:pt x="3" y="46"/>
                    <a:pt x="3" y="47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7" y="46"/>
                    <a:pt x="7" y="46"/>
                    <a:pt x="8" y="47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50"/>
                    <a:pt x="6" y="51"/>
                    <a:pt x="6" y="51"/>
                  </a:cubicBezTo>
                  <a:cubicBezTo>
                    <a:pt x="9" y="49"/>
                    <a:pt x="9" y="49"/>
                    <a:pt x="9" y="49"/>
                  </a:cubicBezTo>
                  <a:cubicBezTo>
                    <a:pt x="10" y="50"/>
                    <a:pt x="10" y="50"/>
                    <a:pt x="11" y="51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9" y="54"/>
                    <a:pt x="9" y="55"/>
                    <a:pt x="10" y="55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4" y="54"/>
                    <a:pt x="14" y="54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3" y="58"/>
                    <a:pt x="14" y="58"/>
                    <a:pt x="14" y="59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18" y="56"/>
                    <a:pt x="18" y="56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61"/>
                    <a:pt x="19" y="61"/>
                    <a:pt x="19" y="61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2" y="58"/>
                    <a:pt x="22" y="58"/>
                    <a:pt x="23" y="58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3" y="62"/>
                    <a:pt x="24" y="62"/>
                    <a:pt x="25" y="63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6" y="59"/>
                    <a:pt x="27" y="59"/>
                    <a:pt x="27" y="59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9" y="63"/>
                    <a:pt x="30" y="63"/>
                  </a:cubicBezTo>
                  <a:cubicBezTo>
                    <a:pt x="30" y="59"/>
                    <a:pt x="30" y="59"/>
                    <a:pt x="30" y="59"/>
                  </a:cubicBezTo>
                  <a:cubicBezTo>
                    <a:pt x="31" y="59"/>
                    <a:pt x="32" y="59"/>
                    <a:pt x="32" y="59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4" y="63"/>
                    <a:pt x="35" y="63"/>
                    <a:pt x="35" y="62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6" y="58"/>
                    <a:pt x="36" y="58"/>
                    <a:pt x="37" y="58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9" y="61"/>
                    <a:pt x="40" y="61"/>
                    <a:pt x="41" y="61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0" y="57"/>
                    <a:pt x="41" y="57"/>
                    <a:pt x="41" y="56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4" y="59"/>
                    <a:pt x="44" y="59"/>
                    <a:pt x="45" y="59"/>
                  </a:cubicBezTo>
                  <a:cubicBezTo>
                    <a:pt x="45" y="59"/>
                    <a:pt x="45" y="59"/>
                    <a:pt x="45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4" y="54"/>
                    <a:pt x="45" y="54"/>
                    <a:pt x="45" y="54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9" y="56"/>
                    <a:pt x="49" y="56"/>
                    <a:pt x="50" y="55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1"/>
                    <a:pt x="48" y="51"/>
                    <a:pt x="49" y="50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2"/>
                    <a:pt x="53" y="51"/>
                    <a:pt x="53" y="51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8"/>
                    <a:pt x="51" y="47"/>
                    <a:pt x="52" y="47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6" y="47"/>
                    <a:pt x="56" y="47"/>
                    <a:pt x="56" y="46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54" y="43"/>
                    <a:pt x="54" y="43"/>
                    <a:pt x="54" y="42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8" y="42"/>
                    <a:pt x="58" y="42"/>
                    <a:pt x="58" y="41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8"/>
                    <a:pt x="55" y="37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9" y="37"/>
                    <a:pt x="59" y="36"/>
                    <a:pt x="59" y="35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6" y="34"/>
                    <a:pt x="56" y="33"/>
                    <a:pt x="56" y="33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0" y="31"/>
                    <a:pt x="60" y="30"/>
                    <a:pt x="60" y="30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29"/>
                    <a:pt x="56" y="28"/>
                    <a:pt x="56" y="28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59" y="26"/>
                    <a:pt x="59" y="25"/>
                    <a:pt x="59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5" y="24"/>
                    <a:pt x="55" y="23"/>
                    <a:pt x="55" y="23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20"/>
                    <a:pt x="57" y="19"/>
                    <a:pt x="57" y="19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19"/>
                    <a:pt x="53" y="19"/>
                    <a:pt x="53" y="18"/>
                  </a:cubicBezTo>
                  <a:close/>
                  <a:moveTo>
                    <a:pt x="20" y="47"/>
                  </a:moveTo>
                  <a:cubicBezTo>
                    <a:pt x="16" y="49"/>
                    <a:pt x="11" y="47"/>
                    <a:pt x="9" y="44"/>
                  </a:cubicBezTo>
                  <a:cubicBezTo>
                    <a:pt x="7" y="40"/>
                    <a:pt x="9" y="35"/>
                    <a:pt x="12" y="33"/>
                  </a:cubicBezTo>
                  <a:cubicBezTo>
                    <a:pt x="16" y="31"/>
                    <a:pt x="20" y="32"/>
                    <a:pt x="22" y="36"/>
                  </a:cubicBezTo>
                  <a:cubicBezTo>
                    <a:pt x="24" y="40"/>
                    <a:pt x="23" y="44"/>
                    <a:pt x="20" y="47"/>
                  </a:cubicBezTo>
                  <a:close/>
                  <a:moveTo>
                    <a:pt x="41" y="53"/>
                  </a:moveTo>
                  <a:cubicBezTo>
                    <a:pt x="38" y="55"/>
                    <a:pt x="33" y="54"/>
                    <a:pt x="31" y="50"/>
                  </a:cubicBezTo>
                  <a:cubicBezTo>
                    <a:pt x="29" y="46"/>
                    <a:pt x="30" y="41"/>
                    <a:pt x="34" y="39"/>
                  </a:cubicBezTo>
                  <a:cubicBezTo>
                    <a:pt x="37" y="37"/>
                    <a:pt x="42" y="38"/>
                    <a:pt x="44" y="42"/>
                  </a:cubicBezTo>
                  <a:cubicBezTo>
                    <a:pt x="46" y="46"/>
                    <a:pt x="45" y="50"/>
                    <a:pt x="41" y="53"/>
                  </a:cubicBezTo>
                  <a:close/>
                  <a:moveTo>
                    <a:pt x="27" y="33"/>
                  </a:moveTo>
                  <a:cubicBezTo>
                    <a:pt x="26" y="32"/>
                    <a:pt x="26" y="30"/>
                    <a:pt x="28" y="29"/>
                  </a:cubicBezTo>
                  <a:cubicBezTo>
                    <a:pt x="30" y="28"/>
                    <a:pt x="32" y="28"/>
                    <a:pt x="32" y="30"/>
                  </a:cubicBezTo>
                  <a:cubicBezTo>
                    <a:pt x="33" y="31"/>
                    <a:pt x="33" y="34"/>
                    <a:pt x="31" y="35"/>
                  </a:cubicBezTo>
                  <a:cubicBezTo>
                    <a:pt x="30" y="35"/>
                    <a:pt x="28" y="35"/>
                    <a:pt x="27" y="33"/>
                  </a:cubicBezTo>
                  <a:close/>
                  <a:moveTo>
                    <a:pt x="26" y="24"/>
                  </a:moveTo>
                  <a:cubicBezTo>
                    <a:pt x="22" y="26"/>
                    <a:pt x="17" y="25"/>
                    <a:pt x="15" y="21"/>
                  </a:cubicBezTo>
                  <a:cubicBezTo>
                    <a:pt x="13" y="17"/>
                    <a:pt x="14" y="13"/>
                    <a:pt x="18" y="10"/>
                  </a:cubicBezTo>
                  <a:cubicBezTo>
                    <a:pt x="22" y="8"/>
                    <a:pt x="26" y="10"/>
                    <a:pt x="28" y="13"/>
                  </a:cubicBezTo>
                  <a:cubicBezTo>
                    <a:pt x="30" y="17"/>
                    <a:pt x="29" y="22"/>
                    <a:pt x="26" y="24"/>
                  </a:cubicBezTo>
                  <a:close/>
                  <a:moveTo>
                    <a:pt x="47" y="30"/>
                  </a:moveTo>
                  <a:cubicBezTo>
                    <a:pt x="43" y="32"/>
                    <a:pt x="39" y="31"/>
                    <a:pt x="37" y="27"/>
                  </a:cubicBezTo>
                  <a:cubicBezTo>
                    <a:pt x="35" y="23"/>
                    <a:pt x="36" y="19"/>
                    <a:pt x="40" y="17"/>
                  </a:cubicBezTo>
                  <a:cubicBezTo>
                    <a:pt x="43" y="14"/>
                    <a:pt x="48" y="16"/>
                    <a:pt x="50" y="19"/>
                  </a:cubicBezTo>
                  <a:cubicBezTo>
                    <a:pt x="52" y="23"/>
                    <a:pt x="51" y="28"/>
                    <a:pt x="47" y="30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"/>
            <p:cNvSpPr>
              <a:spLocks noEditPoints="1"/>
            </p:cNvSpPr>
            <p:nvPr/>
          </p:nvSpPr>
          <p:spPr bwMode="auto">
            <a:xfrm>
              <a:off x="1225550" y="2528888"/>
              <a:ext cx="76200" cy="79375"/>
            </a:xfrm>
            <a:custGeom>
              <a:avLst/>
              <a:gdLst>
                <a:gd name="T0" fmla="*/ 65 w 71"/>
                <a:gd name="T1" fmla="*/ 17 h 75"/>
                <a:gd name="T2" fmla="*/ 63 w 71"/>
                <a:gd name="T3" fmla="*/ 14 h 75"/>
                <a:gd name="T4" fmla="*/ 56 w 71"/>
                <a:gd name="T5" fmla="*/ 13 h 75"/>
                <a:gd name="T6" fmla="*/ 53 w 71"/>
                <a:gd name="T7" fmla="*/ 11 h 75"/>
                <a:gd name="T8" fmla="*/ 51 w 71"/>
                <a:gd name="T9" fmla="*/ 4 h 75"/>
                <a:gd name="T10" fmla="*/ 47 w 71"/>
                <a:gd name="T11" fmla="*/ 2 h 75"/>
                <a:gd name="T12" fmla="*/ 41 w 71"/>
                <a:gd name="T13" fmla="*/ 5 h 75"/>
                <a:gd name="T14" fmla="*/ 37 w 71"/>
                <a:gd name="T15" fmla="*/ 5 h 75"/>
                <a:gd name="T16" fmla="*/ 32 w 71"/>
                <a:gd name="T17" fmla="*/ 1 h 75"/>
                <a:gd name="T18" fmla="*/ 28 w 71"/>
                <a:gd name="T19" fmla="*/ 1 h 75"/>
                <a:gd name="T20" fmla="*/ 24 w 71"/>
                <a:gd name="T21" fmla="*/ 7 h 75"/>
                <a:gd name="T22" fmla="*/ 21 w 71"/>
                <a:gd name="T23" fmla="*/ 9 h 75"/>
                <a:gd name="T24" fmla="*/ 17 w 71"/>
                <a:gd name="T25" fmla="*/ 6 h 75"/>
                <a:gd name="T26" fmla="*/ 15 w 71"/>
                <a:gd name="T27" fmla="*/ 13 h 75"/>
                <a:gd name="T28" fmla="*/ 12 w 71"/>
                <a:gd name="T29" fmla="*/ 16 h 75"/>
                <a:gd name="T30" fmla="*/ 6 w 71"/>
                <a:gd name="T31" fmla="*/ 18 h 75"/>
                <a:gd name="T32" fmla="*/ 4 w 71"/>
                <a:gd name="T33" fmla="*/ 21 h 75"/>
                <a:gd name="T34" fmla="*/ 6 w 71"/>
                <a:gd name="T35" fmla="*/ 28 h 75"/>
                <a:gd name="T36" fmla="*/ 5 w 71"/>
                <a:gd name="T37" fmla="*/ 31 h 75"/>
                <a:gd name="T38" fmla="*/ 0 w 71"/>
                <a:gd name="T39" fmla="*/ 36 h 75"/>
                <a:gd name="T40" fmla="*/ 0 w 71"/>
                <a:gd name="T41" fmla="*/ 40 h 75"/>
                <a:gd name="T42" fmla="*/ 5 w 71"/>
                <a:gd name="T43" fmla="*/ 45 h 75"/>
                <a:gd name="T44" fmla="*/ 6 w 71"/>
                <a:gd name="T45" fmla="*/ 49 h 75"/>
                <a:gd name="T46" fmla="*/ 4 w 71"/>
                <a:gd name="T47" fmla="*/ 56 h 75"/>
                <a:gd name="T48" fmla="*/ 6 w 71"/>
                <a:gd name="T49" fmla="*/ 59 h 75"/>
                <a:gd name="T50" fmla="*/ 13 w 71"/>
                <a:gd name="T51" fmla="*/ 60 h 75"/>
                <a:gd name="T52" fmla="*/ 16 w 71"/>
                <a:gd name="T53" fmla="*/ 63 h 75"/>
                <a:gd name="T54" fmla="*/ 18 w 71"/>
                <a:gd name="T55" fmla="*/ 70 h 75"/>
                <a:gd name="T56" fmla="*/ 21 w 71"/>
                <a:gd name="T57" fmla="*/ 72 h 75"/>
                <a:gd name="T58" fmla="*/ 27 w 71"/>
                <a:gd name="T59" fmla="*/ 69 h 75"/>
                <a:gd name="T60" fmla="*/ 31 w 71"/>
                <a:gd name="T61" fmla="*/ 70 h 75"/>
                <a:gd name="T62" fmla="*/ 36 w 71"/>
                <a:gd name="T63" fmla="*/ 75 h 75"/>
                <a:gd name="T64" fmla="*/ 40 w 71"/>
                <a:gd name="T65" fmla="*/ 75 h 75"/>
                <a:gd name="T66" fmla="*/ 44 w 71"/>
                <a:gd name="T67" fmla="*/ 69 h 75"/>
                <a:gd name="T68" fmla="*/ 48 w 71"/>
                <a:gd name="T69" fmla="*/ 68 h 75"/>
                <a:gd name="T70" fmla="*/ 53 w 71"/>
                <a:gd name="T71" fmla="*/ 70 h 75"/>
                <a:gd name="T72" fmla="*/ 54 w 71"/>
                <a:gd name="T73" fmla="*/ 64 h 75"/>
                <a:gd name="T74" fmla="*/ 57 w 71"/>
                <a:gd name="T75" fmla="*/ 62 h 75"/>
                <a:gd name="T76" fmla="*/ 64 w 71"/>
                <a:gd name="T77" fmla="*/ 61 h 75"/>
                <a:gd name="T78" fmla="*/ 66 w 71"/>
                <a:gd name="T79" fmla="*/ 57 h 75"/>
                <a:gd name="T80" fmla="*/ 65 w 71"/>
                <a:gd name="T81" fmla="*/ 50 h 75"/>
                <a:gd name="T82" fmla="*/ 66 w 71"/>
                <a:gd name="T83" fmla="*/ 47 h 75"/>
                <a:gd name="T84" fmla="*/ 71 w 71"/>
                <a:gd name="T85" fmla="*/ 42 h 75"/>
                <a:gd name="T86" fmla="*/ 71 w 71"/>
                <a:gd name="T87" fmla="*/ 38 h 75"/>
                <a:gd name="T88" fmla="*/ 67 w 71"/>
                <a:gd name="T89" fmla="*/ 33 h 75"/>
                <a:gd name="T90" fmla="*/ 66 w 71"/>
                <a:gd name="T91" fmla="*/ 29 h 75"/>
                <a:gd name="T92" fmla="*/ 68 w 71"/>
                <a:gd name="T93" fmla="*/ 23 h 75"/>
                <a:gd name="T94" fmla="*/ 24 w 71"/>
                <a:gd name="T95" fmla="*/ 56 h 75"/>
                <a:gd name="T96" fmla="*/ 27 w 71"/>
                <a:gd name="T97" fmla="*/ 43 h 75"/>
                <a:gd name="T98" fmla="*/ 37 w 71"/>
                <a:gd name="T99" fmla="*/ 59 h 75"/>
                <a:gd name="T100" fmla="*/ 49 w 71"/>
                <a:gd name="T101" fmla="*/ 63 h 75"/>
                <a:gd name="T102" fmla="*/ 39 w 71"/>
                <a:gd name="T103" fmla="*/ 36 h 75"/>
                <a:gd name="T104" fmla="*/ 31 w 71"/>
                <a:gd name="T105" fmla="*/ 29 h 75"/>
                <a:gd name="T106" fmla="*/ 34 w 71"/>
                <a:gd name="T107" fmla="*/ 16 h 75"/>
                <a:gd name="T108" fmla="*/ 44 w 71"/>
                <a:gd name="T109" fmla="*/ 33 h 75"/>
                <a:gd name="T110" fmla="*/ 56 w 71"/>
                <a:gd name="T111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1" h="75">
                  <a:moveTo>
                    <a:pt x="63" y="22"/>
                  </a:moveTo>
                  <a:cubicBezTo>
                    <a:pt x="67" y="19"/>
                    <a:pt x="67" y="19"/>
                    <a:pt x="67" y="19"/>
                  </a:cubicBezTo>
                  <a:cubicBezTo>
                    <a:pt x="66" y="18"/>
                    <a:pt x="66" y="17"/>
                    <a:pt x="65" y="17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0" y="18"/>
                    <a:pt x="60" y="17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2" y="13"/>
                    <a:pt x="62" y="12"/>
                    <a:pt x="61" y="11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7" y="14"/>
                    <a:pt x="57" y="13"/>
                    <a:pt x="56" y="13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8" y="8"/>
                    <a:pt x="57" y="8"/>
                    <a:pt x="56" y="7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10"/>
                    <a:pt x="52" y="10"/>
                    <a:pt x="51" y="9"/>
                  </a:cubicBezTo>
                  <a:cubicBezTo>
                    <a:pt x="53" y="5"/>
                    <a:pt x="53" y="5"/>
                    <a:pt x="53" y="5"/>
                  </a:cubicBezTo>
                  <a:cubicBezTo>
                    <a:pt x="52" y="5"/>
                    <a:pt x="51" y="4"/>
                    <a:pt x="51" y="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7" y="7"/>
                    <a:pt x="46" y="7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6" y="2"/>
                    <a:pt x="46" y="2"/>
                    <a:pt x="45" y="2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2" y="6"/>
                    <a:pt x="42" y="6"/>
                    <a:pt x="41" y="5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0" y="1"/>
                    <a:pt x="39" y="1"/>
                    <a:pt x="38" y="0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6" y="5"/>
                    <a:pt x="35" y="5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3" y="0"/>
                    <a:pt x="32" y="1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5"/>
                    <a:pt x="30" y="5"/>
                    <a:pt x="30" y="6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1"/>
                    <a:pt x="27" y="2"/>
                    <a:pt x="26" y="2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7"/>
                    <a:pt x="25" y="7"/>
                    <a:pt x="24" y="7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4"/>
                    <a:pt x="20" y="4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0" y="9"/>
                    <a:pt x="20" y="9"/>
                  </a:cubicBezTo>
                  <a:cubicBezTo>
                    <a:pt x="20" y="9"/>
                    <a:pt x="20" y="10"/>
                    <a:pt x="19" y="1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7"/>
                    <a:pt x="15" y="7"/>
                    <a:pt x="14" y="8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5" y="13"/>
                    <a:pt x="15" y="13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0" y="12"/>
                    <a:pt x="10" y="12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1" y="17"/>
                    <a:pt x="11" y="17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6" y="17"/>
                    <a:pt x="6" y="18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8" y="22"/>
                    <a:pt x="8" y="22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2"/>
                    <a:pt x="3" y="23"/>
                    <a:pt x="3" y="23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6"/>
                    <a:pt x="6" y="27"/>
                    <a:pt x="6" y="28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1" y="28"/>
                    <a:pt x="1" y="29"/>
                    <a:pt x="1" y="30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2"/>
                    <a:pt x="5" y="33"/>
                    <a:pt x="5" y="3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0" y="36"/>
                    <a:pt x="0" y="3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8"/>
                    <a:pt x="4" y="39"/>
                    <a:pt x="4" y="39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1"/>
                    <a:pt x="0" y="42"/>
                    <a:pt x="0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5" y="45"/>
                  </a:cubicBezTo>
                  <a:cubicBezTo>
                    <a:pt x="1" y="47"/>
                    <a:pt x="1" y="47"/>
                    <a:pt x="1" y="47"/>
                  </a:cubicBezTo>
                  <a:cubicBezTo>
                    <a:pt x="1" y="48"/>
                    <a:pt x="2" y="49"/>
                    <a:pt x="2" y="50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49"/>
                    <a:pt x="7" y="50"/>
                    <a:pt x="7" y="51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4" y="54"/>
                    <a:pt x="4" y="55"/>
                    <a:pt x="4" y="56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5"/>
                    <a:pt x="9" y="55"/>
                    <a:pt x="10" y="56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7" y="60"/>
                    <a:pt x="7" y="61"/>
                    <a:pt x="8" y="61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9"/>
                    <a:pt x="13" y="60"/>
                    <a:pt x="13" y="60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1" y="65"/>
                    <a:pt x="12" y="65"/>
                    <a:pt x="12" y="66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7" y="64"/>
                    <a:pt x="17" y="64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6" y="69"/>
                    <a:pt x="17" y="69"/>
                    <a:pt x="18" y="70"/>
                  </a:cubicBezTo>
                  <a:cubicBezTo>
                    <a:pt x="20" y="66"/>
                    <a:pt x="20" y="66"/>
                    <a:pt x="20" y="66"/>
                  </a:cubicBezTo>
                  <a:cubicBezTo>
                    <a:pt x="21" y="67"/>
                    <a:pt x="22" y="67"/>
                    <a:pt x="22" y="67"/>
                  </a:cubicBezTo>
                  <a:cubicBezTo>
                    <a:pt x="21" y="72"/>
                    <a:pt x="21" y="72"/>
                    <a:pt x="21" y="72"/>
                  </a:cubicBezTo>
                  <a:cubicBezTo>
                    <a:pt x="22" y="72"/>
                    <a:pt x="23" y="72"/>
                    <a:pt x="23" y="73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9"/>
                    <a:pt x="27" y="69"/>
                    <a:pt x="27" y="69"/>
                  </a:cubicBezTo>
                  <a:cubicBezTo>
                    <a:pt x="27" y="74"/>
                    <a:pt x="27" y="74"/>
                    <a:pt x="27" y="74"/>
                  </a:cubicBezTo>
                  <a:cubicBezTo>
                    <a:pt x="28" y="74"/>
                    <a:pt x="29" y="74"/>
                    <a:pt x="30" y="75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2" y="70"/>
                    <a:pt x="32" y="70"/>
                    <a:pt x="33" y="70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34" y="75"/>
                    <a:pt x="35" y="75"/>
                    <a:pt x="36" y="75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7" y="70"/>
                    <a:pt x="38" y="70"/>
                    <a:pt x="39" y="70"/>
                  </a:cubicBezTo>
                  <a:cubicBezTo>
                    <a:pt x="40" y="75"/>
                    <a:pt x="40" y="75"/>
                    <a:pt x="40" y="75"/>
                  </a:cubicBezTo>
                  <a:cubicBezTo>
                    <a:pt x="41" y="75"/>
                    <a:pt x="42" y="75"/>
                    <a:pt x="42" y="74"/>
                  </a:cubicBezTo>
                  <a:cubicBezTo>
                    <a:pt x="42" y="70"/>
                    <a:pt x="42" y="70"/>
                    <a:pt x="42" y="70"/>
                  </a:cubicBezTo>
                  <a:cubicBezTo>
                    <a:pt x="43" y="70"/>
                    <a:pt x="43" y="69"/>
                    <a:pt x="44" y="69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7" y="73"/>
                    <a:pt x="48" y="73"/>
                    <a:pt x="49" y="73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68"/>
                    <a:pt x="49" y="67"/>
                    <a:pt x="49" y="67"/>
                  </a:cubicBezTo>
                  <a:cubicBezTo>
                    <a:pt x="52" y="71"/>
                    <a:pt x="52" y="71"/>
                    <a:pt x="52" y="71"/>
                  </a:cubicBezTo>
                  <a:cubicBezTo>
                    <a:pt x="52" y="71"/>
                    <a:pt x="53" y="70"/>
                    <a:pt x="53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4" y="64"/>
                    <a:pt x="54" y="64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8" y="67"/>
                    <a:pt x="59" y="66"/>
                    <a:pt x="59" y="66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1"/>
                    <a:pt x="58" y="61"/>
                    <a:pt x="58" y="60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63" y="62"/>
                    <a:pt x="63" y="61"/>
                    <a:pt x="64" y="61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57"/>
                    <a:pt x="62" y="56"/>
                    <a:pt x="62" y="5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57"/>
                    <a:pt x="67" y="56"/>
                    <a:pt x="67" y="55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64" y="52"/>
                    <a:pt x="64" y="51"/>
                    <a:pt x="65" y="50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69" y="50"/>
                    <a:pt x="70" y="49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6" y="46"/>
                    <a:pt x="66" y="45"/>
                    <a:pt x="66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4"/>
                    <a:pt x="71" y="43"/>
                    <a:pt x="71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0"/>
                    <a:pt x="67" y="40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7"/>
                    <a:pt x="71" y="36"/>
                    <a:pt x="71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4"/>
                    <a:pt x="67" y="34"/>
                    <a:pt x="67" y="33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31"/>
                    <a:pt x="71" y="30"/>
                    <a:pt x="70" y="29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6" y="29"/>
                    <a:pt x="66" y="28"/>
                    <a:pt x="65" y="27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4"/>
                    <a:pt x="69" y="23"/>
                    <a:pt x="68" y="23"/>
                  </a:cubicBezTo>
                  <a:cubicBezTo>
                    <a:pt x="64" y="24"/>
                    <a:pt x="64" y="24"/>
                    <a:pt x="64" y="24"/>
                  </a:cubicBezTo>
                  <a:cubicBezTo>
                    <a:pt x="64" y="23"/>
                    <a:pt x="63" y="23"/>
                    <a:pt x="63" y="22"/>
                  </a:cubicBezTo>
                  <a:close/>
                  <a:moveTo>
                    <a:pt x="24" y="56"/>
                  </a:moveTo>
                  <a:cubicBezTo>
                    <a:pt x="20" y="58"/>
                    <a:pt x="14" y="57"/>
                    <a:pt x="12" y="52"/>
                  </a:cubicBezTo>
                  <a:cubicBezTo>
                    <a:pt x="9" y="48"/>
                    <a:pt x="11" y="42"/>
                    <a:pt x="15" y="39"/>
                  </a:cubicBezTo>
                  <a:cubicBezTo>
                    <a:pt x="19" y="37"/>
                    <a:pt x="25" y="38"/>
                    <a:pt x="27" y="43"/>
                  </a:cubicBezTo>
                  <a:cubicBezTo>
                    <a:pt x="30" y="47"/>
                    <a:pt x="28" y="53"/>
                    <a:pt x="24" y="56"/>
                  </a:cubicBezTo>
                  <a:close/>
                  <a:moveTo>
                    <a:pt x="49" y="63"/>
                  </a:moveTo>
                  <a:cubicBezTo>
                    <a:pt x="45" y="65"/>
                    <a:pt x="40" y="64"/>
                    <a:pt x="37" y="59"/>
                  </a:cubicBezTo>
                  <a:cubicBezTo>
                    <a:pt x="35" y="55"/>
                    <a:pt x="36" y="49"/>
                    <a:pt x="41" y="47"/>
                  </a:cubicBezTo>
                  <a:cubicBezTo>
                    <a:pt x="45" y="44"/>
                    <a:pt x="50" y="46"/>
                    <a:pt x="53" y="50"/>
                  </a:cubicBezTo>
                  <a:cubicBezTo>
                    <a:pt x="55" y="55"/>
                    <a:pt x="54" y="60"/>
                    <a:pt x="49" y="63"/>
                  </a:cubicBezTo>
                  <a:close/>
                  <a:moveTo>
                    <a:pt x="32" y="40"/>
                  </a:moveTo>
                  <a:cubicBezTo>
                    <a:pt x="31" y="38"/>
                    <a:pt x="32" y="35"/>
                    <a:pt x="34" y="34"/>
                  </a:cubicBezTo>
                  <a:cubicBezTo>
                    <a:pt x="36" y="33"/>
                    <a:pt x="38" y="34"/>
                    <a:pt x="39" y="36"/>
                  </a:cubicBezTo>
                  <a:cubicBezTo>
                    <a:pt x="40" y="38"/>
                    <a:pt x="39" y="40"/>
                    <a:pt x="38" y="41"/>
                  </a:cubicBezTo>
                  <a:cubicBezTo>
                    <a:pt x="36" y="42"/>
                    <a:pt x="33" y="42"/>
                    <a:pt x="32" y="40"/>
                  </a:cubicBezTo>
                  <a:close/>
                  <a:moveTo>
                    <a:pt x="31" y="29"/>
                  </a:moveTo>
                  <a:cubicBezTo>
                    <a:pt x="27" y="31"/>
                    <a:pt x="21" y="30"/>
                    <a:pt x="19" y="25"/>
                  </a:cubicBezTo>
                  <a:cubicBezTo>
                    <a:pt x="16" y="21"/>
                    <a:pt x="18" y="15"/>
                    <a:pt x="22" y="13"/>
                  </a:cubicBezTo>
                  <a:cubicBezTo>
                    <a:pt x="26" y="10"/>
                    <a:pt x="32" y="12"/>
                    <a:pt x="34" y="16"/>
                  </a:cubicBezTo>
                  <a:cubicBezTo>
                    <a:pt x="36" y="21"/>
                    <a:pt x="35" y="26"/>
                    <a:pt x="31" y="29"/>
                  </a:cubicBezTo>
                  <a:close/>
                  <a:moveTo>
                    <a:pt x="56" y="36"/>
                  </a:moveTo>
                  <a:cubicBezTo>
                    <a:pt x="52" y="39"/>
                    <a:pt x="47" y="37"/>
                    <a:pt x="44" y="33"/>
                  </a:cubicBezTo>
                  <a:cubicBezTo>
                    <a:pt x="42" y="28"/>
                    <a:pt x="43" y="22"/>
                    <a:pt x="47" y="20"/>
                  </a:cubicBezTo>
                  <a:cubicBezTo>
                    <a:pt x="52" y="17"/>
                    <a:pt x="57" y="19"/>
                    <a:pt x="60" y="23"/>
                  </a:cubicBezTo>
                  <a:cubicBezTo>
                    <a:pt x="62" y="28"/>
                    <a:pt x="61" y="34"/>
                    <a:pt x="56" y="3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6"/>
            <p:cNvSpPr>
              <a:spLocks noEditPoints="1"/>
            </p:cNvSpPr>
            <p:nvPr/>
          </p:nvSpPr>
          <p:spPr bwMode="auto">
            <a:xfrm>
              <a:off x="1192213" y="2576513"/>
              <a:ext cx="28575" cy="28575"/>
            </a:xfrm>
            <a:custGeom>
              <a:avLst/>
              <a:gdLst>
                <a:gd name="T0" fmla="*/ 23 w 27"/>
                <a:gd name="T1" fmla="*/ 14 h 27"/>
                <a:gd name="T2" fmla="*/ 23 w 27"/>
                <a:gd name="T3" fmla="*/ 14 h 27"/>
                <a:gd name="T4" fmla="*/ 23 w 27"/>
                <a:gd name="T5" fmla="*/ 12 h 27"/>
                <a:gd name="T6" fmla="*/ 27 w 27"/>
                <a:gd name="T7" fmla="*/ 10 h 27"/>
                <a:gd name="T8" fmla="*/ 25 w 27"/>
                <a:gd name="T9" fmla="*/ 6 h 27"/>
                <a:gd name="T10" fmla="*/ 21 w 27"/>
                <a:gd name="T11" fmla="*/ 7 h 27"/>
                <a:gd name="T12" fmla="*/ 19 w 27"/>
                <a:gd name="T13" fmla="*/ 5 h 27"/>
                <a:gd name="T14" fmla="*/ 20 w 27"/>
                <a:gd name="T15" fmla="*/ 1 h 27"/>
                <a:gd name="T16" fmla="*/ 16 w 27"/>
                <a:gd name="T17" fmla="*/ 0 h 27"/>
                <a:gd name="T18" fmla="*/ 14 w 27"/>
                <a:gd name="T19" fmla="*/ 3 h 27"/>
                <a:gd name="T20" fmla="*/ 13 w 27"/>
                <a:gd name="T21" fmla="*/ 3 h 27"/>
                <a:gd name="T22" fmla="*/ 12 w 27"/>
                <a:gd name="T23" fmla="*/ 3 h 27"/>
                <a:gd name="T24" fmla="*/ 10 w 27"/>
                <a:gd name="T25" fmla="*/ 0 h 27"/>
                <a:gd name="T26" fmla="*/ 6 w 27"/>
                <a:gd name="T27" fmla="*/ 2 h 27"/>
                <a:gd name="T28" fmla="*/ 7 w 27"/>
                <a:gd name="T29" fmla="*/ 6 h 27"/>
                <a:gd name="T30" fmla="*/ 6 w 27"/>
                <a:gd name="T31" fmla="*/ 7 h 27"/>
                <a:gd name="T32" fmla="*/ 2 w 27"/>
                <a:gd name="T33" fmla="*/ 6 h 27"/>
                <a:gd name="T34" fmla="*/ 0 w 27"/>
                <a:gd name="T35" fmla="*/ 11 h 27"/>
                <a:gd name="T36" fmla="*/ 4 w 27"/>
                <a:gd name="T37" fmla="*/ 13 h 27"/>
                <a:gd name="T38" fmla="*/ 4 w 27"/>
                <a:gd name="T39" fmla="*/ 14 h 27"/>
                <a:gd name="T40" fmla="*/ 4 w 27"/>
                <a:gd name="T41" fmla="*/ 15 h 27"/>
                <a:gd name="T42" fmla="*/ 0 w 27"/>
                <a:gd name="T43" fmla="*/ 17 h 27"/>
                <a:gd name="T44" fmla="*/ 2 w 27"/>
                <a:gd name="T45" fmla="*/ 21 h 27"/>
                <a:gd name="T46" fmla="*/ 6 w 27"/>
                <a:gd name="T47" fmla="*/ 20 h 27"/>
                <a:gd name="T48" fmla="*/ 8 w 27"/>
                <a:gd name="T49" fmla="*/ 22 h 27"/>
                <a:gd name="T50" fmla="*/ 7 w 27"/>
                <a:gd name="T51" fmla="*/ 26 h 27"/>
                <a:gd name="T52" fmla="*/ 11 w 27"/>
                <a:gd name="T53" fmla="*/ 27 h 27"/>
                <a:gd name="T54" fmla="*/ 13 w 27"/>
                <a:gd name="T55" fmla="*/ 24 h 27"/>
                <a:gd name="T56" fmla="*/ 13 w 27"/>
                <a:gd name="T57" fmla="*/ 24 h 27"/>
                <a:gd name="T58" fmla="*/ 15 w 27"/>
                <a:gd name="T59" fmla="*/ 24 h 27"/>
                <a:gd name="T60" fmla="*/ 17 w 27"/>
                <a:gd name="T61" fmla="*/ 27 h 27"/>
                <a:gd name="T62" fmla="*/ 21 w 27"/>
                <a:gd name="T63" fmla="*/ 25 h 27"/>
                <a:gd name="T64" fmla="*/ 20 w 27"/>
                <a:gd name="T65" fmla="*/ 21 h 27"/>
                <a:gd name="T66" fmla="*/ 21 w 27"/>
                <a:gd name="T67" fmla="*/ 20 h 27"/>
                <a:gd name="T68" fmla="*/ 25 w 27"/>
                <a:gd name="T69" fmla="*/ 21 h 27"/>
                <a:gd name="T70" fmla="*/ 27 w 27"/>
                <a:gd name="T71" fmla="*/ 16 h 27"/>
                <a:gd name="T72" fmla="*/ 23 w 27"/>
                <a:gd name="T73" fmla="*/ 14 h 27"/>
                <a:gd name="T74" fmla="*/ 13 w 27"/>
                <a:gd name="T75" fmla="*/ 18 h 27"/>
                <a:gd name="T76" fmla="*/ 9 w 27"/>
                <a:gd name="T77" fmla="*/ 14 h 27"/>
                <a:gd name="T78" fmla="*/ 13 w 27"/>
                <a:gd name="T79" fmla="*/ 9 h 27"/>
                <a:gd name="T80" fmla="*/ 18 w 27"/>
                <a:gd name="T81" fmla="*/ 14 h 27"/>
                <a:gd name="T82" fmla="*/ 13 w 27"/>
                <a:gd name="T8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7" h="27">
                  <a:moveTo>
                    <a:pt x="23" y="14"/>
                  </a:moveTo>
                  <a:cubicBezTo>
                    <a:pt x="23" y="14"/>
                    <a:pt x="23" y="14"/>
                    <a:pt x="23" y="14"/>
                  </a:cubicBezTo>
                  <a:cubicBezTo>
                    <a:pt x="23" y="13"/>
                    <a:pt x="23" y="13"/>
                    <a:pt x="23" y="12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6" y="8"/>
                    <a:pt x="26" y="7"/>
                    <a:pt x="25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6"/>
                    <a:pt x="20" y="6"/>
                    <a:pt x="19" y="5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1"/>
                    <a:pt x="18" y="0"/>
                    <a:pt x="16" y="0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3"/>
                    <a:pt x="13" y="3"/>
                  </a:cubicBezTo>
                  <a:cubicBezTo>
                    <a:pt x="13" y="3"/>
                    <a:pt x="13" y="3"/>
                    <a:pt x="12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1"/>
                    <a:pt x="6" y="2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7"/>
                    <a:pt x="6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8"/>
                    <a:pt x="1" y="9"/>
                    <a:pt x="0" y="11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4"/>
                  </a:cubicBezTo>
                  <a:cubicBezTo>
                    <a:pt x="4" y="14"/>
                    <a:pt x="4" y="14"/>
                    <a:pt x="4" y="15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9"/>
                    <a:pt x="1" y="20"/>
                    <a:pt x="2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1"/>
                    <a:pt x="7" y="21"/>
                    <a:pt x="8" y="22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8" y="26"/>
                    <a:pt x="9" y="27"/>
                    <a:pt x="11" y="27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4" y="24"/>
                    <a:pt x="14" y="24"/>
                    <a:pt x="15" y="24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20" y="26"/>
                    <a:pt x="21" y="25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1" y="20"/>
                    <a:pt x="21" y="20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26" y="19"/>
                    <a:pt x="26" y="18"/>
                    <a:pt x="27" y="16"/>
                  </a:cubicBezTo>
                  <a:lnTo>
                    <a:pt x="23" y="14"/>
                  </a:lnTo>
                  <a:close/>
                  <a:moveTo>
                    <a:pt x="13" y="18"/>
                  </a:moveTo>
                  <a:cubicBezTo>
                    <a:pt x="11" y="18"/>
                    <a:pt x="9" y="16"/>
                    <a:pt x="9" y="14"/>
                  </a:cubicBezTo>
                  <a:cubicBezTo>
                    <a:pt x="9" y="11"/>
                    <a:pt x="11" y="9"/>
                    <a:pt x="13" y="9"/>
                  </a:cubicBezTo>
                  <a:cubicBezTo>
                    <a:pt x="16" y="9"/>
                    <a:pt x="18" y="11"/>
                    <a:pt x="18" y="14"/>
                  </a:cubicBezTo>
                  <a:cubicBezTo>
                    <a:pt x="18" y="16"/>
                    <a:pt x="16" y="18"/>
                    <a:pt x="13" y="18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7"/>
            <p:cNvSpPr>
              <a:spLocks noEditPoints="1"/>
            </p:cNvSpPr>
            <p:nvPr/>
          </p:nvSpPr>
          <p:spPr bwMode="auto">
            <a:xfrm>
              <a:off x="1203325" y="2713038"/>
              <a:ext cx="25400" cy="25400"/>
            </a:xfrm>
            <a:custGeom>
              <a:avLst/>
              <a:gdLst>
                <a:gd name="T0" fmla="*/ 21 w 24"/>
                <a:gd name="T1" fmla="*/ 13 h 25"/>
                <a:gd name="T2" fmla="*/ 21 w 24"/>
                <a:gd name="T3" fmla="*/ 12 h 25"/>
                <a:gd name="T4" fmla="*/ 21 w 24"/>
                <a:gd name="T5" fmla="*/ 11 h 25"/>
                <a:gd name="T6" fmla="*/ 24 w 24"/>
                <a:gd name="T7" fmla="*/ 9 h 25"/>
                <a:gd name="T8" fmla="*/ 23 w 24"/>
                <a:gd name="T9" fmla="*/ 5 h 25"/>
                <a:gd name="T10" fmla="*/ 19 w 24"/>
                <a:gd name="T11" fmla="*/ 6 h 25"/>
                <a:gd name="T12" fmla="*/ 18 w 24"/>
                <a:gd name="T13" fmla="*/ 5 h 25"/>
                <a:gd name="T14" fmla="*/ 18 w 24"/>
                <a:gd name="T15" fmla="*/ 1 h 25"/>
                <a:gd name="T16" fmla="*/ 15 w 24"/>
                <a:gd name="T17" fmla="*/ 0 h 25"/>
                <a:gd name="T18" fmla="*/ 13 w 24"/>
                <a:gd name="T19" fmla="*/ 3 h 25"/>
                <a:gd name="T20" fmla="*/ 12 w 24"/>
                <a:gd name="T21" fmla="*/ 3 h 25"/>
                <a:gd name="T22" fmla="*/ 11 w 24"/>
                <a:gd name="T23" fmla="*/ 3 h 25"/>
                <a:gd name="T24" fmla="*/ 9 w 24"/>
                <a:gd name="T25" fmla="*/ 0 h 25"/>
                <a:gd name="T26" fmla="*/ 6 w 24"/>
                <a:gd name="T27" fmla="*/ 2 h 25"/>
                <a:gd name="T28" fmla="*/ 7 w 24"/>
                <a:gd name="T29" fmla="*/ 5 h 25"/>
                <a:gd name="T30" fmla="*/ 5 w 24"/>
                <a:gd name="T31" fmla="*/ 7 h 25"/>
                <a:gd name="T32" fmla="*/ 2 w 24"/>
                <a:gd name="T33" fmla="*/ 6 h 25"/>
                <a:gd name="T34" fmla="*/ 0 w 24"/>
                <a:gd name="T35" fmla="*/ 10 h 25"/>
                <a:gd name="T36" fmla="*/ 4 w 24"/>
                <a:gd name="T37" fmla="*/ 11 h 25"/>
                <a:gd name="T38" fmla="*/ 4 w 24"/>
                <a:gd name="T39" fmla="*/ 12 h 25"/>
                <a:gd name="T40" fmla="*/ 4 w 24"/>
                <a:gd name="T41" fmla="*/ 13 h 25"/>
                <a:gd name="T42" fmla="*/ 1 w 24"/>
                <a:gd name="T43" fmla="*/ 15 h 25"/>
                <a:gd name="T44" fmla="*/ 2 w 24"/>
                <a:gd name="T45" fmla="*/ 19 h 25"/>
                <a:gd name="T46" fmla="*/ 6 w 24"/>
                <a:gd name="T47" fmla="*/ 18 h 25"/>
                <a:gd name="T48" fmla="*/ 7 w 24"/>
                <a:gd name="T49" fmla="*/ 20 h 25"/>
                <a:gd name="T50" fmla="*/ 6 w 24"/>
                <a:gd name="T51" fmla="*/ 23 h 25"/>
                <a:gd name="T52" fmla="*/ 10 w 24"/>
                <a:gd name="T53" fmla="*/ 25 h 25"/>
                <a:gd name="T54" fmla="*/ 12 w 24"/>
                <a:gd name="T55" fmla="*/ 21 h 25"/>
                <a:gd name="T56" fmla="*/ 12 w 24"/>
                <a:gd name="T57" fmla="*/ 21 h 25"/>
                <a:gd name="T58" fmla="*/ 13 w 24"/>
                <a:gd name="T59" fmla="*/ 21 h 25"/>
                <a:gd name="T60" fmla="*/ 15 w 24"/>
                <a:gd name="T61" fmla="*/ 25 h 25"/>
                <a:gd name="T62" fmla="*/ 19 w 24"/>
                <a:gd name="T63" fmla="*/ 23 h 25"/>
                <a:gd name="T64" fmla="*/ 18 w 24"/>
                <a:gd name="T65" fmla="*/ 19 h 25"/>
                <a:gd name="T66" fmla="*/ 19 w 24"/>
                <a:gd name="T67" fmla="*/ 18 h 25"/>
                <a:gd name="T68" fmla="*/ 23 w 24"/>
                <a:gd name="T69" fmla="*/ 19 h 25"/>
                <a:gd name="T70" fmla="*/ 24 w 24"/>
                <a:gd name="T71" fmla="*/ 15 h 25"/>
                <a:gd name="T72" fmla="*/ 21 w 24"/>
                <a:gd name="T73" fmla="*/ 13 h 25"/>
                <a:gd name="T74" fmla="*/ 12 w 24"/>
                <a:gd name="T75" fmla="*/ 16 h 25"/>
                <a:gd name="T76" fmla="*/ 8 w 24"/>
                <a:gd name="T77" fmla="*/ 12 h 25"/>
                <a:gd name="T78" fmla="*/ 12 w 24"/>
                <a:gd name="T79" fmla="*/ 8 h 25"/>
                <a:gd name="T80" fmla="*/ 16 w 24"/>
                <a:gd name="T81" fmla="*/ 12 h 25"/>
                <a:gd name="T82" fmla="*/ 12 w 24"/>
                <a:gd name="T83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" h="25">
                  <a:moveTo>
                    <a:pt x="21" y="13"/>
                  </a:moveTo>
                  <a:cubicBezTo>
                    <a:pt x="21" y="13"/>
                    <a:pt x="21" y="13"/>
                    <a:pt x="21" y="12"/>
                  </a:cubicBezTo>
                  <a:cubicBezTo>
                    <a:pt x="21" y="12"/>
                    <a:pt x="21" y="11"/>
                    <a:pt x="21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8"/>
                    <a:pt x="23" y="6"/>
                    <a:pt x="23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8" y="5"/>
                    <a:pt x="18" y="5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6" y="0"/>
                    <a:pt x="15" y="0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2" y="3"/>
                  </a:cubicBezTo>
                  <a:cubicBezTo>
                    <a:pt x="12" y="3"/>
                    <a:pt x="12" y="3"/>
                    <a:pt x="11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7" y="1"/>
                    <a:pt x="6" y="2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6" y="6"/>
                    <a:pt x="5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8"/>
                    <a:pt x="0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7"/>
                    <a:pt x="1" y="18"/>
                    <a:pt x="2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7" y="2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7" y="24"/>
                    <a:pt x="8" y="24"/>
                    <a:pt x="10" y="25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7" y="24"/>
                    <a:pt x="18" y="24"/>
                    <a:pt x="19" y="23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9" y="18"/>
                    <a:pt x="19" y="18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8"/>
                    <a:pt x="24" y="16"/>
                    <a:pt x="24" y="15"/>
                  </a:cubicBezTo>
                  <a:lnTo>
                    <a:pt x="21" y="13"/>
                  </a:lnTo>
                  <a:close/>
                  <a:moveTo>
                    <a:pt x="12" y="16"/>
                  </a:moveTo>
                  <a:cubicBezTo>
                    <a:pt x="10" y="16"/>
                    <a:pt x="8" y="15"/>
                    <a:pt x="8" y="12"/>
                  </a:cubicBezTo>
                  <a:cubicBezTo>
                    <a:pt x="8" y="10"/>
                    <a:pt x="10" y="8"/>
                    <a:pt x="12" y="8"/>
                  </a:cubicBezTo>
                  <a:cubicBezTo>
                    <a:pt x="15" y="8"/>
                    <a:pt x="16" y="10"/>
                    <a:pt x="16" y="12"/>
                  </a:cubicBezTo>
                  <a:cubicBezTo>
                    <a:pt x="16" y="15"/>
                    <a:pt x="15" y="16"/>
                    <a:pt x="12" y="1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8"/>
            <p:cNvSpPr>
              <a:spLocks noEditPoints="1"/>
            </p:cNvSpPr>
            <p:nvPr/>
          </p:nvSpPr>
          <p:spPr bwMode="auto">
            <a:xfrm>
              <a:off x="1301750" y="2359026"/>
              <a:ext cx="74613" cy="77788"/>
            </a:xfrm>
            <a:custGeom>
              <a:avLst/>
              <a:gdLst>
                <a:gd name="T0" fmla="*/ 70 w 70"/>
                <a:gd name="T1" fmla="*/ 37 h 73"/>
                <a:gd name="T2" fmla="*/ 64 w 70"/>
                <a:gd name="T3" fmla="*/ 31 h 73"/>
                <a:gd name="T4" fmla="*/ 68 w 70"/>
                <a:gd name="T5" fmla="*/ 27 h 73"/>
                <a:gd name="T6" fmla="*/ 62 w 70"/>
                <a:gd name="T7" fmla="*/ 23 h 73"/>
                <a:gd name="T8" fmla="*/ 64 w 70"/>
                <a:gd name="T9" fmla="*/ 17 h 73"/>
                <a:gd name="T10" fmla="*/ 57 w 70"/>
                <a:gd name="T11" fmla="*/ 16 h 73"/>
                <a:gd name="T12" fmla="*/ 58 w 70"/>
                <a:gd name="T13" fmla="*/ 9 h 73"/>
                <a:gd name="T14" fmla="*/ 50 w 70"/>
                <a:gd name="T15" fmla="*/ 10 h 73"/>
                <a:gd name="T16" fmla="*/ 50 w 70"/>
                <a:gd name="T17" fmla="*/ 4 h 73"/>
                <a:gd name="T18" fmla="*/ 42 w 70"/>
                <a:gd name="T19" fmla="*/ 7 h 73"/>
                <a:gd name="T20" fmla="*/ 40 w 70"/>
                <a:gd name="T21" fmla="*/ 1 h 73"/>
                <a:gd name="T22" fmla="*/ 34 w 70"/>
                <a:gd name="T23" fmla="*/ 6 h 73"/>
                <a:gd name="T24" fmla="*/ 30 w 70"/>
                <a:gd name="T25" fmla="*/ 1 h 73"/>
                <a:gd name="T26" fmla="*/ 26 w 70"/>
                <a:gd name="T27" fmla="*/ 7 h 73"/>
                <a:gd name="T28" fmla="*/ 21 w 70"/>
                <a:gd name="T29" fmla="*/ 4 h 73"/>
                <a:gd name="T30" fmla="*/ 18 w 70"/>
                <a:gd name="T31" fmla="*/ 11 h 73"/>
                <a:gd name="T32" fmla="*/ 12 w 70"/>
                <a:gd name="T33" fmla="*/ 9 h 73"/>
                <a:gd name="T34" fmla="*/ 12 w 70"/>
                <a:gd name="T35" fmla="*/ 17 h 73"/>
                <a:gd name="T36" fmla="*/ 6 w 70"/>
                <a:gd name="T37" fmla="*/ 17 h 73"/>
                <a:gd name="T38" fmla="*/ 8 w 70"/>
                <a:gd name="T39" fmla="*/ 25 h 73"/>
                <a:gd name="T40" fmla="*/ 2 w 70"/>
                <a:gd name="T41" fmla="*/ 26 h 73"/>
                <a:gd name="T42" fmla="*/ 5 w 70"/>
                <a:gd name="T43" fmla="*/ 33 h 73"/>
                <a:gd name="T44" fmla="*/ 0 w 70"/>
                <a:gd name="T45" fmla="*/ 36 h 73"/>
                <a:gd name="T46" fmla="*/ 0 w 70"/>
                <a:gd name="T47" fmla="*/ 42 h 73"/>
                <a:gd name="T48" fmla="*/ 6 w 70"/>
                <a:gd name="T49" fmla="*/ 44 h 73"/>
                <a:gd name="T50" fmla="*/ 3 w 70"/>
                <a:gd name="T51" fmla="*/ 52 h 73"/>
                <a:gd name="T52" fmla="*/ 9 w 70"/>
                <a:gd name="T53" fmla="*/ 52 h 73"/>
                <a:gd name="T54" fmla="*/ 8 w 70"/>
                <a:gd name="T55" fmla="*/ 60 h 73"/>
                <a:gd name="T56" fmla="*/ 15 w 70"/>
                <a:gd name="T57" fmla="*/ 59 h 73"/>
                <a:gd name="T58" fmla="*/ 16 w 70"/>
                <a:gd name="T59" fmla="*/ 67 h 73"/>
                <a:gd name="T60" fmla="*/ 21 w 70"/>
                <a:gd name="T61" fmla="*/ 64 h 73"/>
                <a:gd name="T62" fmla="*/ 25 w 70"/>
                <a:gd name="T63" fmla="*/ 72 h 73"/>
                <a:gd name="T64" fmla="*/ 30 w 70"/>
                <a:gd name="T65" fmla="*/ 67 h 73"/>
                <a:gd name="T66" fmla="*/ 35 w 70"/>
                <a:gd name="T67" fmla="*/ 73 h 73"/>
                <a:gd name="T68" fmla="*/ 38 w 70"/>
                <a:gd name="T69" fmla="*/ 68 h 73"/>
                <a:gd name="T70" fmla="*/ 44 w 70"/>
                <a:gd name="T71" fmla="*/ 72 h 73"/>
                <a:gd name="T72" fmla="*/ 46 w 70"/>
                <a:gd name="T73" fmla="*/ 65 h 73"/>
                <a:gd name="T74" fmla="*/ 53 w 70"/>
                <a:gd name="T75" fmla="*/ 67 h 73"/>
                <a:gd name="T76" fmla="*/ 53 w 70"/>
                <a:gd name="T77" fmla="*/ 61 h 73"/>
                <a:gd name="T78" fmla="*/ 61 w 70"/>
                <a:gd name="T79" fmla="*/ 61 h 73"/>
                <a:gd name="T80" fmla="*/ 59 w 70"/>
                <a:gd name="T81" fmla="*/ 54 h 73"/>
                <a:gd name="T82" fmla="*/ 66 w 70"/>
                <a:gd name="T83" fmla="*/ 52 h 73"/>
                <a:gd name="T84" fmla="*/ 63 w 70"/>
                <a:gd name="T85" fmla="*/ 47 h 73"/>
                <a:gd name="T86" fmla="*/ 69 w 70"/>
                <a:gd name="T87" fmla="*/ 42 h 73"/>
                <a:gd name="T88" fmla="*/ 65 w 70"/>
                <a:gd name="T89" fmla="*/ 38 h 73"/>
                <a:gd name="T90" fmla="*/ 35 w 70"/>
                <a:gd name="T91" fmla="*/ 64 h 73"/>
                <a:gd name="T92" fmla="*/ 35 w 70"/>
                <a:gd name="T93" fmla="*/ 10 h 73"/>
                <a:gd name="T94" fmla="*/ 35 w 70"/>
                <a:gd name="T95" fmla="*/ 6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0" h="73">
                  <a:moveTo>
                    <a:pt x="70" y="37"/>
                  </a:moveTo>
                  <a:cubicBezTo>
                    <a:pt x="70" y="37"/>
                    <a:pt x="70" y="37"/>
                    <a:pt x="70" y="37"/>
                  </a:cubicBezTo>
                  <a:cubicBezTo>
                    <a:pt x="70" y="35"/>
                    <a:pt x="70" y="33"/>
                    <a:pt x="69" y="32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0"/>
                    <a:pt x="64" y="29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5"/>
                    <a:pt x="67" y="23"/>
                    <a:pt x="67" y="22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61" y="22"/>
                    <a:pt x="61" y="22"/>
                    <a:pt x="60" y="21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3" y="16"/>
                    <a:pt x="62" y="14"/>
                    <a:pt x="61" y="13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6" y="15"/>
                    <a:pt x="56" y="15"/>
                    <a:pt x="55" y="14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8"/>
                    <a:pt x="55" y="7"/>
                    <a:pt x="54" y="6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49" y="9"/>
                    <a:pt x="48" y="9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48" y="3"/>
                    <a:pt x="46" y="2"/>
                    <a:pt x="45" y="2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6"/>
                    <a:pt x="41" y="6"/>
                    <a:pt x="40" y="6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38" y="0"/>
                    <a:pt x="37" y="0"/>
                    <a:pt x="35" y="0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6"/>
                    <a:pt x="33" y="6"/>
                    <a:pt x="32" y="6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8" y="1"/>
                    <a:pt x="27" y="1"/>
                    <a:pt x="25" y="2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7"/>
                    <a:pt x="24" y="8"/>
                    <a:pt x="24" y="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19" y="4"/>
                    <a:pt x="18" y="5"/>
                    <a:pt x="16" y="6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7" y="12"/>
                    <a:pt x="16" y="12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10"/>
                    <a:pt x="10" y="11"/>
                    <a:pt x="9" y="13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8"/>
                    <a:pt x="11" y="18"/>
                    <a:pt x="10" y="19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8"/>
                    <a:pt x="4" y="20"/>
                    <a:pt x="3" y="21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" y="25"/>
                    <a:pt x="7" y="26"/>
                    <a:pt x="7" y="27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8"/>
                    <a:pt x="1" y="30"/>
                    <a:pt x="0" y="31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4"/>
                    <a:pt x="5" y="35"/>
                    <a:pt x="5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8"/>
                    <a:pt x="0" y="40"/>
                    <a:pt x="0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4"/>
                    <a:pt x="6" y="44"/>
                  </a:cubicBezTo>
                  <a:cubicBezTo>
                    <a:pt x="1" y="47"/>
                    <a:pt x="1" y="47"/>
                    <a:pt x="1" y="47"/>
                  </a:cubicBezTo>
                  <a:cubicBezTo>
                    <a:pt x="2" y="48"/>
                    <a:pt x="2" y="50"/>
                    <a:pt x="3" y="52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1"/>
                    <a:pt x="9" y="52"/>
                    <a:pt x="9" y="52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6" y="58"/>
                    <a:pt x="7" y="59"/>
                    <a:pt x="8" y="60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4" y="59"/>
                    <a:pt x="15" y="59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3" y="65"/>
                    <a:pt x="14" y="66"/>
                    <a:pt x="16" y="67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20" y="64"/>
                    <a:pt x="21" y="64"/>
                    <a:pt x="21" y="64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2" y="70"/>
                    <a:pt x="23" y="71"/>
                    <a:pt x="25" y="72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8" y="67"/>
                    <a:pt x="29" y="67"/>
                    <a:pt x="30" y="67"/>
                  </a:cubicBezTo>
                  <a:cubicBezTo>
                    <a:pt x="30" y="73"/>
                    <a:pt x="30" y="73"/>
                    <a:pt x="30" y="73"/>
                  </a:cubicBezTo>
                  <a:cubicBezTo>
                    <a:pt x="31" y="73"/>
                    <a:pt x="33" y="73"/>
                    <a:pt x="35" y="73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36" y="68"/>
                    <a:pt x="37" y="68"/>
                    <a:pt x="38" y="68"/>
                  </a:cubicBezTo>
                  <a:cubicBezTo>
                    <a:pt x="40" y="73"/>
                    <a:pt x="40" y="73"/>
                    <a:pt x="40" y="73"/>
                  </a:cubicBezTo>
                  <a:cubicBezTo>
                    <a:pt x="41" y="73"/>
                    <a:pt x="43" y="72"/>
                    <a:pt x="44" y="72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5" y="66"/>
                    <a:pt x="45" y="66"/>
                    <a:pt x="46" y="65"/>
                  </a:cubicBezTo>
                  <a:cubicBezTo>
                    <a:pt x="49" y="70"/>
                    <a:pt x="49" y="70"/>
                    <a:pt x="49" y="70"/>
                  </a:cubicBezTo>
                  <a:cubicBezTo>
                    <a:pt x="51" y="69"/>
                    <a:pt x="52" y="68"/>
                    <a:pt x="53" y="67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2" y="62"/>
                    <a:pt x="53" y="61"/>
                    <a:pt x="53" y="61"/>
                  </a:cubicBezTo>
                  <a:cubicBezTo>
                    <a:pt x="57" y="64"/>
                    <a:pt x="57" y="64"/>
                    <a:pt x="57" y="64"/>
                  </a:cubicBezTo>
                  <a:cubicBezTo>
                    <a:pt x="59" y="63"/>
                    <a:pt x="60" y="62"/>
                    <a:pt x="61" y="61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58" y="56"/>
                    <a:pt x="59" y="55"/>
                    <a:pt x="59" y="54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5" y="55"/>
                    <a:pt x="66" y="54"/>
                    <a:pt x="66" y="52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63" y="48"/>
                    <a:pt x="63" y="47"/>
                    <a:pt x="63" y="47"/>
                  </a:cubicBezTo>
                  <a:cubicBezTo>
                    <a:pt x="68" y="47"/>
                    <a:pt x="68" y="47"/>
                    <a:pt x="68" y="47"/>
                  </a:cubicBezTo>
                  <a:cubicBezTo>
                    <a:pt x="69" y="46"/>
                    <a:pt x="69" y="44"/>
                    <a:pt x="69" y="42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4" y="40"/>
                    <a:pt x="65" y="39"/>
                    <a:pt x="65" y="38"/>
                  </a:cubicBezTo>
                  <a:lnTo>
                    <a:pt x="70" y="37"/>
                  </a:lnTo>
                  <a:close/>
                  <a:moveTo>
                    <a:pt x="35" y="64"/>
                  </a:moveTo>
                  <a:cubicBezTo>
                    <a:pt x="21" y="64"/>
                    <a:pt x="9" y="52"/>
                    <a:pt x="9" y="37"/>
                  </a:cubicBezTo>
                  <a:cubicBezTo>
                    <a:pt x="9" y="22"/>
                    <a:pt x="21" y="10"/>
                    <a:pt x="35" y="10"/>
                  </a:cubicBezTo>
                  <a:cubicBezTo>
                    <a:pt x="49" y="10"/>
                    <a:pt x="61" y="22"/>
                    <a:pt x="61" y="37"/>
                  </a:cubicBezTo>
                  <a:cubicBezTo>
                    <a:pt x="61" y="52"/>
                    <a:pt x="49" y="64"/>
                    <a:pt x="35" y="64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9"/>
            <p:cNvSpPr>
              <a:spLocks noEditPoints="1"/>
            </p:cNvSpPr>
            <p:nvPr/>
          </p:nvSpPr>
          <p:spPr bwMode="auto">
            <a:xfrm>
              <a:off x="1312863" y="2371726"/>
              <a:ext cx="52388" cy="53975"/>
            </a:xfrm>
            <a:custGeom>
              <a:avLst/>
              <a:gdLst>
                <a:gd name="T0" fmla="*/ 25 w 50"/>
                <a:gd name="T1" fmla="*/ 0 h 52"/>
                <a:gd name="T2" fmla="*/ 0 w 50"/>
                <a:gd name="T3" fmla="*/ 26 h 52"/>
                <a:gd name="T4" fmla="*/ 25 w 50"/>
                <a:gd name="T5" fmla="*/ 52 h 52"/>
                <a:gd name="T6" fmla="*/ 50 w 50"/>
                <a:gd name="T7" fmla="*/ 26 h 52"/>
                <a:gd name="T8" fmla="*/ 25 w 50"/>
                <a:gd name="T9" fmla="*/ 0 h 52"/>
                <a:gd name="T10" fmla="*/ 25 w 50"/>
                <a:gd name="T11" fmla="*/ 48 h 52"/>
                <a:gd name="T12" fmla="*/ 4 w 50"/>
                <a:gd name="T13" fmla="*/ 26 h 52"/>
                <a:gd name="T14" fmla="*/ 25 w 50"/>
                <a:gd name="T15" fmla="*/ 4 h 52"/>
                <a:gd name="T16" fmla="*/ 46 w 50"/>
                <a:gd name="T17" fmla="*/ 26 h 52"/>
                <a:gd name="T18" fmla="*/ 25 w 50"/>
                <a:gd name="T19" fmla="*/ 4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52">
                  <a:moveTo>
                    <a:pt x="25" y="0"/>
                  </a:moveTo>
                  <a:cubicBezTo>
                    <a:pt x="11" y="0"/>
                    <a:pt x="0" y="11"/>
                    <a:pt x="0" y="26"/>
                  </a:cubicBezTo>
                  <a:cubicBezTo>
                    <a:pt x="0" y="40"/>
                    <a:pt x="11" y="52"/>
                    <a:pt x="25" y="52"/>
                  </a:cubicBezTo>
                  <a:cubicBezTo>
                    <a:pt x="39" y="52"/>
                    <a:pt x="50" y="40"/>
                    <a:pt x="50" y="26"/>
                  </a:cubicBezTo>
                  <a:cubicBezTo>
                    <a:pt x="50" y="11"/>
                    <a:pt x="39" y="0"/>
                    <a:pt x="25" y="0"/>
                  </a:cubicBezTo>
                  <a:close/>
                  <a:moveTo>
                    <a:pt x="25" y="48"/>
                  </a:moveTo>
                  <a:cubicBezTo>
                    <a:pt x="13" y="48"/>
                    <a:pt x="4" y="38"/>
                    <a:pt x="4" y="26"/>
                  </a:cubicBezTo>
                  <a:cubicBezTo>
                    <a:pt x="4" y="14"/>
                    <a:pt x="13" y="4"/>
                    <a:pt x="25" y="4"/>
                  </a:cubicBezTo>
                  <a:cubicBezTo>
                    <a:pt x="36" y="4"/>
                    <a:pt x="46" y="14"/>
                    <a:pt x="46" y="26"/>
                  </a:cubicBezTo>
                  <a:cubicBezTo>
                    <a:pt x="46" y="38"/>
                    <a:pt x="36" y="48"/>
                    <a:pt x="25" y="48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20"/>
            <p:cNvSpPr>
              <a:spLocks noEditPoints="1"/>
            </p:cNvSpPr>
            <p:nvPr/>
          </p:nvSpPr>
          <p:spPr bwMode="auto">
            <a:xfrm>
              <a:off x="1133475" y="2698751"/>
              <a:ext cx="66675" cy="69850"/>
            </a:xfrm>
            <a:custGeom>
              <a:avLst/>
              <a:gdLst>
                <a:gd name="T0" fmla="*/ 63 w 63"/>
                <a:gd name="T1" fmla="*/ 33 h 66"/>
                <a:gd name="T2" fmla="*/ 58 w 63"/>
                <a:gd name="T3" fmla="*/ 28 h 66"/>
                <a:gd name="T4" fmla="*/ 62 w 63"/>
                <a:gd name="T5" fmla="*/ 24 h 66"/>
                <a:gd name="T6" fmla="*/ 56 w 63"/>
                <a:gd name="T7" fmla="*/ 20 h 66"/>
                <a:gd name="T8" fmla="*/ 59 w 63"/>
                <a:gd name="T9" fmla="*/ 15 h 66"/>
                <a:gd name="T10" fmla="*/ 52 w 63"/>
                <a:gd name="T11" fmla="*/ 14 h 66"/>
                <a:gd name="T12" fmla="*/ 53 w 63"/>
                <a:gd name="T13" fmla="*/ 8 h 66"/>
                <a:gd name="T14" fmla="*/ 46 w 63"/>
                <a:gd name="T15" fmla="*/ 9 h 66"/>
                <a:gd name="T16" fmla="*/ 45 w 63"/>
                <a:gd name="T17" fmla="*/ 3 h 66"/>
                <a:gd name="T18" fmla="*/ 39 w 63"/>
                <a:gd name="T19" fmla="*/ 5 h 66"/>
                <a:gd name="T20" fmla="*/ 36 w 63"/>
                <a:gd name="T21" fmla="*/ 0 h 66"/>
                <a:gd name="T22" fmla="*/ 31 w 63"/>
                <a:gd name="T23" fmla="*/ 4 h 66"/>
                <a:gd name="T24" fmla="*/ 27 w 63"/>
                <a:gd name="T25" fmla="*/ 0 h 66"/>
                <a:gd name="T26" fmla="*/ 23 w 63"/>
                <a:gd name="T27" fmla="*/ 6 h 66"/>
                <a:gd name="T28" fmla="*/ 19 w 63"/>
                <a:gd name="T29" fmla="*/ 3 h 66"/>
                <a:gd name="T30" fmla="*/ 16 w 63"/>
                <a:gd name="T31" fmla="*/ 9 h 66"/>
                <a:gd name="T32" fmla="*/ 11 w 63"/>
                <a:gd name="T33" fmla="*/ 8 h 66"/>
                <a:gd name="T34" fmla="*/ 11 w 63"/>
                <a:gd name="T35" fmla="*/ 15 h 66"/>
                <a:gd name="T36" fmla="*/ 5 w 63"/>
                <a:gd name="T37" fmla="*/ 15 h 66"/>
                <a:gd name="T38" fmla="*/ 7 w 63"/>
                <a:gd name="T39" fmla="*/ 22 h 66"/>
                <a:gd name="T40" fmla="*/ 1 w 63"/>
                <a:gd name="T41" fmla="*/ 23 h 66"/>
                <a:gd name="T42" fmla="*/ 5 w 63"/>
                <a:gd name="T43" fmla="*/ 30 h 66"/>
                <a:gd name="T44" fmla="*/ 0 w 63"/>
                <a:gd name="T45" fmla="*/ 33 h 66"/>
                <a:gd name="T46" fmla="*/ 0 w 63"/>
                <a:gd name="T47" fmla="*/ 37 h 66"/>
                <a:gd name="T48" fmla="*/ 5 w 63"/>
                <a:gd name="T49" fmla="*/ 40 h 66"/>
                <a:gd name="T50" fmla="*/ 3 w 63"/>
                <a:gd name="T51" fmla="*/ 46 h 66"/>
                <a:gd name="T52" fmla="*/ 8 w 63"/>
                <a:gd name="T53" fmla="*/ 47 h 66"/>
                <a:gd name="T54" fmla="*/ 7 w 63"/>
                <a:gd name="T55" fmla="*/ 54 h 66"/>
                <a:gd name="T56" fmla="*/ 13 w 63"/>
                <a:gd name="T57" fmla="*/ 54 h 66"/>
                <a:gd name="T58" fmla="*/ 14 w 63"/>
                <a:gd name="T59" fmla="*/ 61 h 66"/>
                <a:gd name="T60" fmla="*/ 19 w 63"/>
                <a:gd name="T61" fmla="*/ 58 h 66"/>
                <a:gd name="T62" fmla="*/ 22 w 63"/>
                <a:gd name="T63" fmla="*/ 65 h 66"/>
                <a:gd name="T64" fmla="*/ 27 w 63"/>
                <a:gd name="T65" fmla="*/ 61 h 66"/>
                <a:gd name="T66" fmla="*/ 31 w 63"/>
                <a:gd name="T67" fmla="*/ 66 h 66"/>
                <a:gd name="T68" fmla="*/ 34 w 63"/>
                <a:gd name="T69" fmla="*/ 61 h 66"/>
                <a:gd name="T70" fmla="*/ 40 w 63"/>
                <a:gd name="T71" fmla="*/ 65 h 66"/>
                <a:gd name="T72" fmla="*/ 42 w 63"/>
                <a:gd name="T73" fmla="*/ 59 h 66"/>
                <a:gd name="T74" fmla="*/ 49 w 63"/>
                <a:gd name="T75" fmla="*/ 61 h 66"/>
                <a:gd name="T76" fmla="*/ 49 w 63"/>
                <a:gd name="T77" fmla="*/ 55 h 66"/>
                <a:gd name="T78" fmla="*/ 56 w 63"/>
                <a:gd name="T79" fmla="*/ 55 h 66"/>
                <a:gd name="T80" fmla="*/ 54 w 63"/>
                <a:gd name="T81" fmla="*/ 49 h 66"/>
                <a:gd name="T82" fmla="*/ 60 w 63"/>
                <a:gd name="T83" fmla="*/ 47 h 66"/>
                <a:gd name="T84" fmla="*/ 57 w 63"/>
                <a:gd name="T85" fmla="*/ 42 h 66"/>
                <a:gd name="T86" fmla="*/ 63 w 63"/>
                <a:gd name="T87" fmla="*/ 38 h 66"/>
                <a:gd name="T88" fmla="*/ 59 w 63"/>
                <a:gd name="T89" fmla="*/ 34 h 66"/>
                <a:gd name="T90" fmla="*/ 32 w 63"/>
                <a:gd name="T91" fmla="*/ 57 h 66"/>
                <a:gd name="T92" fmla="*/ 32 w 63"/>
                <a:gd name="T93" fmla="*/ 8 h 66"/>
                <a:gd name="T94" fmla="*/ 32 w 63"/>
                <a:gd name="T95" fmla="*/ 5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" h="66">
                  <a:moveTo>
                    <a:pt x="63" y="33"/>
                  </a:moveTo>
                  <a:cubicBezTo>
                    <a:pt x="63" y="33"/>
                    <a:pt x="63" y="33"/>
                    <a:pt x="63" y="33"/>
                  </a:cubicBezTo>
                  <a:cubicBezTo>
                    <a:pt x="63" y="31"/>
                    <a:pt x="63" y="30"/>
                    <a:pt x="63" y="28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8" y="27"/>
                    <a:pt x="58" y="27"/>
                    <a:pt x="58" y="2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2"/>
                    <a:pt x="61" y="21"/>
                    <a:pt x="61" y="19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5" y="19"/>
                    <a:pt x="55" y="18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58" y="14"/>
                    <a:pt x="57" y="12"/>
                    <a:pt x="56" y="11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1" y="13"/>
                    <a:pt x="51" y="13"/>
                    <a:pt x="50" y="12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2" y="7"/>
                    <a:pt x="50" y="6"/>
                    <a:pt x="49" y="5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5" y="8"/>
                    <a:pt x="45" y="8"/>
                    <a:pt x="44" y="8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4" y="2"/>
                    <a:pt x="42" y="1"/>
                    <a:pt x="41" y="1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8" y="5"/>
                    <a:pt x="37" y="5"/>
                    <a:pt x="37" y="5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3" y="0"/>
                    <a:pt x="32" y="0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0" y="5"/>
                    <a:pt x="30" y="5"/>
                    <a:pt x="29" y="5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4" y="0"/>
                    <a:pt x="23" y="1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2" y="6"/>
                    <a:pt x="21" y="7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6" y="4"/>
                    <a:pt x="15" y="5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5" y="10"/>
                    <a:pt x="15" y="11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9"/>
                    <a:pt x="9" y="10"/>
                    <a:pt x="8" y="1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5"/>
                    <a:pt x="10" y="16"/>
                    <a:pt x="9" y="1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6"/>
                    <a:pt x="3" y="17"/>
                    <a:pt x="3" y="19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2"/>
                    <a:pt x="6" y="23"/>
                    <a:pt x="6" y="24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5"/>
                    <a:pt x="0" y="26"/>
                    <a:pt x="0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5" y="31"/>
                    <a:pt x="5" y="3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4"/>
                    <a:pt x="0" y="36"/>
                    <a:pt x="0" y="37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8"/>
                    <a:pt x="5" y="39"/>
                    <a:pt x="5" y="40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4"/>
                    <a:pt x="2" y="45"/>
                    <a:pt x="3" y="46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8" y="46"/>
                    <a:pt x="8" y="47"/>
                    <a:pt x="8" y="47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6" y="52"/>
                    <a:pt x="6" y="53"/>
                    <a:pt x="7" y="54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3"/>
                    <a:pt x="13" y="53"/>
                    <a:pt x="13" y="54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2" y="59"/>
                    <a:pt x="13" y="60"/>
                    <a:pt x="14" y="61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8" y="58"/>
                    <a:pt x="19" y="58"/>
                    <a:pt x="19" y="58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20" y="64"/>
                    <a:pt x="21" y="64"/>
                    <a:pt x="22" y="65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5" y="61"/>
                    <a:pt x="26" y="61"/>
                    <a:pt x="27" y="61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30" y="66"/>
                    <a:pt x="31" y="66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3" y="61"/>
                    <a:pt x="34" y="61"/>
                    <a:pt x="34" y="61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7" y="66"/>
                    <a:pt x="39" y="65"/>
                    <a:pt x="40" y="65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1" y="60"/>
                    <a:pt x="41" y="59"/>
                    <a:pt x="42" y="59"/>
                  </a:cubicBezTo>
                  <a:cubicBezTo>
                    <a:pt x="45" y="63"/>
                    <a:pt x="45" y="63"/>
                    <a:pt x="45" y="63"/>
                  </a:cubicBezTo>
                  <a:cubicBezTo>
                    <a:pt x="46" y="63"/>
                    <a:pt x="47" y="62"/>
                    <a:pt x="49" y="61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8" y="56"/>
                    <a:pt x="48" y="56"/>
                    <a:pt x="49" y="55"/>
                  </a:cubicBezTo>
                  <a:cubicBezTo>
                    <a:pt x="52" y="58"/>
                    <a:pt x="52" y="58"/>
                    <a:pt x="52" y="58"/>
                  </a:cubicBezTo>
                  <a:cubicBezTo>
                    <a:pt x="53" y="57"/>
                    <a:pt x="55" y="56"/>
                    <a:pt x="56" y="55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3" y="50"/>
                    <a:pt x="54" y="50"/>
                    <a:pt x="54" y="49"/>
                  </a:cubicBezTo>
                  <a:cubicBezTo>
                    <a:pt x="58" y="51"/>
                    <a:pt x="58" y="51"/>
                    <a:pt x="58" y="51"/>
                  </a:cubicBezTo>
                  <a:cubicBezTo>
                    <a:pt x="59" y="50"/>
                    <a:pt x="60" y="48"/>
                    <a:pt x="60" y="47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3"/>
                    <a:pt x="57" y="43"/>
                    <a:pt x="57" y="42"/>
                  </a:cubicBezTo>
                  <a:cubicBezTo>
                    <a:pt x="62" y="42"/>
                    <a:pt x="62" y="42"/>
                    <a:pt x="62" y="42"/>
                  </a:cubicBezTo>
                  <a:cubicBezTo>
                    <a:pt x="63" y="41"/>
                    <a:pt x="63" y="39"/>
                    <a:pt x="63" y="38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5"/>
                    <a:pt x="59" y="35"/>
                    <a:pt x="59" y="34"/>
                  </a:cubicBezTo>
                  <a:lnTo>
                    <a:pt x="63" y="33"/>
                  </a:lnTo>
                  <a:close/>
                  <a:moveTo>
                    <a:pt x="32" y="57"/>
                  </a:moveTo>
                  <a:cubicBezTo>
                    <a:pt x="19" y="57"/>
                    <a:pt x="8" y="46"/>
                    <a:pt x="8" y="33"/>
                  </a:cubicBezTo>
                  <a:cubicBezTo>
                    <a:pt x="8" y="19"/>
                    <a:pt x="19" y="8"/>
                    <a:pt x="32" y="8"/>
                  </a:cubicBezTo>
                  <a:cubicBezTo>
                    <a:pt x="45" y="8"/>
                    <a:pt x="55" y="19"/>
                    <a:pt x="55" y="33"/>
                  </a:cubicBezTo>
                  <a:cubicBezTo>
                    <a:pt x="55" y="46"/>
                    <a:pt x="45" y="57"/>
                    <a:pt x="32" y="57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21"/>
            <p:cNvSpPr>
              <a:spLocks noEditPoints="1"/>
            </p:cNvSpPr>
            <p:nvPr/>
          </p:nvSpPr>
          <p:spPr bwMode="auto">
            <a:xfrm>
              <a:off x="1143000" y="2708276"/>
              <a:ext cx="47625" cy="50800"/>
            </a:xfrm>
            <a:custGeom>
              <a:avLst/>
              <a:gdLst>
                <a:gd name="T0" fmla="*/ 23 w 45"/>
                <a:gd name="T1" fmla="*/ 0 h 48"/>
                <a:gd name="T2" fmla="*/ 0 w 45"/>
                <a:gd name="T3" fmla="*/ 24 h 48"/>
                <a:gd name="T4" fmla="*/ 23 w 45"/>
                <a:gd name="T5" fmla="*/ 48 h 48"/>
                <a:gd name="T6" fmla="*/ 45 w 45"/>
                <a:gd name="T7" fmla="*/ 24 h 48"/>
                <a:gd name="T8" fmla="*/ 23 w 45"/>
                <a:gd name="T9" fmla="*/ 0 h 48"/>
                <a:gd name="T10" fmla="*/ 23 w 45"/>
                <a:gd name="T11" fmla="*/ 44 h 48"/>
                <a:gd name="T12" fmla="*/ 4 w 45"/>
                <a:gd name="T13" fmla="*/ 24 h 48"/>
                <a:gd name="T14" fmla="*/ 23 w 45"/>
                <a:gd name="T15" fmla="*/ 4 h 48"/>
                <a:gd name="T16" fmla="*/ 42 w 45"/>
                <a:gd name="T17" fmla="*/ 24 h 48"/>
                <a:gd name="T18" fmla="*/ 23 w 45"/>
                <a:gd name="T1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48">
                  <a:moveTo>
                    <a:pt x="23" y="0"/>
                  </a:moveTo>
                  <a:cubicBezTo>
                    <a:pt x="10" y="0"/>
                    <a:pt x="0" y="11"/>
                    <a:pt x="0" y="24"/>
                  </a:cubicBezTo>
                  <a:cubicBezTo>
                    <a:pt x="0" y="37"/>
                    <a:pt x="10" y="48"/>
                    <a:pt x="23" y="48"/>
                  </a:cubicBezTo>
                  <a:cubicBezTo>
                    <a:pt x="35" y="48"/>
                    <a:pt x="45" y="37"/>
                    <a:pt x="45" y="24"/>
                  </a:cubicBezTo>
                  <a:cubicBezTo>
                    <a:pt x="45" y="11"/>
                    <a:pt x="35" y="0"/>
                    <a:pt x="23" y="0"/>
                  </a:cubicBezTo>
                  <a:close/>
                  <a:moveTo>
                    <a:pt x="23" y="44"/>
                  </a:moveTo>
                  <a:cubicBezTo>
                    <a:pt x="12" y="44"/>
                    <a:pt x="4" y="35"/>
                    <a:pt x="4" y="24"/>
                  </a:cubicBezTo>
                  <a:cubicBezTo>
                    <a:pt x="4" y="13"/>
                    <a:pt x="12" y="4"/>
                    <a:pt x="23" y="4"/>
                  </a:cubicBezTo>
                  <a:cubicBezTo>
                    <a:pt x="33" y="4"/>
                    <a:pt x="42" y="13"/>
                    <a:pt x="42" y="24"/>
                  </a:cubicBezTo>
                  <a:cubicBezTo>
                    <a:pt x="42" y="35"/>
                    <a:pt x="33" y="44"/>
                    <a:pt x="23" y="44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22"/>
            <p:cNvSpPr>
              <a:spLocks noEditPoints="1"/>
            </p:cNvSpPr>
            <p:nvPr/>
          </p:nvSpPr>
          <p:spPr bwMode="auto">
            <a:xfrm>
              <a:off x="1041400" y="2400301"/>
              <a:ext cx="34925" cy="38100"/>
            </a:xfrm>
            <a:custGeom>
              <a:avLst/>
              <a:gdLst>
                <a:gd name="T0" fmla="*/ 34 w 34"/>
                <a:gd name="T1" fmla="*/ 15 h 36"/>
                <a:gd name="T2" fmla="*/ 31 w 34"/>
                <a:gd name="T3" fmla="*/ 13 h 36"/>
                <a:gd name="T4" fmla="*/ 32 w 34"/>
                <a:gd name="T5" fmla="*/ 10 h 36"/>
                <a:gd name="T6" fmla="*/ 29 w 34"/>
                <a:gd name="T7" fmla="*/ 9 h 36"/>
                <a:gd name="T8" fmla="*/ 29 w 34"/>
                <a:gd name="T9" fmla="*/ 6 h 36"/>
                <a:gd name="T10" fmla="*/ 26 w 34"/>
                <a:gd name="T11" fmla="*/ 6 h 36"/>
                <a:gd name="T12" fmla="*/ 26 w 34"/>
                <a:gd name="T13" fmla="*/ 3 h 36"/>
                <a:gd name="T14" fmla="*/ 22 w 34"/>
                <a:gd name="T15" fmla="*/ 4 h 36"/>
                <a:gd name="T16" fmla="*/ 21 w 34"/>
                <a:gd name="T17" fmla="*/ 1 h 36"/>
                <a:gd name="T18" fmla="*/ 18 w 34"/>
                <a:gd name="T19" fmla="*/ 3 h 36"/>
                <a:gd name="T20" fmla="*/ 16 w 34"/>
                <a:gd name="T21" fmla="*/ 0 h 36"/>
                <a:gd name="T22" fmla="*/ 14 w 34"/>
                <a:gd name="T23" fmla="*/ 3 h 36"/>
                <a:gd name="T24" fmla="*/ 12 w 34"/>
                <a:gd name="T25" fmla="*/ 1 h 36"/>
                <a:gd name="T26" fmla="*/ 10 w 34"/>
                <a:gd name="T27" fmla="*/ 5 h 36"/>
                <a:gd name="T28" fmla="*/ 7 w 34"/>
                <a:gd name="T29" fmla="*/ 4 h 36"/>
                <a:gd name="T30" fmla="*/ 7 w 34"/>
                <a:gd name="T31" fmla="*/ 8 h 36"/>
                <a:gd name="T32" fmla="*/ 4 w 34"/>
                <a:gd name="T33" fmla="*/ 7 h 36"/>
                <a:gd name="T34" fmla="*/ 4 w 34"/>
                <a:gd name="T35" fmla="*/ 11 h 36"/>
                <a:gd name="T36" fmla="*/ 2 w 34"/>
                <a:gd name="T37" fmla="*/ 12 h 36"/>
                <a:gd name="T38" fmla="*/ 3 w 34"/>
                <a:gd name="T39" fmla="*/ 15 h 36"/>
                <a:gd name="T40" fmla="*/ 0 w 34"/>
                <a:gd name="T41" fmla="*/ 16 h 36"/>
                <a:gd name="T42" fmla="*/ 3 w 34"/>
                <a:gd name="T43" fmla="*/ 19 h 36"/>
                <a:gd name="T44" fmla="*/ 1 w 34"/>
                <a:gd name="T45" fmla="*/ 21 h 36"/>
                <a:gd name="T46" fmla="*/ 1 w 34"/>
                <a:gd name="T47" fmla="*/ 24 h 36"/>
                <a:gd name="T48" fmla="*/ 4 w 34"/>
                <a:gd name="T49" fmla="*/ 25 h 36"/>
                <a:gd name="T50" fmla="*/ 3 w 34"/>
                <a:gd name="T51" fmla="*/ 28 h 36"/>
                <a:gd name="T52" fmla="*/ 6 w 34"/>
                <a:gd name="T53" fmla="*/ 28 h 36"/>
                <a:gd name="T54" fmla="*/ 7 w 34"/>
                <a:gd name="T55" fmla="*/ 32 h 36"/>
                <a:gd name="T56" fmla="*/ 10 w 34"/>
                <a:gd name="T57" fmla="*/ 31 h 36"/>
                <a:gd name="T58" fmla="*/ 11 w 34"/>
                <a:gd name="T59" fmla="*/ 34 h 36"/>
                <a:gd name="T60" fmla="*/ 13 w 34"/>
                <a:gd name="T61" fmla="*/ 33 h 36"/>
                <a:gd name="T62" fmla="*/ 16 w 34"/>
                <a:gd name="T63" fmla="*/ 36 h 36"/>
                <a:gd name="T64" fmla="*/ 17 w 34"/>
                <a:gd name="T65" fmla="*/ 33 h 36"/>
                <a:gd name="T66" fmla="*/ 20 w 34"/>
                <a:gd name="T67" fmla="*/ 35 h 36"/>
                <a:gd name="T68" fmla="*/ 22 w 34"/>
                <a:gd name="T69" fmla="*/ 32 h 36"/>
                <a:gd name="T70" fmla="*/ 25 w 34"/>
                <a:gd name="T71" fmla="*/ 34 h 36"/>
                <a:gd name="T72" fmla="*/ 25 w 34"/>
                <a:gd name="T73" fmla="*/ 31 h 36"/>
                <a:gd name="T74" fmla="*/ 29 w 34"/>
                <a:gd name="T75" fmla="*/ 31 h 36"/>
                <a:gd name="T76" fmla="*/ 28 w 34"/>
                <a:gd name="T77" fmla="*/ 28 h 36"/>
                <a:gd name="T78" fmla="*/ 32 w 34"/>
                <a:gd name="T79" fmla="*/ 27 h 36"/>
                <a:gd name="T80" fmla="*/ 30 w 34"/>
                <a:gd name="T81" fmla="*/ 24 h 36"/>
                <a:gd name="T82" fmla="*/ 34 w 34"/>
                <a:gd name="T83" fmla="*/ 22 h 36"/>
                <a:gd name="T84" fmla="*/ 31 w 34"/>
                <a:gd name="T85" fmla="*/ 20 h 36"/>
                <a:gd name="T86" fmla="*/ 34 w 34"/>
                <a:gd name="T87" fmla="*/ 17 h 36"/>
                <a:gd name="T88" fmla="*/ 31 w 34"/>
                <a:gd name="T89" fmla="*/ 16 h 36"/>
                <a:gd name="T90" fmla="*/ 20 w 34"/>
                <a:gd name="T91" fmla="*/ 31 h 36"/>
                <a:gd name="T92" fmla="*/ 15 w 34"/>
                <a:gd name="T93" fmla="*/ 5 h 36"/>
                <a:gd name="T94" fmla="*/ 20 w 34"/>
                <a:gd name="T95" fmla="*/ 3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4" h="36">
                  <a:moveTo>
                    <a:pt x="34" y="15"/>
                  </a:moveTo>
                  <a:cubicBezTo>
                    <a:pt x="34" y="15"/>
                    <a:pt x="34" y="15"/>
                    <a:pt x="34" y="15"/>
                  </a:cubicBezTo>
                  <a:cubicBezTo>
                    <a:pt x="34" y="14"/>
                    <a:pt x="33" y="13"/>
                    <a:pt x="33" y="12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9"/>
                    <a:pt x="31" y="8"/>
                    <a:pt x="31" y="8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9"/>
                    <a:pt x="28" y="8"/>
                    <a:pt x="28" y="8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5"/>
                    <a:pt x="28" y="5"/>
                    <a:pt x="28" y="4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5"/>
                    <a:pt x="25" y="5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2"/>
                    <a:pt x="24" y="2"/>
                    <a:pt x="23" y="2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1" y="4"/>
                    <a:pt x="21" y="4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0" y="1"/>
                    <a:pt x="20" y="1"/>
                    <a:pt x="19" y="1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7" y="3"/>
                    <a:pt x="17" y="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1"/>
                    <a:pt x="15" y="1"/>
                    <a:pt x="14" y="1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3" y="4"/>
                    <a:pt x="13" y="4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2"/>
                    <a:pt x="10" y="2"/>
                    <a:pt x="9" y="2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9" y="5"/>
                    <a:pt x="9" y="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6" y="5"/>
                    <a:pt x="6" y="5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6" y="8"/>
                    <a:pt x="6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8"/>
                    <a:pt x="3" y="9"/>
                    <a:pt x="3" y="9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3"/>
                    <a:pt x="1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6"/>
                    <a:pt x="3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0" y="18"/>
                    <a:pt x="0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23"/>
                    <a:pt x="1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3" y="27"/>
                    <a:pt x="3" y="28"/>
                    <a:pt x="3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1"/>
                    <a:pt x="6" y="31"/>
                    <a:pt x="7" y="32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1"/>
                    <a:pt x="10" y="31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0" y="34"/>
                    <a:pt x="10" y="34"/>
                    <a:pt x="11" y="34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3" y="32"/>
                    <a:pt x="13" y="33"/>
                    <a:pt x="13" y="33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5"/>
                    <a:pt x="15" y="36"/>
                    <a:pt x="16" y="36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20" y="36"/>
                    <a:pt x="20" y="35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3"/>
                    <a:pt x="21" y="33"/>
                    <a:pt x="22" y="32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4" y="34"/>
                    <a:pt x="24" y="34"/>
                    <a:pt x="25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8" y="32"/>
                    <a:pt x="28" y="31"/>
                    <a:pt x="29" y="31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28"/>
                    <a:pt x="31" y="28"/>
                    <a:pt x="32" y="27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4"/>
                    <a:pt x="30" y="24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4"/>
                    <a:pt x="33" y="23"/>
                    <a:pt x="34" y="22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0"/>
                    <a:pt x="31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19"/>
                    <a:pt x="34" y="18"/>
                    <a:pt x="34" y="17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1" y="16"/>
                    <a:pt x="31" y="16"/>
                  </a:cubicBezTo>
                  <a:lnTo>
                    <a:pt x="34" y="15"/>
                  </a:lnTo>
                  <a:close/>
                  <a:moveTo>
                    <a:pt x="20" y="31"/>
                  </a:moveTo>
                  <a:cubicBezTo>
                    <a:pt x="13" y="32"/>
                    <a:pt x="6" y="28"/>
                    <a:pt x="5" y="21"/>
                  </a:cubicBezTo>
                  <a:cubicBezTo>
                    <a:pt x="4" y="14"/>
                    <a:pt x="8" y="7"/>
                    <a:pt x="15" y="5"/>
                  </a:cubicBezTo>
                  <a:cubicBezTo>
                    <a:pt x="21" y="4"/>
                    <a:pt x="28" y="8"/>
                    <a:pt x="29" y="15"/>
                  </a:cubicBezTo>
                  <a:cubicBezTo>
                    <a:pt x="31" y="23"/>
                    <a:pt x="26" y="29"/>
                    <a:pt x="20" y="31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23"/>
            <p:cNvSpPr>
              <a:spLocks noEditPoints="1"/>
            </p:cNvSpPr>
            <p:nvPr/>
          </p:nvSpPr>
          <p:spPr bwMode="auto">
            <a:xfrm>
              <a:off x="1044575" y="2405063"/>
              <a:ext cx="28575" cy="30163"/>
            </a:xfrm>
            <a:custGeom>
              <a:avLst/>
              <a:gdLst>
                <a:gd name="T0" fmla="*/ 11 w 26"/>
                <a:gd name="T1" fmla="*/ 2 h 28"/>
                <a:gd name="T2" fmla="*/ 1 w 26"/>
                <a:gd name="T3" fmla="*/ 17 h 28"/>
                <a:gd name="T4" fmla="*/ 16 w 26"/>
                <a:gd name="T5" fmla="*/ 26 h 28"/>
                <a:gd name="T6" fmla="*/ 25 w 26"/>
                <a:gd name="T7" fmla="*/ 12 h 28"/>
                <a:gd name="T8" fmla="*/ 11 w 26"/>
                <a:gd name="T9" fmla="*/ 2 h 28"/>
                <a:gd name="T10" fmla="*/ 15 w 26"/>
                <a:gd name="T11" fmla="*/ 24 h 28"/>
                <a:gd name="T12" fmla="*/ 3 w 26"/>
                <a:gd name="T13" fmla="*/ 16 h 28"/>
                <a:gd name="T14" fmla="*/ 11 w 26"/>
                <a:gd name="T15" fmla="*/ 4 h 28"/>
                <a:gd name="T16" fmla="*/ 23 w 26"/>
                <a:gd name="T17" fmla="*/ 12 h 28"/>
                <a:gd name="T18" fmla="*/ 15 w 26"/>
                <a:gd name="T19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8">
                  <a:moveTo>
                    <a:pt x="11" y="2"/>
                  </a:moveTo>
                  <a:cubicBezTo>
                    <a:pt x="4" y="3"/>
                    <a:pt x="0" y="10"/>
                    <a:pt x="1" y="17"/>
                  </a:cubicBezTo>
                  <a:cubicBezTo>
                    <a:pt x="3" y="23"/>
                    <a:pt x="9" y="28"/>
                    <a:pt x="16" y="26"/>
                  </a:cubicBezTo>
                  <a:cubicBezTo>
                    <a:pt x="22" y="25"/>
                    <a:pt x="26" y="18"/>
                    <a:pt x="25" y="12"/>
                  </a:cubicBezTo>
                  <a:cubicBezTo>
                    <a:pt x="24" y="5"/>
                    <a:pt x="17" y="0"/>
                    <a:pt x="11" y="2"/>
                  </a:cubicBezTo>
                  <a:close/>
                  <a:moveTo>
                    <a:pt x="15" y="24"/>
                  </a:moveTo>
                  <a:cubicBezTo>
                    <a:pt x="10" y="26"/>
                    <a:pt x="4" y="22"/>
                    <a:pt x="3" y="16"/>
                  </a:cubicBezTo>
                  <a:cubicBezTo>
                    <a:pt x="2" y="10"/>
                    <a:pt x="6" y="5"/>
                    <a:pt x="11" y="4"/>
                  </a:cubicBezTo>
                  <a:cubicBezTo>
                    <a:pt x="17" y="3"/>
                    <a:pt x="22" y="6"/>
                    <a:pt x="23" y="12"/>
                  </a:cubicBezTo>
                  <a:cubicBezTo>
                    <a:pt x="24" y="18"/>
                    <a:pt x="21" y="23"/>
                    <a:pt x="15" y="24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24"/>
            <p:cNvSpPr>
              <a:spLocks noEditPoints="1"/>
            </p:cNvSpPr>
            <p:nvPr/>
          </p:nvSpPr>
          <p:spPr bwMode="auto">
            <a:xfrm>
              <a:off x="1309688" y="2579688"/>
              <a:ext cx="44450" cy="44450"/>
            </a:xfrm>
            <a:custGeom>
              <a:avLst/>
              <a:gdLst>
                <a:gd name="T0" fmla="*/ 42 w 42"/>
                <a:gd name="T1" fmla="*/ 21 h 43"/>
                <a:gd name="T2" fmla="*/ 39 w 42"/>
                <a:gd name="T3" fmla="*/ 18 h 43"/>
                <a:gd name="T4" fmla="*/ 41 w 42"/>
                <a:gd name="T5" fmla="*/ 15 h 43"/>
                <a:gd name="T6" fmla="*/ 37 w 42"/>
                <a:gd name="T7" fmla="*/ 13 h 43"/>
                <a:gd name="T8" fmla="*/ 39 w 42"/>
                <a:gd name="T9" fmla="*/ 10 h 43"/>
                <a:gd name="T10" fmla="*/ 34 w 42"/>
                <a:gd name="T11" fmla="*/ 9 h 43"/>
                <a:gd name="T12" fmla="*/ 35 w 42"/>
                <a:gd name="T13" fmla="*/ 5 h 43"/>
                <a:gd name="T14" fmla="*/ 30 w 42"/>
                <a:gd name="T15" fmla="*/ 6 h 43"/>
                <a:gd name="T16" fmla="*/ 30 w 42"/>
                <a:gd name="T17" fmla="*/ 2 h 43"/>
                <a:gd name="T18" fmla="*/ 26 w 42"/>
                <a:gd name="T19" fmla="*/ 3 h 43"/>
                <a:gd name="T20" fmla="*/ 24 w 42"/>
                <a:gd name="T21" fmla="*/ 0 h 43"/>
                <a:gd name="T22" fmla="*/ 21 w 42"/>
                <a:gd name="T23" fmla="*/ 3 h 43"/>
                <a:gd name="T24" fmla="*/ 18 w 42"/>
                <a:gd name="T25" fmla="*/ 0 h 43"/>
                <a:gd name="T26" fmla="*/ 16 w 42"/>
                <a:gd name="T27" fmla="*/ 4 h 43"/>
                <a:gd name="T28" fmla="*/ 13 w 42"/>
                <a:gd name="T29" fmla="*/ 2 h 43"/>
                <a:gd name="T30" fmla="*/ 11 w 42"/>
                <a:gd name="T31" fmla="*/ 6 h 43"/>
                <a:gd name="T32" fmla="*/ 8 w 42"/>
                <a:gd name="T33" fmla="*/ 5 h 43"/>
                <a:gd name="T34" fmla="*/ 7 w 42"/>
                <a:gd name="T35" fmla="*/ 10 h 43"/>
                <a:gd name="T36" fmla="*/ 4 w 42"/>
                <a:gd name="T37" fmla="*/ 10 h 43"/>
                <a:gd name="T38" fmla="*/ 5 w 42"/>
                <a:gd name="T39" fmla="*/ 14 h 43"/>
                <a:gd name="T40" fmla="*/ 1 w 42"/>
                <a:gd name="T41" fmla="*/ 15 h 43"/>
                <a:gd name="T42" fmla="*/ 4 w 42"/>
                <a:gd name="T43" fmla="*/ 19 h 43"/>
                <a:gd name="T44" fmla="*/ 0 w 42"/>
                <a:gd name="T45" fmla="*/ 21 h 43"/>
                <a:gd name="T46" fmla="*/ 1 w 42"/>
                <a:gd name="T47" fmla="*/ 24 h 43"/>
                <a:gd name="T48" fmla="*/ 4 w 42"/>
                <a:gd name="T49" fmla="*/ 26 h 43"/>
                <a:gd name="T50" fmla="*/ 2 w 42"/>
                <a:gd name="T51" fmla="*/ 30 h 43"/>
                <a:gd name="T52" fmla="*/ 6 w 42"/>
                <a:gd name="T53" fmla="*/ 31 h 43"/>
                <a:gd name="T54" fmla="*/ 5 w 42"/>
                <a:gd name="T55" fmla="*/ 36 h 43"/>
                <a:gd name="T56" fmla="*/ 9 w 42"/>
                <a:gd name="T57" fmla="*/ 35 h 43"/>
                <a:gd name="T58" fmla="*/ 10 w 42"/>
                <a:gd name="T59" fmla="*/ 40 h 43"/>
                <a:gd name="T60" fmla="*/ 13 w 42"/>
                <a:gd name="T61" fmla="*/ 38 h 43"/>
                <a:gd name="T62" fmla="*/ 15 w 42"/>
                <a:gd name="T63" fmla="*/ 42 h 43"/>
                <a:gd name="T64" fmla="*/ 18 w 42"/>
                <a:gd name="T65" fmla="*/ 40 h 43"/>
                <a:gd name="T66" fmla="*/ 21 w 42"/>
                <a:gd name="T67" fmla="*/ 43 h 43"/>
                <a:gd name="T68" fmla="*/ 23 w 42"/>
                <a:gd name="T69" fmla="*/ 40 h 43"/>
                <a:gd name="T70" fmla="*/ 27 w 42"/>
                <a:gd name="T71" fmla="*/ 42 h 43"/>
                <a:gd name="T72" fmla="*/ 28 w 42"/>
                <a:gd name="T73" fmla="*/ 39 h 43"/>
                <a:gd name="T74" fmla="*/ 32 w 42"/>
                <a:gd name="T75" fmla="*/ 40 h 43"/>
                <a:gd name="T76" fmla="*/ 32 w 42"/>
                <a:gd name="T77" fmla="*/ 36 h 43"/>
                <a:gd name="T78" fmla="*/ 37 w 42"/>
                <a:gd name="T79" fmla="*/ 36 h 43"/>
                <a:gd name="T80" fmla="*/ 36 w 42"/>
                <a:gd name="T81" fmla="*/ 32 h 43"/>
                <a:gd name="T82" fmla="*/ 40 w 42"/>
                <a:gd name="T83" fmla="*/ 31 h 43"/>
                <a:gd name="T84" fmla="*/ 38 w 42"/>
                <a:gd name="T85" fmla="*/ 27 h 43"/>
                <a:gd name="T86" fmla="*/ 42 w 42"/>
                <a:gd name="T87" fmla="*/ 25 h 43"/>
                <a:gd name="T88" fmla="*/ 39 w 42"/>
                <a:gd name="T89" fmla="*/ 22 h 43"/>
                <a:gd name="T90" fmla="*/ 21 w 42"/>
                <a:gd name="T91" fmla="*/ 38 h 43"/>
                <a:gd name="T92" fmla="*/ 21 w 42"/>
                <a:gd name="T93" fmla="*/ 5 h 43"/>
                <a:gd name="T94" fmla="*/ 21 w 42"/>
                <a:gd name="T95" fmla="*/ 3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2" h="43">
                  <a:moveTo>
                    <a:pt x="42" y="22"/>
                  </a:moveTo>
                  <a:cubicBezTo>
                    <a:pt x="42" y="22"/>
                    <a:pt x="42" y="21"/>
                    <a:pt x="42" y="21"/>
                  </a:cubicBezTo>
                  <a:cubicBezTo>
                    <a:pt x="42" y="20"/>
                    <a:pt x="42" y="19"/>
                    <a:pt x="42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7"/>
                    <a:pt x="38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1" y="14"/>
                    <a:pt x="41" y="13"/>
                    <a:pt x="40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2"/>
                    <a:pt x="37" y="12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8" y="9"/>
                    <a:pt x="38" y="8"/>
                    <a:pt x="37" y="7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4" y="8"/>
                    <a:pt x="33" y="8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4" y="4"/>
                    <a:pt x="33" y="4"/>
                    <a:pt x="33" y="3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5"/>
                    <a:pt x="30" y="5"/>
                    <a:pt x="29" y="5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29" y="1"/>
                    <a:pt x="28" y="1"/>
                    <a:pt x="27" y="1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4" y="3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3" y="0"/>
                    <a:pt x="22" y="0"/>
                    <a:pt x="21" y="0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0" y="3"/>
                    <a:pt x="20" y="3"/>
                    <a:pt x="19" y="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6" y="0"/>
                    <a:pt x="15" y="0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4"/>
                    <a:pt x="15" y="4"/>
                    <a:pt x="14" y="4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1" y="2"/>
                    <a:pt x="10" y="3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7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6"/>
                    <a:pt x="6" y="6"/>
                    <a:pt x="6" y="7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1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0"/>
                    <a:pt x="3" y="11"/>
                    <a:pt x="2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5"/>
                    <a:pt x="5" y="15"/>
                    <a:pt x="4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6"/>
                    <a:pt x="1" y="17"/>
                    <a:pt x="1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3" y="20"/>
                    <a:pt x="3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0" y="23"/>
                    <a:pt x="1" y="24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6"/>
                    <a:pt x="4" y="26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1" y="28"/>
                    <a:pt x="2" y="29"/>
                    <a:pt x="2" y="30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0"/>
                    <a:pt x="6" y="30"/>
                    <a:pt x="6" y="31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4"/>
                    <a:pt x="5" y="35"/>
                    <a:pt x="5" y="36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9" y="35"/>
                    <a:pt x="9" y="35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8" y="38"/>
                    <a:pt x="9" y="39"/>
                    <a:pt x="10" y="40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8"/>
                    <a:pt x="13" y="38"/>
                    <a:pt x="13" y="38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42"/>
                    <a:pt x="14" y="42"/>
                    <a:pt x="15" y="42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40"/>
                    <a:pt x="18" y="40"/>
                    <a:pt x="18" y="40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3"/>
                    <a:pt x="20" y="43"/>
                    <a:pt x="21" y="43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2" y="40"/>
                    <a:pt x="23" y="40"/>
                    <a:pt x="23" y="40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6" y="43"/>
                    <a:pt x="27" y="42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9"/>
                    <a:pt x="28" y="39"/>
                    <a:pt x="28" y="39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40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6" y="37"/>
                    <a:pt x="36" y="37"/>
                    <a:pt x="37" y="36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3"/>
                    <a:pt x="36" y="32"/>
                    <a:pt x="36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2"/>
                    <a:pt x="40" y="32"/>
                    <a:pt x="40" y="31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8"/>
                    <a:pt x="38" y="28"/>
                    <a:pt x="38" y="27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7"/>
                    <a:pt x="42" y="26"/>
                    <a:pt x="42" y="25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3"/>
                    <a:pt x="39" y="23"/>
                    <a:pt x="39" y="22"/>
                  </a:cubicBezTo>
                  <a:lnTo>
                    <a:pt x="42" y="22"/>
                  </a:lnTo>
                  <a:close/>
                  <a:moveTo>
                    <a:pt x="21" y="38"/>
                  </a:moveTo>
                  <a:cubicBezTo>
                    <a:pt x="13" y="38"/>
                    <a:pt x="6" y="30"/>
                    <a:pt x="6" y="21"/>
                  </a:cubicBezTo>
                  <a:cubicBezTo>
                    <a:pt x="6" y="13"/>
                    <a:pt x="13" y="5"/>
                    <a:pt x="21" y="5"/>
                  </a:cubicBezTo>
                  <a:cubicBezTo>
                    <a:pt x="30" y="5"/>
                    <a:pt x="37" y="13"/>
                    <a:pt x="37" y="21"/>
                  </a:cubicBezTo>
                  <a:cubicBezTo>
                    <a:pt x="37" y="30"/>
                    <a:pt x="30" y="38"/>
                    <a:pt x="21" y="38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25"/>
            <p:cNvSpPr>
              <a:spLocks noEditPoints="1"/>
            </p:cNvSpPr>
            <p:nvPr/>
          </p:nvSpPr>
          <p:spPr bwMode="auto">
            <a:xfrm>
              <a:off x="1316038" y="2586038"/>
              <a:ext cx="31750" cy="31750"/>
            </a:xfrm>
            <a:custGeom>
              <a:avLst/>
              <a:gdLst>
                <a:gd name="T0" fmla="*/ 15 w 30"/>
                <a:gd name="T1" fmla="*/ 0 h 31"/>
                <a:gd name="T2" fmla="*/ 0 w 30"/>
                <a:gd name="T3" fmla="*/ 15 h 31"/>
                <a:gd name="T4" fmla="*/ 15 w 30"/>
                <a:gd name="T5" fmla="*/ 31 h 31"/>
                <a:gd name="T6" fmla="*/ 30 w 30"/>
                <a:gd name="T7" fmla="*/ 15 h 31"/>
                <a:gd name="T8" fmla="*/ 15 w 30"/>
                <a:gd name="T9" fmla="*/ 0 h 31"/>
                <a:gd name="T10" fmla="*/ 15 w 30"/>
                <a:gd name="T11" fmla="*/ 29 h 31"/>
                <a:gd name="T12" fmla="*/ 3 w 30"/>
                <a:gd name="T13" fmla="*/ 15 h 31"/>
                <a:gd name="T14" fmla="*/ 15 w 30"/>
                <a:gd name="T15" fmla="*/ 2 h 31"/>
                <a:gd name="T16" fmla="*/ 28 w 30"/>
                <a:gd name="T17" fmla="*/ 15 h 31"/>
                <a:gd name="T18" fmla="*/ 15 w 30"/>
                <a:gd name="T19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31">
                  <a:moveTo>
                    <a:pt x="15" y="0"/>
                  </a:moveTo>
                  <a:cubicBezTo>
                    <a:pt x="7" y="0"/>
                    <a:pt x="0" y="7"/>
                    <a:pt x="0" y="15"/>
                  </a:cubicBezTo>
                  <a:cubicBezTo>
                    <a:pt x="0" y="24"/>
                    <a:pt x="7" y="31"/>
                    <a:pt x="15" y="31"/>
                  </a:cubicBezTo>
                  <a:cubicBezTo>
                    <a:pt x="23" y="31"/>
                    <a:pt x="30" y="24"/>
                    <a:pt x="30" y="15"/>
                  </a:cubicBezTo>
                  <a:cubicBezTo>
                    <a:pt x="30" y="7"/>
                    <a:pt x="23" y="0"/>
                    <a:pt x="15" y="0"/>
                  </a:cubicBezTo>
                  <a:close/>
                  <a:moveTo>
                    <a:pt x="15" y="29"/>
                  </a:moveTo>
                  <a:cubicBezTo>
                    <a:pt x="8" y="29"/>
                    <a:pt x="3" y="23"/>
                    <a:pt x="3" y="15"/>
                  </a:cubicBezTo>
                  <a:cubicBezTo>
                    <a:pt x="3" y="8"/>
                    <a:pt x="8" y="2"/>
                    <a:pt x="15" y="2"/>
                  </a:cubicBezTo>
                  <a:cubicBezTo>
                    <a:pt x="22" y="2"/>
                    <a:pt x="28" y="8"/>
                    <a:pt x="28" y="15"/>
                  </a:cubicBezTo>
                  <a:cubicBezTo>
                    <a:pt x="28" y="23"/>
                    <a:pt x="22" y="29"/>
                    <a:pt x="15" y="29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26"/>
            <p:cNvSpPr>
              <a:spLocks noEditPoints="1"/>
            </p:cNvSpPr>
            <p:nvPr/>
          </p:nvSpPr>
          <p:spPr bwMode="auto">
            <a:xfrm>
              <a:off x="1303338" y="2484438"/>
              <a:ext cx="88900" cy="92075"/>
            </a:xfrm>
            <a:custGeom>
              <a:avLst/>
              <a:gdLst>
                <a:gd name="T0" fmla="*/ 72 w 83"/>
                <a:gd name="T1" fmla="*/ 46 h 87"/>
                <a:gd name="T2" fmla="*/ 72 w 83"/>
                <a:gd name="T3" fmla="*/ 43 h 87"/>
                <a:gd name="T4" fmla="*/ 72 w 83"/>
                <a:gd name="T5" fmla="*/ 39 h 87"/>
                <a:gd name="T6" fmla="*/ 82 w 83"/>
                <a:gd name="T7" fmla="*/ 32 h 87"/>
                <a:gd name="T8" fmla="*/ 77 w 83"/>
                <a:gd name="T9" fmla="*/ 19 h 87"/>
                <a:gd name="T10" fmla="*/ 65 w 83"/>
                <a:gd name="T11" fmla="*/ 23 h 87"/>
                <a:gd name="T12" fmla="*/ 60 w 83"/>
                <a:gd name="T13" fmla="*/ 18 h 87"/>
                <a:gd name="T14" fmla="*/ 63 w 83"/>
                <a:gd name="T15" fmla="*/ 5 h 87"/>
                <a:gd name="T16" fmla="*/ 50 w 83"/>
                <a:gd name="T17" fmla="*/ 0 h 87"/>
                <a:gd name="T18" fmla="*/ 44 w 83"/>
                <a:gd name="T19" fmla="*/ 11 h 87"/>
                <a:gd name="T20" fmla="*/ 41 w 83"/>
                <a:gd name="T21" fmla="*/ 11 h 87"/>
                <a:gd name="T22" fmla="*/ 37 w 83"/>
                <a:gd name="T23" fmla="*/ 12 h 87"/>
                <a:gd name="T24" fmla="*/ 31 w 83"/>
                <a:gd name="T25" fmla="*/ 0 h 87"/>
                <a:gd name="T26" fmla="*/ 18 w 83"/>
                <a:gd name="T27" fmla="*/ 6 h 87"/>
                <a:gd name="T28" fmla="*/ 22 w 83"/>
                <a:gd name="T29" fmla="*/ 19 h 87"/>
                <a:gd name="T30" fmla="*/ 17 w 83"/>
                <a:gd name="T31" fmla="*/ 24 h 87"/>
                <a:gd name="T32" fmla="*/ 5 w 83"/>
                <a:gd name="T33" fmla="*/ 21 h 87"/>
                <a:gd name="T34" fmla="*/ 0 w 83"/>
                <a:gd name="T35" fmla="*/ 34 h 87"/>
                <a:gd name="T36" fmla="*/ 11 w 83"/>
                <a:gd name="T37" fmla="*/ 40 h 87"/>
                <a:gd name="T38" fmla="*/ 11 w 83"/>
                <a:gd name="T39" fmla="*/ 43 h 87"/>
                <a:gd name="T40" fmla="*/ 11 w 83"/>
                <a:gd name="T41" fmla="*/ 47 h 87"/>
                <a:gd name="T42" fmla="*/ 0 w 83"/>
                <a:gd name="T43" fmla="*/ 54 h 87"/>
                <a:gd name="T44" fmla="*/ 6 w 83"/>
                <a:gd name="T45" fmla="*/ 67 h 87"/>
                <a:gd name="T46" fmla="*/ 18 w 83"/>
                <a:gd name="T47" fmla="*/ 64 h 87"/>
                <a:gd name="T48" fmla="*/ 23 w 83"/>
                <a:gd name="T49" fmla="*/ 69 h 87"/>
                <a:gd name="T50" fmla="*/ 20 w 83"/>
                <a:gd name="T51" fmla="*/ 81 h 87"/>
                <a:gd name="T52" fmla="*/ 33 w 83"/>
                <a:gd name="T53" fmla="*/ 87 h 87"/>
                <a:gd name="T54" fmla="*/ 39 w 83"/>
                <a:gd name="T55" fmla="*/ 75 h 87"/>
                <a:gd name="T56" fmla="*/ 41 w 83"/>
                <a:gd name="T57" fmla="*/ 75 h 87"/>
                <a:gd name="T58" fmla="*/ 45 w 83"/>
                <a:gd name="T59" fmla="*/ 75 h 87"/>
                <a:gd name="T60" fmla="*/ 52 w 83"/>
                <a:gd name="T61" fmla="*/ 86 h 87"/>
                <a:gd name="T62" fmla="*/ 64 w 83"/>
                <a:gd name="T63" fmla="*/ 80 h 87"/>
                <a:gd name="T64" fmla="*/ 61 w 83"/>
                <a:gd name="T65" fmla="*/ 68 h 87"/>
                <a:gd name="T66" fmla="*/ 66 w 83"/>
                <a:gd name="T67" fmla="*/ 62 h 87"/>
                <a:gd name="T68" fmla="*/ 78 w 83"/>
                <a:gd name="T69" fmla="*/ 66 h 87"/>
                <a:gd name="T70" fmla="*/ 83 w 83"/>
                <a:gd name="T71" fmla="*/ 52 h 87"/>
                <a:gd name="T72" fmla="*/ 72 w 83"/>
                <a:gd name="T73" fmla="*/ 46 h 87"/>
                <a:gd name="T74" fmla="*/ 41 w 83"/>
                <a:gd name="T75" fmla="*/ 58 h 87"/>
                <a:gd name="T76" fmla="*/ 27 w 83"/>
                <a:gd name="T77" fmla="*/ 43 h 87"/>
                <a:gd name="T78" fmla="*/ 41 w 83"/>
                <a:gd name="T79" fmla="*/ 28 h 87"/>
                <a:gd name="T80" fmla="*/ 55 w 83"/>
                <a:gd name="T81" fmla="*/ 43 h 87"/>
                <a:gd name="T82" fmla="*/ 41 w 83"/>
                <a:gd name="T83" fmla="*/ 5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3" h="87">
                  <a:moveTo>
                    <a:pt x="72" y="46"/>
                  </a:moveTo>
                  <a:cubicBezTo>
                    <a:pt x="72" y="45"/>
                    <a:pt x="72" y="44"/>
                    <a:pt x="72" y="43"/>
                  </a:cubicBezTo>
                  <a:cubicBezTo>
                    <a:pt x="72" y="42"/>
                    <a:pt x="72" y="40"/>
                    <a:pt x="72" y="3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1" y="27"/>
                    <a:pt x="79" y="23"/>
                    <a:pt x="77" y="19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3" y="21"/>
                    <a:pt x="62" y="19"/>
                    <a:pt x="60" y="18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59" y="3"/>
                    <a:pt x="55" y="1"/>
                    <a:pt x="50" y="0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3" y="11"/>
                    <a:pt x="42" y="11"/>
                    <a:pt x="41" y="11"/>
                  </a:cubicBezTo>
                  <a:cubicBezTo>
                    <a:pt x="40" y="11"/>
                    <a:pt x="39" y="11"/>
                    <a:pt x="37" y="12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1"/>
                    <a:pt x="22" y="3"/>
                    <a:pt x="18" y="6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0" y="20"/>
                    <a:pt x="18" y="22"/>
                    <a:pt x="17" y="24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3" y="25"/>
                    <a:pt x="1" y="29"/>
                    <a:pt x="0" y="34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1"/>
                    <a:pt x="11" y="42"/>
                    <a:pt x="11" y="43"/>
                  </a:cubicBezTo>
                  <a:cubicBezTo>
                    <a:pt x="11" y="45"/>
                    <a:pt x="11" y="46"/>
                    <a:pt x="11" y="47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2" y="59"/>
                    <a:pt x="3" y="63"/>
                    <a:pt x="6" y="67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9" y="65"/>
                    <a:pt x="21" y="67"/>
                    <a:pt x="23" y="69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4" y="84"/>
                    <a:pt x="28" y="86"/>
                    <a:pt x="33" y="87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40" y="75"/>
                    <a:pt x="40" y="75"/>
                    <a:pt x="41" y="75"/>
                  </a:cubicBezTo>
                  <a:cubicBezTo>
                    <a:pt x="43" y="75"/>
                    <a:pt x="44" y="75"/>
                    <a:pt x="45" y="75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57" y="85"/>
                    <a:pt x="61" y="83"/>
                    <a:pt x="64" y="80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63" y="66"/>
                    <a:pt x="64" y="64"/>
                    <a:pt x="66" y="62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80" y="62"/>
                    <a:pt x="82" y="57"/>
                    <a:pt x="83" y="52"/>
                  </a:cubicBezTo>
                  <a:lnTo>
                    <a:pt x="72" y="46"/>
                  </a:lnTo>
                  <a:close/>
                  <a:moveTo>
                    <a:pt x="41" y="58"/>
                  </a:moveTo>
                  <a:cubicBezTo>
                    <a:pt x="34" y="58"/>
                    <a:pt x="27" y="51"/>
                    <a:pt x="27" y="43"/>
                  </a:cubicBezTo>
                  <a:cubicBezTo>
                    <a:pt x="27" y="35"/>
                    <a:pt x="34" y="28"/>
                    <a:pt x="41" y="28"/>
                  </a:cubicBezTo>
                  <a:cubicBezTo>
                    <a:pt x="49" y="28"/>
                    <a:pt x="55" y="35"/>
                    <a:pt x="55" y="43"/>
                  </a:cubicBezTo>
                  <a:cubicBezTo>
                    <a:pt x="55" y="51"/>
                    <a:pt x="49" y="58"/>
                    <a:pt x="41" y="58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27"/>
            <p:cNvSpPr>
              <a:spLocks noEditPoints="1"/>
            </p:cNvSpPr>
            <p:nvPr/>
          </p:nvSpPr>
          <p:spPr bwMode="auto">
            <a:xfrm>
              <a:off x="1184275" y="2290763"/>
              <a:ext cx="41275" cy="42863"/>
            </a:xfrm>
            <a:custGeom>
              <a:avLst/>
              <a:gdLst>
                <a:gd name="T0" fmla="*/ 31 w 38"/>
                <a:gd name="T1" fmla="*/ 26 h 40"/>
                <a:gd name="T2" fmla="*/ 32 w 38"/>
                <a:gd name="T3" fmla="*/ 25 h 40"/>
                <a:gd name="T4" fmla="*/ 32 w 38"/>
                <a:gd name="T5" fmla="*/ 23 h 40"/>
                <a:gd name="T6" fmla="*/ 38 w 38"/>
                <a:gd name="T7" fmla="*/ 22 h 40"/>
                <a:gd name="T8" fmla="*/ 37 w 38"/>
                <a:gd name="T9" fmla="*/ 16 h 40"/>
                <a:gd name="T10" fmla="*/ 32 w 38"/>
                <a:gd name="T11" fmla="*/ 15 h 40"/>
                <a:gd name="T12" fmla="*/ 31 w 38"/>
                <a:gd name="T13" fmla="*/ 12 h 40"/>
                <a:gd name="T14" fmla="*/ 34 w 38"/>
                <a:gd name="T15" fmla="*/ 8 h 40"/>
                <a:gd name="T16" fmla="*/ 29 w 38"/>
                <a:gd name="T17" fmla="*/ 3 h 40"/>
                <a:gd name="T18" fmla="*/ 25 w 38"/>
                <a:gd name="T19" fmla="*/ 7 h 40"/>
                <a:gd name="T20" fmla="*/ 24 w 38"/>
                <a:gd name="T21" fmla="*/ 6 h 40"/>
                <a:gd name="T22" fmla="*/ 22 w 38"/>
                <a:gd name="T23" fmla="*/ 6 h 40"/>
                <a:gd name="T24" fmla="*/ 21 w 38"/>
                <a:gd name="T25" fmla="*/ 0 h 40"/>
                <a:gd name="T26" fmla="*/ 15 w 38"/>
                <a:gd name="T27" fmla="*/ 0 h 40"/>
                <a:gd name="T28" fmla="*/ 15 w 38"/>
                <a:gd name="T29" fmla="*/ 6 h 40"/>
                <a:gd name="T30" fmla="*/ 12 w 38"/>
                <a:gd name="T31" fmla="*/ 7 h 40"/>
                <a:gd name="T32" fmla="*/ 7 w 38"/>
                <a:gd name="T33" fmla="*/ 4 h 40"/>
                <a:gd name="T34" fmla="*/ 3 w 38"/>
                <a:gd name="T35" fmla="*/ 9 h 40"/>
                <a:gd name="T36" fmla="*/ 7 w 38"/>
                <a:gd name="T37" fmla="*/ 13 h 40"/>
                <a:gd name="T38" fmla="*/ 6 w 38"/>
                <a:gd name="T39" fmla="*/ 14 h 40"/>
                <a:gd name="T40" fmla="*/ 6 w 38"/>
                <a:gd name="T41" fmla="*/ 16 h 40"/>
                <a:gd name="T42" fmla="*/ 0 w 38"/>
                <a:gd name="T43" fmla="*/ 17 h 40"/>
                <a:gd name="T44" fmla="*/ 0 w 38"/>
                <a:gd name="T45" fmla="*/ 23 h 40"/>
                <a:gd name="T46" fmla="*/ 6 w 38"/>
                <a:gd name="T47" fmla="*/ 24 h 40"/>
                <a:gd name="T48" fmla="*/ 7 w 38"/>
                <a:gd name="T49" fmla="*/ 27 h 40"/>
                <a:gd name="T50" fmla="*/ 4 w 38"/>
                <a:gd name="T51" fmla="*/ 32 h 40"/>
                <a:gd name="T52" fmla="*/ 8 w 38"/>
                <a:gd name="T53" fmla="*/ 36 h 40"/>
                <a:gd name="T54" fmla="*/ 13 w 38"/>
                <a:gd name="T55" fmla="*/ 32 h 40"/>
                <a:gd name="T56" fmla="*/ 14 w 38"/>
                <a:gd name="T57" fmla="*/ 33 h 40"/>
                <a:gd name="T58" fmla="*/ 16 w 38"/>
                <a:gd name="T59" fmla="*/ 33 h 40"/>
                <a:gd name="T60" fmla="*/ 17 w 38"/>
                <a:gd name="T61" fmla="*/ 39 h 40"/>
                <a:gd name="T62" fmla="*/ 23 w 38"/>
                <a:gd name="T63" fmla="*/ 39 h 40"/>
                <a:gd name="T64" fmla="*/ 23 w 38"/>
                <a:gd name="T65" fmla="*/ 33 h 40"/>
                <a:gd name="T66" fmla="*/ 26 w 38"/>
                <a:gd name="T67" fmla="*/ 32 h 40"/>
                <a:gd name="T68" fmla="*/ 30 w 38"/>
                <a:gd name="T69" fmla="*/ 35 h 40"/>
                <a:gd name="T70" fmla="*/ 35 w 38"/>
                <a:gd name="T71" fmla="*/ 31 h 40"/>
                <a:gd name="T72" fmla="*/ 31 w 38"/>
                <a:gd name="T73" fmla="*/ 26 h 40"/>
                <a:gd name="T74" fmla="*/ 17 w 38"/>
                <a:gd name="T75" fmla="*/ 26 h 40"/>
                <a:gd name="T76" fmla="*/ 13 w 38"/>
                <a:gd name="T77" fmla="*/ 17 h 40"/>
                <a:gd name="T78" fmla="*/ 21 w 38"/>
                <a:gd name="T79" fmla="*/ 14 h 40"/>
                <a:gd name="T80" fmla="*/ 25 w 38"/>
                <a:gd name="T81" fmla="*/ 22 h 40"/>
                <a:gd name="T82" fmla="*/ 17 w 38"/>
                <a:gd name="T83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" h="40">
                  <a:moveTo>
                    <a:pt x="31" y="26"/>
                  </a:moveTo>
                  <a:cubicBezTo>
                    <a:pt x="31" y="26"/>
                    <a:pt x="31" y="25"/>
                    <a:pt x="32" y="25"/>
                  </a:cubicBezTo>
                  <a:cubicBezTo>
                    <a:pt x="32" y="24"/>
                    <a:pt x="32" y="24"/>
                    <a:pt x="32" y="23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8" y="20"/>
                    <a:pt x="38" y="18"/>
                    <a:pt x="37" y="16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4"/>
                    <a:pt x="31" y="13"/>
                    <a:pt x="31" y="12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3" y="6"/>
                    <a:pt x="31" y="4"/>
                    <a:pt x="29" y="3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4" y="7"/>
                    <a:pt x="24" y="6"/>
                  </a:cubicBezTo>
                  <a:cubicBezTo>
                    <a:pt x="23" y="6"/>
                    <a:pt x="23" y="6"/>
                    <a:pt x="22" y="6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7" y="0"/>
                    <a:pt x="15" y="0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4" y="6"/>
                    <a:pt x="13" y="7"/>
                    <a:pt x="12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4" y="7"/>
                    <a:pt x="3" y="9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5"/>
                    <a:pt x="6" y="16"/>
                    <a:pt x="6" y="1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0" y="21"/>
                    <a:pt x="0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7" y="26"/>
                    <a:pt x="7" y="27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5" y="33"/>
                    <a:pt x="7" y="35"/>
                    <a:pt x="8" y="36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3" y="33"/>
                    <a:pt x="14" y="33"/>
                  </a:cubicBezTo>
                  <a:cubicBezTo>
                    <a:pt x="14" y="33"/>
                    <a:pt x="15" y="33"/>
                    <a:pt x="16" y="33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9" y="40"/>
                    <a:pt x="21" y="39"/>
                    <a:pt x="23" y="39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5" y="32"/>
                    <a:pt x="26" y="32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2" y="34"/>
                    <a:pt x="33" y="32"/>
                    <a:pt x="35" y="31"/>
                  </a:cubicBezTo>
                  <a:lnTo>
                    <a:pt x="31" y="26"/>
                  </a:lnTo>
                  <a:close/>
                  <a:moveTo>
                    <a:pt x="17" y="26"/>
                  </a:moveTo>
                  <a:cubicBezTo>
                    <a:pt x="13" y="24"/>
                    <a:pt x="12" y="21"/>
                    <a:pt x="13" y="17"/>
                  </a:cubicBezTo>
                  <a:cubicBezTo>
                    <a:pt x="14" y="14"/>
                    <a:pt x="18" y="12"/>
                    <a:pt x="21" y="14"/>
                  </a:cubicBezTo>
                  <a:cubicBezTo>
                    <a:pt x="24" y="15"/>
                    <a:pt x="26" y="19"/>
                    <a:pt x="25" y="22"/>
                  </a:cubicBezTo>
                  <a:cubicBezTo>
                    <a:pt x="23" y="25"/>
                    <a:pt x="20" y="27"/>
                    <a:pt x="17" y="2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28"/>
            <p:cNvSpPr>
              <a:spLocks noEditPoints="1"/>
            </p:cNvSpPr>
            <p:nvPr/>
          </p:nvSpPr>
          <p:spPr bwMode="auto">
            <a:xfrm>
              <a:off x="1265238" y="2665413"/>
              <a:ext cx="36513" cy="38100"/>
            </a:xfrm>
            <a:custGeom>
              <a:avLst/>
              <a:gdLst>
                <a:gd name="T0" fmla="*/ 29 w 35"/>
                <a:gd name="T1" fmla="*/ 23 h 36"/>
                <a:gd name="T2" fmla="*/ 29 w 35"/>
                <a:gd name="T3" fmla="*/ 22 h 36"/>
                <a:gd name="T4" fmla="*/ 30 w 35"/>
                <a:gd name="T5" fmla="*/ 20 h 36"/>
                <a:gd name="T6" fmla="*/ 34 w 35"/>
                <a:gd name="T7" fmla="*/ 18 h 36"/>
                <a:gd name="T8" fmla="*/ 34 w 35"/>
                <a:gd name="T9" fmla="*/ 13 h 36"/>
                <a:gd name="T10" fmla="*/ 29 w 35"/>
                <a:gd name="T11" fmla="*/ 13 h 36"/>
                <a:gd name="T12" fmla="*/ 27 w 35"/>
                <a:gd name="T13" fmla="*/ 10 h 36"/>
                <a:gd name="T14" fmla="*/ 30 w 35"/>
                <a:gd name="T15" fmla="*/ 6 h 36"/>
                <a:gd name="T16" fmla="*/ 26 w 35"/>
                <a:gd name="T17" fmla="*/ 2 h 36"/>
                <a:gd name="T18" fmla="*/ 22 w 35"/>
                <a:gd name="T19" fmla="*/ 6 h 36"/>
                <a:gd name="T20" fmla="*/ 21 w 35"/>
                <a:gd name="T21" fmla="*/ 5 h 36"/>
                <a:gd name="T22" fmla="*/ 19 w 35"/>
                <a:gd name="T23" fmla="*/ 5 h 36"/>
                <a:gd name="T24" fmla="*/ 18 w 35"/>
                <a:gd name="T25" fmla="*/ 0 h 36"/>
                <a:gd name="T26" fmla="*/ 13 w 35"/>
                <a:gd name="T27" fmla="*/ 1 h 36"/>
                <a:gd name="T28" fmla="*/ 13 w 35"/>
                <a:gd name="T29" fmla="*/ 6 h 36"/>
                <a:gd name="T30" fmla="*/ 10 w 35"/>
                <a:gd name="T31" fmla="*/ 7 h 36"/>
                <a:gd name="T32" fmla="*/ 6 w 35"/>
                <a:gd name="T33" fmla="*/ 5 h 36"/>
                <a:gd name="T34" fmla="*/ 2 w 35"/>
                <a:gd name="T35" fmla="*/ 9 h 36"/>
                <a:gd name="T36" fmla="*/ 6 w 35"/>
                <a:gd name="T37" fmla="*/ 13 h 36"/>
                <a:gd name="T38" fmla="*/ 6 w 35"/>
                <a:gd name="T39" fmla="*/ 14 h 36"/>
                <a:gd name="T40" fmla="*/ 5 w 35"/>
                <a:gd name="T41" fmla="*/ 16 h 36"/>
                <a:gd name="T42" fmla="*/ 0 w 35"/>
                <a:gd name="T43" fmla="*/ 17 h 36"/>
                <a:gd name="T44" fmla="*/ 1 w 35"/>
                <a:gd name="T45" fmla="*/ 23 h 36"/>
                <a:gd name="T46" fmla="*/ 6 w 35"/>
                <a:gd name="T47" fmla="*/ 23 h 36"/>
                <a:gd name="T48" fmla="*/ 7 w 35"/>
                <a:gd name="T49" fmla="*/ 25 h 36"/>
                <a:gd name="T50" fmla="*/ 5 w 35"/>
                <a:gd name="T51" fmla="*/ 30 h 36"/>
                <a:gd name="T52" fmla="*/ 9 w 35"/>
                <a:gd name="T53" fmla="*/ 33 h 36"/>
                <a:gd name="T54" fmla="*/ 13 w 35"/>
                <a:gd name="T55" fmla="*/ 30 h 36"/>
                <a:gd name="T56" fmla="*/ 14 w 35"/>
                <a:gd name="T57" fmla="*/ 30 h 36"/>
                <a:gd name="T58" fmla="*/ 15 w 35"/>
                <a:gd name="T59" fmla="*/ 30 h 36"/>
                <a:gd name="T60" fmla="*/ 17 w 35"/>
                <a:gd name="T61" fmla="*/ 36 h 36"/>
                <a:gd name="T62" fmla="*/ 22 w 35"/>
                <a:gd name="T63" fmla="*/ 35 h 36"/>
                <a:gd name="T64" fmla="*/ 22 w 35"/>
                <a:gd name="T65" fmla="*/ 30 h 36"/>
                <a:gd name="T66" fmla="*/ 25 w 35"/>
                <a:gd name="T67" fmla="*/ 28 h 36"/>
                <a:gd name="T68" fmla="*/ 29 w 35"/>
                <a:gd name="T69" fmla="*/ 31 h 36"/>
                <a:gd name="T70" fmla="*/ 32 w 35"/>
                <a:gd name="T71" fmla="*/ 26 h 36"/>
                <a:gd name="T72" fmla="*/ 29 w 35"/>
                <a:gd name="T73" fmla="*/ 23 h 36"/>
                <a:gd name="T74" fmla="*/ 16 w 35"/>
                <a:gd name="T75" fmla="*/ 23 h 36"/>
                <a:gd name="T76" fmla="*/ 12 w 35"/>
                <a:gd name="T77" fmla="*/ 16 h 36"/>
                <a:gd name="T78" fmla="*/ 19 w 35"/>
                <a:gd name="T79" fmla="*/ 12 h 36"/>
                <a:gd name="T80" fmla="*/ 23 w 35"/>
                <a:gd name="T81" fmla="*/ 19 h 36"/>
                <a:gd name="T82" fmla="*/ 16 w 35"/>
                <a:gd name="T83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" h="36">
                  <a:moveTo>
                    <a:pt x="29" y="23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1"/>
                    <a:pt x="29" y="20"/>
                    <a:pt x="30" y="20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5" y="17"/>
                    <a:pt x="34" y="15"/>
                    <a:pt x="34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2"/>
                    <a:pt x="28" y="11"/>
                    <a:pt x="27" y="10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29" y="4"/>
                    <a:pt x="27" y="3"/>
                    <a:pt x="26" y="2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1" y="6"/>
                    <a:pt x="21" y="5"/>
                  </a:cubicBezTo>
                  <a:cubicBezTo>
                    <a:pt x="20" y="5"/>
                    <a:pt x="20" y="5"/>
                    <a:pt x="19" y="5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4" y="0"/>
                    <a:pt x="13" y="1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2" y="6"/>
                    <a:pt x="11" y="7"/>
                    <a:pt x="10" y="7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4" y="6"/>
                    <a:pt x="3" y="7"/>
                    <a:pt x="2" y="9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4"/>
                    <a:pt x="6" y="14"/>
                  </a:cubicBezTo>
                  <a:cubicBezTo>
                    <a:pt x="5" y="14"/>
                    <a:pt x="5" y="15"/>
                    <a:pt x="5" y="1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9"/>
                    <a:pt x="0" y="21"/>
                    <a:pt x="1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7" y="24"/>
                    <a:pt x="7" y="25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1"/>
                    <a:pt x="7" y="32"/>
                    <a:pt x="9" y="33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0"/>
                    <a:pt x="13" y="30"/>
                    <a:pt x="14" y="30"/>
                  </a:cubicBezTo>
                  <a:cubicBezTo>
                    <a:pt x="14" y="30"/>
                    <a:pt x="15" y="30"/>
                    <a:pt x="15" y="30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8" y="36"/>
                    <a:pt x="20" y="35"/>
                    <a:pt x="22" y="35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29"/>
                    <a:pt x="24" y="29"/>
                    <a:pt x="25" y="28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30"/>
                    <a:pt x="31" y="28"/>
                    <a:pt x="32" y="26"/>
                  </a:cubicBezTo>
                  <a:lnTo>
                    <a:pt x="29" y="23"/>
                  </a:lnTo>
                  <a:close/>
                  <a:moveTo>
                    <a:pt x="16" y="23"/>
                  </a:moveTo>
                  <a:cubicBezTo>
                    <a:pt x="13" y="22"/>
                    <a:pt x="11" y="19"/>
                    <a:pt x="12" y="16"/>
                  </a:cubicBezTo>
                  <a:cubicBezTo>
                    <a:pt x="13" y="13"/>
                    <a:pt x="16" y="11"/>
                    <a:pt x="19" y="12"/>
                  </a:cubicBezTo>
                  <a:cubicBezTo>
                    <a:pt x="22" y="13"/>
                    <a:pt x="24" y="16"/>
                    <a:pt x="23" y="19"/>
                  </a:cubicBezTo>
                  <a:cubicBezTo>
                    <a:pt x="22" y="23"/>
                    <a:pt x="19" y="24"/>
                    <a:pt x="16" y="23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29"/>
            <p:cNvSpPr/>
            <p:nvPr/>
          </p:nvSpPr>
          <p:spPr bwMode="auto">
            <a:xfrm>
              <a:off x="1076325" y="2314576"/>
              <a:ext cx="141288" cy="146050"/>
            </a:xfrm>
            <a:custGeom>
              <a:avLst/>
              <a:gdLst>
                <a:gd name="T0" fmla="*/ 133 w 133"/>
                <a:gd name="T1" fmla="*/ 64 h 139"/>
                <a:gd name="T2" fmla="*/ 132 w 133"/>
                <a:gd name="T3" fmla="*/ 57 h 139"/>
                <a:gd name="T4" fmla="*/ 122 w 133"/>
                <a:gd name="T5" fmla="*/ 49 h 139"/>
                <a:gd name="T6" fmla="*/ 119 w 133"/>
                <a:gd name="T7" fmla="*/ 43 h 139"/>
                <a:gd name="T8" fmla="*/ 121 w 133"/>
                <a:gd name="T9" fmla="*/ 29 h 139"/>
                <a:gd name="T10" fmla="*/ 117 w 133"/>
                <a:gd name="T11" fmla="*/ 24 h 139"/>
                <a:gd name="T12" fmla="*/ 104 w 133"/>
                <a:gd name="T13" fmla="*/ 23 h 139"/>
                <a:gd name="T14" fmla="*/ 98 w 133"/>
                <a:gd name="T15" fmla="*/ 19 h 139"/>
                <a:gd name="T16" fmla="*/ 94 w 133"/>
                <a:gd name="T17" fmla="*/ 6 h 139"/>
                <a:gd name="T18" fmla="*/ 87 w 133"/>
                <a:gd name="T19" fmla="*/ 3 h 139"/>
                <a:gd name="T20" fmla="*/ 76 w 133"/>
                <a:gd name="T21" fmla="*/ 9 h 139"/>
                <a:gd name="T22" fmla="*/ 69 w 133"/>
                <a:gd name="T23" fmla="*/ 9 h 139"/>
                <a:gd name="T24" fmla="*/ 64 w 133"/>
                <a:gd name="T25" fmla="*/ 0 h 139"/>
                <a:gd name="T26" fmla="*/ 55 w 133"/>
                <a:gd name="T27" fmla="*/ 10 h 139"/>
                <a:gd name="T28" fmla="*/ 48 w 133"/>
                <a:gd name="T29" fmla="*/ 12 h 139"/>
                <a:gd name="T30" fmla="*/ 36 w 133"/>
                <a:gd name="T31" fmla="*/ 8 h 139"/>
                <a:gd name="T32" fmla="*/ 30 w 133"/>
                <a:gd name="T33" fmla="*/ 11 h 139"/>
                <a:gd name="T34" fmla="*/ 27 w 133"/>
                <a:gd name="T35" fmla="*/ 25 h 139"/>
                <a:gd name="T36" fmla="*/ 23 w 133"/>
                <a:gd name="T37" fmla="*/ 30 h 139"/>
                <a:gd name="T38" fmla="*/ 10 w 133"/>
                <a:gd name="T39" fmla="*/ 33 h 139"/>
                <a:gd name="T40" fmla="*/ 7 w 133"/>
                <a:gd name="T41" fmla="*/ 39 h 139"/>
                <a:gd name="T42" fmla="*/ 11 w 133"/>
                <a:gd name="T43" fmla="*/ 52 h 139"/>
                <a:gd name="T44" fmla="*/ 9 w 133"/>
                <a:gd name="T45" fmla="*/ 59 h 139"/>
                <a:gd name="T46" fmla="*/ 0 w 133"/>
                <a:gd name="T47" fmla="*/ 69 h 139"/>
                <a:gd name="T48" fmla="*/ 0 w 133"/>
                <a:gd name="T49" fmla="*/ 76 h 139"/>
                <a:gd name="T50" fmla="*/ 10 w 133"/>
                <a:gd name="T51" fmla="*/ 85 h 139"/>
                <a:gd name="T52" fmla="*/ 12 w 133"/>
                <a:gd name="T53" fmla="*/ 91 h 139"/>
                <a:gd name="T54" fmla="*/ 9 w 133"/>
                <a:gd name="T55" fmla="*/ 104 h 139"/>
                <a:gd name="T56" fmla="*/ 13 w 133"/>
                <a:gd name="T57" fmla="*/ 110 h 139"/>
                <a:gd name="T58" fmla="*/ 25 w 133"/>
                <a:gd name="T59" fmla="*/ 113 h 139"/>
                <a:gd name="T60" fmla="*/ 30 w 133"/>
                <a:gd name="T61" fmla="*/ 118 h 139"/>
                <a:gd name="T62" fmla="*/ 34 w 133"/>
                <a:gd name="T63" fmla="*/ 130 h 139"/>
                <a:gd name="T64" fmla="*/ 40 w 133"/>
                <a:gd name="T65" fmla="*/ 134 h 139"/>
                <a:gd name="T66" fmla="*/ 52 w 133"/>
                <a:gd name="T67" fmla="*/ 129 h 139"/>
                <a:gd name="T68" fmla="*/ 59 w 133"/>
                <a:gd name="T69" fmla="*/ 130 h 139"/>
                <a:gd name="T70" fmla="*/ 67 w 133"/>
                <a:gd name="T71" fmla="*/ 139 h 139"/>
                <a:gd name="T72" fmla="*/ 73 w 133"/>
                <a:gd name="T73" fmla="*/ 130 h 139"/>
                <a:gd name="T74" fmla="*/ 80 w 133"/>
                <a:gd name="T75" fmla="*/ 129 h 139"/>
                <a:gd name="T76" fmla="*/ 92 w 133"/>
                <a:gd name="T77" fmla="*/ 134 h 139"/>
                <a:gd name="T78" fmla="*/ 98 w 133"/>
                <a:gd name="T79" fmla="*/ 131 h 139"/>
                <a:gd name="T80" fmla="*/ 102 w 133"/>
                <a:gd name="T81" fmla="*/ 118 h 139"/>
                <a:gd name="T82" fmla="*/ 107 w 133"/>
                <a:gd name="T83" fmla="*/ 114 h 139"/>
                <a:gd name="T84" fmla="*/ 120 w 133"/>
                <a:gd name="T85" fmla="*/ 111 h 139"/>
                <a:gd name="T86" fmla="*/ 124 w 133"/>
                <a:gd name="T87" fmla="*/ 105 h 139"/>
                <a:gd name="T88" fmla="*/ 121 w 133"/>
                <a:gd name="T89" fmla="*/ 92 h 139"/>
                <a:gd name="T90" fmla="*/ 123 w 133"/>
                <a:gd name="T91" fmla="*/ 86 h 139"/>
                <a:gd name="T92" fmla="*/ 133 w 133"/>
                <a:gd name="T93" fmla="*/ 77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3" h="139">
                  <a:moveTo>
                    <a:pt x="125" y="71"/>
                  </a:moveTo>
                  <a:cubicBezTo>
                    <a:pt x="133" y="70"/>
                    <a:pt x="133" y="70"/>
                    <a:pt x="133" y="70"/>
                  </a:cubicBezTo>
                  <a:cubicBezTo>
                    <a:pt x="133" y="68"/>
                    <a:pt x="133" y="66"/>
                    <a:pt x="133" y="64"/>
                  </a:cubicBezTo>
                  <a:cubicBezTo>
                    <a:pt x="125" y="64"/>
                    <a:pt x="125" y="64"/>
                    <a:pt x="125" y="64"/>
                  </a:cubicBezTo>
                  <a:cubicBezTo>
                    <a:pt x="125" y="62"/>
                    <a:pt x="124" y="61"/>
                    <a:pt x="124" y="60"/>
                  </a:cubicBezTo>
                  <a:cubicBezTo>
                    <a:pt x="132" y="57"/>
                    <a:pt x="132" y="57"/>
                    <a:pt x="132" y="57"/>
                  </a:cubicBezTo>
                  <a:cubicBezTo>
                    <a:pt x="132" y="55"/>
                    <a:pt x="131" y="54"/>
                    <a:pt x="131" y="52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2" y="52"/>
                    <a:pt x="122" y="50"/>
                    <a:pt x="122" y="49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28" y="43"/>
                    <a:pt x="128" y="42"/>
                    <a:pt x="127" y="40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8" y="40"/>
                    <a:pt x="117" y="39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2"/>
                    <a:pt x="122" y="31"/>
                    <a:pt x="121" y="29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3" y="32"/>
                    <a:pt x="112" y="31"/>
                    <a:pt x="111" y="30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6" y="23"/>
                    <a:pt x="114" y="21"/>
                    <a:pt x="113" y="20"/>
                  </a:cubicBezTo>
                  <a:cubicBezTo>
                    <a:pt x="107" y="25"/>
                    <a:pt x="107" y="25"/>
                    <a:pt x="107" y="25"/>
                  </a:cubicBezTo>
                  <a:cubicBezTo>
                    <a:pt x="106" y="24"/>
                    <a:pt x="105" y="23"/>
                    <a:pt x="104" y="23"/>
                  </a:cubicBezTo>
                  <a:cubicBezTo>
                    <a:pt x="108" y="15"/>
                    <a:pt x="108" y="15"/>
                    <a:pt x="108" y="15"/>
                  </a:cubicBezTo>
                  <a:cubicBezTo>
                    <a:pt x="107" y="14"/>
                    <a:pt x="105" y="13"/>
                    <a:pt x="104" y="12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8"/>
                    <a:pt x="96" y="17"/>
                    <a:pt x="95" y="16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7" y="8"/>
                    <a:pt x="95" y="7"/>
                    <a:pt x="94" y="6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8" y="13"/>
                    <a:pt x="87" y="12"/>
                    <a:pt x="86" y="1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6" y="3"/>
                    <a:pt x="84" y="2"/>
                    <a:pt x="82" y="2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78" y="10"/>
                    <a:pt x="77" y="10"/>
                    <a:pt x="76" y="9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4" y="0"/>
                    <a:pt x="72" y="0"/>
                    <a:pt x="70" y="0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9"/>
                    <a:pt x="67" y="9"/>
                    <a:pt x="67" y="9"/>
                  </a:cubicBezTo>
                  <a:cubicBezTo>
                    <a:pt x="66" y="9"/>
                    <a:pt x="66" y="9"/>
                    <a:pt x="65" y="9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2" y="0"/>
                    <a:pt x="60" y="0"/>
                    <a:pt x="59" y="1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6" y="10"/>
                    <a:pt x="55" y="10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0" y="2"/>
                    <a:pt x="49" y="3"/>
                    <a:pt x="47" y="3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7" y="12"/>
                    <a:pt x="46" y="13"/>
                    <a:pt x="45" y="13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39" y="6"/>
                    <a:pt x="37" y="7"/>
                    <a:pt x="36" y="8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8" y="17"/>
                    <a:pt x="37" y="17"/>
                    <a:pt x="35" y="18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29" y="12"/>
                    <a:pt x="27" y="14"/>
                    <a:pt x="26" y="15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9" y="23"/>
                    <a:pt x="28" y="24"/>
                    <a:pt x="27" y="25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0" y="20"/>
                    <a:pt x="18" y="22"/>
                    <a:pt x="17" y="23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2" y="31"/>
                    <a:pt x="21" y="32"/>
                    <a:pt x="20" y="33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30"/>
                    <a:pt x="11" y="32"/>
                    <a:pt x="10" y="33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40"/>
                    <a:pt x="15" y="41"/>
                    <a:pt x="15" y="42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41"/>
                    <a:pt x="5" y="43"/>
                    <a:pt x="5" y="44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1" y="50"/>
                    <a:pt x="11" y="51"/>
                    <a:pt x="11" y="52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3"/>
                    <a:pt x="2" y="54"/>
                    <a:pt x="1" y="56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60"/>
                    <a:pt x="9" y="62"/>
                    <a:pt x="9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5"/>
                    <a:pt x="0" y="67"/>
                    <a:pt x="0" y="69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8" y="71"/>
                    <a:pt x="8" y="72"/>
                    <a:pt x="8" y="74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7"/>
                    <a:pt x="1" y="79"/>
                    <a:pt x="1" y="81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9" y="82"/>
                    <a:pt x="10" y="83"/>
                    <a:pt x="10" y="85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3" y="90"/>
                    <a:pt x="3" y="91"/>
                    <a:pt x="4" y="93"/>
                  </a:cubicBezTo>
                  <a:cubicBezTo>
                    <a:pt x="12" y="91"/>
                    <a:pt x="12" y="91"/>
                    <a:pt x="12" y="91"/>
                  </a:cubicBezTo>
                  <a:cubicBezTo>
                    <a:pt x="12" y="93"/>
                    <a:pt x="13" y="94"/>
                    <a:pt x="13" y="95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1"/>
                    <a:pt x="8" y="103"/>
                    <a:pt x="9" y="104"/>
                  </a:cubicBezTo>
                  <a:cubicBezTo>
                    <a:pt x="17" y="101"/>
                    <a:pt x="17" y="101"/>
                    <a:pt x="17" y="101"/>
                  </a:cubicBezTo>
                  <a:cubicBezTo>
                    <a:pt x="17" y="102"/>
                    <a:pt x="18" y="103"/>
                    <a:pt x="19" y="105"/>
                  </a:cubicBezTo>
                  <a:cubicBezTo>
                    <a:pt x="13" y="110"/>
                    <a:pt x="13" y="110"/>
                    <a:pt x="13" y="110"/>
                  </a:cubicBezTo>
                  <a:cubicBezTo>
                    <a:pt x="14" y="112"/>
                    <a:pt x="15" y="113"/>
                    <a:pt x="16" y="115"/>
                  </a:cubicBezTo>
                  <a:cubicBezTo>
                    <a:pt x="23" y="110"/>
                    <a:pt x="23" y="110"/>
                    <a:pt x="23" y="110"/>
                  </a:cubicBezTo>
                  <a:cubicBezTo>
                    <a:pt x="24" y="111"/>
                    <a:pt x="24" y="112"/>
                    <a:pt x="25" y="113"/>
                  </a:cubicBezTo>
                  <a:cubicBezTo>
                    <a:pt x="20" y="120"/>
                    <a:pt x="20" y="120"/>
                    <a:pt x="20" y="120"/>
                  </a:cubicBezTo>
                  <a:cubicBezTo>
                    <a:pt x="22" y="121"/>
                    <a:pt x="23" y="122"/>
                    <a:pt x="24" y="123"/>
                  </a:cubicBezTo>
                  <a:cubicBezTo>
                    <a:pt x="30" y="118"/>
                    <a:pt x="30" y="118"/>
                    <a:pt x="30" y="118"/>
                  </a:cubicBezTo>
                  <a:cubicBezTo>
                    <a:pt x="31" y="118"/>
                    <a:pt x="32" y="119"/>
                    <a:pt x="33" y="120"/>
                  </a:cubicBezTo>
                  <a:cubicBezTo>
                    <a:pt x="30" y="128"/>
                    <a:pt x="30" y="128"/>
                    <a:pt x="30" y="128"/>
                  </a:cubicBezTo>
                  <a:cubicBezTo>
                    <a:pt x="31" y="129"/>
                    <a:pt x="33" y="130"/>
                    <a:pt x="34" y="130"/>
                  </a:cubicBezTo>
                  <a:cubicBezTo>
                    <a:pt x="39" y="124"/>
                    <a:pt x="39" y="124"/>
                    <a:pt x="39" y="124"/>
                  </a:cubicBezTo>
                  <a:cubicBezTo>
                    <a:pt x="40" y="124"/>
                    <a:pt x="41" y="125"/>
                    <a:pt x="43" y="125"/>
                  </a:cubicBezTo>
                  <a:cubicBezTo>
                    <a:pt x="40" y="134"/>
                    <a:pt x="40" y="134"/>
                    <a:pt x="40" y="134"/>
                  </a:cubicBezTo>
                  <a:cubicBezTo>
                    <a:pt x="42" y="134"/>
                    <a:pt x="43" y="135"/>
                    <a:pt x="45" y="136"/>
                  </a:cubicBezTo>
                  <a:cubicBezTo>
                    <a:pt x="49" y="128"/>
                    <a:pt x="49" y="128"/>
                    <a:pt x="49" y="128"/>
                  </a:cubicBezTo>
                  <a:cubicBezTo>
                    <a:pt x="50" y="128"/>
                    <a:pt x="51" y="129"/>
                    <a:pt x="52" y="129"/>
                  </a:cubicBezTo>
                  <a:cubicBezTo>
                    <a:pt x="52" y="138"/>
                    <a:pt x="52" y="138"/>
                    <a:pt x="52" y="138"/>
                  </a:cubicBezTo>
                  <a:cubicBezTo>
                    <a:pt x="53" y="138"/>
                    <a:pt x="55" y="138"/>
                    <a:pt x="57" y="139"/>
                  </a:cubicBezTo>
                  <a:cubicBezTo>
                    <a:pt x="59" y="130"/>
                    <a:pt x="59" y="130"/>
                    <a:pt x="59" y="130"/>
                  </a:cubicBezTo>
                  <a:cubicBezTo>
                    <a:pt x="60" y="130"/>
                    <a:pt x="62" y="131"/>
                    <a:pt x="63" y="131"/>
                  </a:cubicBezTo>
                  <a:cubicBezTo>
                    <a:pt x="64" y="139"/>
                    <a:pt x="64" y="139"/>
                    <a:pt x="64" y="139"/>
                  </a:cubicBezTo>
                  <a:cubicBezTo>
                    <a:pt x="65" y="139"/>
                    <a:pt x="66" y="139"/>
                    <a:pt x="67" y="139"/>
                  </a:cubicBezTo>
                  <a:cubicBezTo>
                    <a:pt x="67" y="139"/>
                    <a:pt x="68" y="139"/>
                    <a:pt x="69" y="139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71" y="131"/>
                    <a:pt x="72" y="131"/>
                    <a:pt x="73" y="130"/>
                  </a:cubicBezTo>
                  <a:cubicBezTo>
                    <a:pt x="75" y="139"/>
                    <a:pt x="75" y="139"/>
                    <a:pt x="75" y="139"/>
                  </a:cubicBezTo>
                  <a:cubicBezTo>
                    <a:pt x="77" y="138"/>
                    <a:pt x="79" y="138"/>
                    <a:pt x="81" y="138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1" y="129"/>
                    <a:pt x="82" y="129"/>
                    <a:pt x="84" y="128"/>
                  </a:cubicBezTo>
                  <a:cubicBezTo>
                    <a:pt x="87" y="136"/>
                    <a:pt x="87" y="136"/>
                    <a:pt x="87" y="136"/>
                  </a:cubicBezTo>
                  <a:cubicBezTo>
                    <a:pt x="89" y="135"/>
                    <a:pt x="90" y="135"/>
                    <a:pt x="92" y="134"/>
                  </a:cubicBezTo>
                  <a:cubicBezTo>
                    <a:pt x="90" y="126"/>
                    <a:pt x="90" y="126"/>
                    <a:pt x="90" y="126"/>
                  </a:cubicBezTo>
                  <a:cubicBezTo>
                    <a:pt x="91" y="125"/>
                    <a:pt x="92" y="125"/>
                    <a:pt x="93" y="124"/>
                  </a:cubicBezTo>
                  <a:cubicBezTo>
                    <a:pt x="98" y="131"/>
                    <a:pt x="98" y="131"/>
                    <a:pt x="98" y="131"/>
                  </a:cubicBezTo>
                  <a:cubicBezTo>
                    <a:pt x="100" y="130"/>
                    <a:pt x="101" y="129"/>
                    <a:pt x="103" y="128"/>
                  </a:cubicBezTo>
                  <a:cubicBezTo>
                    <a:pt x="99" y="121"/>
                    <a:pt x="99" y="121"/>
                    <a:pt x="99" y="121"/>
                  </a:cubicBezTo>
                  <a:cubicBezTo>
                    <a:pt x="100" y="120"/>
                    <a:pt x="101" y="119"/>
                    <a:pt x="102" y="118"/>
                  </a:cubicBezTo>
                  <a:cubicBezTo>
                    <a:pt x="108" y="124"/>
                    <a:pt x="108" y="124"/>
                    <a:pt x="108" y="124"/>
                  </a:cubicBezTo>
                  <a:cubicBezTo>
                    <a:pt x="109" y="123"/>
                    <a:pt x="111" y="122"/>
                    <a:pt x="112" y="121"/>
                  </a:cubicBezTo>
                  <a:cubicBezTo>
                    <a:pt x="107" y="114"/>
                    <a:pt x="107" y="114"/>
                    <a:pt x="107" y="114"/>
                  </a:cubicBezTo>
                  <a:cubicBezTo>
                    <a:pt x="108" y="113"/>
                    <a:pt x="109" y="112"/>
                    <a:pt x="110" y="111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8" y="114"/>
                    <a:pt x="119" y="113"/>
                    <a:pt x="120" y="111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4"/>
                    <a:pt x="116" y="103"/>
                    <a:pt x="116" y="102"/>
                  </a:cubicBezTo>
                  <a:cubicBezTo>
                    <a:pt x="124" y="105"/>
                    <a:pt x="124" y="105"/>
                    <a:pt x="124" y="105"/>
                  </a:cubicBezTo>
                  <a:cubicBezTo>
                    <a:pt x="125" y="104"/>
                    <a:pt x="126" y="102"/>
                    <a:pt x="126" y="101"/>
                  </a:cubicBezTo>
                  <a:cubicBezTo>
                    <a:pt x="119" y="96"/>
                    <a:pt x="119" y="96"/>
                    <a:pt x="119" y="96"/>
                  </a:cubicBezTo>
                  <a:cubicBezTo>
                    <a:pt x="120" y="95"/>
                    <a:pt x="120" y="93"/>
                    <a:pt x="121" y="92"/>
                  </a:cubicBezTo>
                  <a:cubicBezTo>
                    <a:pt x="129" y="94"/>
                    <a:pt x="129" y="94"/>
                    <a:pt x="129" y="94"/>
                  </a:cubicBezTo>
                  <a:cubicBezTo>
                    <a:pt x="130" y="92"/>
                    <a:pt x="130" y="91"/>
                    <a:pt x="131" y="89"/>
                  </a:cubicBezTo>
                  <a:cubicBezTo>
                    <a:pt x="123" y="86"/>
                    <a:pt x="123" y="86"/>
                    <a:pt x="123" y="86"/>
                  </a:cubicBezTo>
                  <a:cubicBezTo>
                    <a:pt x="123" y="84"/>
                    <a:pt x="124" y="83"/>
                    <a:pt x="124" y="82"/>
                  </a:cubicBezTo>
                  <a:cubicBezTo>
                    <a:pt x="132" y="82"/>
                    <a:pt x="132" y="82"/>
                    <a:pt x="132" y="82"/>
                  </a:cubicBezTo>
                  <a:cubicBezTo>
                    <a:pt x="132" y="80"/>
                    <a:pt x="133" y="79"/>
                    <a:pt x="133" y="77"/>
                  </a:cubicBezTo>
                  <a:cubicBezTo>
                    <a:pt x="125" y="75"/>
                    <a:pt x="125" y="75"/>
                    <a:pt x="125" y="75"/>
                  </a:cubicBezTo>
                  <a:cubicBezTo>
                    <a:pt x="125" y="73"/>
                    <a:pt x="125" y="72"/>
                    <a:pt x="125" y="71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30"/>
            <p:cNvSpPr/>
            <p:nvPr/>
          </p:nvSpPr>
          <p:spPr bwMode="auto">
            <a:xfrm>
              <a:off x="1157288" y="2359026"/>
              <a:ext cx="46038" cy="28575"/>
            </a:xfrm>
            <a:custGeom>
              <a:avLst/>
              <a:gdLst>
                <a:gd name="T0" fmla="*/ 44 w 44"/>
                <a:gd name="T1" fmla="*/ 26 h 26"/>
                <a:gd name="T2" fmla="*/ 1 w 44"/>
                <a:gd name="T3" fmla="*/ 26 h 26"/>
                <a:gd name="T4" fmla="*/ 0 w 44"/>
                <a:gd name="T5" fmla="*/ 22 h 26"/>
                <a:gd name="T6" fmla="*/ 37 w 44"/>
                <a:gd name="T7" fmla="*/ 0 h 26"/>
                <a:gd name="T8" fmla="*/ 44 w 44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26">
                  <a:moveTo>
                    <a:pt x="44" y="26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0" y="23"/>
                    <a:pt x="0" y="22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41" y="7"/>
                    <a:pt x="44" y="16"/>
                    <a:pt x="44" y="26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Oval 31"/>
            <p:cNvSpPr>
              <a:spLocks noChangeArrowheads="1"/>
            </p:cNvSpPr>
            <p:nvPr/>
          </p:nvSpPr>
          <p:spPr bwMode="auto">
            <a:xfrm>
              <a:off x="1143000" y="2382838"/>
              <a:ext cx="9525" cy="11113"/>
            </a:xfrm>
            <a:prstGeom prst="ellipse">
              <a:avLst/>
            </a:pr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32"/>
            <p:cNvSpPr/>
            <p:nvPr/>
          </p:nvSpPr>
          <p:spPr bwMode="auto">
            <a:xfrm>
              <a:off x="1152525" y="2336801"/>
              <a:ext cx="42863" cy="44450"/>
            </a:xfrm>
            <a:custGeom>
              <a:avLst/>
              <a:gdLst>
                <a:gd name="T0" fmla="*/ 40 w 40"/>
                <a:gd name="T1" fmla="*/ 19 h 42"/>
                <a:gd name="T2" fmla="*/ 3 w 40"/>
                <a:gd name="T3" fmla="*/ 42 h 42"/>
                <a:gd name="T4" fmla="*/ 0 w 40"/>
                <a:gd name="T5" fmla="*/ 39 h 42"/>
                <a:gd name="T6" fmla="*/ 22 w 40"/>
                <a:gd name="T7" fmla="*/ 0 h 42"/>
                <a:gd name="T8" fmla="*/ 40 w 40"/>
                <a:gd name="T9" fmla="*/ 1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2">
                  <a:moveTo>
                    <a:pt x="40" y="19"/>
                  </a:moveTo>
                  <a:cubicBezTo>
                    <a:pt x="3" y="42"/>
                    <a:pt x="3" y="42"/>
                    <a:pt x="3" y="42"/>
                  </a:cubicBezTo>
                  <a:cubicBezTo>
                    <a:pt x="2" y="41"/>
                    <a:pt x="1" y="40"/>
                    <a:pt x="0" y="39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0" y="5"/>
                    <a:pt x="36" y="11"/>
                    <a:pt x="40" y="19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33"/>
            <p:cNvSpPr/>
            <p:nvPr/>
          </p:nvSpPr>
          <p:spPr bwMode="auto">
            <a:xfrm>
              <a:off x="1147763" y="2328863"/>
              <a:ext cx="26988" cy="49213"/>
            </a:xfrm>
            <a:custGeom>
              <a:avLst/>
              <a:gdLst>
                <a:gd name="T0" fmla="*/ 26 w 26"/>
                <a:gd name="T1" fmla="*/ 7 h 46"/>
                <a:gd name="T2" fmla="*/ 4 w 26"/>
                <a:gd name="T3" fmla="*/ 46 h 46"/>
                <a:gd name="T4" fmla="*/ 0 w 26"/>
                <a:gd name="T5" fmla="*/ 45 h 46"/>
                <a:gd name="T6" fmla="*/ 0 w 26"/>
                <a:gd name="T7" fmla="*/ 0 h 46"/>
                <a:gd name="T8" fmla="*/ 26 w 26"/>
                <a:gd name="T9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6">
                  <a:moveTo>
                    <a:pt x="26" y="7"/>
                  </a:moveTo>
                  <a:cubicBezTo>
                    <a:pt x="4" y="46"/>
                    <a:pt x="4" y="46"/>
                    <a:pt x="4" y="46"/>
                  </a:cubicBezTo>
                  <a:cubicBezTo>
                    <a:pt x="3" y="46"/>
                    <a:pt x="2" y="45"/>
                    <a:pt x="0" y="4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8" y="3"/>
                    <a:pt x="26" y="7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34"/>
            <p:cNvSpPr/>
            <p:nvPr/>
          </p:nvSpPr>
          <p:spPr bwMode="auto">
            <a:xfrm>
              <a:off x="1120775" y="2328863"/>
              <a:ext cx="25400" cy="49213"/>
            </a:xfrm>
            <a:custGeom>
              <a:avLst/>
              <a:gdLst>
                <a:gd name="T0" fmla="*/ 25 w 25"/>
                <a:gd name="T1" fmla="*/ 0 h 46"/>
                <a:gd name="T2" fmla="*/ 25 w 25"/>
                <a:gd name="T3" fmla="*/ 45 h 46"/>
                <a:gd name="T4" fmla="*/ 21 w 25"/>
                <a:gd name="T5" fmla="*/ 46 h 46"/>
                <a:gd name="T6" fmla="*/ 0 w 25"/>
                <a:gd name="T7" fmla="*/ 7 h 46"/>
                <a:gd name="T8" fmla="*/ 25 w 2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6">
                  <a:moveTo>
                    <a:pt x="25" y="0"/>
                  </a:moveTo>
                  <a:cubicBezTo>
                    <a:pt x="25" y="45"/>
                    <a:pt x="25" y="45"/>
                    <a:pt x="25" y="45"/>
                  </a:cubicBezTo>
                  <a:cubicBezTo>
                    <a:pt x="24" y="45"/>
                    <a:pt x="22" y="46"/>
                    <a:pt x="21" y="4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7" y="3"/>
                    <a:pt x="16" y="0"/>
                    <a:pt x="25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35"/>
            <p:cNvSpPr/>
            <p:nvPr/>
          </p:nvSpPr>
          <p:spPr bwMode="auto">
            <a:xfrm>
              <a:off x="1098550" y="2336801"/>
              <a:ext cx="42863" cy="44450"/>
            </a:xfrm>
            <a:custGeom>
              <a:avLst/>
              <a:gdLst>
                <a:gd name="T0" fmla="*/ 18 w 40"/>
                <a:gd name="T1" fmla="*/ 0 h 42"/>
                <a:gd name="T2" fmla="*/ 40 w 40"/>
                <a:gd name="T3" fmla="*/ 39 h 42"/>
                <a:gd name="T4" fmla="*/ 37 w 40"/>
                <a:gd name="T5" fmla="*/ 42 h 42"/>
                <a:gd name="T6" fmla="*/ 0 w 40"/>
                <a:gd name="T7" fmla="*/ 19 h 42"/>
                <a:gd name="T8" fmla="*/ 18 w 40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2">
                  <a:moveTo>
                    <a:pt x="18" y="0"/>
                  </a:moveTo>
                  <a:cubicBezTo>
                    <a:pt x="40" y="39"/>
                    <a:pt x="40" y="39"/>
                    <a:pt x="40" y="39"/>
                  </a:cubicBezTo>
                  <a:cubicBezTo>
                    <a:pt x="39" y="40"/>
                    <a:pt x="38" y="41"/>
                    <a:pt x="37" y="42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4" y="11"/>
                    <a:pt x="11" y="5"/>
                    <a:pt x="18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36"/>
            <p:cNvSpPr/>
            <p:nvPr/>
          </p:nvSpPr>
          <p:spPr bwMode="auto">
            <a:xfrm>
              <a:off x="1090613" y="2359026"/>
              <a:ext cx="47625" cy="28575"/>
            </a:xfrm>
            <a:custGeom>
              <a:avLst/>
              <a:gdLst>
                <a:gd name="T0" fmla="*/ 7 w 45"/>
                <a:gd name="T1" fmla="*/ 0 h 26"/>
                <a:gd name="T2" fmla="*/ 45 w 45"/>
                <a:gd name="T3" fmla="*/ 22 h 26"/>
                <a:gd name="T4" fmla="*/ 44 w 45"/>
                <a:gd name="T5" fmla="*/ 26 h 26"/>
                <a:gd name="T6" fmla="*/ 0 w 45"/>
                <a:gd name="T7" fmla="*/ 26 h 26"/>
                <a:gd name="T8" fmla="*/ 7 w 45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6">
                  <a:moveTo>
                    <a:pt x="7" y="0"/>
                  </a:moveTo>
                  <a:cubicBezTo>
                    <a:pt x="45" y="22"/>
                    <a:pt x="45" y="22"/>
                    <a:pt x="45" y="22"/>
                  </a:cubicBezTo>
                  <a:cubicBezTo>
                    <a:pt x="44" y="23"/>
                    <a:pt x="44" y="25"/>
                    <a:pt x="44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6"/>
                    <a:pt x="3" y="7"/>
                    <a:pt x="7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37"/>
            <p:cNvSpPr/>
            <p:nvPr/>
          </p:nvSpPr>
          <p:spPr bwMode="auto">
            <a:xfrm>
              <a:off x="1090613" y="2389188"/>
              <a:ext cx="47625" cy="26988"/>
            </a:xfrm>
            <a:custGeom>
              <a:avLst/>
              <a:gdLst>
                <a:gd name="T0" fmla="*/ 0 w 45"/>
                <a:gd name="T1" fmla="*/ 0 h 26"/>
                <a:gd name="T2" fmla="*/ 44 w 45"/>
                <a:gd name="T3" fmla="*/ 0 h 26"/>
                <a:gd name="T4" fmla="*/ 45 w 45"/>
                <a:gd name="T5" fmla="*/ 3 h 26"/>
                <a:gd name="T6" fmla="*/ 7 w 45"/>
                <a:gd name="T7" fmla="*/ 26 h 26"/>
                <a:gd name="T8" fmla="*/ 0 w 45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6">
                  <a:moveTo>
                    <a:pt x="0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2"/>
                    <a:pt x="45" y="3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3" y="18"/>
                    <a:pt x="0" y="9"/>
                    <a:pt x="0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38"/>
            <p:cNvSpPr/>
            <p:nvPr/>
          </p:nvSpPr>
          <p:spPr bwMode="auto">
            <a:xfrm>
              <a:off x="1098550" y="2393951"/>
              <a:ext cx="42863" cy="44450"/>
            </a:xfrm>
            <a:custGeom>
              <a:avLst/>
              <a:gdLst>
                <a:gd name="T0" fmla="*/ 0 w 40"/>
                <a:gd name="T1" fmla="*/ 22 h 42"/>
                <a:gd name="T2" fmla="*/ 37 w 40"/>
                <a:gd name="T3" fmla="*/ 0 h 42"/>
                <a:gd name="T4" fmla="*/ 40 w 40"/>
                <a:gd name="T5" fmla="*/ 3 h 42"/>
                <a:gd name="T6" fmla="*/ 18 w 40"/>
                <a:gd name="T7" fmla="*/ 42 h 42"/>
                <a:gd name="T8" fmla="*/ 0 w 40"/>
                <a:gd name="T9" fmla="*/ 2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2">
                  <a:moveTo>
                    <a:pt x="0" y="22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8" y="1"/>
                    <a:pt x="39" y="2"/>
                    <a:pt x="40" y="3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1" y="37"/>
                    <a:pt x="4" y="30"/>
                    <a:pt x="0" y="22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39"/>
            <p:cNvSpPr/>
            <p:nvPr/>
          </p:nvSpPr>
          <p:spPr bwMode="auto">
            <a:xfrm>
              <a:off x="1120775" y="2397126"/>
              <a:ext cx="25400" cy="49213"/>
            </a:xfrm>
            <a:custGeom>
              <a:avLst/>
              <a:gdLst>
                <a:gd name="T0" fmla="*/ 0 w 25"/>
                <a:gd name="T1" fmla="*/ 39 h 46"/>
                <a:gd name="T2" fmla="*/ 21 w 25"/>
                <a:gd name="T3" fmla="*/ 0 h 46"/>
                <a:gd name="T4" fmla="*/ 25 w 25"/>
                <a:gd name="T5" fmla="*/ 1 h 46"/>
                <a:gd name="T6" fmla="*/ 25 w 25"/>
                <a:gd name="T7" fmla="*/ 46 h 46"/>
                <a:gd name="T8" fmla="*/ 0 w 25"/>
                <a:gd name="T9" fmla="*/ 3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6">
                  <a:moveTo>
                    <a:pt x="0" y="39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1"/>
                    <a:pt x="24" y="1"/>
                    <a:pt x="25" y="1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16" y="46"/>
                    <a:pt x="7" y="44"/>
                    <a:pt x="0" y="39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40"/>
            <p:cNvSpPr/>
            <p:nvPr/>
          </p:nvSpPr>
          <p:spPr bwMode="auto">
            <a:xfrm>
              <a:off x="1147763" y="2397126"/>
              <a:ext cx="26988" cy="49213"/>
            </a:xfrm>
            <a:custGeom>
              <a:avLst/>
              <a:gdLst>
                <a:gd name="T0" fmla="*/ 0 w 26"/>
                <a:gd name="T1" fmla="*/ 46 h 46"/>
                <a:gd name="T2" fmla="*/ 0 w 26"/>
                <a:gd name="T3" fmla="*/ 1 h 46"/>
                <a:gd name="T4" fmla="*/ 4 w 26"/>
                <a:gd name="T5" fmla="*/ 0 h 46"/>
                <a:gd name="T6" fmla="*/ 26 w 26"/>
                <a:gd name="T7" fmla="*/ 39 h 46"/>
                <a:gd name="T8" fmla="*/ 0 w 26"/>
                <a:gd name="T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6">
                  <a:moveTo>
                    <a:pt x="0" y="46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18" y="44"/>
                    <a:pt x="10" y="46"/>
                    <a:pt x="0" y="46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41"/>
            <p:cNvSpPr/>
            <p:nvPr/>
          </p:nvSpPr>
          <p:spPr bwMode="auto">
            <a:xfrm>
              <a:off x="1152525" y="2393951"/>
              <a:ext cx="42863" cy="44450"/>
            </a:xfrm>
            <a:custGeom>
              <a:avLst/>
              <a:gdLst>
                <a:gd name="T0" fmla="*/ 22 w 40"/>
                <a:gd name="T1" fmla="*/ 42 h 42"/>
                <a:gd name="T2" fmla="*/ 0 w 40"/>
                <a:gd name="T3" fmla="*/ 3 h 42"/>
                <a:gd name="T4" fmla="*/ 3 w 40"/>
                <a:gd name="T5" fmla="*/ 0 h 42"/>
                <a:gd name="T6" fmla="*/ 40 w 40"/>
                <a:gd name="T7" fmla="*/ 22 h 42"/>
                <a:gd name="T8" fmla="*/ 22 w 40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2">
                  <a:moveTo>
                    <a:pt x="22" y="42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6" y="30"/>
                    <a:pt x="30" y="37"/>
                    <a:pt x="22" y="42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42"/>
            <p:cNvSpPr/>
            <p:nvPr/>
          </p:nvSpPr>
          <p:spPr bwMode="auto">
            <a:xfrm>
              <a:off x="1157288" y="2389188"/>
              <a:ext cx="46038" cy="26988"/>
            </a:xfrm>
            <a:custGeom>
              <a:avLst/>
              <a:gdLst>
                <a:gd name="T0" fmla="*/ 37 w 44"/>
                <a:gd name="T1" fmla="*/ 26 h 26"/>
                <a:gd name="T2" fmla="*/ 0 w 44"/>
                <a:gd name="T3" fmla="*/ 3 h 26"/>
                <a:gd name="T4" fmla="*/ 1 w 44"/>
                <a:gd name="T5" fmla="*/ 0 h 26"/>
                <a:gd name="T6" fmla="*/ 44 w 44"/>
                <a:gd name="T7" fmla="*/ 0 h 26"/>
                <a:gd name="T8" fmla="*/ 37 w 44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26">
                  <a:moveTo>
                    <a:pt x="37" y="26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9"/>
                    <a:pt x="41" y="18"/>
                    <a:pt x="37" y="26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43"/>
            <p:cNvSpPr/>
            <p:nvPr/>
          </p:nvSpPr>
          <p:spPr bwMode="auto">
            <a:xfrm>
              <a:off x="1211263" y="2414588"/>
              <a:ext cx="98425" cy="103188"/>
            </a:xfrm>
            <a:custGeom>
              <a:avLst/>
              <a:gdLst>
                <a:gd name="T0" fmla="*/ 93 w 93"/>
                <a:gd name="T1" fmla="*/ 45 h 97"/>
                <a:gd name="T2" fmla="*/ 92 w 93"/>
                <a:gd name="T3" fmla="*/ 40 h 97"/>
                <a:gd name="T4" fmla="*/ 85 w 93"/>
                <a:gd name="T5" fmla="*/ 34 h 97"/>
                <a:gd name="T6" fmla="*/ 83 w 93"/>
                <a:gd name="T7" fmla="*/ 30 h 97"/>
                <a:gd name="T8" fmla="*/ 84 w 93"/>
                <a:gd name="T9" fmla="*/ 21 h 97"/>
                <a:gd name="T10" fmla="*/ 81 w 93"/>
                <a:gd name="T11" fmla="*/ 17 h 97"/>
                <a:gd name="T12" fmla="*/ 72 w 93"/>
                <a:gd name="T13" fmla="*/ 16 h 97"/>
                <a:gd name="T14" fmla="*/ 69 w 93"/>
                <a:gd name="T15" fmla="*/ 13 h 97"/>
                <a:gd name="T16" fmla="*/ 65 w 93"/>
                <a:gd name="T17" fmla="*/ 4 h 97"/>
                <a:gd name="T18" fmla="*/ 61 w 93"/>
                <a:gd name="T19" fmla="*/ 3 h 97"/>
                <a:gd name="T20" fmla="*/ 53 w 93"/>
                <a:gd name="T21" fmla="*/ 7 h 97"/>
                <a:gd name="T22" fmla="*/ 48 w 93"/>
                <a:gd name="T23" fmla="*/ 6 h 97"/>
                <a:gd name="T24" fmla="*/ 44 w 93"/>
                <a:gd name="T25" fmla="*/ 0 h 97"/>
                <a:gd name="T26" fmla="*/ 38 w 93"/>
                <a:gd name="T27" fmla="*/ 7 h 97"/>
                <a:gd name="T28" fmla="*/ 34 w 93"/>
                <a:gd name="T29" fmla="*/ 8 h 97"/>
                <a:gd name="T30" fmla="*/ 25 w 93"/>
                <a:gd name="T31" fmla="*/ 6 h 97"/>
                <a:gd name="T32" fmla="*/ 21 w 93"/>
                <a:gd name="T33" fmla="*/ 8 h 97"/>
                <a:gd name="T34" fmla="*/ 19 w 93"/>
                <a:gd name="T35" fmla="*/ 17 h 97"/>
                <a:gd name="T36" fmla="*/ 16 w 93"/>
                <a:gd name="T37" fmla="*/ 21 h 97"/>
                <a:gd name="T38" fmla="*/ 7 w 93"/>
                <a:gd name="T39" fmla="*/ 23 h 97"/>
                <a:gd name="T40" fmla="*/ 5 w 93"/>
                <a:gd name="T41" fmla="*/ 27 h 97"/>
                <a:gd name="T42" fmla="*/ 8 w 93"/>
                <a:gd name="T43" fmla="*/ 36 h 97"/>
                <a:gd name="T44" fmla="*/ 6 w 93"/>
                <a:gd name="T45" fmla="*/ 41 h 97"/>
                <a:gd name="T46" fmla="*/ 0 w 93"/>
                <a:gd name="T47" fmla="*/ 48 h 97"/>
                <a:gd name="T48" fmla="*/ 0 w 93"/>
                <a:gd name="T49" fmla="*/ 53 h 97"/>
                <a:gd name="T50" fmla="*/ 7 w 93"/>
                <a:gd name="T51" fmla="*/ 59 h 97"/>
                <a:gd name="T52" fmla="*/ 8 w 93"/>
                <a:gd name="T53" fmla="*/ 64 h 97"/>
                <a:gd name="T54" fmla="*/ 6 w 93"/>
                <a:gd name="T55" fmla="*/ 73 h 97"/>
                <a:gd name="T56" fmla="*/ 9 w 93"/>
                <a:gd name="T57" fmla="*/ 77 h 97"/>
                <a:gd name="T58" fmla="*/ 18 w 93"/>
                <a:gd name="T59" fmla="*/ 79 h 97"/>
                <a:gd name="T60" fmla="*/ 21 w 93"/>
                <a:gd name="T61" fmla="*/ 82 h 97"/>
                <a:gd name="T62" fmla="*/ 24 w 93"/>
                <a:gd name="T63" fmla="*/ 91 h 97"/>
                <a:gd name="T64" fmla="*/ 28 w 93"/>
                <a:gd name="T65" fmla="*/ 93 h 97"/>
                <a:gd name="T66" fmla="*/ 37 w 93"/>
                <a:gd name="T67" fmla="*/ 90 h 97"/>
                <a:gd name="T68" fmla="*/ 41 w 93"/>
                <a:gd name="T69" fmla="*/ 91 h 97"/>
                <a:gd name="T70" fmla="*/ 46 w 93"/>
                <a:gd name="T71" fmla="*/ 97 h 97"/>
                <a:gd name="T72" fmla="*/ 51 w 93"/>
                <a:gd name="T73" fmla="*/ 91 h 97"/>
                <a:gd name="T74" fmla="*/ 56 w 93"/>
                <a:gd name="T75" fmla="*/ 90 h 97"/>
                <a:gd name="T76" fmla="*/ 64 w 93"/>
                <a:gd name="T77" fmla="*/ 93 h 97"/>
                <a:gd name="T78" fmla="*/ 68 w 93"/>
                <a:gd name="T79" fmla="*/ 91 h 97"/>
                <a:gd name="T80" fmla="*/ 71 w 93"/>
                <a:gd name="T81" fmla="*/ 82 h 97"/>
                <a:gd name="T82" fmla="*/ 75 w 93"/>
                <a:gd name="T83" fmla="*/ 79 h 97"/>
                <a:gd name="T84" fmla="*/ 84 w 93"/>
                <a:gd name="T85" fmla="*/ 78 h 97"/>
                <a:gd name="T86" fmla="*/ 86 w 93"/>
                <a:gd name="T87" fmla="*/ 73 h 97"/>
                <a:gd name="T88" fmla="*/ 84 w 93"/>
                <a:gd name="T89" fmla="*/ 64 h 97"/>
                <a:gd name="T90" fmla="*/ 86 w 93"/>
                <a:gd name="T91" fmla="*/ 60 h 97"/>
                <a:gd name="T92" fmla="*/ 93 w 93"/>
                <a:gd name="T93" fmla="*/ 5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3" h="97">
                  <a:moveTo>
                    <a:pt x="87" y="49"/>
                  </a:moveTo>
                  <a:cubicBezTo>
                    <a:pt x="93" y="49"/>
                    <a:pt x="93" y="49"/>
                    <a:pt x="93" y="49"/>
                  </a:cubicBezTo>
                  <a:cubicBezTo>
                    <a:pt x="93" y="47"/>
                    <a:pt x="93" y="46"/>
                    <a:pt x="93" y="45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7" y="44"/>
                    <a:pt x="87" y="43"/>
                    <a:pt x="87" y="42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7"/>
                    <a:pt x="91" y="36"/>
                  </a:cubicBezTo>
                  <a:cubicBezTo>
                    <a:pt x="86" y="37"/>
                    <a:pt x="86" y="37"/>
                    <a:pt x="86" y="37"/>
                  </a:cubicBezTo>
                  <a:cubicBezTo>
                    <a:pt x="85" y="36"/>
                    <a:pt x="85" y="35"/>
                    <a:pt x="85" y="34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89" y="30"/>
                    <a:pt x="89" y="29"/>
                    <a:pt x="88" y="28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3" y="29"/>
                    <a:pt x="82" y="28"/>
                    <a:pt x="82" y="27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6" y="23"/>
                    <a:pt x="85" y="22"/>
                    <a:pt x="84" y="21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9" y="23"/>
                    <a:pt x="78" y="22"/>
                    <a:pt x="78" y="21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81" y="16"/>
                    <a:pt x="80" y="15"/>
                    <a:pt x="79" y="14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7"/>
                    <a:pt x="73" y="16"/>
                    <a:pt x="72" y="16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4" y="10"/>
                    <a:pt x="73" y="9"/>
                    <a:pt x="72" y="9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8" y="13"/>
                    <a:pt x="67" y="12"/>
                    <a:pt x="66" y="12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7" y="5"/>
                    <a:pt x="66" y="5"/>
                    <a:pt x="65" y="4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1" y="9"/>
                    <a:pt x="61" y="9"/>
                    <a:pt x="60" y="8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0" y="2"/>
                    <a:pt x="59" y="2"/>
                    <a:pt x="57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4" y="7"/>
                    <a:pt x="54" y="7"/>
                    <a:pt x="53" y="7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2" y="0"/>
                    <a:pt x="50" y="0"/>
                    <a:pt x="49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7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3" y="0"/>
                    <a:pt x="42" y="0"/>
                    <a:pt x="41" y="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8" y="7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2"/>
                    <a:pt x="34" y="2"/>
                    <a:pt x="33" y="2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3" y="9"/>
                    <a:pt x="32" y="9"/>
                    <a:pt x="31" y="9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7" y="5"/>
                    <a:pt x="26" y="5"/>
                    <a:pt x="25" y="6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6" y="12"/>
                    <a:pt x="26" y="12"/>
                    <a:pt x="25" y="13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9"/>
                    <a:pt x="19" y="10"/>
                    <a:pt x="18" y="10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16"/>
                    <a:pt x="20" y="17"/>
                    <a:pt x="19" y="17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3" y="15"/>
                    <a:pt x="12" y="16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5" y="21"/>
                    <a:pt x="15" y="22"/>
                    <a:pt x="14" y="23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1"/>
                    <a:pt x="8" y="22"/>
                    <a:pt x="7" y="23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8"/>
                    <a:pt x="11" y="29"/>
                    <a:pt x="10" y="29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4" y="29"/>
                    <a:pt x="4" y="30"/>
                    <a:pt x="3" y="31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5"/>
                    <a:pt x="8" y="36"/>
                    <a:pt x="8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2" y="37"/>
                    <a:pt x="1" y="38"/>
                    <a:pt x="1" y="39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2"/>
                    <a:pt x="6" y="43"/>
                    <a:pt x="6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0" y="47"/>
                    <a:pt x="0" y="48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50"/>
                    <a:pt x="6" y="51"/>
                    <a:pt x="6" y="51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1" y="55"/>
                    <a:pt x="1" y="57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7" y="57"/>
                    <a:pt x="7" y="58"/>
                    <a:pt x="7" y="59"/>
                  </a:cubicBezTo>
                  <a:cubicBezTo>
                    <a:pt x="2" y="61"/>
                    <a:pt x="2" y="61"/>
                    <a:pt x="2" y="61"/>
                  </a:cubicBezTo>
                  <a:cubicBezTo>
                    <a:pt x="2" y="63"/>
                    <a:pt x="2" y="64"/>
                    <a:pt x="3" y="65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9" y="65"/>
                    <a:pt x="9" y="65"/>
                    <a:pt x="9" y="66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1"/>
                    <a:pt x="6" y="72"/>
                    <a:pt x="6" y="73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71"/>
                    <a:pt x="13" y="72"/>
                    <a:pt x="13" y="73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0" y="78"/>
                    <a:pt x="10" y="79"/>
                    <a:pt x="11" y="80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7" y="77"/>
                    <a:pt x="17" y="78"/>
                    <a:pt x="18" y="79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5" y="84"/>
                    <a:pt x="16" y="85"/>
                    <a:pt x="17" y="86"/>
                  </a:cubicBezTo>
                  <a:cubicBezTo>
                    <a:pt x="21" y="82"/>
                    <a:pt x="21" y="82"/>
                    <a:pt x="21" y="82"/>
                  </a:cubicBezTo>
                  <a:cubicBezTo>
                    <a:pt x="22" y="82"/>
                    <a:pt x="23" y="83"/>
                    <a:pt x="23" y="84"/>
                  </a:cubicBezTo>
                  <a:cubicBezTo>
                    <a:pt x="21" y="89"/>
                    <a:pt x="21" y="89"/>
                    <a:pt x="21" y="89"/>
                  </a:cubicBezTo>
                  <a:cubicBezTo>
                    <a:pt x="22" y="90"/>
                    <a:pt x="23" y="90"/>
                    <a:pt x="24" y="91"/>
                  </a:cubicBezTo>
                  <a:cubicBezTo>
                    <a:pt x="27" y="86"/>
                    <a:pt x="27" y="86"/>
                    <a:pt x="27" y="86"/>
                  </a:cubicBezTo>
                  <a:cubicBezTo>
                    <a:pt x="28" y="87"/>
                    <a:pt x="29" y="87"/>
                    <a:pt x="30" y="87"/>
                  </a:cubicBezTo>
                  <a:cubicBezTo>
                    <a:pt x="28" y="93"/>
                    <a:pt x="28" y="93"/>
                    <a:pt x="28" y="93"/>
                  </a:cubicBezTo>
                  <a:cubicBezTo>
                    <a:pt x="29" y="94"/>
                    <a:pt x="30" y="94"/>
                    <a:pt x="31" y="94"/>
                  </a:cubicBezTo>
                  <a:cubicBezTo>
                    <a:pt x="34" y="89"/>
                    <a:pt x="34" y="89"/>
                    <a:pt x="34" y="89"/>
                  </a:cubicBezTo>
                  <a:cubicBezTo>
                    <a:pt x="35" y="89"/>
                    <a:pt x="36" y="90"/>
                    <a:pt x="37" y="90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7" y="96"/>
                    <a:pt x="38" y="96"/>
                    <a:pt x="40" y="97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42" y="91"/>
                    <a:pt x="43" y="91"/>
                    <a:pt x="44" y="91"/>
                  </a:cubicBezTo>
                  <a:cubicBezTo>
                    <a:pt x="44" y="97"/>
                    <a:pt x="44" y="97"/>
                    <a:pt x="44" y="97"/>
                  </a:cubicBezTo>
                  <a:cubicBezTo>
                    <a:pt x="45" y="97"/>
                    <a:pt x="46" y="97"/>
                    <a:pt x="46" y="97"/>
                  </a:cubicBezTo>
                  <a:cubicBezTo>
                    <a:pt x="47" y="97"/>
                    <a:pt x="47" y="97"/>
                    <a:pt x="48" y="97"/>
                  </a:cubicBezTo>
                  <a:cubicBezTo>
                    <a:pt x="48" y="91"/>
                    <a:pt x="48" y="91"/>
                    <a:pt x="48" y="91"/>
                  </a:cubicBezTo>
                  <a:cubicBezTo>
                    <a:pt x="49" y="91"/>
                    <a:pt x="50" y="91"/>
                    <a:pt x="51" y="91"/>
                  </a:cubicBezTo>
                  <a:cubicBezTo>
                    <a:pt x="53" y="97"/>
                    <a:pt x="53" y="97"/>
                    <a:pt x="53" y="97"/>
                  </a:cubicBezTo>
                  <a:cubicBezTo>
                    <a:pt x="54" y="96"/>
                    <a:pt x="55" y="96"/>
                    <a:pt x="56" y="96"/>
                  </a:cubicBezTo>
                  <a:cubicBezTo>
                    <a:pt x="56" y="90"/>
                    <a:pt x="56" y="90"/>
                    <a:pt x="56" y="90"/>
                  </a:cubicBezTo>
                  <a:cubicBezTo>
                    <a:pt x="57" y="90"/>
                    <a:pt x="57" y="90"/>
                    <a:pt x="58" y="89"/>
                  </a:cubicBezTo>
                  <a:cubicBezTo>
                    <a:pt x="61" y="95"/>
                    <a:pt x="61" y="95"/>
                    <a:pt x="61" y="95"/>
                  </a:cubicBezTo>
                  <a:cubicBezTo>
                    <a:pt x="62" y="94"/>
                    <a:pt x="63" y="94"/>
                    <a:pt x="64" y="93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7"/>
                    <a:pt x="64" y="87"/>
                    <a:pt x="65" y="86"/>
                  </a:cubicBezTo>
                  <a:cubicBezTo>
                    <a:pt x="68" y="91"/>
                    <a:pt x="68" y="91"/>
                    <a:pt x="68" y="91"/>
                  </a:cubicBezTo>
                  <a:cubicBezTo>
                    <a:pt x="69" y="91"/>
                    <a:pt x="71" y="90"/>
                    <a:pt x="72" y="89"/>
                  </a:cubicBezTo>
                  <a:cubicBezTo>
                    <a:pt x="69" y="84"/>
                    <a:pt x="69" y="84"/>
                    <a:pt x="69" y="84"/>
                  </a:cubicBezTo>
                  <a:cubicBezTo>
                    <a:pt x="70" y="83"/>
                    <a:pt x="71" y="83"/>
                    <a:pt x="71" y="82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76" y="86"/>
                    <a:pt x="77" y="85"/>
                    <a:pt x="78" y="84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9"/>
                    <a:pt x="76" y="78"/>
                    <a:pt x="77" y="77"/>
                  </a:cubicBezTo>
                  <a:cubicBezTo>
                    <a:pt x="81" y="81"/>
                    <a:pt x="81" y="81"/>
                    <a:pt x="81" y="81"/>
                  </a:cubicBezTo>
                  <a:cubicBezTo>
                    <a:pt x="82" y="80"/>
                    <a:pt x="83" y="79"/>
                    <a:pt x="84" y="78"/>
                  </a:cubicBezTo>
                  <a:cubicBezTo>
                    <a:pt x="80" y="73"/>
                    <a:pt x="80" y="73"/>
                    <a:pt x="80" y="73"/>
                  </a:cubicBezTo>
                  <a:cubicBezTo>
                    <a:pt x="80" y="73"/>
                    <a:pt x="81" y="72"/>
                    <a:pt x="81" y="71"/>
                  </a:cubicBezTo>
                  <a:cubicBezTo>
                    <a:pt x="86" y="73"/>
                    <a:pt x="86" y="73"/>
                    <a:pt x="86" y="73"/>
                  </a:cubicBezTo>
                  <a:cubicBezTo>
                    <a:pt x="87" y="72"/>
                    <a:pt x="87" y="71"/>
                    <a:pt x="88" y="70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84" y="66"/>
                    <a:pt x="84" y="65"/>
                    <a:pt x="84" y="64"/>
                  </a:cubicBezTo>
                  <a:cubicBezTo>
                    <a:pt x="90" y="66"/>
                    <a:pt x="90" y="66"/>
                    <a:pt x="90" y="66"/>
                  </a:cubicBezTo>
                  <a:cubicBezTo>
                    <a:pt x="90" y="64"/>
                    <a:pt x="91" y="63"/>
                    <a:pt x="91" y="62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59"/>
                    <a:pt x="86" y="58"/>
                    <a:pt x="86" y="57"/>
                  </a:cubicBezTo>
                  <a:cubicBezTo>
                    <a:pt x="92" y="57"/>
                    <a:pt x="92" y="57"/>
                    <a:pt x="92" y="57"/>
                  </a:cubicBezTo>
                  <a:cubicBezTo>
                    <a:pt x="92" y="56"/>
                    <a:pt x="92" y="55"/>
                    <a:pt x="93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7" y="51"/>
                    <a:pt x="87" y="50"/>
                    <a:pt x="87" y="49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44"/>
            <p:cNvSpPr/>
            <p:nvPr/>
          </p:nvSpPr>
          <p:spPr bwMode="auto">
            <a:xfrm>
              <a:off x="1268413" y="2446338"/>
              <a:ext cx="31750" cy="19050"/>
            </a:xfrm>
            <a:custGeom>
              <a:avLst/>
              <a:gdLst>
                <a:gd name="T0" fmla="*/ 31 w 31"/>
                <a:gd name="T1" fmla="*/ 18 h 18"/>
                <a:gd name="T2" fmla="*/ 1 w 31"/>
                <a:gd name="T3" fmla="*/ 18 h 18"/>
                <a:gd name="T4" fmla="*/ 0 w 31"/>
                <a:gd name="T5" fmla="*/ 15 h 18"/>
                <a:gd name="T6" fmla="*/ 26 w 31"/>
                <a:gd name="T7" fmla="*/ 0 h 18"/>
                <a:gd name="T8" fmla="*/ 31 w 31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8">
                  <a:moveTo>
                    <a:pt x="3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9" y="5"/>
                    <a:pt x="30" y="11"/>
                    <a:pt x="31" y="18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Oval 45"/>
            <p:cNvSpPr>
              <a:spLocks noChangeArrowheads="1"/>
            </p:cNvSpPr>
            <p:nvPr/>
          </p:nvSpPr>
          <p:spPr bwMode="auto">
            <a:xfrm>
              <a:off x="1257300" y="2462213"/>
              <a:ext cx="7938" cy="7938"/>
            </a:xfrm>
            <a:prstGeom prst="ellipse">
              <a:avLst/>
            </a:pr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46"/>
            <p:cNvSpPr/>
            <p:nvPr/>
          </p:nvSpPr>
          <p:spPr bwMode="auto">
            <a:xfrm>
              <a:off x="1265238" y="2430463"/>
              <a:ext cx="28575" cy="31750"/>
            </a:xfrm>
            <a:custGeom>
              <a:avLst/>
              <a:gdLst>
                <a:gd name="T0" fmla="*/ 28 w 28"/>
                <a:gd name="T1" fmla="*/ 14 h 30"/>
                <a:gd name="T2" fmla="*/ 2 w 28"/>
                <a:gd name="T3" fmla="*/ 30 h 30"/>
                <a:gd name="T4" fmla="*/ 0 w 28"/>
                <a:gd name="T5" fmla="*/ 28 h 30"/>
                <a:gd name="T6" fmla="*/ 15 w 28"/>
                <a:gd name="T7" fmla="*/ 0 h 30"/>
                <a:gd name="T8" fmla="*/ 28 w 28"/>
                <a:gd name="T9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28" y="14"/>
                  </a:moveTo>
                  <a:cubicBezTo>
                    <a:pt x="2" y="30"/>
                    <a:pt x="2" y="30"/>
                    <a:pt x="2" y="30"/>
                  </a:cubicBezTo>
                  <a:cubicBezTo>
                    <a:pt x="2" y="29"/>
                    <a:pt x="1" y="28"/>
                    <a:pt x="0" y="28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4"/>
                    <a:pt x="25" y="8"/>
                    <a:pt x="28" y="14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47"/>
            <p:cNvSpPr/>
            <p:nvPr/>
          </p:nvSpPr>
          <p:spPr bwMode="auto">
            <a:xfrm>
              <a:off x="1262063" y="2425701"/>
              <a:ext cx="19050" cy="33338"/>
            </a:xfrm>
            <a:custGeom>
              <a:avLst/>
              <a:gdLst>
                <a:gd name="T0" fmla="*/ 18 w 18"/>
                <a:gd name="T1" fmla="*/ 5 h 32"/>
                <a:gd name="T2" fmla="*/ 3 w 18"/>
                <a:gd name="T3" fmla="*/ 32 h 32"/>
                <a:gd name="T4" fmla="*/ 0 w 18"/>
                <a:gd name="T5" fmla="*/ 31 h 32"/>
                <a:gd name="T6" fmla="*/ 0 w 18"/>
                <a:gd name="T7" fmla="*/ 0 h 32"/>
                <a:gd name="T8" fmla="*/ 18 w 18"/>
                <a:gd name="T9" fmla="*/ 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18" y="5"/>
                  </a:moveTo>
                  <a:cubicBezTo>
                    <a:pt x="3" y="32"/>
                    <a:pt x="3" y="32"/>
                    <a:pt x="3" y="32"/>
                  </a:cubicBezTo>
                  <a:cubicBezTo>
                    <a:pt x="2" y="32"/>
                    <a:pt x="1" y="31"/>
                    <a:pt x="0" y="3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12" y="2"/>
                    <a:pt x="18" y="5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48"/>
            <p:cNvSpPr/>
            <p:nvPr/>
          </p:nvSpPr>
          <p:spPr bwMode="auto">
            <a:xfrm>
              <a:off x="1241425" y="2425701"/>
              <a:ext cx="19050" cy="33338"/>
            </a:xfrm>
            <a:custGeom>
              <a:avLst/>
              <a:gdLst>
                <a:gd name="T0" fmla="*/ 18 w 18"/>
                <a:gd name="T1" fmla="*/ 0 h 32"/>
                <a:gd name="T2" fmla="*/ 18 w 18"/>
                <a:gd name="T3" fmla="*/ 31 h 32"/>
                <a:gd name="T4" fmla="*/ 15 w 18"/>
                <a:gd name="T5" fmla="*/ 32 h 32"/>
                <a:gd name="T6" fmla="*/ 0 w 18"/>
                <a:gd name="T7" fmla="*/ 5 h 32"/>
                <a:gd name="T8" fmla="*/ 18 w 18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18" y="0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7" y="31"/>
                    <a:pt x="16" y="32"/>
                    <a:pt x="15" y="3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6" y="2"/>
                    <a:pt x="12" y="0"/>
                    <a:pt x="18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49"/>
            <p:cNvSpPr/>
            <p:nvPr/>
          </p:nvSpPr>
          <p:spPr bwMode="auto">
            <a:xfrm>
              <a:off x="1227138" y="2430463"/>
              <a:ext cx="30163" cy="31750"/>
            </a:xfrm>
            <a:custGeom>
              <a:avLst/>
              <a:gdLst>
                <a:gd name="T0" fmla="*/ 13 w 28"/>
                <a:gd name="T1" fmla="*/ 0 h 30"/>
                <a:gd name="T2" fmla="*/ 28 w 28"/>
                <a:gd name="T3" fmla="*/ 28 h 30"/>
                <a:gd name="T4" fmla="*/ 26 w 28"/>
                <a:gd name="T5" fmla="*/ 30 h 30"/>
                <a:gd name="T6" fmla="*/ 0 w 28"/>
                <a:gd name="T7" fmla="*/ 14 h 30"/>
                <a:gd name="T8" fmla="*/ 13 w 28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0">
                  <a:moveTo>
                    <a:pt x="13" y="0"/>
                  </a:moveTo>
                  <a:cubicBezTo>
                    <a:pt x="28" y="28"/>
                    <a:pt x="28" y="28"/>
                    <a:pt x="28" y="28"/>
                  </a:cubicBezTo>
                  <a:cubicBezTo>
                    <a:pt x="27" y="28"/>
                    <a:pt x="26" y="29"/>
                    <a:pt x="26" y="3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8"/>
                    <a:pt x="7" y="4"/>
                    <a:pt x="13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50"/>
            <p:cNvSpPr/>
            <p:nvPr/>
          </p:nvSpPr>
          <p:spPr bwMode="auto">
            <a:xfrm>
              <a:off x="1220788" y="2446338"/>
              <a:ext cx="33338" cy="19050"/>
            </a:xfrm>
            <a:custGeom>
              <a:avLst/>
              <a:gdLst>
                <a:gd name="T0" fmla="*/ 5 w 31"/>
                <a:gd name="T1" fmla="*/ 0 h 18"/>
                <a:gd name="T2" fmla="*/ 31 w 31"/>
                <a:gd name="T3" fmla="*/ 15 h 18"/>
                <a:gd name="T4" fmla="*/ 30 w 31"/>
                <a:gd name="T5" fmla="*/ 18 h 18"/>
                <a:gd name="T6" fmla="*/ 0 w 31"/>
                <a:gd name="T7" fmla="*/ 18 h 18"/>
                <a:gd name="T8" fmla="*/ 5 w 31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8">
                  <a:moveTo>
                    <a:pt x="5" y="0"/>
                  </a:moveTo>
                  <a:cubicBezTo>
                    <a:pt x="31" y="15"/>
                    <a:pt x="31" y="15"/>
                    <a:pt x="31" y="15"/>
                  </a:cubicBezTo>
                  <a:cubicBezTo>
                    <a:pt x="31" y="16"/>
                    <a:pt x="31" y="17"/>
                    <a:pt x="3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1"/>
                    <a:pt x="2" y="5"/>
                    <a:pt x="5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51"/>
            <p:cNvSpPr/>
            <p:nvPr/>
          </p:nvSpPr>
          <p:spPr bwMode="auto">
            <a:xfrm>
              <a:off x="1220788" y="2466976"/>
              <a:ext cx="33338" cy="19050"/>
            </a:xfrm>
            <a:custGeom>
              <a:avLst/>
              <a:gdLst>
                <a:gd name="T0" fmla="*/ 0 w 31"/>
                <a:gd name="T1" fmla="*/ 0 h 19"/>
                <a:gd name="T2" fmla="*/ 30 w 31"/>
                <a:gd name="T3" fmla="*/ 0 h 19"/>
                <a:gd name="T4" fmla="*/ 31 w 31"/>
                <a:gd name="T5" fmla="*/ 3 h 19"/>
                <a:gd name="T6" fmla="*/ 5 w 31"/>
                <a:gd name="T7" fmla="*/ 19 h 19"/>
                <a:gd name="T8" fmla="*/ 0 w 3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0" y="0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1" y="1"/>
                    <a:pt x="31" y="2"/>
                    <a:pt x="31" y="3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2" y="13"/>
                    <a:pt x="1" y="7"/>
                    <a:pt x="0" y="0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52"/>
            <p:cNvSpPr/>
            <p:nvPr/>
          </p:nvSpPr>
          <p:spPr bwMode="auto">
            <a:xfrm>
              <a:off x="1227138" y="2470151"/>
              <a:ext cx="30163" cy="31750"/>
            </a:xfrm>
            <a:custGeom>
              <a:avLst/>
              <a:gdLst>
                <a:gd name="T0" fmla="*/ 0 w 28"/>
                <a:gd name="T1" fmla="*/ 16 h 29"/>
                <a:gd name="T2" fmla="*/ 26 w 28"/>
                <a:gd name="T3" fmla="*/ 0 h 29"/>
                <a:gd name="T4" fmla="*/ 28 w 28"/>
                <a:gd name="T5" fmla="*/ 2 h 29"/>
                <a:gd name="T6" fmla="*/ 13 w 28"/>
                <a:gd name="T7" fmla="*/ 29 h 29"/>
                <a:gd name="T8" fmla="*/ 0 w 28"/>
                <a:gd name="T9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0" y="16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7" y="1"/>
                    <a:pt x="28" y="2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7" y="26"/>
                    <a:pt x="3" y="21"/>
                    <a:pt x="0" y="16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Freeform 53"/>
            <p:cNvSpPr/>
            <p:nvPr/>
          </p:nvSpPr>
          <p:spPr bwMode="auto">
            <a:xfrm>
              <a:off x="1241425" y="2473326"/>
              <a:ext cx="19050" cy="33338"/>
            </a:xfrm>
            <a:custGeom>
              <a:avLst/>
              <a:gdLst>
                <a:gd name="T0" fmla="*/ 0 w 18"/>
                <a:gd name="T1" fmla="*/ 27 h 32"/>
                <a:gd name="T2" fmla="*/ 15 w 18"/>
                <a:gd name="T3" fmla="*/ 0 h 32"/>
                <a:gd name="T4" fmla="*/ 18 w 18"/>
                <a:gd name="T5" fmla="*/ 1 h 32"/>
                <a:gd name="T6" fmla="*/ 18 w 18"/>
                <a:gd name="T7" fmla="*/ 32 h 32"/>
                <a:gd name="T8" fmla="*/ 0 w 18"/>
                <a:gd name="T9" fmla="*/ 2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0" y="27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6" y="1"/>
                    <a:pt x="17" y="1"/>
                    <a:pt x="18" y="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2" y="32"/>
                    <a:pt x="6" y="31"/>
                    <a:pt x="0" y="27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Freeform 54"/>
            <p:cNvSpPr/>
            <p:nvPr/>
          </p:nvSpPr>
          <p:spPr bwMode="auto">
            <a:xfrm>
              <a:off x="1262063" y="2473326"/>
              <a:ext cx="19050" cy="33338"/>
            </a:xfrm>
            <a:custGeom>
              <a:avLst/>
              <a:gdLst>
                <a:gd name="T0" fmla="*/ 0 w 18"/>
                <a:gd name="T1" fmla="*/ 32 h 32"/>
                <a:gd name="T2" fmla="*/ 0 w 18"/>
                <a:gd name="T3" fmla="*/ 1 h 32"/>
                <a:gd name="T4" fmla="*/ 3 w 18"/>
                <a:gd name="T5" fmla="*/ 0 h 32"/>
                <a:gd name="T6" fmla="*/ 18 w 18"/>
                <a:gd name="T7" fmla="*/ 27 h 32"/>
                <a:gd name="T8" fmla="*/ 0 w 18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0" y="32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2" y="31"/>
                    <a:pt x="6" y="32"/>
                    <a:pt x="0" y="32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55"/>
            <p:cNvSpPr/>
            <p:nvPr/>
          </p:nvSpPr>
          <p:spPr bwMode="auto">
            <a:xfrm>
              <a:off x="1265238" y="2470151"/>
              <a:ext cx="28575" cy="31750"/>
            </a:xfrm>
            <a:custGeom>
              <a:avLst/>
              <a:gdLst>
                <a:gd name="T0" fmla="*/ 15 w 28"/>
                <a:gd name="T1" fmla="*/ 29 h 29"/>
                <a:gd name="T2" fmla="*/ 0 w 28"/>
                <a:gd name="T3" fmla="*/ 2 h 29"/>
                <a:gd name="T4" fmla="*/ 2 w 28"/>
                <a:gd name="T5" fmla="*/ 0 h 29"/>
                <a:gd name="T6" fmla="*/ 28 w 28"/>
                <a:gd name="T7" fmla="*/ 16 h 29"/>
                <a:gd name="T8" fmla="*/ 15 w 28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9">
                  <a:moveTo>
                    <a:pt x="15" y="29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5" y="21"/>
                    <a:pt x="21" y="26"/>
                    <a:pt x="15" y="29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Freeform 56"/>
            <p:cNvSpPr/>
            <p:nvPr/>
          </p:nvSpPr>
          <p:spPr bwMode="auto">
            <a:xfrm>
              <a:off x="1268413" y="2466976"/>
              <a:ext cx="31750" cy="19050"/>
            </a:xfrm>
            <a:custGeom>
              <a:avLst/>
              <a:gdLst>
                <a:gd name="T0" fmla="*/ 26 w 31"/>
                <a:gd name="T1" fmla="*/ 19 h 19"/>
                <a:gd name="T2" fmla="*/ 0 w 31"/>
                <a:gd name="T3" fmla="*/ 3 h 19"/>
                <a:gd name="T4" fmla="*/ 1 w 31"/>
                <a:gd name="T5" fmla="*/ 0 h 19"/>
                <a:gd name="T6" fmla="*/ 31 w 31"/>
                <a:gd name="T7" fmla="*/ 0 h 19"/>
                <a:gd name="T8" fmla="*/ 26 w 31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26" y="19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7"/>
                    <a:pt x="29" y="13"/>
                    <a:pt x="26" y="19"/>
                  </a:cubicBezTo>
                  <a:close/>
                </a:path>
              </a:pathLst>
            </a:custGeom>
            <a:solidFill>
              <a:srgbClr val="DB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Freeform 57"/>
            <p:cNvSpPr>
              <a:spLocks noEditPoints="1"/>
            </p:cNvSpPr>
            <p:nvPr/>
          </p:nvSpPr>
          <p:spPr bwMode="auto">
            <a:xfrm>
              <a:off x="1100138" y="2582863"/>
              <a:ext cx="74613" cy="76200"/>
            </a:xfrm>
            <a:custGeom>
              <a:avLst/>
              <a:gdLst>
                <a:gd name="T0" fmla="*/ 63 w 70"/>
                <a:gd name="T1" fmla="*/ 24 h 72"/>
                <a:gd name="T2" fmla="*/ 61 w 70"/>
                <a:gd name="T3" fmla="*/ 19 h 72"/>
                <a:gd name="T4" fmla="*/ 58 w 70"/>
                <a:gd name="T5" fmla="*/ 15 h 72"/>
                <a:gd name="T6" fmla="*/ 54 w 70"/>
                <a:gd name="T7" fmla="*/ 11 h 72"/>
                <a:gd name="T8" fmla="*/ 49 w 70"/>
                <a:gd name="T9" fmla="*/ 8 h 72"/>
                <a:gd name="T10" fmla="*/ 44 w 70"/>
                <a:gd name="T11" fmla="*/ 5 h 72"/>
                <a:gd name="T12" fmla="*/ 39 w 70"/>
                <a:gd name="T13" fmla="*/ 4 h 72"/>
                <a:gd name="T14" fmla="*/ 33 w 70"/>
                <a:gd name="T15" fmla="*/ 4 h 72"/>
                <a:gd name="T16" fmla="*/ 28 w 70"/>
                <a:gd name="T17" fmla="*/ 5 h 72"/>
                <a:gd name="T18" fmla="*/ 22 w 70"/>
                <a:gd name="T19" fmla="*/ 2 h 72"/>
                <a:gd name="T20" fmla="*/ 16 w 70"/>
                <a:gd name="T21" fmla="*/ 5 h 72"/>
                <a:gd name="T22" fmla="*/ 11 w 70"/>
                <a:gd name="T23" fmla="*/ 9 h 72"/>
                <a:gd name="T24" fmla="*/ 7 w 70"/>
                <a:gd name="T25" fmla="*/ 14 h 72"/>
                <a:gd name="T26" fmla="*/ 4 w 70"/>
                <a:gd name="T27" fmla="*/ 20 h 72"/>
                <a:gd name="T28" fmla="*/ 2 w 70"/>
                <a:gd name="T29" fmla="*/ 26 h 72"/>
                <a:gd name="T30" fmla="*/ 1 w 70"/>
                <a:gd name="T31" fmla="*/ 32 h 72"/>
                <a:gd name="T32" fmla="*/ 1 w 70"/>
                <a:gd name="T33" fmla="*/ 39 h 72"/>
                <a:gd name="T34" fmla="*/ 2 w 70"/>
                <a:gd name="T35" fmla="*/ 45 h 72"/>
                <a:gd name="T36" fmla="*/ 4 w 70"/>
                <a:gd name="T37" fmla="*/ 51 h 72"/>
                <a:gd name="T38" fmla="*/ 7 w 70"/>
                <a:gd name="T39" fmla="*/ 57 h 72"/>
                <a:gd name="T40" fmla="*/ 11 w 70"/>
                <a:gd name="T41" fmla="*/ 62 h 72"/>
                <a:gd name="T42" fmla="*/ 16 w 70"/>
                <a:gd name="T43" fmla="*/ 66 h 72"/>
                <a:gd name="T44" fmla="*/ 21 w 70"/>
                <a:gd name="T45" fmla="*/ 69 h 72"/>
                <a:gd name="T46" fmla="*/ 27 w 70"/>
                <a:gd name="T47" fmla="*/ 71 h 72"/>
                <a:gd name="T48" fmla="*/ 33 w 70"/>
                <a:gd name="T49" fmla="*/ 72 h 72"/>
                <a:gd name="T50" fmla="*/ 39 w 70"/>
                <a:gd name="T51" fmla="*/ 72 h 72"/>
                <a:gd name="T52" fmla="*/ 44 w 70"/>
                <a:gd name="T53" fmla="*/ 71 h 72"/>
                <a:gd name="T54" fmla="*/ 49 w 70"/>
                <a:gd name="T55" fmla="*/ 69 h 72"/>
                <a:gd name="T56" fmla="*/ 54 w 70"/>
                <a:gd name="T57" fmla="*/ 66 h 72"/>
                <a:gd name="T58" fmla="*/ 59 w 70"/>
                <a:gd name="T59" fmla="*/ 62 h 72"/>
                <a:gd name="T60" fmla="*/ 63 w 70"/>
                <a:gd name="T61" fmla="*/ 57 h 72"/>
                <a:gd name="T62" fmla="*/ 66 w 70"/>
                <a:gd name="T63" fmla="*/ 51 h 72"/>
                <a:gd name="T64" fmla="*/ 68 w 70"/>
                <a:gd name="T65" fmla="*/ 45 h 72"/>
                <a:gd name="T66" fmla="*/ 69 w 70"/>
                <a:gd name="T67" fmla="*/ 39 h 72"/>
                <a:gd name="T68" fmla="*/ 69 w 70"/>
                <a:gd name="T69" fmla="*/ 32 h 72"/>
                <a:gd name="T70" fmla="*/ 62 w 70"/>
                <a:gd name="T71" fmla="*/ 28 h 72"/>
                <a:gd name="T72" fmla="*/ 62 w 70"/>
                <a:gd name="T73" fmla="*/ 28 h 72"/>
                <a:gd name="T74" fmla="*/ 38 w 70"/>
                <a:gd name="T75" fmla="*/ 35 h 72"/>
                <a:gd name="T76" fmla="*/ 37 w 70"/>
                <a:gd name="T77" fmla="*/ 31 h 72"/>
                <a:gd name="T78" fmla="*/ 36 w 70"/>
                <a:gd name="T79" fmla="*/ 30 h 72"/>
                <a:gd name="T80" fmla="*/ 27 w 70"/>
                <a:gd name="T81" fmla="*/ 8 h 72"/>
                <a:gd name="T82" fmla="*/ 27 w 70"/>
                <a:gd name="T83" fmla="*/ 8 h 72"/>
                <a:gd name="T84" fmla="*/ 8 w 70"/>
                <a:gd name="T85" fmla="*/ 28 h 72"/>
                <a:gd name="T86" fmla="*/ 30 w 70"/>
                <a:gd name="T87" fmla="*/ 37 h 72"/>
                <a:gd name="T88" fmla="*/ 30 w 70"/>
                <a:gd name="T89" fmla="*/ 38 h 72"/>
                <a:gd name="T90" fmla="*/ 16 w 70"/>
                <a:gd name="T91" fmla="*/ 57 h 72"/>
                <a:gd name="T92" fmla="*/ 16 w 70"/>
                <a:gd name="T93" fmla="*/ 57 h 72"/>
                <a:gd name="T94" fmla="*/ 42 w 70"/>
                <a:gd name="T95" fmla="*/ 64 h 72"/>
                <a:gd name="T96" fmla="*/ 39 w 70"/>
                <a:gd name="T97" fmla="*/ 40 h 72"/>
                <a:gd name="T98" fmla="*/ 39 w 70"/>
                <a:gd name="T99" fmla="*/ 39 h 72"/>
                <a:gd name="T100" fmla="*/ 62 w 70"/>
                <a:gd name="T101" fmla="*/ 43 h 72"/>
                <a:gd name="T102" fmla="*/ 62 w 70"/>
                <a:gd name="T103" fmla="*/ 4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0" h="72">
                  <a:moveTo>
                    <a:pt x="64" y="28"/>
                  </a:moveTo>
                  <a:cubicBezTo>
                    <a:pt x="68" y="26"/>
                    <a:pt x="68" y="26"/>
                    <a:pt x="68" y="26"/>
                  </a:cubicBezTo>
                  <a:cubicBezTo>
                    <a:pt x="68" y="25"/>
                    <a:pt x="68" y="24"/>
                    <a:pt x="68" y="23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63" y="24"/>
                    <a:pt x="63" y="23"/>
                    <a:pt x="63" y="22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6" y="19"/>
                    <a:pt x="65" y="18"/>
                    <a:pt x="65" y="17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0" y="18"/>
                    <a:pt x="60" y="17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2" y="14"/>
                    <a:pt x="62" y="13"/>
                    <a:pt x="61" y="12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7" y="14"/>
                    <a:pt x="57" y="14"/>
                    <a:pt x="56" y="13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9"/>
                    <a:pt x="57" y="8"/>
                    <a:pt x="57" y="8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0"/>
                    <a:pt x="53" y="10"/>
                    <a:pt x="52" y="10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3" y="5"/>
                    <a:pt x="52" y="4"/>
                    <a:pt x="52" y="4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7"/>
                    <a:pt x="48" y="7"/>
                    <a:pt x="47" y="7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47" y="2"/>
                    <a:pt x="46" y="1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3" y="5"/>
                    <a:pt x="43" y="5"/>
                    <a:pt x="42" y="5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0"/>
                    <a:pt x="41" y="0"/>
                    <a:pt x="40" y="0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4"/>
                    <a:pt x="37" y="4"/>
                    <a:pt x="37" y="4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2" y="4"/>
                    <a:pt x="31" y="4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9" y="0"/>
                    <a:pt x="29" y="0"/>
                    <a:pt x="28" y="0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5"/>
                    <a:pt x="27" y="5"/>
                    <a:pt x="27" y="5"/>
                  </a:cubicBezTo>
                  <a:cubicBezTo>
                    <a:pt x="27" y="5"/>
                    <a:pt x="26" y="5"/>
                    <a:pt x="26" y="5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3" y="2"/>
                    <a:pt x="23" y="2"/>
                    <a:pt x="22" y="2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7"/>
                    <a:pt x="22" y="7"/>
                    <a:pt x="21" y="8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7" y="5"/>
                    <a:pt x="16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7" y="10"/>
                    <a:pt x="17" y="11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2" y="9"/>
                    <a:pt x="11" y="9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3" y="14"/>
                    <a:pt x="13" y="14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8" y="13"/>
                    <a:pt x="8" y="13"/>
                    <a:pt x="7" y="14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8"/>
                    <a:pt x="9" y="19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8"/>
                    <a:pt x="4" y="19"/>
                    <a:pt x="4" y="20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3"/>
                    <a:pt x="7" y="23"/>
                    <a:pt x="7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2" y="24"/>
                    <a:pt x="2" y="25"/>
                    <a:pt x="2" y="26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5" y="29"/>
                    <a:pt x="5" y="30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30"/>
                    <a:pt x="1" y="31"/>
                    <a:pt x="1" y="32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4"/>
                    <a:pt x="5" y="34"/>
                    <a:pt x="5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7"/>
                    <a:pt x="0" y="38"/>
                    <a:pt x="1" y="39"/>
                  </a:cubicBezTo>
                  <a:cubicBezTo>
                    <a:pt x="5" y="39"/>
                    <a:pt x="5" y="39"/>
                    <a:pt x="5" y="39"/>
                  </a:cubicBezTo>
                  <a:cubicBezTo>
                    <a:pt x="5" y="39"/>
                    <a:pt x="5" y="40"/>
                    <a:pt x="5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3"/>
                    <a:pt x="1" y="44"/>
                    <a:pt x="2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5"/>
                    <a:pt x="6" y="46"/>
                    <a:pt x="6" y="46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3" y="50"/>
                    <a:pt x="4" y="51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1"/>
                    <a:pt x="9" y="52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6" y="55"/>
                    <a:pt x="6" y="56"/>
                    <a:pt x="7" y="57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1" y="55"/>
                    <a:pt x="11" y="56"/>
                    <a:pt x="12" y="56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60"/>
                    <a:pt x="10" y="61"/>
                    <a:pt x="11" y="62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5" y="59"/>
                    <a:pt x="15" y="60"/>
                    <a:pt x="16" y="60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5"/>
                    <a:pt x="15" y="65"/>
                    <a:pt x="16" y="66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9" y="63"/>
                    <a:pt x="20" y="63"/>
                    <a:pt x="20" y="63"/>
                  </a:cubicBezTo>
                  <a:cubicBezTo>
                    <a:pt x="19" y="68"/>
                    <a:pt x="19" y="68"/>
                    <a:pt x="19" y="68"/>
                  </a:cubicBezTo>
                  <a:cubicBezTo>
                    <a:pt x="19" y="68"/>
                    <a:pt x="20" y="68"/>
                    <a:pt x="21" y="69"/>
                  </a:cubicBezTo>
                  <a:cubicBezTo>
                    <a:pt x="23" y="65"/>
                    <a:pt x="23" y="65"/>
                    <a:pt x="23" y="65"/>
                  </a:cubicBezTo>
                  <a:cubicBezTo>
                    <a:pt x="24" y="65"/>
                    <a:pt x="25" y="66"/>
                    <a:pt x="25" y="66"/>
                  </a:cubicBezTo>
                  <a:cubicBezTo>
                    <a:pt x="24" y="70"/>
                    <a:pt x="24" y="70"/>
                    <a:pt x="24" y="70"/>
                  </a:cubicBezTo>
                  <a:cubicBezTo>
                    <a:pt x="25" y="70"/>
                    <a:pt x="26" y="71"/>
                    <a:pt x="27" y="71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9" y="67"/>
                    <a:pt x="30" y="67"/>
                    <a:pt x="30" y="67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2"/>
                    <a:pt x="32" y="72"/>
                    <a:pt x="33" y="72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5" y="67"/>
                    <a:pt x="35" y="67"/>
                    <a:pt x="36" y="67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8" y="72"/>
                    <a:pt x="38" y="72"/>
                    <a:pt x="39" y="72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40" y="67"/>
                    <a:pt x="41" y="67"/>
                    <a:pt x="41" y="67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4" y="71"/>
                    <a:pt x="44" y="71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66"/>
                    <a:pt x="45" y="66"/>
                    <a:pt x="45" y="66"/>
                  </a:cubicBezTo>
                  <a:cubicBezTo>
                    <a:pt x="45" y="66"/>
                    <a:pt x="46" y="65"/>
                    <a:pt x="47" y="65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50" y="69"/>
                    <a:pt x="50" y="68"/>
                    <a:pt x="51" y="68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0" y="63"/>
                    <a:pt x="51" y="63"/>
                    <a:pt x="51" y="62"/>
                  </a:cubicBezTo>
                  <a:cubicBezTo>
                    <a:pt x="54" y="66"/>
                    <a:pt x="54" y="66"/>
                    <a:pt x="54" y="66"/>
                  </a:cubicBezTo>
                  <a:cubicBezTo>
                    <a:pt x="55" y="65"/>
                    <a:pt x="56" y="65"/>
                    <a:pt x="56" y="64"/>
                  </a:cubicBezTo>
                  <a:cubicBezTo>
                    <a:pt x="54" y="60"/>
                    <a:pt x="54" y="60"/>
                    <a:pt x="54" y="60"/>
                  </a:cubicBezTo>
                  <a:cubicBezTo>
                    <a:pt x="55" y="60"/>
                    <a:pt x="55" y="59"/>
                    <a:pt x="56" y="59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0" y="61"/>
                    <a:pt x="60" y="60"/>
                    <a:pt x="61" y="60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59" y="56"/>
                    <a:pt x="59" y="55"/>
                    <a:pt x="59" y="55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4" y="56"/>
                    <a:pt x="64" y="55"/>
                    <a:pt x="65" y="55"/>
                  </a:cubicBezTo>
                  <a:cubicBezTo>
                    <a:pt x="61" y="52"/>
                    <a:pt x="61" y="52"/>
                    <a:pt x="61" y="52"/>
                  </a:cubicBezTo>
                  <a:cubicBezTo>
                    <a:pt x="62" y="51"/>
                    <a:pt x="62" y="51"/>
                    <a:pt x="62" y="50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7" y="50"/>
                    <a:pt x="67" y="50"/>
                    <a:pt x="67" y="49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46"/>
                    <a:pt x="64" y="45"/>
                    <a:pt x="64" y="45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69" y="44"/>
                    <a:pt x="69" y="43"/>
                    <a:pt x="69" y="42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0"/>
                    <a:pt x="65" y="40"/>
                    <a:pt x="65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8"/>
                    <a:pt x="70" y="37"/>
                    <a:pt x="70" y="36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65" y="34"/>
                    <a:pt x="65" y="33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9" y="31"/>
                    <a:pt x="69" y="30"/>
                    <a:pt x="69" y="30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65" y="29"/>
                    <a:pt x="65" y="28"/>
                    <a:pt x="64" y="28"/>
                  </a:cubicBezTo>
                  <a:close/>
                  <a:moveTo>
                    <a:pt x="62" y="28"/>
                  </a:moveTo>
                  <a:cubicBezTo>
                    <a:pt x="40" y="34"/>
                    <a:pt x="40" y="34"/>
                    <a:pt x="40" y="34"/>
                  </a:cubicBezTo>
                  <a:cubicBezTo>
                    <a:pt x="40" y="33"/>
                    <a:pt x="39" y="33"/>
                    <a:pt x="39" y="32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8" y="19"/>
                    <a:pt x="60" y="23"/>
                    <a:pt x="62" y="28"/>
                  </a:cubicBezTo>
                  <a:close/>
                  <a:moveTo>
                    <a:pt x="36" y="38"/>
                  </a:moveTo>
                  <a:cubicBezTo>
                    <a:pt x="34" y="39"/>
                    <a:pt x="33" y="38"/>
                    <a:pt x="33" y="36"/>
                  </a:cubicBezTo>
                  <a:cubicBezTo>
                    <a:pt x="32" y="35"/>
                    <a:pt x="33" y="34"/>
                    <a:pt x="34" y="33"/>
                  </a:cubicBezTo>
                  <a:cubicBezTo>
                    <a:pt x="36" y="33"/>
                    <a:pt x="37" y="34"/>
                    <a:pt x="38" y="35"/>
                  </a:cubicBezTo>
                  <a:cubicBezTo>
                    <a:pt x="38" y="36"/>
                    <a:pt x="37" y="38"/>
                    <a:pt x="36" y="38"/>
                  </a:cubicBezTo>
                  <a:close/>
                  <a:moveTo>
                    <a:pt x="54" y="15"/>
                  </a:move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7" y="31"/>
                    <a:pt x="37" y="31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7" y="9"/>
                    <a:pt x="51" y="11"/>
                    <a:pt x="54" y="15"/>
                  </a:cubicBezTo>
                  <a:close/>
                  <a:moveTo>
                    <a:pt x="42" y="8"/>
                  </a:move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4" y="30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3" y="7"/>
                    <a:pt x="37" y="7"/>
                    <a:pt x="42" y="8"/>
                  </a:cubicBezTo>
                  <a:close/>
                  <a:moveTo>
                    <a:pt x="27" y="8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2" y="31"/>
                    <a:pt x="32" y="32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9" y="12"/>
                    <a:pt x="23" y="9"/>
                    <a:pt x="27" y="8"/>
                  </a:cubicBezTo>
                  <a:close/>
                  <a:moveTo>
                    <a:pt x="15" y="16"/>
                  </a:move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0" y="33"/>
                    <a:pt x="30" y="34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0" y="24"/>
                    <a:pt x="12" y="19"/>
                    <a:pt x="15" y="16"/>
                  </a:cubicBezTo>
                  <a:close/>
                  <a:moveTo>
                    <a:pt x="8" y="29"/>
                  </a:move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0" y="36"/>
                    <a:pt x="30" y="37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7" y="38"/>
                    <a:pt x="7" y="34"/>
                    <a:pt x="8" y="29"/>
                  </a:cubicBezTo>
                  <a:close/>
                  <a:moveTo>
                    <a:pt x="9" y="44"/>
                  </a:move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1" y="39"/>
                    <a:pt x="31" y="39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2" y="53"/>
                    <a:pt x="10" y="49"/>
                    <a:pt x="9" y="44"/>
                  </a:cubicBezTo>
                  <a:close/>
                  <a:moveTo>
                    <a:pt x="16" y="57"/>
                  </a:moveTo>
                  <a:cubicBezTo>
                    <a:pt x="32" y="40"/>
                    <a:pt x="32" y="40"/>
                    <a:pt x="32" y="40"/>
                  </a:cubicBezTo>
                  <a:cubicBezTo>
                    <a:pt x="32" y="40"/>
                    <a:pt x="33" y="41"/>
                    <a:pt x="33" y="41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3" y="62"/>
                    <a:pt x="19" y="60"/>
                    <a:pt x="16" y="57"/>
                  </a:cubicBezTo>
                  <a:close/>
                  <a:moveTo>
                    <a:pt x="29" y="64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6" y="41"/>
                  </a:cubicBezTo>
                  <a:cubicBezTo>
                    <a:pt x="42" y="64"/>
                    <a:pt x="42" y="64"/>
                    <a:pt x="42" y="64"/>
                  </a:cubicBezTo>
                  <a:cubicBezTo>
                    <a:pt x="38" y="65"/>
                    <a:pt x="33" y="65"/>
                    <a:pt x="29" y="64"/>
                  </a:cubicBezTo>
                  <a:close/>
                  <a:moveTo>
                    <a:pt x="43" y="64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8" y="40"/>
                    <a:pt x="39" y="40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51" y="60"/>
                    <a:pt x="47" y="62"/>
                    <a:pt x="43" y="64"/>
                  </a:cubicBezTo>
                  <a:close/>
                  <a:moveTo>
                    <a:pt x="55" y="56"/>
                  </a:move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40" y="38"/>
                    <a:pt x="40" y="38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1" y="48"/>
                    <a:pt x="58" y="52"/>
                    <a:pt x="55" y="56"/>
                  </a:cubicBezTo>
                  <a:close/>
                  <a:moveTo>
                    <a:pt x="62" y="43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5"/>
                    <a:pt x="40" y="35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3" y="33"/>
                    <a:pt x="63" y="38"/>
                    <a:pt x="62" y="43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Freeform 58"/>
            <p:cNvSpPr>
              <a:spLocks noEditPoints="1"/>
            </p:cNvSpPr>
            <p:nvPr/>
          </p:nvSpPr>
          <p:spPr bwMode="auto">
            <a:xfrm>
              <a:off x="1030288" y="2438401"/>
              <a:ext cx="90488" cy="95250"/>
            </a:xfrm>
            <a:custGeom>
              <a:avLst/>
              <a:gdLst>
                <a:gd name="T0" fmla="*/ 85 w 85"/>
                <a:gd name="T1" fmla="*/ 48 h 89"/>
                <a:gd name="T2" fmla="*/ 85 w 85"/>
                <a:gd name="T3" fmla="*/ 41 h 89"/>
                <a:gd name="T4" fmla="*/ 75 w 85"/>
                <a:gd name="T5" fmla="*/ 37 h 89"/>
                <a:gd name="T6" fmla="*/ 74 w 85"/>
                <a:gd name="T7" fmla="*/ 33 h 89"/>
                <a:gd name="T8" fmla="*/ 81 w 85"/>
                <a:gd name="T9" fmla="*/ 25 h 89"/>
                <a:gd name="T10" fmla="*/ 78 w 85"/>
                <a:gd name="T11" fmla="*/ 19 h 89"/>
                <a:gd name="T12" fmla="*/ 68 w 85"/>
                <a:gd name="T13" fmla="*/ 21 h 89"/>
                <a:gd name="T14" fmla="*/ 68 w 85"/>
                <a:gd name="T15" fmla="*/ 21 h 89"/>
                <a:gd name="T16" fmla="*/ 65 w 85"/>
                <a:gd name="T17" fmla="*/ 18 h 89"/>
                <a:gd name="T18" fmla="*/ 65 w 85"/>
                <a:gd name="T19" fmla="*/ 18 h 89"/>
                <a:gd name="T20" fmla="*/ 67 w 85"/>
                <a:gd name="T21" fmla="*/ 7 h 89"/>
                <a:gd name="T22" fmla="*/ 61 w 85"/>
                <a:gd name="T23" fmla="*/ 4 h 89"/>
                <a:gd name="T24" fmla="*/ 53 w 85"/>
                <a:gd name="T25" fmla="*/ 11 h 89"/>
                <a:gd name="T26" fmla="*/ 53 w 85"/>
                <a:gd name="T27" fmla="*/ 11 h 89"/>
                <a:gd name="T28" fmla="*/ 49 w 85"/>
                <a:gd name="T29" fmla="*/ 10 h 89"/>
                <a:gd name="T30" fmla="*/ 49 w 85"/>
                <a:gd name="T31" fmla="*/ 10 h 89"/>
                <a:gd name="T32" fmla="*/ 46 w 85"/>
                <a:gd name="T33" fmla="*/ 0 h 89"/>
                <a:gd name="T34" fmla="*/ 39 w 85"/>
                <a:gd name="T35" fmla="*/ 0 h 89"/>
                <a:gd name="T36" fmla="*/ 36 w 85"/>
                <a:gd name="T37" fmla="*/ 10 h 89"/>
                <a:gd name="T38" fmla="*/ 36 w 85"/>
                <a:gd name="T39" fmla="*/ 10 h 89"/>
                <a:gd name="T40" fmla="*/ 32 w 85"/>
                <a:gd name="T41" fmla="*/ 11 h 89"/>
                <a:gd name="T42" fmla="*/ 32 w 85"/>
                <a:gd name="T43" fmla="*/ 11 h 89"/>
                <a:gd name="T44" fmla="*/ 24 w 85"/>
                <a:gd name="T45" fmla="*/ 4 h 89"/>
                <a:gd name="T46" fmla="*/ 18 w 85"/>
                <a:gd name="T47" fmla="*/ 7 h 89"/>
                <a:gd name="T48" fmla="*/ 20 w 85"/>
                <a:gd name="T49" fmla="*/ 18 h 89"/>
                <a:gd name="T50" fmla="*/ 20 w 85"/>
                <a:gd name="T51" fmla="*/ 18 h 89"/>
                <a:gd name="T52" fmla="*/ 17 w 85"/>
                <a:gd name="T53" fmla="*/ 21 h 89"/>
                <a:gd name="T54" fmla="*/ 17 w 85"/>
                <a:gd name="T55" fmla="*/ 21 h 89"/>
                <a:gd name="T56" fmla="*/ 7 w 85"/>
                <a:gd name="T57" fmla="*/ 19 h 89"/>
                <a:gd name="T58" fmla="*/ 4 w 85"/>
                <a:gd name="T59" fmla="*/ 25 h 89"/>
                <a:gd name="T60" fmla="*/ 10 w 85"/>
                <a:gd name="T61" fmla="*/ 33 h 89"/>
                <a:gd name="T62" fmla="*/ 9 w 85"/>
                <a:gd name="T63" fmla="*/ 37 h 89"/>
                <a:gd name="T64" fmla="*/ 0 w 85"/>
                <a:gd name="T65" fmla="*/ 41 h 89"/>
                <a:gd name="T66" fmla="*/ 0 w 85"/>
                <a:gd name="T67" fmla="*/ 48 h 89"/>
                <a:gd name="T68" fmla="*/ 9 w 85"/>
                <a:gd name="T69" fmla="*/ 51 h 89"/>
                <a:gd name="T70" fmla="*/ 10 w 85"/>
                <a:gd name="T71" fmla="*/ 55 h 89"/>
                <a:gd name="T72" fmla="*/ 4 w 85"/>
                <a:gd name="T73" fmla="*/ 63 h 89"/>
                <a:gd name="T74" fmla="*/ 7 w 85"/>
                <a:gd name="T75" fmla="*/ 69 h 89"/>
                <a:gd name="T76" fmla="*/ 17 w 85"/>
                <a:gd name="T77" fmla="*/ 67 h 89"/>
                <a:gd name="T78" fmla="*/ 20 w 85"/>
                <a:gd name="T79" fmla="*/ 71 h 89"/>
                <a:gd name="T80" fmla="*/ 18 w 85"/>
                <a:gd name="T81" fmla="*/ 81 h 89"/>
                <a:gd name="T82" fmla="*/ 24 w 85"/>
                <a:gd name="T83" fmla="*/ 84 h 89"/>
                <a:gd name="T84" fmla="*/ 32 w 85"/>
                <a:gd name="T85" fmla="*/ 78 h 89"/>
                <a:gd name="T86" fmla="*/ 36 w 85"/>
                <a:gd name="T87" fmla="*/ 79 h 89"/>
                <a:gd name="T88" fmla="*/ 39 w 85"/>
                <a:gd name="T89" fmla="*/ 89 h 89"/>
                <a:gd name="T90" fmla="*/ 46 w 85"/>
                <a:gd name="T91" fmla="*/ 89 h 89"/>
                <a:gd name="T92" fmla="*/ 49 w 85"/>
                <a:gd name="T93" fmla="*/ 79 h 89"/>
                <a:gd name="T94" fmla="*/ 53 w 85"/>
                <a:gd name="T95" fmla="*/ 78 h 89"/>
                <a:gd name="T96" fmla="*/ 61 w 85"/>
                <a:gd name="T97" fmla="*/ 84 h 89"/>
                <a:gd name="T98" fmla="*/ 67 w 85"/>
                <a:gd name="T99" fmla="*/ 81 h 89"/>
                <a:gd name="T100" fmla="*/ 65 w 85"/>
                <a:gd name="T101" fmla="*/ 71 h 89"/>
                <a:gd name="T102" fmla="*/ 68 w 85"/>
                <a:gd name="T103" fmla="*/ 67 h 89"/>
                <a:gd name="T104" fmla="*/ 78 w 85"/>
                <a:gd name="T105" fmla="*/ 69 h 89"/>
                <a:gd name="T106" fmla="*/ 81 w 85"/>
                <a:gd name="T107" fmla="*/ 63 h 89"/>
                <a:gd name="T108" fmla="*/ 74 w 85"/>
                <a:gd name="T109" fmla="*/ 55 h 89"/>
                <a:gd name="T110" fmla="*/ 75 w 85"/>
                <a:gd name="T111" fmla="*/ 51 h 89"/>
                <a:gd name="T112" fmla="*/ 85 w 85"/>
                <a:gd name="T113" fmla="*/ 48 h 89"/>
                <a:gd name="T114" fmla="*/ 42 w 85"/>
                <a:gd name="T115" fmla="*/ 62 h 89"/>
                <a:gd name="T116" fmla="*/ 25 w 85"/>
                <a:gd name="T117" fmla="*/ 44 h 89"/>
                <a:gd name="T118" fmla="*/ 42 w 85"/>
                <a:gd name="T119" fmla="*/ 27 h 89"/>
                <a:gd name="T120" fmla="*/ 59 w 85"/>
                <a:gd name="T121" fmla="*/ 44 h 89"/>
                <a:gd name="T122" fmla="*/ 42 w 85"/>
                <a:gd name="T123" fmla="*/ 6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" h="89">
                  <a:moveTo>
                    <a:pt x="85" y="48"/>
                  </a:moveTo>
                  <a:cubicBezTo>
                    <a:pt x="85" y="41"/>
                    <a:pt x="85" y="41"/>
                    <a:pt x="85" y="41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6"/>
                    <a:pt x="75" y="34"/>
                    <a:pt x="74" y="33"/>
                  </a:cubicBezTo>
                  <a:cubicBezTo>
                    <a:pt x="81" y="25"/>
                    <a:pt x="81" y="25"/>
                    <a:pt x="81" y="25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7" y="20"/>
                    <a:pt x="66" y="19"/>
                    <a:pt x="65" y="18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2" y="10"/>
                    <a:pt x="50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4" y="10"/>
                    <a:pt x="33" y="10"/>
                    <a:pt x="32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19" y="19"/>
                    <a:pt x="18" y="20"/>
                    <a:pt x="17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4"/>
                    <a:pt x="10" y="36"/>
                    <a:pt x="9" y="37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10" y="53"/>
                    <a:pt x="10" y="54"/>
                    <a:pt x="10" y="55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9"/>
                    <a:pt x="19" y="70"/>
                    <a:pt x="20" y="71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4" y="78"/>
                    <a:pt x="36" y="79"/>
                  </a:cubicBezTo>
                  <a:cubicBezTo>
                    <a:pt x="39" y="89"/>
                    <a:pt x="39" y="89"/>
                    <a:pt x="39" y="89"/>
                  </a:cubicBezTo>
                  <a:cubicBezTo>
                    <a:pt x="46" y="89"/>
                    <a:pt x="46" y="89"/>
                    <a:pt x="46" y="8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50" y="78"/>
                    <a:pt x="52" y="78"/>
                    <a:pt x="53" y="78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5" y="71"/>
                    <a:pt x="65" y="71"/>
                    <a:pt x="65" y="71"/>
                  </a:cubicBezTo>
                  <a:cubicBezTo>
                    <a:pt x="66" y="70"/>
                    <a:pt x="67" y="69"/>
                    <a:pt x="68" y="67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4"/>
                    <a:pt x="75" y="53"/>
                    <a:pt x="75" y="51"/>
                  </a:cubicBezTo>
                  <a:lnTo>
                    <a:pt x="85" y="48"/>
                  </a:lnTo>
                  <a:close/>
                  <a:moveTo>
                    <a:pt x="42" y="62"/>
                  </a:moveTo>
                  <a:cubicBezTo>
                    <a:pt x="33" y="62"/>
                    <a:pt x="25" y="54"/>
                    <a:pt x="25" y="44"/>
                  </a:cubicBezTo>
                  <a:cubicBezTo>
                    <a:pt x="25" y="34"/>
                    <a:pt x="33" y="27"/>
                    <a:pt x="42" y="27"/>
                  </a:cubicBezTo>
                  <a:cubicBezTo>
                    <a:pt x="52" y="27"/>
                    <a:pt x="59" y="34"/>
                    <a:pt x="59" y="44"/>
                  </a:cubicBezTo>
                  <a:cubicBezTo>
                    <a:pt x="59" y="54"/>
                    <a:pt x="52" y="62"/>
                    <a:pt x="42" y="62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Freeform 59"/>
            <p:cNvSpPr>
              <a:spLocks noEditPoints="1"/>
            </p:cNvSpPr>
            <p:nvPr/>
          </p:nvSpPr>
          <p:spPr bwMode="auto">
            <a:xfrm>
              <a:off x="1200150" y="2738438"/>
              <a:ext cx="28575" cy="31750"/>
            </a:xfrm>
            <a:custGeom>
              <a:avLst/>
              <a:gdLst>
                <a:gd name="T0" fmla="*/ 27 w 27"/>
                <a:gd name="T1" fmla="*/ 16 h 29"/>
                <a:gd name="T2" fmla="*/ 27 w 27"/>
                <a:gd name="T3" fmla="*/ 14 h 29"/>
                <a:gd name="T4" fmla="*/ 24 w 27"/>
                <a:gd name="T5" fmla="*/ 13 h 29"/>
                <a:gd name="T6" fmla="*/ 24 w 27"/>
                <a:gd name="T7" fmla="*/ 11 h 29"/>
                <a:gd name="T8" fmla="*/ 26 w 27"/>
                <a:gd name="T9" fmla="*/ 9 h 29"/>
                <a:gd name="T10" fmla="*/ 25 w 27"/>
                <a:gd name="T11" fmla="*/ 7 h 29"/>
                <a:gd name="T12" fmla="*/ 22 w 27"/>
                <a:gd name="T13" fmla="*/ 7 h 29"/>
                <a:gd name="T14" fmla="*/ 22 w 27"/>
                <a:gd name="T15" fmla="*/ 7 h 29"/>
                <a:gd name="T16" fmla="*/ 21 w 27"/>
                <a:gd name="T17" fmla="*/ 6 h 29"/>
                <a:gd name="T18" fmla="*/ 21 w 27"/>
                <a:gd name="T19" fmla="*/ 6 h 29"/>
                <a:gd name="T20" fmla="*/ 21 w 27"/>
                <a:gd name="T21" fmla="*/ 3 h 29"/>
                <a:gd name="T22" fmla="*/ 19 w 27"/>
                <a:gd name="T23" fmla="*/ 2 h 29"/>
                <a:gd name="T24" fmla="*/ 17 w 27"/>
                <a:gd name="T25" fmla="*/ 4 h 29"/>
                <a:gd name="T26" fmla="*/ 17 w 27"/>
                <a:gd name="T27" fmla="*/ 4 h 29"/>
                <a:gd name="T28" fmla="*/ 16 w 27"/>
                <a:gd name="T29" fmla="*/ 4 h 29"/>
                <a:gd name="T30" fmla="*/ 16 w 27"/>
                <a:gd name="T31" fmla="*/ 4 h 29"/>
                <a:gd name="T32" fmla="*/ 15 w 27"/>
                <a:gd name="T33" fmla="*/ 0 h 29"/>
                <a:gd name="T34" fmla="*/ 12 w 27"/>
                <a:gd name="T35" fmla="*/ 0 h 29"/>
                <a:gd name="T36" fmla="*/ 11 w 27"/>
                <a:gd name="T37" fmla="*/ 4 h 29"/>
                <a:gd name="T38" fmla="*/ 11 w 27"/>
                <a:gd name="T39" fmla="*/ 4 h 29"/>
                <a:gd name="T40" fmla="*/ 10 w 27"/>
                <a:gd name="T41" fmla="*/ 4 h 29"/>
                <a:gd name="T42" fmla="*/ 10 w 27"/>
                <a:gd name="T43" fmla="*/ 4 h 29"/>
                <a:gd name="T44" fmla="*/ 7 w 27"/>
                <a:gd name="T45" fmla="*/ 2 h 29"/>
                <a:gd name="T46" fmla="*/ 6 w 27"/>
                <a:gd name="T47" fmla="*/ 3 h 29"/>
                <a:gd name="T48" fmla="*/ 6 w 27"/>
                <a:gd name="T49" fmla="*/ 6 h 29"/>
                <a:gd name="T50" fmla="*/ 6 w 27"/>
                <a:gd name="T51" fmla="*/ 6 h 29"/>
                <a:gd name="T52" fmla="*/ 5 w 27"/>
                <a:gd name="T53" fmla="*/ 7 h 29"/>
                <a:gd name="T54" fmla="*/ 5 w 27"/>
                <a:gd name="T55" fmla="*/ 7 h 29"/>
                <a:gd name="T56" fmla="*/ 2 w 27"/>
                <a:gd name="T57" fmla="*/ 7 h 29"/>
                <a:gd name="T58" fmla="*/ 1 w 27"/>
                <a:gd name="T59" fmla="*/ 9 h 29"/>
                <a:gd name="T60" fmla="*/ 3 w 27"/>
                <a:gd name="T61" fmla="*/ 11 h 29"/>
                <a:gd name="T62" fmla="*/ 3 w 27"/>
                <a:gd name="T63" fmla="*/ 13 h 29"/>
                <a:gd name="T64" fmla="*/ 0 w 27"/>
                <a:gd name="T65" fmla="*/ 14 h 29"/>
                <a:gd name="T66" fmla="*/ 0 w 27"/>
                <a:gd name="T67" fmla="*/ 16 h 29"/>
                <a:gd name="T68" fmla="*/ 3 w 27"/>
                <a:gd name="T69" fmla="*/ 17 h 29"/>
                <a:gd name="T70" fmla="*/ 3 w 27"/>
                <a:gd name="T71" fmla="*/ 19 h 29"/>
                <a:gd name="T72" fmla="*/ 1 w 27"/>
                <a:gd name="T73" fmla="*/ 21 h 29"/>
                <a:gd name="T74" fmla="*/ 2 w 27"/>
                <a:gd name="T75" fmla="*/ 23 h 29"/>
                <a:gd name="T76" fmla="*/ 5 w 27"/>
                <a:gd name="T77" fmla="*/ 22 h 29"/>
                <a:gd name="T78" fmla="*/ 6 w 27"/>
                <a:gd name="T79" fmla="*/ 23 h 29"/>
                <a:gd name="T80" fmla="*/ 6 w 27"/>
                <a:gd name="T81" fmla="*/ 27 h 29"/>
                <a:gd name="T82" fmla="*/ 7 w 27"/>
                <a:gd name="T83" fmla="*/ 28 h 29"/>
                <a:gd name="T84" fmla="*/ 10 w 27"/>
                <a:gd name="T85" fmla="*/ 26 h 29"/>
                <a:gd name="T86" fmla="*/ 11 w 27"/>
                <a:gd name="T87" fmla="*/ 26 h 29"/>
                <a:gd name="T88" fmla="*/ 12 w 27"/>
                <a:gd name="T89" fmla="*/ 29 h 29"/>
                <a:gd name="T90" fmla="*/ 15 w 27"/>
                <a:gd name="T91" fmla="*/ 29 h 29"/>
                <a:gd name="T92" fmla="*/ 16 w 27"/>
                <a:gd name="T93" fmla="*/ 26 h 29"/>
                <a:gd name="T94" fmla="*/ 17 w 27"/>
                <a:gd name="T95" fmla="*/ 26 h 29"/>
                <a:gd name="T96" fmla="*/ 19 w 27"/>
                <a:gd name="T97" fmla="*/ 28 h 29"/>
                <a:gd name="T98" fmla="*/ 21 w 27"/>
                <a:gd name="T99" fmla="*/ 27 h 29"/>
                <a:gd name="T100" fmla="*/ 21 w 27"/>
                <a:gd name="T101" fmla="*/ 23 h 29"/>
                <a:gd name="T102" fmla="*/ 22 w 27"/>
                <a:gd name="T103" fmla="*/ 22 h 29"/>
                <a:gd name="T104" fmla="*/ 25 w 27"/>
                <a:gd name="T105" fmla="*/ 23 h 29"/>
                <a:gd name="T106" fmla="*/ 26 w 27"/>
                <a:gd name="T107" fmla="*/ 21 h 29"/>
                <a:gd name="T108" fmla="*/ 24 w 27"/>
                <a:gd name="T109" fmla="*/ 19 h 29"/>
                <a:gd name="T110" fmla="*/ 24 w 27"/>
                <a:gd name="T111" fmla="*/ 17 h 29"/>
                <a:gd name="T112" fmla="*/ 27 w 27"/>
                <a:gd name="T113" fmla="*/ 16 h 29"/>
                <a:gd name="T114" fmla="*/ 13 w 27"/>
                <a:gd name="T115" fmla="*/ 21 h 29"/>
                <a:gd name="T116" fmla="*/ 8 w 27"/>
                <a:gd name="T117" fmla="*/ 15 h 29"/>
                <a:gd name="T118" fmla="*/ 13 w 27"/>
                <a:gd name="T119" fmla="*/ 9 h 29"/>
                <a:gd name="T120" fmla="*/ 19 w 27"/>
                <a:gd name="T121" fmla="*/ 15 h 29"/>
                <a:gd name="T122" fmla="*/ 13 w 27"/>
                <a:gd name="T12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" h="29">
                  <a:moveTo>
                    <a:pt x="27" y="16"/>
                  </a:moveTo>
                  <a:cubicBezTo>
                    <a:pt x="27" y="14"/>
                    <a:pt x="27" y="14"/>
                    <a:pt x="27" y="14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4" y="12"/>
                    <a:pt x="24" y="11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1" y="7"/>
                    <a:pt x="21" y="7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8"/>
                    <a:pt x="3" y="18"/>
                    <a:pt x="3" y="19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7" y="26"/>
                    <a:pt x="17" y="26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2" y="22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7"/>
                  </a:cubicBezTo>
                  <a:lnTo>
                    <a:pt x="27" y="16"/>
                  </a:lnTo>
                  <a:close/>
                  <a:moveTo>
                    <a:pt x="13" y="21"/>
                  </a:moveTo>
                  <a:cubicBezTo>
                    <a:pt x="10" y="21"/>
                    <a:pt x="8" y="18"/>
                    <a:pt x="8" y="15"/>
                  </a:cubicBezTo>
                  <a:cubicBezTo>
                    <a:pt x="8" y="12"/>
                    <a:pt x="10" y="9"/>
                    <a:pt x="13" y="9"/>
                  </a:cubicBezTo>
                  <a:cubicBezTo>
                    <a:pt x="16" y="9"/>
                    <a:pt x="19" y="12"/>
                    <a:pt x="19" y="15"/>
                  </a:cubicBezTo>
                  <a:cubicBezTo>
                    <a:pt x="19" y="18"/>
                    <a:pt x="16" y="21"/>
                    <a:pt x="13" y="21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Freeform 60"/>
            <p:cNvSpPr>
              <a:spLocks noEditPoints="1"/>
            </p:cNvSpPr>
            <p:nvPr/>
          </p:nvSpPr>
          <p:spPr bwMode="auto">
            <a:xfrm>
              <a:off x="1347788" y="2432051"/>
              <a:ext cx="50800" cy="50800"/>
            </a:xfrm>
            <a:custGeom>
              <a:avLst/>
              <a:gdLst>
                <a:gd name="T0" fmla="*/ 47 w 47"/>
                <a:gd name="T1" fmla="*/ 27 h 49"/>
                <a:gd name="T2" fmla="*/ 47 w 47"/>
                <a:gd name="T3" fmla="*/ 23 h 49"/>
                <a:gd name="T4" fmla="*/ 42 w 47"/>
                <a:gd name="T5" fmla="*/ 21 h 49"/>
                <a:gd name="T6" fmla="*/ 41 w 47"/>
                <a:gd name="T7" fmla="*/ 19 h 49"/>
                <a:gd name="T8" fmla="*/ 45 w 47"/>
                <a:gd name="T9" fmla="*/ 14 h 49"/>
                <a:gd name="T10" fmla="*/ 43 w 47"/>
                <a:gd name="T11" fmla="*/ 11 h 49"/>
                <a:gd name="T12" fmla="*/ 38 w 47"/>
                <a:gd name="T13" fmla="*/ 12 h 49"/>
                <a:gd name="T14" fmla="*/ 38 w 47"/>
                <a:gd name="T15" fmla="*/ 12 h 49"/>
                <a:gd name="T16" fmla="*/ 36 w 47"/>
                <a:gd name="T17" fmla="*/ 10 h 49"/>
                <a:gd name="T18" fmla="*/ 36 w 47"/>
                <a:gd name="T19" fmla="*/ 10 h 49"/>
                <a:gd name="T20" fmla="*/ 37 w 47"/>
                <a:gd name="T21" fmla="*/ 5 h 49"/>
                <a:gd name="T22" fmla="*/ 34 w 47"/>
                <a:gd name="T23" fmla="*/ 3 h 49"/>
                <a:gd name="T24" fmla="*/ 30 w 47"/>
                <a:gd name="T25" fmla="*/ 7 h 49"/>
                <a:gd name="T26" fmla="*/ 30 w 47"/>
                <a:gd name="T27" fmla="*/ 7 h 49"/>
                <a:gd name="T28" fmla="*/ 27 w 47"/>
                <a:gd name="T29" fmla="*/ 6 h 49"/>
                <a:gd name="T30" fmla="*/ 27 w 47"/>
                <a:gd name="T31" fmla="*/ 6 h 49"/>
                <a:gd name="T32" fmla="*/ 26 w 47"/>
                <a:gd name="T33" fmla="*/ 0 h 49"/>
                <a:gd name="T34" fmla="*/ 22 w 47"/>
                <a:gd name="T35" fmla="*/ 0 h 49"/>
                <a:gd name="T36" fmla="*/ 20 w 47"/>
                <a:gd name="T37" fmla="*/ 6 h 49"/>
                <a:gd name="T38" fmla="*/ 20 w 47"/>
                <a:gd name="T39" fmla="*/ 6 h 49"/>
                <a:gd name="T40" fmla="*/ 18 w 47"/>
                <a:gd name="T41" fmla="*/ 7 h 49"/>
                <a:gd name="T42" fmla="*/ 18 w 47"/>
                <a:gd name="T43" fmla="*/ 7 h 49"/>
                <a:gd name="T44" fmla="*/ 14 w 47"/>
                <a:gd name="T45" fmla="*/ 3 h 49"/>
                <a:gd name="T46" fmla="*/ 10 w 47"/>
                <a:gd name="T47" fmla="*/ 5 h 49"/>
                <a:gd name="T48" fmla="*/ 12 w 47"/>
                <a:gd name="T49" fmla="*/ 10 h 49"/>
                <a:gd name="T50" fmla="*/ 12 w 47"/>
                <a:gd name="T51" fmla="*/ 10 h 49"/>
                <a:gd name="T52" fmla="*/ 10 w 47"/>
                <a:gd name="T53" fmla="*/ 12 h 49"/>
                <a:gd name="T54" fmla="*/ 10 w 47"/>
                <a:gd name="T55" fmla="*/ 12 h 49"/>
                <a:gd name="T56" fmla="*/ 4 w 47"/>
                <a:gd name="T57" fmla="*/ 11 h 49"/>
                <a:gd name="T58" fmla="*/ 3 w 47"/>
                <a:gd name="T59" fmla="*/ 14 h 49"/>
                <a:gd name="T60" fmla="*/ 6 w 47"/>
                <a:gd name="T61" fmla="*/ 19 h 49"/>
                <a:gd name="T62" fmla="*/ 6 w 47"/>
                <a:gd name="T63" fmla="*/ 21 h 49"/>
                <a:gd name="T64" fmla="*/ 0 w 47"/>
                <a:gd name="T65" fmla="*/ 23 h 49"/>
                <a:gd name="T66" fmla="*/ 0 w 47"/>
                <a:gd name="T67" fmla="*/ 27 h 49"/>
                <a:gd name="T68" fmla="*/ 6 w 47"/>
                <a:gd name="T69" fmla="*/ 29 h 49"/>
                <a:gd name="T70" fmla="*/ 6 w 47"/>
                <a:gd name="T71" fmla="*/ 31 h 49"/>
                <a:gd name="T72" fmla="*/ 3 w 47"/>
                <a:gd name="T73" fmla="*/ 35 h 49"/>
                <a:gd name="T74" fmla="*/ 4 w 47"/>
                <a:gd name="T75" fmla="*/ 39 h 49"/>
                <a:gd name="T76" fmla="*/ 10 w 47"/>
                <a:gd name="T77" fmla="*/ 38 h 49"/>
                <a:gd name="T78" fmla="*/ 12 w 47"/>
                <a:gd name="T79" fmla="*/ 39 h 49"/>
                <a:gd name="T80" fmla="*/ 10 w 47"/>
                <a:gd name="T81" fmla="*/ 45 h 49"/>
                <a:gd name="T82" fmla="*/ 14 w 47"/>
                <a:gd name="T83" fmla="*/ 47 h 49"/>
                <a:gd name="T84" fmla="*/ 18 w 47"/>
                <a:gd name="T85" fmla="*/ 43 h 49"/>
                <a:gd name="T86" fmla="*/ 20 w 47"/>
                <a:gd name="T87" fmla="*/ 44 h 49"/>
                <a:gd name="T88" fmla="*/ 22 w 47"/>
                <a:gd name="T89" fmla="*/ 49 h 49"/>
                <a:gd name="T90" fmla="*/ 26 w 47"/>
                <a:gd name="T91" fmla="*/ 49 h 49"/>
                <a:gd name="T92" fmla="*/ 27 w 47"/>
                <a:gd name="T93" fmla="*/ 44 h 49"/>
                <a:gd name="T94" fmla="*/ 30 w 47"/>
                <a:gd name="T95" fmla="*/ 43 h 49"/>
                <a:gd name="T96" fmla="*/ 34 w 47"/>
                <a:gd name="T97" fmla="*/ 47 h 49"/>
                <a:gd name="T98" fmla="*/ 37 w 47"/>
                <a:gd name="T99" fmla="*/ 45 h 49"/>
                <a:gd name="T100" fmla="*/ 36 w 47"/>
                <a:gd name="T101" fmla="*/ 39 h 49"/>
                <a:gd name="T102" fmla="*/ 38 w 47"/>
                <a:gd name="T103" fmla="*/ 38 h 49"/>
                <a:gd name="T104" fmla="*/ 43 w 47"/>
                <a:gd name="T105" fmla="*/ 39 h 49"/>
                <a:gd name="T106" fmla="*/ 45 w 47"/>
                <a:gd name="T107" fmla="*/ 35 h 49"/>
                <a:gd name="T108" fmla="*/ 41 w 47"/>
                <a:gd name="T109" fmla="*/ 31 h 49"/>
                <a:gd name="T110" fmla="*/ 42 w 47"/>
                <a:gd name="T111" fmla="*/ 29 h 49"/>
                <a:gd name="T112" fmla="*/ 47 w 47"/>
                <a:gd name="T113" fmla="*/ 27 h 49"/>
                <a:gd name="T114" fmla="*/ 24 w 47"/>
                <a:gd name="T115" fmla="*/ 35 h 49"/>
                <a:gd name="T116" fmla="*/ 14 w 47"/>
                <a:gd name="T117" fmla="*/ 25 h 49"/>
                <a:gd name="T118" fmla="*/ 24 w 47"/>
                <a:gd name="T119" fmla="*/ 15 h 49"/>
                <a:gd name="T120" fmla="*/ 33 w 47"/>
                <a:gd name="T121" fmla="*/ 25 h 49"/>
                <a:gd name="T122" fmla="*/ 24 w 47"/>
                <a:gd name="T123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" h="49">
                  <a:moveTo>
                    <a:pt x="47" y="27"/>
                  </a:moveTo>
                  <a:cubicBezTo>
                    <a:pt x="47" y="23"/>
                    <a:pt x="47" y="23"/>
                    <a:pt x="47" y="23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0"/>
                    <a:pt x="41" y="19"/>
                    <a:pt x="41" y="19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7" y="11"/>
                    <a:pt x="37" y="11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6"/>
                    <a:pt x="28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19" y="6"/>
                    <a:pt x="19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1"/>
                    <a:pt x="10" y="11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20"/>
                    <a:pt x="6" y="2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6" y="30"/>
                    <a:pt x="6" y="31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8"/>
                    <a:pt x="11" y="39"/>
                    <a:pt x="12" y="39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3"/>
                    <a:pt x="19" y="44"/>
                    <a:pt x="20" y="44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8" y="44"/>
                    <a:pt x="29" y="43"/>
                    <a:pt x="30" y="43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7" y="39"/>
                    <a:pt x="37" y="38"/>
                    <a:pt x="38" y="38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1" y="30"/>
                    <a:pt x="42" y="29"/>
                    <a:pt x="42" y="29"/>
                  </a:cubicBezTo>
                  <a:lnTo>
                    <a:pt x="47" y="27"/>
                  </a:lnTo>
                  <a:close/>
                  <a:moveTo>
                    <a:pt x="24" y="35"/>
                  </a:moveTo>
                  <a:cubicBezTo>
                    <a:pt x="19" y="35"/>
                    <a:pt x="14" y="30"/>
                    <a:pt x="14" y="25"/>
                  </a:cubicBezTo>
                  <a:cubicBezTo>
                    <a:pt x="14" y="20"/>
                    <a:pt x="19" y="15"/>
                    <a:pt x="24" y="15"/>
                  </a:cubicBezTo>
                  <a:cubicBezTo>
                    <a:pt x="29" y="15"/>
                    <a:pt x="33" y="20"/>
                    <a:pt x="33" y="25"/>
                  </a:cubicBezTo>
                  <a:cubicBezTo>
                    <a:pt x="33" y="30"/>
                    <a:pt x="29" y="35"/>
                    <a:pt x="24" y="35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Freeform 61"/>
            <p:cNvSpPr>
              <a:spLocks noEditPoints="1"/>
            </p:cNvSpPr>
            <p:nvPr/>
          </p:nvSpPr>
          <p:spPr bwMode="auto">
            <a:xfrm>
              <a:off x="1270000" y="2611438"/>
              <a:ext cx="49213" cy="53975"/>
            </a:xfrm>
            <a:custGeom>
              <a:avLst/>
              <a:gdLst>
                <a:gd name="T0" fmla="*/ 46 w 47"/>
                <a:gd name="T1" fmla="*/ 35 h 50"/>
                <a:gd name="T2" fmla="*/ 47 w 47"/>
                <a:gd name="T3" fmla="*/ 31 h 50"/>
                <a:gd name="T4" fmla="*/ 42 w 47"/>
                <a:gd name="T5" fmla="*/ 27 h 50"/>
                <a:gd name="T6" fmla="*/ 42 w 47"/>
                <a:gd name="T7" fmla="*/ 25 h 50"/>
                <a:gd name="T8" fmla="*/ 47 w 47"/>
                <a:gd name="T9" fmla="*/ 22 h 50"/>
                <a:gd name="T10" fmla="*/ 46 w 47"/>
                <a:gd name="T11" fmla="*/ 18 h 50"/>
                <a:gd name="T12" fmla="*/ 41 w 47"/>
                <a:gd name="T13" fmla="*/ 17 h 50"/>
                <a:gd name="T14" fmla="*/ 41 w 47"/>
                <a:gd name="T15" fmla="*/ 17 h 50"/>
                <a:gd name="T16" fmla="*/ 40 w 47"/>
                <a:gd name="T17" fmla="*/ 15 h 50"/>
                <a:gd name="T18" fmla="*/ 40 w 47"/>
                <a:gd name="T19" fmla="*/ 15 h 50"/>
                <a:gd name="T20" fmla="*/ 42 w 47"/>
                <a:gd name="T21" fmla="*/ 10 h 50"/>
                <a:gd name="T22" fmla="*/ 40 w 47"/>
                <a:gd name="T23" fmla="*/ 7 h 50"/>
                <a:gd name="T24" fmla="*/ 35 w 47"/>
                <a:gd name="T25" fmla="*/ 9 h 50"/>
                <a:gd name="T26" fmla="*/ 35 w 47"/>
                <a:gd name="T27" fmla="*/ 9 h 50"/>
                <a:gd name="T28" fmla="*/ 33 w 47"/>
                <a:gd name="T29" fmla="*/ 8 h 50"/>
                <a:gd name="T30" fmla="*/ 33 w 47"/>
                <a:gd name="T31" fmla="*/ 8 h 50"/>
                <a:gd name="T32" fmla="*/ 33 w 47"/>
                <a:gd name="T33" fmla="*/ 2 h 50"/>
                <a:gd name="T34" fmla="*/ 29 w 47"/>
                <a:gd name="T35" fmla="*/ 1 h 50"/>
                <a:gd name="T36" fmla="*/ 25 w 47"/>
                <a:gd name="T37" fmla="*/ 5 h 50"/>
                <a:gd name="T38" fmla="*/ 25 w 47"/>
                <a:gd name="T39" fmla="*/ 5 h 50"/>
                <a:gd name="T40" fmla="*/ 23 w 47"/>
                <a:gd name="T41" fmla="*/ 5 h 50"/>
                <a:gd name="T42" fmla="*/ 23 w 47"/>
                <a:gd name="T43" fmla="*/ 5 h 50"/>
                <a:gd name="T44" fmla="*/ 20 w 47"/>
                <a:gd name="T45" fmla="*/ 0 h 50"/>
                <a:gd name="T46" fmla="*/ 16 w 47"/>
                <a:gd name="T47" fmla="*/ 1 h 50"/>
                <a:gd name="T48" fmla="*/ 16 w 47"/>
                <a:gd name="T49" fmla="*/ 7 h 50"/>
                <a:gd name="T50" fmla="*/ 16 w 47"/>
                <a:gd name="T51" fmla="*/ 7 h 50"/>
                <a:gd name="T52" fmla="*/ 14 w 47"/>
                <a:gd name="T53" fmla="*/ 8 h 50"/>
                <a:gd name="T54" fmla="*/ 14 w 47"/>
                <a:gd name="T55" fmla="*/ 8 h 50"/>
                <a:gd name="T56" fmla="*/ 9 w 47"/>
                <a:gd name="T57" fmla="*/ 5 h 50"/>
                <a:gd name="T58" fmla="*/ 6 w 47"/>
                <a:gd name="T59" fmla="*/ 8 h 50"/>
                <a:gd name="T60" fmla="*/ 8 w 47"/>
                <a:gd name="T61" fmla="*/ 13 h 50"/>
                <a:gd name="T62" fmla="*/ 7 w 47"/>
                <a:gd name="T63" fmla="*/ 15 h 50"/>
                <a:gd name="T64" fmla="*/ 1 w 47"/>
                <a:gd name="T65" fmla="*/ 15 h 50"/>
                <a:gd name="T66" fmla="*/ 0 w 47"/>
                <a:gd name="T67" fmla="*/ 19 h 50"/>
                <a:gd name="T68" fmla="*/ 4 w 47"/>
                <a:gd name="T69" fmla="*/ 23 h 50"/>
                <a:gd name="T70" fmla="*/ 4 w 47"/>
                <a:gd name="T71" fmla="*/ 25 h 50"/>
                <a:gd name="T72" fmla="*/ 0 w 47"/>
                <a:gd name="T73" fmla="*/ 28 h 50"/>
                <a:gd name="T74" fmla="*/ 0 w 47"/>
                <a:gd name="T75" fmla="*/ 32 h 50"/>
                <a:gd name="T76" fmla="*/ 6 w 47"/>
                <a:gd name="T77" fmla="*/ 33 h 50"/>
                <a:gd name="T78" fmla="*/ 7 w 47"/>
                <a:gd name="T79" fmla="*/ 35 h 50"/>
                <a:gd name="T80" fmla="*/ 4 w 47"/>
                <a:gd name="T81" fmla="*/ 40 h 50"/>
                <a:gd name="T82" fmla="*/ 7 w 47"/>
                <a:gd name="T83" fmla="*/ 43 h 50"/>
                <a:gd name="T84" fmla="*/ 12 w 47"/>
                <a:gd name="T85" fmla="*/ 41 h 50"/>
                <a:gd name="T86" fmla="*/ 14 w 47"/>
                <a:gd name="T87" fmla="*/ 42 h 50"/>
                <a:gd name="T88" fmla="*/ 14 w 47"/>
                <a:gd name="T89" fmla="*/ 48 h 50"/>
                <a:gd name="T90" fmla="*/ 18 w 47"/>
                <a:gd name="T91" fmla="*/ 49 h 50"/>
                <a:gd name="T92" fmla="*/ 21 w 47"/>
                <a:gd name="T93" fmla="*/ 45 h 50"/>
                <a:gd name="T94" fmla="*/ 24 w 47"/>
                <a:gd name="T95" fmla="*/ 45 h 50"/>
                <a:gd name="T96" fmla="*/ 27 w 47"/>
                <a:gd name="T97" fmla="*/ 50 h 50"/>
                <a:gd name="T98" fmla="*/ 30 w 47"/>
                <a:gd name="T99" fmla="*/ 49 h 50"/>
                <a:gd name="T100" fmla="*/ 31 w 47"/>
                <a:gd name="T101" fmla="*/ 43 h 50"/>
                <a:gd name="T102" fmla="*/ 33 w 47"/>
                <a:gd name="T103" fmla="*/ 42 h 50"/>
                <a:gd name="T104" fmla="*/ 38 w 47"/>
                <a:gd name="T105" fmla="*/ 45 h 50"/>
                <a:gd name="T106" fmla="*/ 41 w 47"/>
                <a:gd name="T107" fmla="*/ 42 h 50"/>
                <a:gd name="T108" fmla="*/ 39 w 47"/>
                <a:gd name="T109" fmla="*/ 37 h 50"/>
                <a:gd name="T110" fmla="*/ 40 w 47"/>
                <a:gd name="T111" fmla="*/ 35 h 50"/>
                <a:gd name="T112" fmla="*/ 46 w 47"/>
                <a:gd name="T113" fmla="*/ 35 h 50"/>
                <a:gd name="T114" fmla="*/ 20 w 47"/>
                <a:gd name="T115" fmla="*/ 35 h 50"/>
                <a:gd name="T116" fmla="*/ 14 w 47"/>
                <a:gd name="T117" fmla="*/ 22 h 50"/>
                <a:gd name="T118" fmla="*/ 26 w 47"/>
                <a:gd name="T119" fmla="*/ 16 h 50"/>
                <a:gd name="T120" fmla="*/ 32 w 47"/>
                <a:gd name="T121" fmla="*/ 28 h 50"/>
                <a:gd name="T122" fmla="*/ 20 w 47"/>
                <a:gd name="T123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" h="50">
                  <a:moveTo>
                    <a:pt x="46" y="35"/>
                  </a:moveTo>
                  <a:cubicBezTo>
                    <a:pt x="47" y="31"/>
                    <a:pt x="47" y="31"/>
                    <a:pt x="47" y="31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2" y="25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6"/>
                    <a:pt x="40" y="16"/>
                    <a:pt x="40" y="15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4" y="9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4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4"/>
                    <a:pt x="7" y="15"/>
                    <a:pt x="7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34"/>
                    <a:pt x="7" y="34"/>
                    <a:pt x="7" y="35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3" y="42"/>
                    <a:pt x="13" y="42"/>
                    <a:pt x="14" y="42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2" y="45"/>
                    <a:pt x="23" y="45"/>
                    <a:pt x="24" y="45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2" y="43"/>
                    <a:pt x="32" y="43"/>
                    <a:pt x="33" y="42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6"/>
                    <a:pt x="40" y="35"/>
                    <a:pt x="40" y="35"/>
                  </a:cubicBezTo>
                  <a:lnTo>
                    <a:pt x="46" y="35"/>
                  </a:lnTo>
                  <a:close/>
                  <a:moveTo>
                    <a:pt x="20" y="35"/>
                  </a:moveTo>
                  <a:cubicBezTo>
                    <a:pt x="15" y="33"/>
                    <a:pt x="13" y="27"/>
                    <a:pt x="14" y="22"/>
                  </a:cubicBezTo>
                  <a:cubicBezTo>
                    <a:pt x="16" y="17"/>
                    <a:pt x="21" y="14"/>
                    <a:pt x="26" y="16"/>
                  </a:cubicBezTo>
                  <a:cubicBezTo>
                    <a:pt x="31" y="17"/>
                    <a:pt x="34" y="23"/>
                    <a:pt x="32" y="28"/>
                  </a:cubicBezTo>
                  <a:cubicBezTo>
                    <a:pt x="31" y="33"/>
                    <a:pt x="25" y="36"/>
                    <a:pt x="20" y="35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Freeform 62"/>
            <p:cNvSpPr>
              <a:spLocks noEditPoints="1"/>
            </p:cNvSpPr>
            <p:nvPr/>
          </p:nvSpPr>
          <p:spPr bwMode="auto">
            <a:xfrm>
              <a:off x="996950" y="2262188"/>
              <a:ext cx="434975" cy="696913"/>
            </a:xfrm>
            <a:custGeom>
              <a:avLst/>
              <a:gdLst>
                <a:gd name="T0" fmla="*/ 217 w 410"/>
                <a:gd name="T1" fmla="*/ 18 h 658"/>
                <a:gd name="T2" fmla="*/ 392 w 410"/>
                <a:gd name="T3" fmla="*/ 217 h 658"/>
                <a:gd name="T4" fmla="*/ 330 w 410"/>
                <a:gd name="T5" fmla="*/ 366 h 658"/>
                <a:gd name="T6" fmla="*/ 290 w 410"/>
                <a:gd name="T7" fmla="*/ 484 h 658"/>
                <a:gd name="T8" fmla="*/ 296 w 410"/>
                <a:gd name="T9" fmla="*/ 508 h 658"/>
                <a:gd name="T10" fmla="*/ 296 w 410"/>
                <a:gd name="T11" fmla="*/ 537 h 658"/>
                <a:gd name="T12" fmla="*/ 287 w 410"/>
                <a:gd name="T13" fmla="*/ 564 h 658"/>
                <a:gd name="T14" fmla="*/ 289 w 410"/>
                <a:gd name="T15" fmla="*/ 580 h 658"/>
                <a:gd name="T16" fmla="*/ 259 w 410"/>
                <a:gd name="T17" fmla="*/ 605 h 658"/>
                <a:gd name="T18" fmla="*/ 259 w 410"/>
                <a:gd name="T19" fmla="*/ 615 h 658"/>
                <a:gd name="T20" fmla="*/ 177 w 410"/>
                <a:gd name="T21" fmla="*/ 640 h 658"/>
                <a:gd name="T22" fmla="*/ 152 w 410"/>
                <a:gd name="T23" fmla="*/ 608 h 658"/>
                <a:gd name="T24" fmla="*/ 147 w 410"/>
                <a:gd name="T25" fmla="*/ 605 h 658"/>
                <a:gd name="T26" fmla="*/ 122 w 410"/>
                <a:gd name="T27" fmla="*/ 573 h 658"/>
                <a:gd name="T28" fmla="*/ 115 w 410"/>
                <a:gd name="T29" fmla="*/ 544 h 658"/>
                <a:gd name="T30" fmla="*/ 119 w 410"/>
                <a:gd name="T31" fmla="*/ 523 h 658"/>
                <a:gd name="T32" fmla="*/ 115 w 410"/>
                <a:gd name="T33" fmla="*/ 502 h 658"/>
                <a:gd name="T34" fmla="*/ 117 w 410"/>
                <a:gd name="T35" fmla="*/ 432 h 658"/>
                <a:gd name="T36" fmla="*/ 39 w 410"/>
                <a:gd name="T37" fmla="*/ 310 h 658"/>
                <a:gd name="T38" fmla="*/ 72 w 410"/>
                <a:gd name="T39" fmla="*/ 76 h 658"/>
                <a:gd name="T40" fmla="*/ 205 w 410"/>
                <a:gd name="T41" fmla="*/ 18 h 658"/>
                <a:gd name="T42" fmla="*/ 193 w 410"/>
                <a:gd name="T43" fmla="*/ 1 h 658"/>
                <a:gd name="T44" fmla="*/ 192 w 410"/>
                <a:gd name="T45" fmla="*/ 1 h 658"/>
                <a:gd name="T46" fmla="*/ 60 w 410"/>
                <a:gd name="T47" fmla="*/ 64 h 658"/>
                <a:gd name="T48" fmla="*/ 24 w 410"/>
                <a:gd name="T49" fmla="*/ 317 h 658"/>
                <a:gd name="T50" fmla="*/ 100 w 410"/>
                <a:gd name="T51" fmla="*/ 433 h 658"/>
                <a:gd name="T52" fmla="*/ 98 w 410"/>
                <a:gd name="T53" fmla="*/ 502 h 658"/>
                <a:gd name="T54" fmla="*/ 101 w 410"/>
                <a:gd name="T55" fmla="*/ 523 h 658"/>
                <a:gd name="T56" fmla="*/ 98 w 410"/>
                <a:gd name="T57" fmla="*/ 544 h 658"/>
                <a:gd name="T58" fmla="*/ 106 w 410"/>
                <a:gd name="T59" fmla="*/ 573 h 658"/>
                <a:gd name="T60" fmla="*/ 136 w 410"/>
                <a:gd name="T61" fmla="*/ 621 h 658"/>
                <a:gd name="T62" fmla="*/ 234 w 410"/>
                <a:gd name="T63" fmla="*/ 658 h 658"/>
                <a:gd name="T64" fmla="*/ 305 w 410"/>
                <a:gd name="T65" fmla="*/ 580 h 658"/>
                <a:gd name="T66" fmla="*/ 305 w 410"/>
                <a:gd name="T67" fmla="*/ 569 h 658"/>
                <a:gd name="T68" fmla="*/ 313 w 410"/>
                <a:gd name="T69" fmla="*/ 537 h 658"/>
                <a:gd name="T70" fmla="*/ 313 w 410"/>
                <a:gd name="T71" fmla="*/ 508 h 658"/>
                <a:gd name="T72" fmla="*/ 307 w 410"/>
                <a:gd name="T73" fmla="*/ 480 h 658"/>
                <a:gd name="T74" fmla="*/ 341 w 410"/>
                <a:gd name="T75" fmla="*/ 379 h 658"/>
                <a:gd name="T76" fmla="*/ 409 w 410"/>
                <a:gd name="T77" fmla="*/ 216 h 658"/>
                <a:gd name="T78" fmla="*/ 290 w 410"/>
                <a:gd name="T79" fmla="*/ 19 h 658"/>
                <a:gd name="T80" fmla="*/ 218 w 410"/>
                <a:gd name="T81" fmla="*/ 1 h 658"/>
                <a:gd name="T82" fmla="*/ 205 w 410"/>
                <a:gd name="T83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10" h="658">
                  <a:moveTo>
                    <a:pt x="205" y="18"/>
                  </a:moveTo>
                  <a:cubicBezTo>
                    <a:pt x="209" y="18"/>
                    <a:pt x="217" y="18"/>
                    <a:pt x="217" y="18"/>
                  </a:cubicBezTo>
                  <a:cubicBezTo>
                    <a:pt x="264" y="21"/>
                    <a:pt x="306" y="41"/>
                    <a:pt x="339" y="76"/>
                  </a:cubicBezTo>
                  <a:cubicBezTo>
                    <a:pt x="373" y="114"/>
                    <a:pt x="392" y="163"/>
                    <a:pt x="392" y="217"/>
                  </a:cubicBezTo>
                  <a:cubicBezTo>
                    <a:pt x="393" y="222"/>
                    <a:pt x="394" y="262"/>
                    <a:pt x="372" y="310"/>
                  </a:cubicBezTo>
                  <a:cubicBezTo>
                    <a:pt x="360" y="335"/>
                    <a:pt x="344" y="352"/>
                    <a:pt x="330" y="366"/>
                  </a:cubicBezTo>
                  <a:cubicBezTo>
                    <a:pt x="311" y="386"/>
                    <a:pt x="295" y="402"/>
                    <a:pt x="294" y="432"/>
                  </a:cubicBezTo>
                  <a:cubicBezTo>
                    <a:pt x="294" y="436"/>
                    <a:pt x="292" y="471"/>
                    <a:pt x="290" y="484"/>
                  </a:cubicBezTo>
                  <a:cubicBezTo>
                    <a:pt x="294" y="489"/>
                    <a:pt x="296" y="495"/>
                    <a:pt x="296" y="502"/>
                  </a:cubicBezTo>
                  <a:cubicBezTo>
                    <a:pt x="296" y="508"/>
                    <a:pt x="296" y="508"/>
                    <a:pt x="296" y="508"/>
                  </a:cubicBezTo>
                  <a:cubicBezTo>
                    <a:pt x="296" y="513"/>
                    <a:pt x="294" y="518"/>
                    <a:pt x="291" y="523"/>
                  </a:cubicBezTo>
                  <a:cubicBezTo>
                    <a:pt x="294" y="527"/>
                    <a:pt x="296" y="532"/>
                    <a:pt x="296" y="537"/>
                  </a:cubicBezTo>
                  <a:cubicBezTo>
                    <a:pt x="296" y="544"/>
                    <a:pt x="296" y="544"/>
                    <a:pt x="296" y="544"/>
                  </a:cubicBezTo>
                  <a:cubicBezTo>
                    <a:pt x="296" y="552"/>
                    <a:pt x="292" y="559"/>
                    <a:pt x="287" y="564"/>
                  </a:cubicBezTo>
                  <a:cubicBezTo>
                    <a:pt x="288" y="567"/>
                    <a:pt x="289" y="570"/>
                    <a:pt x="289" y="573"/>
                  </a:cubicBezTo>
                  <a:cubicBezTo>
                    <a:pt x="289" y="580"/>
                    <a:pt x="289" y="580"/>
                    <a:pt x="289" y="580"/>
                  </a:cubicBezTo>
                  <a:cubicBezTo>
                    <a:pt x="289" y="594"/>
                    <a:pt x="277" y="605"/>
                    <a:pt x="264" y="605"/>
                  </a:cubicBezTo>
                  <a:cubicBezTo>
                    <a:pt x="259" y="605"/>
                    <a:pt x="259" y="605"/>
                    <a:pt x="259" y="605"/>
                  </a:cubicBezTo>
                  <a:cubicBezTo>
                    <a:pt x="259" y="606"/>
                    <a:pt x="259" y="607"/>
                    <a:pt x="259" y="608"/>
                  </a:cubicBezTo>
                  <a:cubicBezTo>
                    <a:pt x="259" y="615"/>
                    <a:pt x="259" y="615"/>
                    <a:pt x="259" y="615"/>
                  </a:cubicBezTo>
                  <a:cubicBezTo>
                    <a:pt x="259" y="629"/>
                    <a:pt x="248" y="640"/>
                    <a:pt x="234" y="640"/>
                  </a:cubicBezTo>
                  <a:cubicBezTo>
                    <a:pt x="177" y="640"/>
                    <a:pt x="177" y="640"/>
                    <a:pt x="177" y="640"/>
                  </a:cubicBezTo>
                  <a:cubicBezTo>
                    <a:pt x="163" y="640"/>
                    <a:pt x="152" y="629"/>
                    <a:pt x="152" y="615"/>
                  </a:cubicBezTo>
                  <a:cubicBezTo>
                    <a:pt x="152" y="608"/>
                    <a:pt x="152" y="608"/>
                    <a:pt x="152" y="608"/>
                  </a:cubicBezTo>
                  <a:cubicBezTo>
                    <a:pt x="152" y="607"/>
                    <a:pt x="152" y="606"/>
                    <a:pt x="152" y="605"/>
                  </a:cubicBezTo>
                  <a:cubicBezTo>
                    <a:pt x="147" y="605"/>
                    <a:pt x="147" y="605"/>
                    <a:pt x="147" y="605"/>
                  </a:cubicBezTo>
                  <a:cubicBezTo>
                    <a:pt x="133" y="605"/>
                    <a:pt x="122" y="594"/>
                    <a:pt x="122" y="580"/>
                  </a:cubicBezTo>
                  <a:cubicBezTo>
                    <a:pt x="122" y="573"/>
                    <a:pt x="122" y="573"/>
                    <a:pt x="122" y="573"/>
                  </a:cubicBezTo>
                  <a:cubicBezTo>
                    <a:pt x="122" y="570"/>
                    <a:pt x="123" y="567"/>
                    <a:pt x="124" y="564"/>
                  </a:cubicBezTo>
                  <a:cubicBezTo>
                    <a:pt x="118" y="559"/>
                    <a:pt x="115" y="552"/>
                    <a:pt x="115" y="544"/>
                  </a:cubicBezTo>
                  <a:cubicBezTo>
                    <a:pt x="115" y="537"/>
                    <a:pt x="115" y="537"/>
                    <a:pt x="115" y="537"/>
                  </a:cubicBezTo>
                  <a:cubicBezTo>
                    <a:pt x="115" y="532"/>
                    <a:pt x="117" y="527"/>
                    <a:pt x="119" y="523"/>
                  </a:cubicBezTo>
                  <a:cubicBezTo>
                    <a:pt x="117" y="518"/>
                    <a:pt x="115" y="513"/>
                    <a:pt x="115" y="508"/>
                  </a:cubicBezTo>
                  <a:cubicBezTo>
                    <a:pt x="115" y="502"/>
                    <a:pt x="115" y="502"/>
                    <a:pt x="115" y="502"/>
                  </a:cubicBezTo>
                  <a:cubicBezTo>
                    <a:pt x="115" y="495"/>
                    <a:pt x="117" y="489"/>
                    <a:pt x="121" y="484"/>
                  </a:cubicBezTo>
                  <a:cubicBezTo>
                    <a:pt x="119" y="471"/>
                    <a:pt x="117" y="436"/>
                    <a:pt x="117" y="432"/>
                  </a:cubicBezTo>
                  <a:cubicBezTo>
                    <a:pt x="116" y="402"/>
                    <a:pt x="100" y="386"/>
                    <a:pt x="81" y="366"/>
                  </a:cubicBezTo>
                  <a:cubicBezTo>
                    <a:pt x="67" y="352"/>
                    <a:pt x="51" y="335"/>
                    <a:pt x="39" y="310"/>
                  </a:cubicBezTo>
                  <a:cubicBezTo>
                    <a:pt x="16" y="262"/>
                    <a:pt x="18" y="222"/>
                    <a:pt x="18" y="217"/>
                  </a:cubicBezTo>
                  <a:cubicBezTo>
                    <a:pt x="18" y="163"/>
                    <a:pt x="38" y="114"/>
                    <a:pt x="72" y="76"/>
                  </a:cubicBezTo>
                  <a:cubicBezTo>
                    <a:pt x="105" y="41"/>
                    <a:pt x="147" y="21"/>
                    <a:pt x="193" y="18"/>
                  </a:cubicBezTo>
                  <a:cubicBezTo>
                    <a:pt x="193" y="18"/>
                    <a:pt x="202" y="18"/>
                    <a:pt x="205" y="18"/>
                  </a:cubicBezTo>
                  <a:moveTo>
                    <a:pt x="205" y="0"/>
                  </a:moveTo>
                  <a:cubicBezTo>
                    <a:pt x="202" y="0"/>
                    <a:pt x="194" y="0"/>
                    <a:pt x="193" y="1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67" y="2"/>
                    <a:pt x="143" y="9"/>
                    <a:pt x="121" y="19"/>
                  </a:cubicBezTo>
                  <a:cubicBezTo>
                    <a:pt x="98" y="30"/>
                    <a:pt x="78" y="45"/>
                    <a:pt x="60" y="64"/>
                  </a:cubicBezTo>
                  <a:cubicBezTo>
                    <a:pt x="23" y="105"/>
                    <a:pt x="2" y="158"/>
                    <a:pt x="2" y="216"/>
                  </a:cubicBezTo>
                  <a:cubicBezTo>
                    <a:pt x="1" y="225"/>
                    <a:pt x="0" y="268"/>
                    <a:pt x="24" y="317"/>
                  </a:cubicBezTo>
                  <a:cubicBezTo>
                    <a:pt x="37" y="345"/>
                    <a:pt x="55" y="364"/>
                    <a:pt x="69" y="379"/>
                  </a:cubicBezTo>
                  <a:cubicBezTo>
                    <a:pt x="88" y="398"/>
                    <a:pt x="99" y="410"/>
                    <a:pt x="100" y="433"/>
                  </a:cubicBezTo>
                  <a:cubicBezTo>
                    <a:pt x="101" y="439"/>
                    <a:pt x="102" y="464"/>
                    <a:pt x="104" y="480"/>
                  </a:cubicBezTo>
                  <a:cubicBezTo>
                    <a:pt x="100" y="486"/>
                    <a:pt x="98" y="494"/>
                    <a:pt x="98" y="502"/>
                  </a:cubicBezTo>
                  <a:cubicBezTo>
                    <a:pt x="98" y="508"/>
                    <a:pt x="98" y="508"/>
                    <a:pt x="98" y="508"/>
                  </a:cubicBezTo>
                  <a:cubicBezTo>
                    <a:pt x="98" y="513"/>
                    <a:pt x="99" y="518"/>
                    <a:pt x="101" y="523"/>
                  </a:cubicBezTo>
                  <a:cubicBezTo>
                    <a:pt x="99" y="527"/>
                    <a:pt x="98" y="532"/>
                    <a:pt x="98" y="537"/>
                  </a:cubicBezTo>
                  <a:cubicBezTo>
                    <a:pt x="98" y="544"/>
                    <a:pt x="98" y="544"/>
                    <a:pt x="98" y="544"/>
                  </a:cubicBezTo>
                  <a:cubicBezTo>
                    <a:pt x="98" y="553"/>
                    <a:pt x="101" y="562"/>
                    <a:pt x="106" y="569"/>
                  </a:cubicBezTo>
                  <a:cubicBezTo>
                    <a:pt x="106" y="570"/>
                    <a:pt x="106" y="572"/>
                    <a:pt x="106" y="573"/>
                  </a:cubicBezTo>
                  <a:cubicBezTo>
                    <a:pt x="106" y="580"/>
                    <a:pt x="106" y="580"/>
                    <a:pt x="106" y="580"/>
                  </a:cubicBezTo>
                  <a:cubicBezTo>
                    <a:pt x="106" y="599"/>
                    <a:pt x="119" y="616"/>
                    <a:pt x="136" y="621"/>
                  </a:cubicBezTo>
                  <a:cubicBezTo>
                    <a:pt x="139" y="642"/>
                    <a:pt x="156" y="658"/>
                    <a:pt x="177" y="658"/>
                  </a:cubicBezTo>
                  <a:cubicBezTo>
                    <a:pt x="234" y="658"/>
                    <a:pt x="234" y="658"/>
                    <a:pt x="234" y="658"/>
                  </a:cubicBezTo>
                  <a:cubicBezTo>
                    <a:pt x="255" y="658"/>
                    <a:pt x="272" y="642"/>
                    <a:pt x="275" y="621"/>
                  </a:cubicBezTo>
                  <a:cubicBezTo>
                    <a:pt x="292" y="616"/>
                    <a:pt x="305" y="599"/>
                    <a:pt x="305" y="580"/>
                  </a:cubicBezTo>
                  <a:cubicBezTo>
                    <a:pt x="305" y="573"/>
                    <a:pt x="305" y="573"/>
                    <a:pt x="305" y="573"/>
                  </a:cubicBezTo>
                  <a:cubicBezTo>
                    <a:pt x="305" y="572"/>
                    <a:pt x="305" y="570"/>
                    <a:pt x="305" y="569"/>
                  </a:cubicBezTo>
                  <a:cubicBezTo>
                    <a:pt x="310" y="562"/>
                    <a:pt x="313" y="553"/>
                    <a:pt x="313" y="544"/>
                  </a:cubicBezTo>
                  <a:cubicBezTo>
                    <a:pt x="313" y="537"/>
                    <a:pt x="313" y="537"/>
                    <a:pt x="313" y="537"/>
                  </a:cubicBezTo>
                  <a:cubicBezTo>
                    <a:pt x="313" y="532"/>
                    <a:pt x="312" y="527"/>
                    <a:pt x="310" y="523"/>
                  </a:cubicBezTo>
                  <a:cubicBezTo>
                    <a:pt x="312" y="518"/>
                    <a:pt x="313" y="513"/>
                    <a:pt x="313" y="508"/>
                  </a:cubicBezTo>
                  <a:cubicBezTo>
                    <a:pt x="313" y="502"/>
                    <a:pt x="313" y="502"/>
                    <a:pt x="313" y="502"/>
                  </a:cubicBezTo>
                  <a:cubicBezTo>
                    <a:pt x="313" y="494"/>
                    <a:pt x="311" y="486"/>
                    <a:pt x="307" y="480"/>
                  </a:cubicBezTo>
                  <a:cubicBezTo>
                    <a:pt x="309" y="464"/>
                    <a:pt x="310" y="439"/>
                    <a:pt x="310" y="433"/>
                  </a:cubicBezTo>
                  <a:cubicBezTo>
                    <a:pt x="312" y="410"/>
                    <a:pt x="323" y="398"/>
                    <a:pt x="341" y="379"/>
                  </a:cubicBezTo>
                  <a:cubicBezTo>
                    <a:pt x="356" y="364"/>
                    <a:pt x="374" y="345"/>
                    <a:pt x="387" y="317"/>
                  </a:cubicBezTo>
                  <a:cubicBezTo>
                    <a:pt x="410" y="268"/>
                    <a:pt x="410" y="225"/>
                    <a:pt x="409" y="216"/>
                  </a:cubicBezTo>
                  <a:cubicBezTo>
                    <a:pt x="409" y="158"/>
                    <a:pt x="388" y="105"/>
                    <a:pt x="351" y="64"/>
                  </a:cubicBezTo>
                  <a:cubicBezTo>
                    <a:pt x="333" y="45"/>
                    <a:pt x="313" y="30"/>
                    <a:pt x="290" y="19"/>
                  </a:cubicBezTo>
                  <a:cubicBezTo>
                    <a:pt x="268" y="9"/>
                    <a:pt x="244" y="2"/>
                    <a:pt x="218" y="1"/>
                  </a:cubicBezTo>
                  <a:cubicBezTo>
                    <a:pt x="218" y="1"/>
                    <a:pt x="218" y="1"/>
                    <a:pt x="218" y="1"/>
                  </a:cubicBezTo>
                  <a:cubicBezTo>
                    <a:pt x="218" y="1"/>
                    <a:pt x="218" y="1"/>
                    <a:pt x="218" y="1"/>
                  </a:cubicBezTo>
                  <a:cubicBezTo>
                    <a:pt x="217" y="0"/>
                    <a:pt x="209" y="0"/>
                    <a:pt x="205" y="0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Freeform 63"/>
            <p:cNvSpPr/>
            <p:nvPr/>
          </p:nvSpPr>
          <p:spPr bwMode="auto">
            <a:xfrm>
              <a:off x="1127125" y="2776538"/>
              <a:ext cx="176213" cy="38100"/>
            </a:xfrm>
            <a:custGeom>
              <a:avLst/>
              <a:gdLst>
                <a:gd name="T0" fmla="*/ 166 w 166"/>
                <a:gd name="T1" fmla="*/ 21 h 36"/>
                <a:gd name="T2" fmla="*/ 152 w 166"/>
                <a:gd name="T3" fmla="*/ 36 h 36"/>
                <a:gd name="T4" fmla="*/ 14 w 166"/>
                <a:gd name="T5" fmla="*/ 36 h 36"/>
                <a:gd name="T6" fmla="*/ 0 w 166"/>
                <a:gd name="T7" fmla="*/ 21 h 36"/>
                <a:gd name="T8" fmla="*/ 0 w 166"/>
                <a:gd name="T9" fmla="*/ 15 h 36"/>
                <a:gd name="T10" fmla="*/ 14 w 166"/>
                <a:gd name="T11" fmla="*/ 0 h 36"/>
                <a:gd name="T12" fmla="*/ 152 w 166"/>
                <a:gd name="T13" fmla="*/ 0 h 36"/>
                <a:gd name="T14" fmla="*/ 166 w 166"/>
                <a:gd name="T15" fmla="*/ 15 h 36"/>
                <a:gd name="T16" fmla="*/ 166 w 166"/>
                <a:gd name="T17" fmla="*/ 2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36">
                  <a:moveTo>
                    <a:pt x="166" y="21"/>
                  </a:moveTo>
                  <a:cubicBezTo>
                    <a:pt x="166" y="29"/>
                    <a:pt x="160" y="36"/>
                    <a:pt x="152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7" y="36"/>
                    <a:pt x="0" y="29"/>
                    <a:pt x="0" y="2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7" y="0"/>
                    <a:pt x="14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60" y="0"/>
                    <a:pt x="166" y="7"/>
                    <a:pt x="166" y="15"/>
                  </a:cubicBezTo>
                  <a:lnTo>
                    <a:pt x="166" y="21"/>
                  </a:ln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Freeform 64"/>
            <p:cNvSpPr/>
            <p:nvPr/>
          </p:nvSpPr>
          <p:spPr bwMode="auto">
            <a:xfrm>
              <a:off x="1127125" y="2816226"/>
              <a:ext cx="176213" cy="38100"/>
            </a:xfrm>
            <a:custGeom>
              <a:avLst/>
              <a:gdLst>
                <a:gd name="T0" fmla="*/ 166 w 166"/>
                <a:gd name="T1" fmla="*/ 21 h 35"/>
                <a:gd name="T2" fmla="*/ 152 w 166"/>
                <a:gd name="T3" fmla="*/ 35 h 35"/>
                <a:gd name="T4" fmla="*/ 14 w 166"/>
                <a:gd name="T5" fmla="*/ 35 h 35"/>
                <a:gd name="T6" fmla="*/ 0 w 166"/>
                <a:gd name="T7" fmla="*/ 21 h 35"/>
                <a:gd name="T8" fmla="*/ 0 w 166"/>
                <a:gd name="T9" fmla="*/ 14 h 35"/>
                <a:gd name="T10" fmla="*/ 14 w 166"/>
                <a:gd name="T11" fmla="*/ 0 h 35"/>
                <a:gd name="T12" fmla="*/ 152 w 166"/>
                <a:gd name="T13" fmla="*/ 0 h 35"/>
                <a:gd name="T14" fmla="*/ 166 w 166"/>
                <a:gd name="T15" fmla="*/ 14 h 35"/>
                <a:gd name="T16" fmla="*/ 166 w 166"/>
                <a:gd name="T17" fmla="*/ 2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35">
                  <a:moveTo>
                    <a:pt x="166" y="21"/>
                  </a:moveTo>
                  <a:cubicBezTo>
                    <a:pt x="166" y="29"/>
                    <a:pt x="160" y="35"/>
                    <a:pt x="152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7" y="35"/>
                    <a:pt x="0" y="29"/>
                    <a:pt x="0" y="2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60" y="0"/>
                    <a:pt x="166" y="6"/>
                    <a:pt x="166" y="14"/>
                  </a:cubicBezTo>
                  <a:lnTo>
                    <a:pt x="166" y="21"/>
                  </a:ln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Freeform 65"/>
            <p:cNvSpPr/>
            <p:nvPr/>
          </p:nvSpPr>
          <p:spPr bwMode="auto">
            <a:xfrm>
              <a:off x="1136650" y="2857501"/>
              <a:ext cx="158750" cy="36513"/>
            </a:xfrm>
            <a:custGeom>
              <a:avLst/>
              <a:gdLst>
                <a:gd name="T0" fmla="*/ 150 w 150"/>
                <a:gd name="T1" fmla="*/ 20 h 35"/>
                <a:gd name="T2" fmla="*/ 137 w 150"/>
                <a:gd name="T3" fmla="*/ 35 h 35"/>
                <a:gd name="T4" fmla="*/ 14 w 150"/>
                <a:gd name="T5" fmla="*/ 35 h 35"/>
                <a:gd name="T6" fmla="*/ 0 w 150"/>
                <a:gd name="T7" fmla="*/ 20 h 35"/>
                <a:gd name="T8" fmla="*/ 0 w 150"/>
                <a:gd name="T9" fmla="*/ 14 h 35"/>
                <a:gd name="T10" fmla="*/ 14 w 150"/>
                <a:gd name="T11" fmla="*/ 0 h 35"/>
                <a:gd name="T12" fmla="*/ 137 w 150"/>
                <a:gd name="T13" fmla="*/ 0 h 35"/>
                <a:gd name="T14" fmla="*/ 150 w 150"/>
                <a:gd name="T15" fmla="*/ 14 h 35"/>
                <a:gd name="T16" fmla="*/ 150 w 150"/>
                <a:gd name="T17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35">
                  <a:moveTo>
                    <a:pt x="150" y="20"/>
                  </a:moveTo>
                  <a:cubicBezTo>
                    <a:pt x="150" y="28"/>
                    <a:pt x="144" y="35"/>
                    <a:pt x="137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6" y="35"/>
                    <a:pt x="0" y="28"/>
                    <a:pt x="0" y="2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4" y="0"/>
                    <a:pt x="150" y="6"/>
                    <a:pt x="150" y="14"/>
                  </a:cubicBezTo>
                  <a:lnTo>
                    <a:pt x="150" y="20"/>
                  </a:ln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Freeform 66"/>
            <p:cNvSpPr/>
            <p:nvPr/>
          </p:nvSpPr>
          <p:spPr bwMode="auto">
            <a:xfrm>
              <a:off x="1169988" y="2895601"/>
              <a:ext cx="92075" cy="38100"/>
            </a:xfrm>
            <a:custGeom>
              <a:avLst/>
              <a:gdLst>
                <a:gd name="T0" fmla="*/ 87 w 87"/>
                <a:gd name="T1" fmla="*/ 21 h 36"/>
                <a:gd name="T2" fmla="*/ 73 w 87"/>
                <a:gd name="T3" fmla="*/ 36 h 36"/>
                <a:gd name="T4" fmla="*/ 13 w 87"/>
                <a:gd name="T5" fmla="*/ 36 h 36"/>
                <a:gd name="T6" fmla="*/ 0 w 87"/>
                <a:gd name="T7" fmla="*/ 21 h 36"/>
                <a:gd name="T8" fmla="*/ 0 w 87"/>
                <a:gd name="T9" fmla="*/ 15 h 36"/>
                <a:gd name="T10" fmla="*/ 13 w 87"/>
                <a:gd name="T11" fmla="*/ 0 h 36"/>
                <a:gd name="T12" fmla="*/ 73 w 87"/>
                <a:gd name="T13" fmla="*/ 0 h 36"/>
                <a:gd name="T14" fmla="*/ 87 w 87"/>
                <a:gd name="T15" fmla="*/ 15 h 36"/>
                <a:gd name="T16" fmla="*/ 87 w 87"/>
                <a:gd name="T17" fmla="*/ 2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36">
                  <a:moveTo>
                    <a:pt x="87" y="21"/>
                  </a:moveTo>
                  <a:cubicBezTo>
                    <a:pt x="87" y="29"/>
                    <a:pt x="81" y="36"/>
                    <a:pt x="73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6" y="36"/>
                    <a:pt x="0" y="29"/>
                    <a:pt x="0" y="2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6" y="0"/>
                    <a:pt x="1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81" y="0"/>
                    <a:pt x="87" y="7"/>
                    <a:pt x="87" y="15"/>
                  </a:cubicBezTo>
                  <a:lnTo>
                    <a:pt x="87" y="21"/>
                  </a:ln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Freeform 67"/>
            <p:cNvSpPr>
              <a:spLocks noEditPoints="1"/>
            </p:cNvSpPr>
            <p:nvPr/>
          </p:nvSpPr>
          <p:spPr bwMode="auto">
            <a:xfrm>
              <a:off x="1228725" y="2700338"/>
              <a:ext cx="68263" cy="69850"/>
            </a:xfrm>
            <a:custGeom>
              <a:avLst/>
              <a:gdLst>
                <a:gd name="T0" fmla="*/ 59 w 63"/>
                <a:gd name="T1" fmla="*/ 30 h 65"/>
                <a:gd name="T2" fmla="*/ 58 w 63"/>
                <a:gd name="T3" fmla="*/ 25 h 65"/>
                <a:gd name="T4" fmla="*/ 56 w 63"/>
                <a:gd name="T5" fmla="*/ 20 h 65"/>
                <a:gd name="T6" fmla="*/ 53 w 63"/>
                <a:gd name="T7" fmla="*/ 16 h 65"/>
                <a:gd name="T8" fmla="*/ 50 w 63"/>
                <a:gd name="T9" fmla="*/ 12 h 65"/>
                <a:gd name="T10" fmla="*/ 46 w 63"/>
                <a:gd name="T11" fmla="*/ 9 h 65"/>
                <a:gd name="T12" fmla="*/ 42 w 63"/>
                <a:gd name="T13" fmla="*/ 7 h 65"/>
                <a:gd name="T14" fmla="*/ 37 w 63"/>
                <a:gd name="T15" fmla="*/ 5 h 65"/>
                <a:gd name="T16" fmla="*/ 33 w 63"/>
                <a:gd name="T17" fmla="*/ 4 h 65"/>
                <a:gd name="T18" fmla="*/ 28 w 63"/>
                <a:gd name="T19" fmla="*/ 1 h 65"/>
                <a:gd name="T20" fmla="*/ 22 w 63"/>
                <a:gd name="T21" fmla="*/ 2 h 65"/>
                <a:gd name="T22" fmla="*/ 17 w 63"/>
                <a:gd name="T23" fmla="*/ 4 h 65"/>
                <a:gd name="T24" fmla="*/ 12 w 63"/>
                <a:gd name="T25" fmla="*/ 7 h 65"/>
                <a:gd name="T26" fmla="*/ 8 w 63"/>
                <a:gd name="T27" fmla="*/ 11 h 65"/>
                <a:gd name="T28" fmla="*/ 5 w 63"/>
                <a:gd name="T29" fmla="*/ 16 h 65"/>
                <a:gd name="T30" fmla="*/ 3 w 63"/>
                <a:gd name="T31" fmla="*/ 21 h 65"/>
                <a:gd name="T32" fmla="*/ 1 w 63"/>
                <a:gd name="T33" fmla="*/ 27 h 65"/>
                <a:gd name="T34" fmla="*/ 0 w 63"/>
                <a:gd name="T35" fmla="*/ 32 h 65"/>
                <a:gd name="T36" fmla="*/ 1 w 63"/>
                <a:gd name="T37" fmla="*/ 38 h 65"/>
                <a:gd name="T38" fmla="*/ 2 w 63"/>
                <a:gd name="T39" fmla="*/ 44 h 65"/>
                <a:gd name="T40" fmla="*/ 5 w 63"/>
                <a:gd name="T41" fmla="*/ 49 h 65"/>
                <a:gd name="T42" fmla="*/ 8 w 63"/>
                <a:gd name="T43" fmla="*/ 54 h 65"/>
                <a:gd name="T44" fmla="*/ 12 w 63"/>
                <a:gd name="T45" fmla="*/ 58 h 65"/>
                <a:gd name="T46" fmla="*/ 16 w 63"/>
                <a:gd name="T47" fmla="*/ 61 h 65"/>
                <a:gd name="T48" fmla="*/ 21 w 63"/>
                <a:gd name="T49" fmla="*/ 64 h 65"/>
                <a:gd name="T50" fmla="*/ 27 w 63"/>
                <a:gd name="T51" fmla="*/ 65 h 65"/>
                <a:gd name="T52" fmla="*/ 31 w 63"/>
                <a:gd name="T53" fmla="*/ 65 h 65"/>
                <a:gd name="T54" fmla="*/ 36 w 63"/>
                <a:gd name="T55" fmla="*/ 65 h 65"/>
                <a:gd name="T56" fmla="*/ 41 w 63"/>
                <a:gd name="T57" fmla="*/ 64 h 65"/>
                <a:gd name="T58" fmla="*/ 46 w 63"/>
                <a:gd name="T59" fmla="*/ 61 h 65"/>
                <a:gd name="T60" fmla="*/ 51 w 63"/>
                <a:gd name="T61" fmla="*/ 58 h 65"/>
                <a:gd name="T62" fmla="*/ 55 w 63"/>
                <a:gd name="T63" fmla="*/ 54 h 65"/>
                <a:gd name="T64" fmla="*/ 58 w 63"/>
                <a:gd name="T65" fmla="*/ 49 h 65"/>
                <a:gd name="T66" fmla="*/ 61 w 63"/>
                <a:gd name="T67" fmla="*/ 44 h 65"/>
                <a:gd name="T68" fmla="*/ 62 w 63"/>
                <a:gd name="T69" fmla="*/ 39 h 65"/>
                <a:gd name="T70" fmla="*/ 56 w 63"/>
                <a:gd name="T71" fmla="*/ 32 h 65"/>
                <a:gd name="T72" fmla="*/ 56 w 63"/>
                <a:gd name="T73" fmla="*/ 32 h 65"/>
                <a:gd name="T74" fmla="*/ 34 w 63"/>
                <a:gd name="T75" fmla="*/ 33 h 65"/>
                <a:gd name="T76" fmla="*/ 34 w 63"/>
                <a:gd name="T77" fmla="*/ 29 h 65"/>
                <a:gd name="T78" fmla="*/ 34 w 63"/>
                <a:gd name="T79" fmla="*/ 28 h 65"/>
                <a:gd name="T80" fmla="*/ 31 w 63"/>
                <a:gd name="T81" fmla="*/ 7 h 65"/>
                <a:gd name="T82" fmla="*/ 31 w 63"/>
                <a:gd name="T83" fmla="*/ 7 h 65"/>
                <a:gd name="T84" fmla="*/ 10 w 63"/>
                <a:gd name="T85" fmla="*/ 20 h 65"/>
                <a:gd name="T86" fmla="*/ 27 w 63"/>
                <a:gd name="T87" fmla="*/ 32 h 65"/>
                <a:gd name="T88" fmla="*/ 27 w 63"/>
                <a:gd name="T89" fmla="*/ 33 h 65"/>
                <a:gd name="T90" fmla="*/ 10 w 63"/>
                <a:gd name="T91" fmla="*/ 46 h 65"/>
                <a:gd name="T92" fmla="*/ 10 w 63"/>
                <a:gd name="T93" fmla="*/ 46 h 65"/>
                <a:gd name="T94" fmla="*/ 31 w 63"/>
                <a:gd name="T95" fmla="*/ 59 h 65"/>
                <a:gd name="T96" fmla="*/ 34 w 63"/>
                <a:gd name="T97" fmla="*/ 37 h 65"/>
                <a:gd name="T98" fmla="*/ 34 w 63"/>
                <a:gd name="T99" fmla="*/ 37 h 65"/>
                <a:gd name="T100" fmla="*/ 53 w 63"/>
                <a:gd name="T101" fmla="*/ 46 h 65"/>
                <a:gd name="T102" fmla="*/ 53 w 63"/>
                <a:gd name="T103" fmla="*/ 4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3" h="65">
                  <a:moveTo>
                    <a:pt x="59" y="33"/>
                  </a:moveTo>
                  <a:cubicBezTo>
                    <a:pt x="63" y="33"/>
                    <a:pt x="63" y="33"/>
                    <a:pt x="63" y="33"/>
                  </a:cubicBezTo>
                  <a:cubicBezTo>
                    <a:pt x="63" y="32"/>
                    <a:pt x="62" y="31"/>
                    <a:pt x="62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29"/>
                    <a:pt x="58" y="29"/>
                    <a:pt x="58" y="28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26"/>
                    <a:pt x="62" y="25"/>
                    <a:pt x="61" y="25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7" y="24"/>
                    <a:pt x="57" y="24"/>
                    <a:pt x="57" y="23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0" y="21"/>
                    <a:pt x="60" y="20"/>
                    <a:pt x="60" y="19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5" y="19"/>
                    <a:pt x="55" y="19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8" y="15"/>
                    <a:pt x="57" y="15"/>
                    <a:pt x="57" y="14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5"/>
                    <a:pt x="53" y="15"/>
                    <a:pt x="52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4" y="11"/>
                    <a:pt x="54" y="10"/>
                    <a:pt x="53" y="10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49" y="11"/>
                    <a:pt x="49" y="11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0" y="7"/>
                    <a:pt x="50" y="6"/>
                    <a:pt x="49" y="6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5" y="8"/>
                    <a:pt x="45" y="8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5" y="4"/>
                    <a:pt x="45" y="3"/>
                    <a:pt x="44" y="3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6"/>
                    <a:pt x="41" y="6"/>
                    <a:pt x="40" y="6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0" y="2"/>
                    <a:pt x="40" y="1"/>
                    <a:pt x="39" y="1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6" y="5"/>
                    <a:pt x="36" y="5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4" y="0"/>
                    <a:pt x="33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4"/>
                    <a:pt x="32" y="4"/>
                    <a:pt x="31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9" y="0"/>
                    <a:pt x="28" y="1"/>
                    <a:pt x="28" y="1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7" y="5"/>
                    <a:pt x="26" y="5"/>
                    <a:pt x="26" y="5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6"/>
                    <a:pt x="22" y="6"/>
                    <a:pt x="21" y="6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8" y="4"/>
                    <a:pt x="17" y="4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7" y="8"/>
                    <a:pt x="17" y="9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3" y="7"/>
                    <a:pt x="12" y="7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3" y="11"/>
                    <a:pt x="13" y="12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" y="10"/>
                    <a:pt x="9" y="10"/>
                    <a:pt x="8" y="11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5"/>
                    <a:pt x="10" y="15"/>
                    <a:pt x="10" y="16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5" y="15"/>
                    <a:pt x="5" y="16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9"/>
                    <a:pt x="7" y="19"/>
                    <a:pt x="7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20"/>
                    <a:pt x="3" y="21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4"/>
                    <a:pt x="5" y="25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5"/>
                    <a:pt x="1" y="26"/>
                    <a:pt x="1" y="27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28"/>
                    <a:pt x="4" y="29"/>
                    <a:pt x="4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1"/>
                    <a:pt x="0" y="31"/>
                    <a:pt x="0" y="3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4"/>
                    <a:pt x="4" y="34"/>
                    <a:pt x="4" y="35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7"/>
                    <a:pt x="1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9"/>
                    <a:pt x="5" y="39"/>
                    <a:pt x="5" y="40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2" y="42"/>
                    <a:pt x="2" y="43"/>
                    <a:pt x="2" y="44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3"/>
                    <a:pt x="6" y="44"/>
                    <a:pt x="7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8"/>
                    <a:pt x="4" y="48"/>
                    <a:pt x="5" y="49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8" y="48"/>
                    <a:pt x="9" y="49"/>
                    <a:pt x="9" y="49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7" y="53"/>
                    <a:pt x="7" y="53"/>
                    <a:pt x="8" y="54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2" y="53"/>
                    <a:pt x="12" y="53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7"/>
                    <a:pt x="11" y="57"/>
                    <a:pt x="12" y="58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5" y="56"/>
                    <a:pt x="15" y="56"/>
                    <a:pt x="16" y="56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5" y="60"/>
                    <a:pt x="16" y="61"/>
                    <a:pt x="16" y="61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8"/>
                    <a:pt x="20" y="59"/>
                    <a:pt x="20" y="59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20" y="63"/>
                    <a:pt x="21" y="63"/>
                    <a:pt x="21" y="64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4" y="60"/>
                    <a:pt x="24" y="60"/>
                    <a:pt x="25" y="60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5"/>
                    <a:pt x="26" y="65"/>
                    <a:pt x="27" y="65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9" y="61"/>
                    <a:pt x="30" y="61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5"/>
                    <a:pt x="31" y="65"/>
                    <a:pt x="31" y="65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1"/>
                    <a:pt x="34" y="61"/>
                    <a:pt x="35" y="61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7" y="65"/>
                    <a:pt x="38" y="65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0"/>
                    <a:pt x="39" y="60"/>
                    <a:pt x="39" y="60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42" y="63"/>
                    <a:pt x="43" y="63"/>
                    <a:pt x="43" y="63"/>
                  </a:cubicBezTo>
                  <a:cubicBezTo>
                    <a:pt x="42" y="59"/>
                    <a:pt x="42" y="59"/>
                    <a:pt x="42" y="59"/>
                  </a:cubicBezTo>
                  <a:cubicBezTo>
                    <a:pt x="43" y="59"/>
                    <a:pt x="43" y="58"/>
                    <a:pt x="44" y="58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7" y="61"/>
                    <a:pt x="48" y="61"/>
                    <a:pt x="48" y="60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7" y="56"/>
                    <a:pt x="48" y="56"/>
                    <a:pt x="48" y="55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1" y="58"/>
                    <a:pt x="52" y="57"/>
                    <a:pt x="53" y="57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51" y="53"/>
                    <a:pt x="51" y="52"/>
                    <a:pt x="52" y="52"/>
                  </a:cubicBezTo>
                  <a:cubicBezTo>
                    <a:pt x="55" y="54"/>
                    <a:pt x="55" y="54"/>
                    <a:pt x="55" y="54"/>
                  </a:cubicBezTo>
                  <a:cubicBezTo>
                    <a:pt x="55" y="54"/>
                    <a:pt x="56" y="53"/>
                    <a:pt x="56" y="52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4" y="49"/>
                    <a:pt x="54" y="48"/>
                    <a:pt x="55" y="48"/>
                  </a:cubicBezTo>
                  <a:cubicBezTo>
                    <a:pt x="58" y="49"/>
                    <a:pt x="58" y="49"/>
                    <a:pt x="58" y="49"/>
                  </a:cubicBezTo>
                  <a:cubicBezTo>
                    <a:pt x="59" y="49"/>
                    <a:pt x="59" y="48"/>
                    <a:pt x="59" y="47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56" y="44"/>
                    <a:pt x="57" y="44"/>
                    <a:pt x="57" y="43"/>
                  </a:cubicBezTo>
                  <a:cubicBezTo>
                    <a:pt x="61" y="44"/>
                    <a:pt x="61" y="44"/>
                    <a:pt x="61" y="44"/>
                  </a:cubicBezTo>
                  <a:cubicBezTo>
                    <a:pt x="61" y="43"/>
                    <a:pt x="61" y="43"/>
                    <a:pt x="61" y="42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8" y="40"/>
                    <a:pt x="58" y="39"/>
                    <a:pt x="58" y="38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62" y="38"/>
                    <a:pt x="62" y="37"/>
                    <a:pt x="62" y="36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9" y="35"/>
                    <a:pt x="59" y="34"/>
                    <a:pt x="59" y="33"/>
                  </a:cubicBezTo>
                  <a:close/>
                  <a:moveTo>
                    <a:pt x="56" y="32"/>
                  </a:moveTo>
                  <a:cubicBezTo>
                    <a:pt x="36" y="32"/>
                    <a:pt x="36" y="32"/>
                    <a:pt x="36" y="32"/>
                  </a:cubicBezTo>
                  <a:cubicBezTo>
                    <a:pt x="36" y="32"/>
                    <a:pt x="36" y="31"/>
                    <a:pt x="36" y="3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5" y="24"/>
                    <a:pt x="56" y="28"/>
                    <a:pt x="56" y="32"/>
                  </a:cubicBezTo>
                  <a:close/>
                  <a:moveTo>
                    <a:pt x="31" y="35"/>
                  </a:moveTo>
                  <a:cubicBezTo>
                    <a:pt x="30" y="35"/>
                    <a:pt x="29" y="34"/>
                    <a:pt x="29" y="33"/>
                  </a:cubicBezTo>
                  <a:cubicBezTo>
                    <a:pt x="29" y="32"/>
                    <a:pt x="30" y="30"/>
                    <a:pt x="31" y="30"/>
                  </a:cubicBezTo>
                  <a:cubicBezTo>
                    <a:pt x="33" y="30"/>
                    <a:pt x="34" y="32"/>
                    <a:pt x="34" y="33"/>
                  </a:cubicBezTo>
                  <a:cubicBezTo>
                    <a:pt x="34" y="34"/>
                    <a:pt x="33" y="35"/>
                    <a:pt x="31" y="35"/>
                  </a:cubicBezTo>
                  <a:close/>
                  <a:moveTo>
                    <a:pt x="53" y="20"/>
                  </a:move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29"/>
                    <a:pt x="34" y="2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8" y="13"/>
                    <a:pt x="51" y="16"/>
                    <a:pt x="53" y="20"/>
                  </a:cubicBezTo>
                  <a:close/>
                  <a:moveTo>
                    <a:pt x="44" y="10"/>
                  </a:moveTo>
                  <a:cubicBezTo>
                    <a:pt x="34" y="28"/>
                    <a:pt x="34" y="28"/>
                    <a:pt x="34" y="28"/>
                  </a:cubicBezTo>
                  <a:cubicBezTo>
                    <a:pt x="33" y="28"/>
                    <a:pt x="32" y="28"/>
                    <a:pt x="32" y="28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6" y="7"/>
                    <a:pt x="40" y="8"/>
                    <a:pt x="44" y="10"/>
                  </a:cubicBezTo>
                  <a:close/>
                  <a:moveTo>
                    <a:pt x="31" y="7"/>
                  </a:move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0" y="28"/>
                    <a:pt x="29" y="28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3" y="8"/>
                    <a:pt x="27" y="7"/>
                    <a:pt x="31" y="7"/>
                  </a:cubicBezTo>
                  <a:close/>
                  <a:moveTo>
                    <a:pt x="19" y="11"/>
                  </a:moveTo>
                  <a:cubicBezTo>
                    <a:pt x="29" y="29"/>
                    <a:pt x="29" y="29"/>
                    <a:pt x="29" y="29"/>
                  </a:cubicBezTo>
                  <a:cubicBezTo>
                    <a:pt x="28" y="29"/>
                    <a:pt x="28" y="30"/>
                    <a:pt x="28" y="3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2" y="16"/>
                    <a:pt x="15" y="13"/>
                    <a:pt x="19" y="11"/>
                  </a:cubicBezTo>
                  <a:close/>
                  <a:moveTo>
                    <a:pt x="10" y="20"/>
                  </a:move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2"/>
                    <a:pt x="27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28"/>
                    <a:pt x="8" y="24"/>
                    <a:pt x="10" y="20"/>
                  </a:cubicBezTo>
                  <a:close/>
                  <a:moveTo>
                    <a:pt x="7" y="33"/>
                  </a:moveTo>
                  <a:cubicBezTo>
                    <a:pt x="27" y="33"/>
                    <a:pt x="27" y="33"/>
                    <a:pt x="27" y="33"/>
                  </a:cubicBezTo>
                  <a:cubicBezTo>
                    <a:pt x="27" y="34"/>
                    <a:pt x="27" y="34"/>
                    <a:pt x="27" y="35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8" y="42"/>
                    <a:pt x="7" y="38"/>
                    <a:pt x="7" y="33"/>
                  </a:cubicBezTo>
                  <a:close/>
                  <a:moveTo>
                    <a:pt x="10" y="46"/>
                  </a:move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7"/>
                    <a:pt x="29" y="37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5" y="53"/>
                    <a:pt x="12" y="50"/>
                    <a:pt x="10" y="46"/>
                  </a:cubicBezTo>
                  <a:close/>
                  <a:moveTo>
                    <a:pt x="19" y="56"/>
                  </a:moveTo>
                  <a:cubicBezTo>
                    <a:pt x="29" y="37"/>
                    <a:pt x="29" y="37"/>
                    <a:pt x="29" y="37"/>
                  </a:cubicBezTo>
                  <a:cubicBezTo>
                    <a:pt x="30" y="38"/>
                    <a:pt x="31" y="38"/>
                    <a:pt x="31" y="38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27" y="59"/>
                    <a:pt x="23" y="58"/>
                    <a:pt x="19" y="56"/>
                  </a:cubicBezTo>
                  <a:close/>
                  <a:moveTo>
                    <a:pt x="32" y="59"/>
                  </a:moveTo>
                  <a:cubicBezTo>
                    <a:pt x="32" y="38"/>
                    <a:pt x="32" y="38"/>
                    <a:pt x="32" y="38"/>
                  </a:cubicBezTo>
                  <a:cubicBezTo>
                    <a:pt x="32" y="38"/>
                    <a:pt x="33" y="38"/>
                    <a:pt x="34" y="37"/>
                  </a:cubicBezTo>
                  <a:cubicBezTo>
                    <a:pt x="44" y="56"/>
                    <a:pt x="44" y="56"/>
                    <a:pt x="44" y="56"/>
                  </a:cubicBezTo>
                  <a:cubicBezTo>
                    <a:pt x="40" y="58"/>
                    <a:pt x="36" y="59"/>
                    <a:pt x="32" y="59"/>
                  </a:cubicBezTo>
                  <a:close/>
                  <a:moveTo>
                    <a:pt x="44" y="55"/>
                  </a:moveTo>
                  <a:cubicBezTo>
                    <a:pt x="34" y="37"/>
                    <a:pt x="34" y="37"/>
                    <a:pt x="34" y="37"/>
                  </a:cubicBezTo>
                  <a:cubicBezTo>
                    <a:pt x="35" y="37"/>
                    <a:pt x="35" y="36"/>
                    <a:pt x="35" y="3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1" y="50"/>
                    <a:pt x="48" y="53"/>
                    <a:pt x="44" y="55"/>
                  </a:cubicBezTo>
                  <a:close/>
                  <a:moveTo>
                    <a:pt x="53" y="46"/>
                  </a:moveTo>
                  <a:cubicBezTo>
                    <a:pt x="36" y="35"/>
                    <a:pt x="36" y="35"/>
                    <a:pt x="36" y="35"/>
                  </a:cubicBezTo>
                  <a:cubicBezTo>
                    <a:pt x="36" y="34"/>
                    <a:pt x="36" y="34"/>
                    <a:pt x="36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38"/>
                    <a:pt x="55" y="42"/>
                    <a:pt x="53" y="4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46709" y="708630"/>
            <a:ext cx="2399181" cy="2399181"/>
            <a:chOff x="817563" y="2030413"/>
            <a:chExt cx="765175" cy="765175"/>
          </a:xfrm>
          <a:solidFill>
            <a:schemeClr val="bg1">
              <a:lumMod val="75000"/>
            </a:schemeClr>
          </a:solidFill>
        </p:grpSpPr>
        <p:grpSp>
          <p:nvGrpSpPr>
            <p:cNvPr id="46" name="组合 45"/>
            <p:cNvGrpSpPr/>
            <p:nvPr/>
          </p:nvGrpSpPr>
          <p:grpSpPr>
            <a:xfrm>
              <a:off x="1050925" y="2039938"/>
              <a:ext cx="495300" cy="269876"/>
              <a:chOff x="1050925" y="2039938"/>
              <a:chExt cx="495300" cy="269876"/>
            </a:xfrm>
            <a:grpFill/>
          </p:grpSpPr>
          <p:sp>
            <p:nvSpPr>
              <p:cNvPr id="445" name="Freeform 68"/>
              <p:cNvSpPr>
                <a:spLocks noEditPoints="1"/>
              </p:cNvSpPr>
              <p:nvPr/>
            </p:nvSpPr>
            <p:spPr bwMode="auto">
              <a:xfrm>
                <a:off x="1208088" y="2168526"/>
                <a:ext cx="179388" cy="82550"/>
              </a:xfrm>
              <a:custGeom>
                <a:avLst/>
                <a:gdLst>
                  <a:gd name="T0" fmla="*/ 154 w 169"/>
                  <a:gd name="T1" fmla="*/ 62 h 77"/>
                  <a:gd name="T2" fmla="*/ 156 w 169"/>
                  <a:gd name="T3" fmla="*/ 36 h 77"/>
                  <a:gd name="T4" fmla="*/ 151 w 169"/>
                  <a:gd name="T5" fmla="*/ 36 h 77"/>
                  <a:gd name="T6" fmla="*/ 116 w 169"/>
                  <a:gd name="T7" fmla="*/ 57 h 77"/>
                  <a:gd name="T8" fmla="*/ 115 w 169"/>
                  <a:gd name="T9" fmla="*/ 50 h 77"/>
                  <a:gd name="T10" fmla="*/ 98 w 169"/>
                  <a:gd name="T11" fmla="*/ 45 h 77"/>
                  <a:gd name="T12" fmla="*/ 81 w 169"/>
                  <a:gd name="T13" fmla="*/ 67 h 77"/>
                  <a:gd name="T14" fmla="*/ 84 w 169"/>
                  <a:gd name="T15" fmla="*/ 51 h 77"/>
                  <a:gd name="T16" fmla="*/ 107 w 169"/>
                  <a:gd name="T17" fmla="*/ 1 h 77"/>
                  <a:gd name="T18" fmla="*/ 84 w 169"/>
                  <a:gd name="T19" fmla="*/ 37 h 77"/>
                  <a:gd name="T20" fmla="*/ 33 w 169"/>
                  <a:gd name="T21" fmla="*/ 69 h 77"/>
                  <a:gd name="T22" fmla="*/ 36 w 169"/>
                  <a:gd name="T23" fmla="*/ 36 h 77"/>
                  <a:gd name="T24" fmla="*/ 25 w 169"/>
                  <a:gd name="T25" fmla="*/ 50 h 77"/>
                  <a:gd name="T26" fmla="*/ 1 w 169"/>
                  <a:gd name="T27" fmla="*/ 70 h 77"/>
                  <a:gd name="T28" fmla="*/ 4 w 169"/>
                  <a:gd name="T29" fmla="*/ 73 h 77"/>
                  <a:gd name="T30" fmla="*/ 11 w 169"/>
                  <a:gd name="T31" fmla="*/ 70 h 77"/>
                  <a:gd name="T32" fmla="*/ 22 w 169"/>
                  <a:gd name="T33" fmla="*/ 62 h 77"/>
                  <a:gd name="T34" fmla="*/ 48 w 169"/>
                  <a:gd name="T35" fmla="*/ 64 h 77"/>
                  <a:gd name="T36" fmla="*/ 61 w 169"/>
                  <a:gd name="T37" fmla="*/ 72 h 77"/>
                  <a:gd name="T38" fmla="*/ 75 w 169"/>
                  <a:gd name="T39" fmla="*/ 67 h 77"/>
                  <a:gd name="T40" fmla="*/ 121 w 169"/>
                  <a:gd name="T41" fmla="*/ 58 h 77"/>
                  <a:gd name="T42" fmla="*/ 128 w 169"/>
                  <a:gd name="T43" fmla="*/ 68 h 77"/>
                  <a:gd name="T44" fmla="*/ 148 w 169"/>
                  <a:gd name="T45" fmla="*/ 60 h 77"/>
                  <a:gd name="T46" fmla="*/ 163 w 169"/>
                  <a:gd name="T47" fmla="*/ 58 h 77"/>
                  <a:gd name="T48" fmla="*/ 101 w 169"/>
                  <a:gd name="T49" fmla="*/ 12 h 77"/>
                  <a:gd name="T50" fmla="*/ 73 w 169"/>
                  <a:gd name="T51" fmla="*/ 59 h 77"/>
                  <a:gd name="T52" fmla="*/ 59 w 169"/>
                  <a:gd name="T53" fmla="*/ 55 h 77"/>
                  <a:gd name="T54" fmla="*/ 74 w 169"/>
                  <a:gd name="T55" fmla="*/ 59 h 77"/>
                  <a:gd name="T56" fmla="*/ 100 w 169"/>
                  <a:gd name="T57" fmla="*/ 54 h 77"/>
                  <a:gd name="T58" fmla="*/ 103 w 169"/>
                  <a:gd name="T59" fmla="*/ 58 h 77"/>
                  <a:gd name="T60" fmla="*/ 100 w 169"/>
                  <a:gd name="T61" fmla="*/ 54 h 77"/>
                  <a:gd name="T62" fmla="*/ 130 w 169"/>
                  <a:gd name="T63" fmla="*/ 64 h 77"/>
                  <a:gd name="T64" fmla="*/ 149 w 169"/>
                  <a:gd name="T65" fmla="*/ 38 h 77"/>
                  <a:gd name="T66" fmla="*/ 137 w 169"/>
                  <a:gd name="T67" fmla="*/ 6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69" h="77">
                    <a:moveTo>
                      <a:pt x="163" y="58"/>
                    </a:moveTo>
                    <a:cubicBezTo>
                      <a:pt x="161" y="59"/>
                      <a:pt x="157" y="63"/>
                      <a:pt x="154" y="62"/>
                    </a:cubicBezTo>
                    <a:cubicBezTo>
                      <a:pt x="151" y="61"/>
                      <a:pt x="152" y="56"/>
                      <a:pt x="152" y="54"/>
                    </a:cubicBezTo>
                    <a:cubicBezTo>
                      <a:pt x="151" y="48"/>
                      <a:pt x="153" y="41"/>
                      <a:pt x="156" y="36"/>
                    </a:cubicBezTo>
                    <a:cubicBezTo>
                      <a:pt x="158" y="33"/>
                      <a:pt x="154" y="31"/>
                      <a:pt x="153" y="33"/>
                    </a:cubicBezTo>
                    <a:cubicBezTo>
                      <a:pt x="152" y="34"/>
                      <a:pt x="152" y="35"/>
                      <a:pt x="151" y="36"/>
                    </a:cubicBezTo>
                    <a:cubicBezTo>
                      <a:pt x="151" y="35"/>
                      <a:pt x="151" y="34"/>
                      <a:pt x="150" y="34"/>
                    </a:cubicBezTo>
                    <a:cubicBezTo>
                      <a:pt x="132" y="26"/>
                      <a:pt x="125" y="46"/>
                      <a:pt x="116" y="57"/>
                    </a:cubicBezTo>
                    <a:cubicBezTo>
                      <a:pt x="113" y="61"/>
                      <a:pt x="108" y="63"/>
                      <a:pt x="104" y="63"/>
                    </a:cubicBezTo>
                    <a:cubicBezTo>
                      <a:pt x="109" y="58"/>
                      <a:pt x="113" y="53"/>
                      <a:pt x="115" y="50"/>
                    </a:cubicBezTo>
                    <a:cubicBezTo>
                      <a:pt x="118" y="45"/>
                      <a:pt x="120" y="36"/>
                      <a:pt x="113" y="33"/>
                    </a:cubicBezTo>
                    <a:cubicBezTo>
                      <a:pt x="106" y="30"/>
                      <a:pt x="100" y="41"/>
                      <a:pt x="98" y="45"/>
                    </a:cubicBezTo>
                    <a:cubicBezTo>
                      <a:pt x="95" y="51"/>
                      <a:pt x="93" y="59"/>
                      <a:pt x="97" y="64"/>
                    </a:cubicBezTo>
                    <a:cubicBezTo>
                      <a:pt x="92" y="68"/>
                      <a:pt x="85" y="71"/>
                      <a:pt x="81" y="67"/>
                    </a:cubicBezTo>
                    <a:cubicBezTo>
                      <a:pt x="78" y="66"/>
                      <a:pt x="78" y="63"/>
                      <a:pt x="78" y="61"/>
                    </a:cubicBezTo>
                    <a:cubicBezTo>
                      <a:pt x="81" y="57"/>
                      <a:pt x="83" y="54"/>
                      <a:pt x="84" y="51"/>
                    </a:cubicBezTo>
                    <a:cubicBezTo>
                      <a:pt x="94" y="36"/>
                      <a:pt x="102" y="20"/>
                      <a:pt x="110" y="4"/>
                    </a:cubicBezTo>
                    <a:cubicBezTo>
                      <a:pt x="111" y="2"/>
                      <a:pt x="109" y="0"/>
                      <a:pt x="107" y="1"/>
                    </a:cubicBezTo>
                    <a:cubicBezTo>
                      <a:pt x="95" y="8"/>
                      <a:pt x="91" y="23"/>
                      <a:pt x="85" y="34"/>
                    </a:cubicBezTo>
                    <a:cubicBezTo>
                      <a:pt x="85" y="35"/>
                      <a:pt x="84" y="36"/>
                      <a:pt x="84" y="37"/>
                    </a:cubicBezTo>
                    <a:cubicBezTo>
                      <a:pt x="74" y="36"/>
                      <a:pt x="66" y="39"/>
                      <a:pt x="58" y="46"/>
                    </a:cubicBezTo>
                    <a:cubicBezTo>
                      <a:pt x="50" y="53"/>
                      <a:pt x="45" y="66"/>
                      <a:pt x="33" y="69"/>
                    </a:cubicBezTo>
                    <a:cubicBezTo>
                      <a:pt x="25" y="72"/>
                      <a:pt x="27" y="60"/>
                      <a:pt x="30" y="50"/>
                    </a:cubicBezTo>
                    <a:cubicBezTo>
                      <a:pt x="33" y="45"/>
                      <a:pt x="34" y="40"/>
                      <a:pt x="36" y="36"/>
                    </a:cubicBezTo>
                    <a:cubicBezTo>
                      <a:pt x="37" y="33"/>
                      <a:pt x="34" y="32"/>
                      <a:pt x="32" y="34"/>
                    </a:cubicBezTo>
                    <a:cubicBezTo>
                      <a:pt x="30" y="39"/>
                      <a:pt x="27" y="44"/>
                      <a:pt x="25" y="50"/>
                    </a:cubicBezTo>
                    <a:cubicBezTo>
                      <a:pt x="23" y="54"/>
                      <a:pt x="20" y="59"/>
                      <a:pt x="16" y="63"/>
                    </a:cubicBezTo>
                    <a:cubicBezTo>
                      <a:pt x="11" y="66"/>
                      <a:pt x="5" y="66"/>
                      <a:pt x="1" y="70"/>
                    </a:cubicBezTo>
                    <a:cubicBezTo>
                      <a:pt x="0" y="71"/>
                      <a:pt x="1" y="73"/>
                      <a:pt x="2" y="73"/>
                    </a:cubicBezTo>
                    <a:cubicBezTo>
                      <a:pt x="3" y="73"/>
                      <a:pt x="3" y="73"/>
                      <a:pt x="4" y="73"/>
                    </a:cubicBezTo>
                    <a:cubicBezTo>
                      <a:pt x="5" y="73"/>
                      <a:pt x="6" y="73"/>
                      <a:pt x="6" y="72"/>
                    </a:cubicBezTo>
                    <a:cubicBezTo>
                      <a:pt x="8" y="71"/>
                      <a:pt x="10" y="71"/>
                      <a:pt x="11" y="70"/>
                    </a:cubicBezTo>
                    <a:cubicBezTo>
                      <a:pt x="15" y="69"/>
                      <a:pt x="19" y="66"/>
                      <a:pt x="22" y="63"/>
                    </a:cubicBezTo>
                    <a:cubicBezTo>
                      <a:pt x="22" y="63"/>
                      <a:pt x="22" y="62"/>
                      <a:pt x="22" y="62"/>
                    </a:cubicBezTo>
                    <a:cubicBezTo>
                      <a:pt x="22" y="66"/>
                      <a:pt x="23" y="70"/>
                      <a:pt x="26" y="73"/>
                    </a:cubicBezTo>
                    <a:cubicBezTo>
                      <a:pt x="34" y="77"/>
                      <a:pt x="43" y="69"/>
                      <a:pt x="48" y="64"/>
                    </a:cubicBezTo>
                    <a:cubicBezTo>
                      <a:pt x="50" y="62"/>
                      <a:pt x="52" y="60"/>
                      <a:pt x="53" y="58"/>
                    </a:cubicBezTo>
                    <a:cubicBezTo>
                      <a:pt x="51" y="65"/>
                      <a:pt x="52" y="72"/>
                      <a:pt x="61" y="72"/>
                    </a:cubicBezTo>
                    <a:cubicBezTo>
                      <a:pt x="66" y="72"/>
                      <a:pt x="70" y="69"/>
                      <a:pt x="74" y="65"/>
                    </a:cubicBezTo>
                    <a:cubicBezTo>
                      <a:pt x="74" y="66"/>
                      <a:pt x="74" y="66"/>
                      <a:pt x="75" y="67"/>
                    </a:cubicBezTo>
                    <a:cubicBezTo>
                      <a:pt x="80" y="77"/>
                      <a:pt x="91" y="74"/>
                      <a:pt x="100" y="67"/>
                    </a:cubicBezTo>
                    <a:cubicBezTo>
                      <a:pt x="107" y="71"/>
                      <a:pt x="117" y="63"/>
                      <a:pt x="121" y="58"/>
                    </a:cubicBezTo>
                    <a:cubicBezTo>
                      <a:pt x="121" y="57"/>
                      <a:pt x="122" y="56"/>
                      <a:pt x="123" y="55"/>
                    </a:cubicBezTo>
                    <a:cubicBezTo>
                      <a:pt x="121" y="61"/>
                      <a:pt x="122" y="66"/>
                      <a:pt x="128" y="68"/>
                    </a:cubicBezTo>
                    <a:cubicBezTo>
                      <a:pt x="137" y="71"/>
                      <a:pt x="143" y="63"/>
                      <a:pt x="147" y="54"/>
                    </a:cubicBezTo>
                    <a:cubicBezTo>
                      <a:pt x="147" y="56"/>
                      <a:pt x="147" y="58"/>
                      <a:pt x="148" y="60"/>
                    </a:cubicBezTo>
                    <a:cubicBezTo>
                      <a:pt x="150" y="70"/>
                      <a:pt x="161" y="65"/>
                      <a:pt x="166" y="61"/>
                    </a:cubicBezTo>
                    <a:cubicBezTo>
                      <a:pt x="169" y="59"/>
                      <a:pt x="165" y="56"/>
                      <a:pt x="163" y="58"/>
                    </a:cubicBezTo>
                    <a:close/>
                    <a:moveTo>
                      <a:pt x="91" y="32"/>
                    </a:moveTo>
                    <a:cubicBezTo>
                      <a:pt x="94" y="26"/>
                      <a:pt x="97" y="18"/>
                      <a:pt x="101" y="12"/>
                    </a:cubicBezTo>
                    <a:cubicBezTo>
                      <a:pt x="98" y="19"/>
                      <a:pt x="94" y="26"/>
                      <a:pt x="91" y="32"/>
                    </a:cubicBezTo>
                    <a:close/>
                    <a:moveTo>
                      <a:pt x="73" y="59"/>
                    </a:moveTo>
                    <a:cubicBezTo>
                      <a:pt x="70" y="62"/>
                      <a:pt x="67" y="66"/>
                      <a:pt x="63" y="67"/>
                    </a:cubicBezTo>
                    <a:cubicBezTo>
                      <a:pt x="54" y="71"/>
                      <a:pt x="57" y="59"/>
                      <a:pt x="59" y="55"/>
                    </a:cubicBezTo>
                    <a:cubicBezTo>
                      <a:pt x="63" y="46"/>
                      <a:pt x="72" y="42"/>
                      <a:pt x="81" y="41"/>
                    </a:cubicBezTo>
                    <a:cubicBezTo>
                      <a:pt x="78" y="47"/>
                      <a:pt x="75" y="53"/>
                      <a:pt x="74" y="59"/>
                    </a:cubicBezTo>
                    <a:cubicBezTo>
                      <a:pt x="74" y="59"/>
                      <a:pt x="73" y="59"/>
                      <a:pt x="73" y="59"/>
                    </a:cubicBezTo>
                    <a:close/>
                    <a:moveTo>
                      <a:pt x="100" y="54"/>
                    </a:moveTo>
                    <a:cubicBezTo>
                      <a:pt x="100" y="51"/>
                      <a:pt x="108" y="32"/>
                      <a:pt x="113" y="38"/>
                    </a:cubicBezTo>
                    <a:cubicBezTo>
                      <a:pt x="117" y="44"/>
                      <a:pt x="107" y="55"/>
                      <a:pt x="103" y="58"/>
                    </a:cubicBezTo>
                    <a:cubicBezTo>
                      <a:pt x="102" y="59"/>
                      <a:pt x="102" y="60"/>
                      <a:pt x="101" y="61"/>
                    </a:cubicBezTo>
                    <a:cubicBezTo>
                      <a:pt x="99" y="59"/>
                      <a:pt x="99" y="57"/>
                      <a:pt x="100" y="54"/>
                    </a:cubicBezTo>
                    <a:close/>
                    <a:moveTo>
                      <a:pt x="137" y="60"/>
                    </a:moveTo>
                    <a:cubicBezTo>
                      <a:pt x="136" y="63"/>
                      <a:pt x="133" y="65"/>
                      <a:pt x="130" y="64"/>
                    </a:cubicBezTo>
                    <a:cubicBezTo>
                      <a:pt x="124" y="63"/>
                      <a:pt x="127" y="54"/>
                      <a:pt x="129" y="51"/>
                    </a:cubicBezTo>
                    <a:cubicBezTo>
                      <a:pt x="133" y="43"/>
                      <a:pt x="139" y="37"/>
                      <a:pt x="149" y="38"/>
                    </a:cubicBezTo>
                    <a:cubicBezTo>
                      <a:pt x="149" y="38"/>
                      <a:pt x="150" y="38"/>
                      <a:pt x="150" y="37"/>
                    </a:cubicBezTo>
                    <a:cubicBezTo>
                      <a:pt x="146" y="45"/>
                      <a:pt x="143" y="54"/>
                      <a:pt x="137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69"/>
              <p:cNvSpPr/>
              <p:nvPr/>
            </p:nvSpPr>
            <p:spPr bwMode="auto">
              <a:xfrm>
                <a:off x="1247775" y="2190751"/>
                <a:ext cx="6350" cy="6350"/>
              </a:xfrm>
              <a:custGeom>
                <a:avLst/>
                <a:gdLst>
                  <a:gd name="T0" fmla="*/ 2 w 6"/>
                  <a:gd name="T1" fmla="*/ 5 h 6"/>
                  <a:gd name="T2" fmla="*/ 5 w 6"/>
                  <a:gd name="T3" fmla="*/ 4 h 6"/>
                  <a:gd name="T4" fmla="*/ 6 w 6"/>
                  <a:gd name="T5" fmla="*/ 2 h 6"/>
                  <a:gd name="T6" fmla="*/ 3 w 6"/>
                  <a:gd name="T7" fmla="*/ 0 h 6"/>
                  <a:gd name="T8" fmla="*/ 1 w 6"/>
                  <a:gd name="T9" fmla="*/ 2 h 6"/>
                  <a:gd name="T10" fmla="*/ 2 w 6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6">
                    <a:moveTo>
                      <a:pt x="2" y="5"/>
                    </a:moveTo>
                    <a:cubicBezTo>
                      <a:pt x="3" y="6"/>
                      <a:pt x="4" y="5"/>
                      <a:pt x="5" y="4"/>
                    </a:cubicBezTo>
                    <a:cubicBezTo>
                      <a:pt x="5" y="4"/>
                      <a:pt x="6" y="3"/>
                      <a:pt x="6" y="2"/>
                    </a:cubicBezTo>
                    <a:cubicBezTo>
                      <a:pt x="5" y="1"/>
                      <a:pt x="4" y="0"/>
                      <a:pt x="3" y="0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0" y="3"/>
                      <a:pt x="1" y="5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70"/>
              <p:cNvSpPr/>
              <p:nvPr/>
            </p:nvSpPr>
            <p:spPr bwMode="auto">
              <a:xfrm>
                <a:off x="1154113" y="2085976"/>
                <a:ext cx="123825" cy="92075"/>
              </a:xfrm>
              <a:custGeom>
                <a:avLst/>
                <a:gdLst>
                  <a:gd name="T0" fmla="*/ 0 w 116"/>
                  <a:gd name="T1" fmla="*/ 1 h 87"/>
                  <a:gd name="T2" fmla="*/ 2 w 116"/>
                  <a:gd name="T3" fmla="*/ 40 h 87"/>
                  <a:gd name="T4" fmla="*/ 4 w 116"/>
                  <a:gd name="T5" fmla="*/ 85 h 87"/>
                  <a:gd name="T6" fmla="*/ 5 w 116"/>
                  <a:gd name="T7" fmla="*/ 86 h 87"/>
                  <a:gd name="T8" fmla="*/ 63 w 116"/>
                  <a:gd name="T9" fmla="*/ 82 h 87"/>
                  <a:gd name="T10" fmla="*/ 116 w 116"/>
                  <a:gd name="T11" fmla="*/ 78 h 87"/>
                  <a:gd name="T12" fmla="*/ 116 w 116"/>
                  <a:gd name="T13" fmla="*/ 77 h 87"/>
                  <a:gd name="T14" fmla="*/ 115 w 116"/>
                  <a:gd name="T15" fmla="*/ 75 h 87"/>
                  <a:gd name="T16" fmla="*/ 114 w 116"/>
                  <a:gd name="T17" fmla="*/ 76 h 87"/>
                  <a:gd name="T18" fmla="*/ 91 w 116"/>
                  <a:gd name="T19" fmla="*/ 80 h 87"/>
                  <a:gd name="T20" fmla="*/ 67 w 116"/>
                  <a:gd name="T21" fmla="*/ 81 h 87"/>
                  <a:gd name="T22" fmla="*/ 16 w 116"/>
                  <a:gd name="T23" fmla="*/ 85 h 87"/>
                  <a:gd name="T24" fmla="*/ 5 w 116"/>
                  <a:gd name="T25" fmla="*/ 82 h 87"/>
                  <a:gd name="T26" fmla="*/ 5 w 116"/>
                  <a:gd name="T27" fmla="*/ 71 h 87"/>
                  <a:gd name="T28" fmla="*/ 4 w 116"/>
                  <a:gd name="T29" fmla="*/ 47 h 87"/>
                  <a:gd name="T30" fmla="*/ 2 w 116"/>
                  <a:gd name="T31" fmla="*/ 1 h 87"/>
                  <a:gd name="T32" fmla="*/ 0 w 116"/>
                  <a:gd name="T33" fmla="*/ 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6" h="87">
                    <a:moveTo>
                      <a:pt x="0" y="1"/>
                    </a:moveTo>
                    <a:cubicBezTo>
                      <a:pt x="0" y="14"/>
                      <a:pt x="1" y="27"/>
                      <a:pt x="2" y="40"/>
                    </a:cubicBezTo>
                    <a:cubicBezTo>
                      <a:pt x="4" y="55"/>
                      <a:pt x="3" y="70"/>
                      <a:pt x="4" y="85"/>
                    </a:cubicBezTo>
                    <a:cubicBezTo>
                      <a:pt x="4" y="86"/>
                      <a:pt x="4" y="86"/>
                      <a:pt x="5" y="86"/>
                    </a:cubicBezTo>
                    <a:cubicBezTo>
                      <a:pt x="24" y="87"/>
                      <a:pt x="44" y="83"/>
                      <a:pt x="63" y="82"/>
                    </a:cubicBezTo>
                    <a:cubicBezTo>
                      <a:pt x="81" y="82"/>
                      <a:pt x="98" y="81"/>
                      <a:pt x="116" y="78"/>
                    </a:cubicBezTo>
                    <a:cubicBezTo>
                      <a:pt x="116" y="78"/>
                      <a:pt x="116" y="77"/>
                      <a:pt x="116" y="77"/>
                    </a:cubicBezTo>
                    <a:cubicBezTo>
                      <a:pt x="116" y="76"/>
                      <a:pt x="115" y="76"/>
                      <a:pt x="115" y="75"/>
                    </a:cubicBezTo>
                    <a:cubicBezTo>
                      <a:pt x="114" y="74"/>
                      <a:pt x="113" y="75"/>
                      <a:pt x="114" y="76"/>
                    </a:cubicBezTo>
                    <a:cubicBezTo>
                      <a:pt x="114" y="77"/>
                      <a:pt x="94" y="80"/>
                      <a:pt x="91" y="80"/>
                    </a:cubicBezTo>
                    <a:cubicBezTo>
                      <a:pt x="83" y="80"/>
                      <a:pt x="75" y="81"/>
                      <a:pt x="67" y="81"/>
                    </a:cubicBezTo>
                    <a:cubicBezTo>
                      <a:pt x="49" y="82"/>
                      <a:pt x="33" y="84"/>
                      <a:pt x="16" y="85"/>
                    </a:cubicBezTo>
                    <a:cubicBezTo>
                      <a:pt x="13" y="85"/>
                      <a:pt x="5" y="86"/>
                      <a:pt x="5" y="82"/>
                    </a:cubicBezTo>
                    <a:cubicBezTo>
                      <a:pt x="5" y="78"/>
                      <a:pt x="5" y="75"/>
                      <a:pt x="5" y="71"/>
                    </a:cubicBezTo>
                    <a:cubicBezTo>
                      <a:pt x="5" y="63"/>
                      <a:pt x="4" y="55"/>
                      <a:pt x="4" y="47"/>
                    </a:cubicBezTo>
                    <a:cubicBezTo>
                      <a:pt x="4" y="31"/>
                      <a:pt x="1" y="16"/>
                      <a:pt x="2" y="1"/>
                    </a:cubicBezTo>
                    <a:cubicBezTo>
                      <a:pt x="2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71"/>
              <p:cNvSpPr/>
              <p:nvPr/>
            </p:nvSpPr>
            <p:spPr bwMode="auto">
              <a:xfrm>
                <a:off x="1168400" y="2144713"/>
                <a:ext cx="19050" cy="31750"/>
              </a:xfrm>
              <a:custGeom>
                <a:avLst/>
                <a:gdLst>
                  <a:gd name="T0" fmla="*/ 4 w 18"/>
                  <a:gd name="T1" fmla="*/ 29 h 30"/>
                  <a:gd name="T2" fmla="*/ 3 w 18"/>
                  <a:gd name="T3" fmla="*/ 12 h 30"/>
                  <a:gd name="T4" fmla="*/ 3 w 18"/>
                  <a:gd name="T5" fmla="*/ 5 h 30"/>
                  <a:gd name="T6" fmla="*/ 6 w 18"/>
                  <a:gd name="T7" fmla="*/ 2 h 30"/>
                  <a:gd name="T8" fmla="*/ 13 w 18"/>
                  <a:gd name="T9" fmla="*/ 3 h 30"/>
                  <a:gd name="T10" fmla="*/ 14 w 18"/>
                  <a:gd name="T11" fmla="*/ 9 h 30"/>
                  <a:gd name="T12" fmla="*/ 16 w 18"/>
                  <a:gd name="T13" fmla="*/ 29 h 30"/>
                  <a:gd name="T14" fmla="*/ 17 w 18"/>
                  <a:gd name="T15" fmla="*/ 29 h 30"/>
                  <a:gd name="T16" fmla="*/ 15 w 18"/>
                  <a:gd name="T17" fmla="*/ 1 h 30"/>
                  <a:gd name="T18" fmla="*/ 14 w 18"/>
                  <a:gd name="T19" fmla="*/ 0 h 30"/>
                  <a:gd name="T20" fmla="*/ 2 w 18"/>
                  <a:gd name="T21" fmla="*/ 0 h 30"/>
                  <a:gd name="T22" fmla="*/ 1 w 18"/>
                  <a:gd name="T23" fmla="*/ 1 h 30"/>
                  <a:gd name="T24" fmla="*/ 3 w 18"/>
                  <a:gd name="T25" fmla="*/ 29 h 30"/>
                  <a:gd name="T26" fmla="*/ 4 w 18"/>
                  <a:gd name="T27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30">
                    <a:moveTo>
                      <a:pt x="4" y="29"/>
                    </a:moveTo>
                    <a:cubicBezTo>
                      <a:pt x="3" y="24"/>
                      <a:pt x="3" y="18"/>
                      <a:pt x="3" y="12"/>
                    </a:cubicBezTo>
                    <a:cubicBezTo>
                      <a:pt x="3" y="10"/>
                      <a:pt x="3" y="7"/>
                      <a:pt x="3" y="5"/>
                    </a:cubicBezTo>
                    <a:cubicBezTo>
                      <a:pt x="3" y="2"/>
                      <a:pt x="3" y="2"/>
                      <a:pt x="6" y="2"/>
                    </a:cubicBezTo>
                    <a:cubicBezTo>
                      <a:pt x="7" y="2"/>
                      <a:pt x="13" y="1"/>
                      <a:pt x="13" y="3"/>
                    </a:cubicBezTo>
                    <a:cubicBezTo>
                      <a:pt x="13" y="5"/>
                      <a:pt x="13" y="7"/>
                      <a:pt x="14" y="9"/>
                    </a:cubicBezTo>
                    <a:cubicBezTo>
                      <a:pt x="15" y="16"/>
                      <a:pt x="16" y="22"/>
                      <a:pt x="16" y="29"/>
                    </a:cubicBezTo>
                    <a:cubicBezTo>
                      <a:pt x="16" y="29"/>
                      <a:pt x="17" y="29"/>
                      <a:pt x="17" y="29"/>
                    </a:cubicBezTo>
                    <a:cubicBezTo>
                      <a:pt x="18" y="19"/>
                      <a:pt x="15" y="10"/>
                      <a:pt x="15" y="1"/>
                    </a:cubicBezTo>
                    <a:cubicBezTo>
                      <a:pt x="15" y="1"/>
                      <a:pt x="14" y="0"/>
                      <a:pt x="14" y="0"/>
                    </a:cubicBezTo>
                    <a:cubicBezTo>
                      <a:pt x="10" y="0"/>
                      <a:pt x="6" y="0"/>
                      <a:pt x="2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3" y="11"/>
                      <a:pt x="0" y="20"/>
                      <a:pt x="3" y="29"/>
                    </a:cubicBezTo>
                    <a:cubicBezTo>
                      <a:pt x="3" y="30"/>
                      <a:pt x="5" y="30"/>
                      <a:pt x="4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72"/>
              <p:cNvSpPr/>
              <p:nvPr/>
            </p:nvSpPr>
            <p:spPr bwMode="auto">
              <a:xfrm>
                <a:off x="1168400" y="2144713"/>
                <a:ext cx="15875" cy="31750"/>
              </a:xfrm>
              <a:custGeom>
                <a:avLst/>
                <a:gdLst>
                  <a:gd name="T0" fmla="*/ 5 w 15"/>
                  <a:gd name="T1" fmla="*/ 1 h 29"/>
                  <a:gd name="T2" fmla="*/ 1 w 15"/>
                  <a:gd name="T3" fmla="*/ 6 h 29"/>
                  <a:gd name="T4" fmla="*/ 6 w 15"/>
                  <a:gd name="T5" fmla="*/ 3 h 29"/>
                  <a:gd name="T6" fmla="*/ 2 w 15"/>
                  <a:gd name="T7" fmla="*/ 8 h 29"/>
                  <a:gd name="T8" fmla="*/ 9 w 15"/>
                  <a:gd name="T9" fmla="*/ 4 h 29"/>
                  <a:gd name="T10" fmla="*/ 2 w 15"/>
                  <a:gd name="T11" fmla="*/ 11 h 29"/>
                  <a:gd name="T12" fmla="*/ 11 w 15"/>
                  <a:gd name="T13" fmla="*/ 2 h 29"/>
                  <a:gd name="T14" fmla="*/ 2 w 15"/>
                  <a:gd name="T15" fmla="*/ 13 h 29"/>
                  <a:gd name="T16" fmla="*/ 10 w 15"/>
                  <a:gd name="T17" fmla="*/ 6 h 29"/>
                  <a:gd name="T18" fmla="*/ 2 w 15"/>
                  <a:gd name="T19" fmla="*/ 16 h 29"/>
                  <a:gd name="T20" fmla="*/ 10 w 15"/>
                  <a:gd name="T21" fmla="*/ 8 h 29"/>
                  <a:gd name="T22" fmla="*/ 2 w 15"/>
                  <a:gd name="T23" fmla="*/ 19 h 29"/>
                  <a:gd name="T24" fmla="*/ 11 w 15"/>
                  <a:gd name="T25" fmla="*/ 11 h 29"/>
                  <a:gd name="T26" fmla="*/ 3 w 15"/>
                  <a:gd name="T27" fmla="*/ 22 h 29"/>
                  <a:gd name="T28" fmla="*/ 12 w 15"/>
                  <a:gd name="T29" fmla="*/ 12 h 29"/>
                  <a:gd name="T30" fmla="*/ 2 w 15"/>
                  <a:gd name="T31" fmla="*/ 26 h 29"/>
                  <a:gd name="T32" fmla="*/ 12 w 15"/>
                  <a:gd name="T33" fmla="*/ 13 h 29"/>
                  <a:gd name="T34" fmla="*/ 6 w 15"/>
                  <a:gd name="T35" fmla="*/ 23 h 29"/>
                  <a:gd name="T36" fmla="*/ 14 w 15"/>
                  <a:gd name="T37" fmla="*/ 14 h 29"/>
                  <a:gd name="T38" fmla="*/ 6 w 15"/>
                  <a:gd name="T39" fmla="*/ 26 h 29"/>
                  <a:gd name="T40" fmla="*/ 13 w 15"/>
                  <a:gd name="T41" fmla="*/ 18 h 29"/>
                  <a:gd name="T42" fmla="*/ 7 w 15"/>
                  <a:gd name="T43" fmla="*/ 26 h 29"/>
                  <a:gd name="T44" fmla="*/ 13 w 15"/>
                  <a:gd name="T45" fmla="*/ 20 h 29"/>
                  <a:gd name="T46" fmla="*/ 9 w 15"/>
                  <a:gd name="T47" fmla="*/ 27 h 29"/>
                  <a:gd name="T48" fmla="*/ 14 w 15"/>
                  <a:gd name="T49" fmla="*/ 22 h 29"/>
                  <a:gd name="T50" fmla="*/ 10 w 15"/>
                  <a:gd name="T51" fmla="*/ 26 h 29"/>
                  <a:gd name="T52" fmla="*/ 13 w 15"/>
                  <a:gd name="T53" fmla="*/ 26 h 29"/>
                  <a:gd name="T54" fmla="*/ 14 w 15"/>
                  <a:gd name="T55" fmla="*/ 23 h 29"/>
                  <a:gd name="T56" fmla="*/ 10 w 15"/>
                  <a:gd name="T57" fmla="*/ 26 h 29"/>
                  <a:gd name="T58" fmla="*/ 14 w 15"/>
                  <a:gd name="T59" fmla="*/ 22 h 29"/>
                  <a:gd name="T60" fmla="*/ 9 w 15"/>
                  <a:gd name="T61" fmla="*/ 27 h 29"/>
                  <a:gd name="T62" fmla="*/ 14 w 15"/>
                  <a:gd name="T63" fmla="*/ 20 h 29"/>
                  <a:gd name="T64" fmla="*/ 7 w 15"/>
                  <a:gd name="T65" fmla="*/ 26 h 29"/>
                  <a:gd name="T66" fmla="*/ 13 w 15"/>
                  <a:gd name="T67" fmla="*/ 18 h 29"/>
                  <a:gd name="T68" fmla="*/ 6 w 15"/>
                  <a:gd name="T69" fmla="*/ 26 h 29"/>
                  <a:gd name="T70" fmla="*/ 14 w 15"/>
                  <a:gd name="T71" fmla="*/ 14 h 29"/>
                  <a:gd name="T72" fmla="*/ 6 w 15"/>
                  <a:gd name="T73" fmla="*/ 23 h 29"/>
                  <a:gd name="T74" fmla="*/ 12 w 15"/>
                  <a:gd name="T75" fmla="*/ 13 h 29"/>
                  <a:gd name="T76" fmla="*/ 2 w 15"/>
                  <a:gd name="T77" fmla="*/ 26 h 29"/>
                  <a:gd name="T78" fmla="*/ 12 w 15"/>
                  <a:gd name="T79" fmla="*/ 12 h 29"/>
                  <a:gd name="T80" fmla="*/ 3 w 15"/>
                  <a:gd name="T81" fmla="*/ 22 h 29"/>
                  <a:gd name="T82" fmla="*/ 11 w 15"/>
                  <a:gd name="T83" fmla="*/ 11 h 29"/>
                  <a:gd name="T84" fmla="*/ 2 w 15"/>
                  <a:gd name="T85" fmla="*/ 19 h 29"/>
                  <a:gd name="T86" fmla="*/ 10 w 15"/>
                  <a:gd name="T87" fmla="*/ 8 h 29"/>
                  <a:gd name="T88" fmla="*/ 2 w 15"/>
                  <a:gd name="T89" fmla="*/ 16 h 29"/>
                  <a:gd name="T90" fmla="*/ 10 w 15"/>
                  <a:gd name="T91" fmla="*/ 6 h 29"/>
                  <a:gd name="T92" fmla="*/ 2 w 15"/>
                  <a:gd name="T93" fmla="*/ 13 h 29"/>
                  <a:gd name="T94" fmla="*/ 11 w 15"/>
                  <a:gd name="T95" fmla="*/ 2 h 29"/>
                  <a:gd name="T96" fmla="*/ 2 w 15"/>
                  <a:gd name="T97" fmla="*/ 11 h 29"/>
                  <a:gd name="T98" fmla="*/ 9 w 15"/>
                  <a:gd name="T99" fmla="*/ 3 h 29"/>
                  <a:gd name="T100" fmla="*/ 2 w 15"/>
                  <a:gd name="T101" fmla="*/ 8 h 29"/>
                  <a:gd name="T102" fmla="*/ 6 w 15"/>
                  <a:gd name="T103" fmla="*/ 3 h 29"/>
                  <a:gd name="T104" fmla="*/ 1 w 15"/>
                  <a:gd name="T105" fmla="*/ 6 h 29"/>
                  <a:gd name="T106" fmla="*/ 6 w 15"/>
                  <a:gd name="T107" fmla="*/ 1 h 29"/>
                  <a:gd name="T108" fmla="*/ 1 w 15"/>
                  <a:gd name="T109" fmla="*/ 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" h="29">
                    <a:moveTo>
                      <a:pt x="2" y="3"/>
                    </a:moveTo>
                    <a:cubicBezTo>
                      <a:pt x="3" y="3"/>
                      <a:pt x="4" y="2"/>
                      <a:pt x="5" y="1"/>
                    </a:cubicBezTo>
                    <a:cubicBezTo>
                      <a:pt x="5" y="1"/>
                      <a:pt x="5" y="1"/>
                      <a:pt x="4" y="0"/>
                    </a:cubicBezTo>
                    <a:cubicBezTo>
                      <a:pt x="3" y="2"/>
                      <a:pt x="2" y="4"/>
                      <a:pt x="1" y="6"/>
                    </a:cubicBezTo>
                    <a:cubicBezTo>
                      <a:pt x="1" y="7"/>
                      <a:pt x="1" y="8"/>
                      <a:pt x="2" y="7"/>
                    </a:cubicBezTo>
                    <a:cubicBezTo>
                      <a:pt x="4" y="6"/>
                      <a:pt x="5" y="5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4" y="4"/>
                      <a:pt x="3" y="6"/>
                      <a:pt x="2" y="8"/>
                    </a:cubicBezTo>
                    <a:cubicBezTo>
                      <a:pt x="1" y="9"/>
                      <a:pt x="2" y="10"/>
                      <a:pt x="3" y="9"/>
                    </a:cubicBezTo>
                    <a:cubicBezTo>
                      <a:pt x="5" y="7"/>
                      <a:pt x="7" y="5"/>
                      <a:pt x="9" y="4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6" y="5"/>
                      <a:pt x="4" y="8"/>
                      <a:pt x="2" y="11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6" y="8"/>
                      <a:pt x="8" y="5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7" y="5"/>
                      <a:pt x="5" y="9"/>
                      <a:pt x="2" y="13"/>
                    </a:cubicBezTo>
                    <a:cubicBezTo>
                      <a:pt x="2" y="14"/>
                      <a:pt x="3" y="14"/>
                      <a:pt x="4" y="14"/>
                    </a:cubicBezTo>
                    <a:cubicBezTo>
                      <a:pt x="6" y="11"/>
                      <a:pt x="8" y="9"/>
                      <a:pt x="10" y="6"/>
                    </a:cubicBezTo>
                    <a:cubicBezTo>
                      <a:pt x="10" y="5"/>
                      <a:pt x="9" y="5"/>
                      <a:pt x="9" y="5"/>
                    </a:cubicBezTo>
                    <a:cubicBezTo>
                      <a:pt x="6" y="9"/>
                      <a:pt x="3" y="12"/>
                      <a:pt x="2" y="16"/>
                    </a:cubicBezTo>
                    <a:cubicBezTo>
                      <a:pt x="1" y="17"/>
                      <a:pt x="2" y="18"/>
                      <a:pt x="3" y="17"/>
                    </a:cubicBezTo>
                    <a:cubicBezTo>
                      <a:pt x="5" y="14"/>
                      <a:pt x="8" y="11"/>
                      <a:pt x="10" y="8"/>
                    </a:cubicBezTo>
                    <a:cubicBezTo>
                      <a:pt x="11" y="7"/>
                      <a:pt x="10" y="7"/>
                      <a:pt x="9" y="7"/>
                    </a:cubicBezTo>
                    <a:cubicBezTo>
                      <a:pt x="7" y="11"/>
                      <a:pt x="4" y="15"/>
                      <a:pt x="2" y="19"/>
                    </a:cubicBezTo>
                    <a:cubicBezTo>
                      <a:pt x="2" y="19"/>
                      <a:pt x="3" y="20"/>
                      <a:pt x="3" y="20"/>
                    </a:cubicBezTo>
                    <a:cubicBezTo>
                      <a:pt x="6" y="17"/>
                      <a:pt x="8" y="14"/>
                      <a:pt x="11" y="11"/>
                    </a:cubicBezTo>
                    <a:cubicBezTo>
                      <a:pt x="10" y="11"/>
                      <a:pt x="10" y="11"/>
                      <a:pt x="9" y="10"/>
                    </a:cubicBezTo>
                    <a:cubicBezTo>
                      <a:pt x="8" y="15"/>
                      <a:pt x="5" y="18"/>
                      <a:pt x="3" y="22"/>
                    </a:cubicBezTo>
                    <a:cubicBezTo>
                      <a:pt x="3" y="23"/>
                      <a:pt x="4" y="23"/>
                      <a:pt x="4" y="23"/>
                    </a:cubicBezTo>
                    <a:cubicBezTo>
                      <a:pt x="7" y="19"/>
                      <a:pt x="9" y="16"/>
                      <a:pt x="12" y="12"/>
                    </a:cubicBezTo>
                    <a:cubicBezTo>
                      <a:pt x="12" y="12"/>
                      <a:pt x="11" y="12"/>
                      <a:pt x="11" y="11"/>
                    </a:cubicBezTo>
                    <a:cubicBezTo>
                      <a:pt x="8" y="16"/>
                      <a:pt x="4" y="21"/>
                      <a:pt x="2" y="26"/>
                    </a:cubicBezTo>
                    <a:cubicBezTo>
                      <a:pt x="2" y="26"/>
                      <a:pt x="3" y="26"/>
                      <a:pt x="3" y="27"/>
                    </a:cubicBezTo>
                    <a:cubicBezTo>
                      <a:pt x="6" y="22"/>
                      <a:pt x="9" y="18"/>
                      <a:pt x="12" y="13"/>
                    </a:cubicBezTo>
                    <a:cubicBezTo>
                      <a:pt x="12" y="13"/>
                      <a:pt x="11" y="13"/>
                      <a:pt x="11" y="13"/>
                    </a:cubicBezTo>
                    <a:cubicBezTo>
                      <a:pt x="9" y="16"/>
                      <a:pt x="7" y="20"/>
                      <a:pt x="6" y="23"/>
                    </a:cubicBezTo>
                    <a:cubicBezTo>
                      <a:pt x="5" y="24"/>
                      <a:pt x="6" y="25"/>
                      <a:pt x="7" y="24"/>
                    </a:cubicBezTo>
                    <a:cubicBezTo>
                      <a:pt x="10" y="21"/>
                      <a:pt x="13" y="18"/>
                      <a:pt x="14" y="14"/>
                    </a:cubicBezTo>
                    <a:cubicBezTo>
                      <a:pt x="15" y="13"/>
                      <a:pt x="14" y="12"/>
                      <a:pt x="13" y="13"/>
                    </a:cubicBezTo>
                    <a:cubicBezTo>
                      <a:pt x="11" y="17"/>
                      <a:pt x="8" y="21"/>
                      <a:pt x="6" y="26"/>
                    </a:cubicBezTo>
                    <a:cubicBezTo>
                      <a:pt x="6" y="27"/>
                      <a:pt x="7" y="27"/>
                      <a:pt x="7" y="27"/>
                    </a:cubicBezTo>
                    <a:cubicBezTo>
                      <a:pt x="9" y="24"/>
                      <a:pt x="11" y="21"/>
                      <a:pt x="13" y="18"/>
                    </a:cubicBezTo>
                    <a:cubicBezTo>
                      <a:pt x="13" y="17"/>
                      <a:pt x="12" y="17"/>
                      <a:pt x="12" y="17"/>
                    </a:cubicBezTo>
                    <a:cubicBezTo>
                      <a:pt x="10" y="20"/>
                      <a:pt x="9" y="23"/>
                      <a:pt x="7" y="26"/>
                    </a:cubicBezTo>
                    <a:cubicBezTo>
                      <a:pt x="7" y="27"/>
                      <a:pt x="8" y="27"/>
                      <a:pt x="9" y="26"/>
                    </a:cubicBezTo>
                    <a:cubicBezTo>
                      <a:pt x="10" y="24"/>
                      <a:pt x="12" y="22"/>
                      <a:pt x="13" y="20"/>
                    </a:cubicBezTo>
                    <a:cubicBezTo>
                      <a:pt x="13" y="20"/>
                      <a:pt x="13" y="20"/>
                      <a:pt x="12" y="19"/>
                    </a:cubicBezTo>
                    <a:cubicBezTo>
                      <a:pt x="11" y="22"/>
                      <a:pt x="10" y="25"/>
                      <a:pt x="9" y="27"/>
                    </a:cubicBezTo>
                    <a:cubicBezTo>
                      <a:pt x="8" y="28"/>
                      <a:pt x="10" y="29"/>
                      <a:pt x="10" y="28"/>
                    </a:cubicBezTo>
                    <a:cubicBezTo>
                      <a:pt x="11" y="26"/>
                      <a:pt x="13" y="24"/>
                      <a:pt x="14" y="22"/>
                    </a:cubicBezTo>
                    <a:cubicBezTo>
                      <a:pt x="13" y="22"/>
                      <a:pt x="13" y="21"/>
                      <a:pt x="13" y="21"/>
                    </a:cubicBezTo>
                    <a:cubicBezTo>
                      <a:pt x="12" y="23"/>
                      <a:pt x="11" y="25"/>
                      <a:pt x="10" y="26"/>
                    </a:cubicBezTo>
                    <a:cubicBezTo>
                      <a:pt x="10" y="27"/>
                      <a:pt x="11" y="28"/>
                      <a:pt x="11" y="27"/>
                    </a:cubicBezTo>
                    <a:cubicBezTo>
                      <a:pt x="12" y="27"/>
                      <a:pt x="12" y="27"/>
                      <a:pt x="13" y="26"/>
                    </a:cubicBezTo>
                    <a:cubicBezTo>
                      <a:pt x="13" y="27"/>
                      <a:pt x="14" y="27"/>
                      <a:pt x="14" y="26"/>
                    </a:cubicBezTo>
                    <a:cubicBezTo>
                      <a:pt x="14" y="25"/>
                      <a:pt x="15" y="25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cubicBezTo>
                      <a:pt x="12" y="24"/>
                      <a:pt x="11" y="25"/>
                      <a:pt x="10" y="26"/>
                    </a:cubicBezTo>
                    <a:cubicBezTo>
                      <a:pt x="11" y="26"/>
                      <a:pt x="11" y="27"/>
                      <a:pt x="12" y="27"/>
                    </a:cubicBezTo>
                    <a:cubicBezTo>
                      <a:pt x="12" y="25"/>
                      <a:pt x="13" y="23"/>
                      <a:pt x="14" y="22"/>
                    </a:cubicBezTo>
                    <a:cubicBezTo>
                      <a:pt x="14" y="21"/>
                      <a:pt x="13" y="20"/>
                      <a:pt x="13" y="21"/>
                    </a:cubicBezTo>
                    <a:cubicBezTo>
                      <a:pt x="11" y="23"/>
                      <a:pt x="10" y="25"/>
                      <a:pt x="9" y="27"/>
                    </a:cubicBezTo>
                    <a:cubicBezTo>
                      <a:pt x="9" y="27"/>
                      <a:pt x="10" y="28"/>
                      <a:pt x="10" y="28"/>
                    </a:cubicBezTo>
                    <a:cubicBezTo>
                      <a:pt x="12" y="25"/>
                      <a:pt x="13" y="23"/>
                      <a:pt x="14" y="20"/>
                    </a:cubicBezTo>
                    <a:cubicBezTo>
                      <a:pt x="14" y="19"/>
                      <a:pt x="13" y="19"/>
                      <a:pt x="12" y="19"/>
                    </a:cubicBezTo>
                    <a:cubicBezTo>
                      <a:pt x="11" y="21"/>
                      <a:pt x="9" y="24"/>
                      <a:pt x="7" y="26"/>
                    </a:cubicBezTo>
                    <a:cubicBezTo>
                      <a:pt x="8" y="26"/>
                      <a:pt x="8" y="26"/>
                      <a:pt x="9" y="26"/>
                    </a:cubicBezTo>
                    <a:cubicBezTo>
                      <a:pt x="10" y="23"/>
                      <a:pt x="11" y="21"/>
                      <a:pt x="13" y="18"/>
                    </a:cubicBezTo>
                    <a:cubicBezTo>
                      <a:pt x="12" y="18"/>
                      <a:pt x="12" y="18"/>
                      <a:pt x="12" y="17"/>
                    </a:cubicBezTo>
                    <a:cubicBezTo>
                      <a:pt x="10" y="20"/>
                      <a:pt x="8" y="23"/>
                      <a:pt x="6" y="26"/>
                    </a:cubicBezTo>
                    <a:cubicBezTo>
                      <a:pt x="6" y="26"/>
                      <a:pt x="7" y="26"/>
                      <a:pt x="7" y="27"/>
                    </a:cubicBezTo>
                    <a:cubicBezTo>
                      <a:pt x="10" y="22"/>
                      <a:pt x="12" y="18"/>
                      <a:pt x="14" y="14"/>
                    </a:cubicBezTo>
                    <a:cubicBezTo>
                      <a:pt x="14" y="13"/>
                      <a:pt x="14" y="13"/>
                      <a:pt x="13" y="13"/>
                    </a:cubicBezTo>
                    <a:cubicBezTo>
                      <a:pt x="11" y="17"/>
                      <a:pt x="9" y="20"/>
                      <a:pt x="6" y="23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9" y="20"/>
                      <a:pt x="10" y="17"/>
                      <a:pt x="12" y="13"/>
                    </a:cubicBezTo>
                    <a:cubicBezTo>
                      <a:pt x="13" y="12"/>
                      <a:pt x="11" y="12"/>
                      <a:pt x="11" y="13"/>
                    </a:cubicBezTo>
                    <a:cubicBezTo>
                      <a:pt x="8" y="17"/>
                      <a:pt x="4" y="21"/>
                      <a:pt x="2" y="26"/>
                    </a:cubicBezTo>
                    <a:cubicBezTo>
                      <a:pt x="2" y="27"/>
                      <a:pt x="3" y="27"/>
                      <a:pt x="3" y="27"/>
                    </a:cubicBezTo>
                    <a:cubicBezTo>
                      <a:pt x="6" y="21"/>
                      <a:pt x="9" y="17"/>
                      <a:pt x="12" y="12"/>
                    </a:cubicBezTo>
                    <a:cubicBezTo>
                      <a:pt x="13" y="11"/>
                      <a:pt x="11" y="11"/>
                      <a:pt x="11" y="11"/>
                    </a:cubicBezTo>
                    <a:cubicBezTo>
                      <a:pt x="8" y="15"/>
                      <a:pt x="6" y="18"/>
                      <a:pt x="3" y="22"/>
                    </a:cubicBezTo>
                    <a:cubicBezTo>
                      <a:pt x="3" y="22"/>
                      <a:pt x="4" y="22"/>
                      <a:pt x="4" y="23"/>
                    </a:cubicBezTo>
                    <a:cubicBezTo>
                      <a:pt x="6" y="19"/>
                      <a:pt x="9" y="15"/>
                      <a:pt x="11" y="11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7" y="13"/>
                      <a:pt x="5" y="16"/>
                      <a:pt x="2" y="19"/>
                    </a:cubicBezTo>
                    <a:cubicBezTo>
                      <a:pt x="3" y="19"/>
                      <a:pt x="3" y="19"/>
                      <a:pt x="4" y="19"/>
                    </a:cubicBezTo>
                    <a:cubicBezTo>
                      <a:pt x="5" y="15"/>
                      <a:pt x="8" y="12"/>
                      <a:pt x="10" y="8"/>
                    </a:cubicBezTo>
                    <a:cubicBezTo>
                      <a:pt x="10" y="8"/>
                      <a:pt x="10" y="8"/>
                      <a:pt x="9" y="7"/>
                    </a:cubicBezTo>
                    <a:cubicBezTo>
                      <a:pt x="7" y="11"/>
                      <a:pt x="4" y="13"/>
                      <a:pt x="2" y="16"/>
                    </a:cubicBezTo>
                    <a:cubicBezTo>
                      <a:pt x="2" y="17"/>
                      <a:pt x="2" y="17"/>
                      <a:pt x="3" y="17"/>
                    </a:cubicBezTo>
                    <a:cubicBezTo>
                      <a:pt x="5" y="13"/>
                      <a:pt x="8" y="10"/>
                      <a:pt x="10" y="6"/>
                    </a:cubicBezTo>
                    <a:cubicBezTo>
                      <a:pt x="10" y="5"/>
                      <a:pt x="9" y="4"/>
                      <a:pt x="9" y="5"/>
                    </a:cubicBezTo>
                    <a:cubicBezTo>
                      <a:pt x="7" y="8"/>
                      <a:pt x="5" y="10"/>
                      <a:pt x="2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6" y="10"/>
                      <a:pt x="9" y="6"/>
                      <a:pt x="11" y="2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7" y="5"/>
                      <a:pt x="4" y="8"/>
                      <a:pt x="2" y="11"/>
                    </a:cubicBezTo>
                    <a:cubicBezTo>
                      <a:pt x="2" y="11"/>
                      <a:pt x="3" y="11"/>
                      <a:pt x="3" y="12"/>
                    </a:cubicBezTo>
                    <a:cubicBezTo>
                      <a:pt x="5" y="8"/>
                      <a:pt x="7" y="6"/>
                      <a:pt x="9" y="3"/>
                    </a:cubicBezTo>
                    <a:cubicBezTo>
                      <a:pt x="10" y="3"/>
                      <a:pt x="9" y="2"/>
                      <a:pt x="9" y="2"/>
                    </a:cubicBezTo>
                    <a:cubicBezTo>
                      <a:pt x="6" y="4"/>
                      <a:pt x="4" y="6"/>
                      <a:pt x="2" y="8"/>
                    </a:cubicBezTo>
                    <a:cubicBezTo>
                      <a:pt x="2" y="8"/>
                      <a:pt x="3" y="9"/>
                      <a:pt x="3" y="9"/>
                    </a:cubicBezTo>
                    <a:cubicBezTo>
                      <a:pt x="4" y="7"/>
                      <a:pt x="5" y="5"/>
                      <a:pt x="6" y="3"/>
                    </a:cubicBezTo>
                    <a:cubicBezTo>
                      <a:pt x="7" y="2"/>
                      <a:pt x="6" y="1"/>
                      <a:pt x="5" y="2"/>
                    </a:cubicBezTo>
                    <a:cubicBezTo>
                      <a:pt x="4" y="4"/>
                      <a:pt x="2" y="5"/>
                      <a:pt x="1" y="6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3" y="5"/>
                      <a:pt x="4" y="3"/>
                      <a:pt x="6" y="1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1"/>
                      <a:pt x="2" y="1"/>
                      <a:pt x="1" y="2"/>
                    </a:cubicBezTo>
                    <a:cubicBezTo>
                      <a:pt x="0" y="2"/>
                      <a:pt x="1" y="4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73"/>
              <p:cNvSpPr/>
              <p:nvPr/>
            </p:nvSpPr>
            <p:spPr bwMode="auto">
              <a:xfrm>
                <a:off x="1187450" y="2135188"/>
                <a:ext cx="20638" cy="39688"/>
              </a:xfrm>
              <a:custGeom>
                <a:avLst/>
                <a:gdLst>
                  <a:gd name="T0" fmla="*/ 1 w 19"/>
                  <a:gd name="T1" fmla="*/ 37 h 37"/>
                  <a:gd name="T2" fmla="*/ 3 w 19"/>
                  <a:gd name="T3" fmla="*/ 37 h 37"/>
                  <a:gd name="T4" fmla="*/ 4 w 19"/>
                  <a:gd name="T5" fmla="*/ 36 h 37"/>
                  <a:gd name="T6" fmla="*/ 3 w 19"/>
                  <a:gd name="T7" fmla="*/ 18 h 37"/>
                  <a:gd name="T8" fmla="*/ 2 w 19"/>
                  <a:gd name="T9" fmla="*/ 8 h 37"/>
                  <a:gd name="T10" fmla="*/ 6 w 19"/>
                  <a:gd name="T11" fmla="*/ 3 h 37"/>
                  <a:gd name="T12" fmla="*/ 15 w 19"/>
                  <a:gd name="T13" fmla="*/ 12 h 37"/>
                  <a:gd name="T14" fmla="*/ 17 w 19"/>
                  <a:gd name="T15" fmla="*/ 34 h 37"/>
                  <a:gd name="T16" fmla="*/ 19 w 19"/>
                  <a:gd name="T17" fmla="*/ 34 h 37"/>
                  <a:gd name="T18" fmla="*/ 18 w 19"/>
                  <a:gd name="T19" fmla="*/ 19 h 37"/>
                  <a:gd name="T20" fmla="*/ 15 w 19"/>
                  <a:gd name="T21" fmla="*/ 5 h 37"/>
                  <a:gd name="T22" fmla="*/ 2 w 19"/>
                  <a:gd name="T23" fmla="*/ 2 h 37"/>
                  <a:gd name="T24" fmla="*/ 1 w 19"/>
                  <a:gd name="T25" fmla="*/ 2 h 37"/>
                  <a:gd name="T26" fmla="*/ 2 w 19"/>
                  <a:gd name="T27" fmla="*/ 18 h 37"/>
                  <a:gd name="T28" fmla="*/ 2 w 19"/>
                  <a:gd name="T29" fmla="*/ 35 h 37"/>
                  <a:gd name="T30" fmla="*/ 1 w 19"/>
                  <a:gd name="T31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37">
                    <a:moveTo>
                      <a:pt x="1" y="37"/>
                    </a:moveTo>
                    <a:cubicBezTo>
                      <a:pt x="2" y="37"/>
                      <a:pt x="2" y="37"/>
                      <a:pt x="3" y="37"/>
                    </a:cubicBezTo>
                    <a:cubicBezTo>
                      <a:pt x="4" y="37"/>
                      <a:pt x="4" y="37"/>
                      <a:pt x="4" y="36"/>
                    </a:cubicBezTo>
                    <a:cubicBezTo>
                      <a:pt x="4" y="30"/>
                      <a:pt x="4" y="24"/>
                      <a:pt x="3" y="18"/>
                    </a:cubicBezTo>
                    <a:cubicBezTo>
                      <a:pt x="3" y="15"/>
                      <a:pt x="2" y="11"/>
                      <a:pt x="2" y="8"/>
                    </a:cubicBezTo>
                    <a:cubicBezTo>
                      <a:pt x="2" y="4"/>
                      <a:pt x="3" y="3"/>
                      <a:pt x="6" y="3"/>
                    </a:cubicBezTo>
                    <a:cubicBezTo>
                      <a:pt x="13" y="2"/>
                      <a:pt x="14" y="7"/>
                      <a:pt x="15" y="12"/>
                    </a:cubicBezTo>
                    <a:cubicBezTo>
                      <a:pt x="16" y="20"/>
                      <a:pt x="17" y="27"/>
                      <a:pt x="17" y="34"/>
                    </a:cubicBezTo>
                    <a:cubicBezTo>
                      <a:pt x="17" y="35"/>
                      <a:pt x="19" y="35"/>
                      <a:pt x="19" y="34"/>
                    </a:cubicBezTo>
                    <a:cubicBezTo>
                      <a:pt x="19" y="29"/>
                      <a:pt x="18" y="24"/>
                      <a:pt x="18" y="19"/>
                    </a:cubicBezTo>
                    <a:cubicBezTo>
                      <a:pt x="17" y="15"/>
                      <a:pt x="17" y="9"/>
                      <a:pt x="15" y="5"/>
                    </a:cubicBezTo>
                    <a:cubicBezTo>
                      <a:pt x="12" y="0"/>
                      <a:pt x="7" y="1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8"/>
                      <a:pt x="1" y="13"/>
                      <a:pt x="2" y="18"/>
                    </a:cubicBezTo>
                    <a:cubicBezTo>
                      <a:pt x="2" y="19"/>
                      <a:pt x="3" y="36"/>
                      <a:pt x="2" y="35"/>
                    </a:cubicBezTo>
                    <a:cubicBezTo>
                      <a:pt x="1" y="35"/>
                      <a:pt x="0" y="36"/>
                      <a:pt x="1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74"/>
              <p:cNvSpPr/>
              <p:nvPr/>
            </p:nvSpPr>
            <p:spPr bwMode="auto">
              <a:xfrm>
                <a:off x="1187450" y="2138363"/>
                <a:ext cx="19050" cy="36513"/>
              </a:xfrm>
              <a:custGeom>
                <a:avLst/>
                <a:gdLst>
                  <a:gd name="T0" fmla="*/ 1 w 17"/>
                  <a:gd name="T1" fmla="*/ 5 h 34"/>
                  <a:gd name="T2" fmla="*/ 5 w 17"/>
                  <a:gd name="T3" fmla="*/ 2 h 34"/>
                  <a:gd name="T4" fmla="*/ 0 w 17"/>
                  <a:gd name="T5" fmla="*/ 7 h 34"/>
                  <a:gd name="T6" fmla="*/ 7 w 17"/>
                  <a:gd name="T7" fmla="*/ 2 h 34"/>
                  <a:gd name="T8" fmla="*/ 1 w 17"/>
                  <a:gd name="T9" fmla="*/ 9 h 34"/>
                  <a:gd name="T10" fmla="*/ 10 w 17"/>
                  <a:gd name="T11" fmla="*/ 1 h 34"/>
                  <a:gd name="T12" fmla="*/ 2 w 17"/>
                  <a:gd name="T13" fmla="*/ 10 h 34"/>
                  <a:gd name="T14" fmla="*/ 10 w 17"/>
                  <a:gd name="T15" fmla="*/ 2 h 34"/>
                  <a:gd name="T16" fmla="*/ 2 w 17"/>
                  <a:gd name="T17" fmla="*/ 14 h 34"/>
                  <a:gd name="T18" fmla="*/ 11 w 17"/>
                  <a:gd name="T19" fmla="*/ 6 h 34"/>
                  <a:gd name="T20" fmla="*/ 4 w 17"/>
                  <a:gd name="T21" fmla="*/ 15 h 34"/>
                  <a:gd name="T22" fmla="*/ 14 w 17"/>
                  <a:gd name="T23" fmla="*/ 5 h 34"/>
                  <a:gd name="T24" fmla="*/ 5 w 17"/>
                  <a:gd name="T25" fmla="*/ 16 h 34"/>
                  <a:gd name="T26" fmla="*/ 15 w 17"/>
                  <a:gd name="T27" fmla="*/ 6 h 34"/>
                  <a:gd name="T28" fmla="*/ 3 w 17"/>
                  <a:gd name="T29" fmla="*/ 21 h 34"/>
                  <a:gd name="T30" fmla="*/ 11 w 17"/>
                  <a:gd name="T31" fmla="*/ 13 h 34"/>
                  <a:gd name="T32" fmla="*/ 2 w 17"/>
                  <a:gd name="T33" fmla="*/ 25 h 34"/>
                  <a:gd name="T34" fmla="*/ 14 w 17"/>
                  <a:gd name="T35" fmla="*/ 12 h 34"/>
                  <a:gd name="T36" fmla="*/ 3 w 17"/>
                  <a:gd name="T37" fmla="*/ 29 h 34"/>
                  <a:gd name="T38" fmla="*/ 15 w 17"/>
                  <a:gd name="T39" fmla="*/ 15 h 34"/>
                  <a:gd name="T40" fmla="*/ 8 w 17"/>
                  <a:gd name="T41" fmla="*/ 27 h 34"/>
                  <a:gd name="T42" fmla="*/ 17 w 17"/>
                  <a:gd name="T43" fmla="*/ 18 h 34"/>
                  <a:gd name="T44" fmla="*/ 7 w 17"/>
                  <a:gd name="T45" fmla="*/ 33 h 34"/>
                  <a:gd name="T46" fmla="*/ 17 w 17"/>
                  <a:gd name="T47" fmla="*/ 22 h 34"/>
                  <a:gd name="T48" fmla="*/ 10 w 17"/>
                  <a:gd name="T49" fmla="*/ 31 h 34"/>
                  <a:gd name="T50" fmla="*/ 17 w 17"/>
                  <a:gd name="T51" fmla="*/ 27 h 34"/>
                  <a:gd name="T52" fmla="*/ 13 w 17"/>
                  <a:gd name="T53" fmla="*/ 31 h 34"/>
                  <a:gd name="T54" fmla="*/ 17 w 17"/>
                  <a:gd name="T55" fmla="*/ 27 h 34"/>
                  <a:gd name="T56" fmla="*/ 10 w 17"/>
                  <a:gd name="T57" fmla="*/ 31 h 34"/>
                  <a:gd name="T58" fmla="*/ 17 w 17"/>
                  <a:gd name="T59" fmla="*/ 22 h 34"/>
                  <a:gd name="T60" fmla="*/ 7 w 17"/>
                  <a:gd name="T61" fmla="*/ 32 h 34"/>
                  <a:gd name="T62" fmla="*/ 17 w 17"/>
                  <a:gd name="T63" fmla="*/ 18 h 34"/>
                  <a:gd name="T64" fmla="*/ 8 w 17"/>
                  <a:gd name="T65" fmla="*/ 27 h 34"/>
                  <a:gd name="T66" fmla="*/ 15 w 17"/>
                  <a:gd name="T67" fmla="*/ 15 h 34"/>
                  <a:gd name="T68" fmla="*/ 4 w 17"/>
                  <a:gd name="T69" fmla="*/ 29 h 34"/>
                  <a:gd name="T70" fmla="*/ 14 w 17"/>
                  <a:gd name="T71" fmla="*/ 12 h 34"/>
                  <a:gd name="T72" fmla="*/ 2 w 17"/>
                  <a:gd name="T73" fmla="*/ 25 h 34"/>
                  <a:gd name="T74" fmla="*/ 11 w 17"/>
                  <a:gd name="T75" fmla="*/ 13 h 34"/>
                  <a:gd name="T76" fmla="*/ 3 w 17"/>
                  <a:gd name="T77" fmla="*/ 21 h 34"/>
                  <a:gd name="T78" fmla="*/ 15 w 17"/>
                  <a:gd name="T79" fmla="*/ 6 h 34"/>
                  <a:gd name="T80" fmla="*/ 5 w 17"/>
                  <a:gd name="T81" fmla="*/ 16 h 34"/>
                  <a:gd name="T82" fmla="*/ 14 w 17"/>
                  <a:gd name="T83" fmla="*/ 5 h 34"/>
                  <a:gd name="T84" fmla="*/ 4 w 17"/>
                  <a:gd name="T85" fmla="*/ 15 h 34"/>
                  <a:gd name="T86" fmla="*/ 11 w 17"/>
                  <a:gd name="T87" fmla="*/ 6 h 34"/>
                  <a:gd name="T88" fmla="*/ 2 w 17"/>
                  <a:gd name="T89" fmla="*/ 14 h 34"/>
                  <a:gd name="T90" fmla="*/ 11 w 17"/>
                  <a:gd name="T91" fmla="*/ 2 h 34"/>
                  <a:gd name="T92" fmla="*/ 2 w 17"/>
                  <a:gd name="T93" fmla="*/ 10 h 34"/>
                  <a:gd name="T94" fmla="*/ 10 w 17"/>
                  <a:gd name="T95" fmla="*/ 1 h 34"/>
                  <a:gd name="T96" fmla="*/ 1 w 17"/>
                  <a:gd name="T97" fmla="*/ 9 h 34"/>
                  <a:gd name="T98" fmla="*/ 7 w 17"/>
                  <a:gd name="T99" fmla="*/ 2 h 34"/>
                  <a:gd name="T100" fmla="*/ 0 w 17"/>
                  <a:gd name="T101" fmla="*/ 7 h 34"/>
                  <a:gd name="T102" fmla="*/ 5 w 17"/>
                  <a:gd name="T103" fmla="*/ 2 h 34"/>
                  <a:gd name="T104" fmla="*/ 1 w 17"/>
                  <a:gd name="T105" fmla="*/ 5 h 34"/>
                  <a:gd name="T106" fmla="*/ 3 w 17"/>
                  <a:gd name="T107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7" h="34">
                    <a:moveTo>
                      <a:pt x="2" y="3"/>
                    </a:moveTo>
                    <a:cubicBezTo>
                      <a:pt x="2" y="3"/>
                      <a:pt x="1" y="4"/>
                      <a:pt x="1" y="5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5" y="2"/>
                      <a:pt x="4" y="2"/>
                      <a:pt x="4" y="1"/>
                    </a:cubicBezTo>
                    <a:cubicBezTo>
                      <a:pt x="3" y="3"/>
                      <a:pt x="1" y="5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3" y="5"/>
                      <a:pt x="5" y="4"/>
                      <a:pt x="7" y="2"/>
                    </a:cubicBezTo>
                    <a:cubicBezTo>
                      <a:pt x="7" y="2"/>
                      <a:pt x="6" y="1"/>
                      <a:pt x="6" y="1"/>
                    </a:cubicBezTo>
                    <a:cubicBezTo>
                      <a:pt x="4" y="4"/>
                      <a:pt x="3" y="6"/>
                      <a:pt x="1" y="9"/>
                    </a:cubicBezTo>
                    <a:cubicBezTo>
                      <a:pt x="1" y="9"/>
                      <a:pt x="2" y="10"/>
                      <a:pt x="2" y="10"/>
                    </a:cubicBezTo>
                    <a:cubicBezTo>
                      <a:pt x="5" y="7"/>
                      <a:pt x="7" y="4"/>
                      <a:pt x="10" y="1"/>
                    </a:cubicBezTo>
                    <a:cubicBezTo>
                      <a:pt x="9" y="1"/>
                      <a:pt x="9" y="1"/>
                      <a:pt x="9" y="0"/>
                    </a:cubicBezTo>
                    <a:cubicBezTo>
                      <a:pt x="7" y="4"/>
                      <a:pt x="4" y="7"/>
                      <a:pt x="2" y="10"/>
                    </a:cubicBezTo>
                    <a:cubicBezTo>
                      <a:pt x="1" y="11"/>
                      <a:pt x="2" y="12"/>
                      <a:pt x="3" y="11"/>
                    </a:cubicBezTo>
                    <a:cubicBezTo>
                      <a:pt x="6" y="8"/>
                      <a:pt x="8" y="5"/>
                      <a:pt x="10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7" y="6"/>
                      <a:pt x="5" y="10"/>
                      <a:pt x="2" y="14"/>
                    </a:cubicBezTo>
                    <a:cubicBezTo>
                      <a:pt x="2" y="14"/>
                      <a:pt x="3" y="15"/>
                      <a:pt x="3" y="15"/>
                    </a:cubicBezTo>
                    <a:cubicBezTo>
                      <a:pt x="6" y="12"/>
                      <a:pt x="8" y="9"/>
                      <a:pt x="11" y="6"/>
                    </a:cubicBezTo>
                    <a:cubicBezTo>
                      <a:pt x="11" y="6"/>
                      <a:pt x="10" y="5"/>
                      <a:pt x="10" y="5"/>
                    </a:cubicBezTo>
                    <a:cubicBezTo>
                      <a:pt x="8" y="8"/>
                      <a:pt x="6" y="11"/>
                      <a:pt x="4" y="15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8" y="12"/>
                      <a:pt x="11" y="9"/>
                      <a:pt x="14" y="5"/>
                    </a:cubicBezTo>
                    <a:cubicBezTo>
                      <a:pt x="13" y="5"/>
                      <a:pt x="13" y="4"/>
                      <a:pt x="12" y="4"/>
                    </a:cubicBezTo>
                    <a:cubicBezTo>
                      <a:pt x="10" y="9"/>
                      <a:pt x="8" y="13"/>
                      <a:pt x="5" y="16"/>
                    </a:cubicBezTo>
                    <a:cubicBezTo>
                      <a:pt x="5" y="17"/>
                      <a:pt x="6" y="17"/>
                      <a:pt x="6" y="17"/>
                    </a:cubicBezTo>
                    <a:cubicBezTo>
                      <a:pt x="9" y="13"/>
                      <a:pt x="12" y="10"/>
                      <a:pt x="15" y="6"/>
                    </a:cubicBezTo>
                    <a:cubicBezTo>
                      <a:pt x="15" y="5"/>
                      <a:pt x="14" y="4"/>
                      <a:pt x="14" y="5"/>
                    </a:cubicBezTo>
                    <a:cubicBezTo>
                      <a:pt x="9" y="10"/>
                      <a:pt x="6" y="16"/>
                      <a:pt x="3" y="21"/>
                    </a:cubicBezTo>
                    <a:cubicBezTo>
                      <a:pt x="2" y="22"/>
                      <a:pt x="3" y="23"/>
                      <a:pt x="4" y="22"/>
                    </a:cubicBezTo>
                    <a:cubicBezTo>
                      <a:pt x="6" y="19"/>
                      <a:pt x="9" y="16"/>
                      <a:pt x="11" y="13"/>
                    </a:cubicBezTo>
                    <a:cubicBezTo>
                      <a:pt x="11" y="12"/>
                      <a:pt x="10" y="12"/>
                      <a:pt x="10" y="12"/>
                    </a:cubicBezTo>
                    <a:cubicBezTo>
                      <a:pt x="7" y="16"/>
                      <a:pt x="4" y="21"/>
                      <a:pt x="2" y="25"/>
                    </a:cubicBezTo>
                    <a:cubicBezTo>
                      <a:pt x="1" y="26"/>
                      <a:pt x="2" y="26"/>
                      <a:pt x="3" y="26"/>
                    </a:cubicBezTo>
                    <a:cubicBezTo>
                      <a:pt x="8" y="23"/>
                      <a:pt x="11" y="17"/>
                      <a:pt x="14" y="12"/>
                    </a:cubicBezTo>
                    <a:cubicBezTo>
                      <a:pt x="14" y="12"/>
                      <a:pt x="13" y="12"/>
                      <a:pt x="13" y="12"/>
                    </a:cubicBezTo>
                    <a:cubicBezTo>
                      <a:pt x="10" y="17"/>
                      <a:pt x="7" y="23"/>
                      <a:pt x="3" y="29"/>
                    </a:cubicBezTo>
                    <a:cubicBezTo>
                      <a:pt x="3" y="30"/>
                      <a:pt x="4" y="30"/>
                      <a:pt x="5" y="30"/>
                    </a:cubicBezTo>
                    <a:cubicBezTo>
                      <a:pt x="9" y="25"/>
                      <a:pt x="12" y="20"/>
                      <a:pt x="15" y="15"/>
                    </a:cubicBezTo>
                    <a:cubicBezTo>
                      <a:pt x="15" y="15"/>
                      <a:pt x="14" y="15"/>
                      <a:pt x="14" y="15"/>
                    </a:cubicBezTo>
                    <a:cubicBezTo>
                      <a:pt x="12" y="19"/>
                      <a:pt x="10" y="23"/>
                      <a:pt x="8" y="27"/>
                    </a:cubicBezTo>
                    <a:cubicBezTo>
                      <a:pt x="7" y="28"/>
                      <a:pt x="9" y="28"/>
                      <a:pt x="9" y="27"/>
                    </a:cubicBezTo>
                    <a:cubicBezTo>
                      <a:pt x="12" y="24"/>
                      <a:pt x="14" y="21"/>
                      <a:pt x="17" y="18"/>
                    </a:cubicBezTo>
                    <a:cubicBezTo>
                      <a:pt x="16" y="18"/>
                      <a:pt x="16" y="17"/>
                      <a:pt x="15" y="17"/>
                    </a:cubicBezTo>
                    <a:cubicBezTo>
                      <a:pt x="12" y="22"/>
                      <a:pt x="9" y="27"/>
                      <a:pt x="7" y="33"/>
                    </a:cubicBezTo>
                    <a:cubicBezTo>
                      <a:pt x="6" y="33"/>
                      <a:pt x="7" y="34"/>
                      <a:pt x="8" y="33"/>
                    </a:cubicBezTo>
                    <a:cubicBezTo>
                      <a:pt x="11" y="30"/>
                      <a:pt x="14" y="26"/>
                      <a:pt x="17" y="22"/>
                    </a:cubicBezTo>
                    <a:cubicBezTo>
                      <a:pt x="17" y="21"/>
                      <a:pt x="16" y="21"/>
                      <a:pt x="15" y="21"/>
                    </a:cubicBezTo>
                    <a:cubicBezTo>
                      <a:pt x="13" y="24"/>
                      <a:pt x="11" y="28"/>
                      <a:pt x="10" y="31"/>
                    </a:cubicBezTo>
                    <a:cubicBezTo>
                      <a:pt x="9" y="32"/>
                      <a:pt x="10" y="33"/>
                      <a:pt x="11" y="32"/>
                    </a:cubicBezTo>
                    <a:cubicBezTo>
                      <a:pt x="13" y="31"/>
                      <a:pt x="15" y="29"/>
                      <a:pt x="17" y="27"/>
                    </a:cubicBezTo>
                    <a:cubicBezTo>
                      <a:pt x="16" y="27"/>
                      <a:pt x="16" y="27"/>
                      <a:pt x="15" y="27"/>
                    </a:cubicBezTo>
                    <a:cubicBezTo>
                      <a:pt x="15" y="28"/>
                      <a:pt x="14" y="29"/>
                      <a:pt x="13" y="31"/>
                    </a:cubicBezTo>
                    <a:cubicBezTo>
                      <a:pt x="12" y="31"/>
                      <a:pt x="13" y="32"/>
                      <a:pt x="14" y="32"/>
                    </a:cubicBezTo>
                    <a:cubicBezTo>
                      <a:pt x="16" y="30"/>
                      <a:pt x="16" y="29"/>
                      <a:pt x="17" y="27"/>
                    </a:cubicBezTo>
                    <a:cubicBezTo>
                      <a:pt x="17" y="26"/>
                      <a:pt x="16" y="26"/>
                      <a:pt x="16" y="26"/>
                    </a:cubicBezTo>
                    <a:cubicBezTo>
                      <a:pt x="14" y="28"/>
                      <a:pt x="12" y="29"/>
                      <a:pt x="10" y="31"/>
                    </a:cubicBezTo>
                    <a:cubicBezTo>
                      <a:pt x="10" y="31"/>
                      <a:pt x="11" y="32"/>
                      <a:pt x="11" y="32"/>
                    </a:cubicBezTo>
                    <a:cubicBezTo>
                      <a:pt x="12" y="28"/>
                      <a:pt x="14" y="25"/>
                      <a:pt x="17" y="22"/>
                    </a:cubicBezTo>
                    <a:cubicBezTo>
                      <a:pt x="16" y="22"/>
                      <a:pt x="16" y="22"/>
                      <a:pt x="15" y="21"/>
                    </a:cubicBezTo>
                    <a:cubicBezTo>
                      <a:pt x="13" y="25"/>
                      <a:pt x="10" y="29"/>
                      <a:pt x="7" y="32"/>
                    </a:cubicBezTo>
                    <a:cubicBezTo>
                      <a:pt x="7" y="33"/>
                      <a:pt x="7" y="33"/>
                      <a:pt x="8" y="33"/>
                    </a:cubicBezTo>
                    <a:cubicBezTo>
                      <a:pt x="11" y="28"/>
                      <a:pt x="13" y="23"/>
                      <a:pt x="17" y="18"/>
                    </a:cubicBezTo>
                    <a:cubicBezTo>
                      <a:pt x="17" y="17"/>
                      <a:pt x="16" y="16"/>
                      <a:pt x="16" y="17"/>
                    </a:cubicBezTo>
                    <a:cubicBezTo>
                      <a:pt x="13" y="20"/>
                      <a:pt x="10" y="23"/>
                      <a:pt x="8" y="27"/>
                    </a:cubicBezTo>
                    <a:cubicBezTo>
                      <a:pt x="8" y="27"/>
                      <a:pt x="9" y="27"/>
                      <a:pt x="9" y="27"/>
                    </a:cubicBezTo>
                    <a:cubicBezTo>
                      <a:pt x="11" y="23"/>
                      <a:pt x="13" y="19"/>
                      <a:pt x="15" y="15"/>
                    </a:cubicBezTo>
                    <a:cubicBezTo>
                      <a:pt x="16" y="15"/>
                      <a:pt x="15" y="14"/>
                      <a:pt x="14" y="15"/>
                    </a:cubicBezTo>
                    <a:cubicBezTo>
                      <a:pt x="11" y="19"/>
                      <a:pt x="8" y="24"/>
                      <a:pt x="4" y="29"/>
                    </a:cubicBezTo>
                    <a:cubicBezTo>
                      <a:pt x="4" y="29"/>
                      <a:pt x="4" y="29"/>
                      <a:pt x="5" y="30"/>
                    </a:cubicBezTo>
                    <a:cubicBezTo>
                      <a:pt x="8" y="24"/>
                      <a:pt x="11" y="18"/>
                      <a:pt x="14" y="12"/>
                    </a:cubicBezTo>
                    <a:cubicBezTo>
                      <a:pt x="15" y="12"/>
                      <a:pt x="13" y="11"/>
                      <a:pt x="13" y="12"/>
                    </a:cubicBezTo>
                    <a:cubicBezTo>
                      <a:pt x="10" y="16"/>
                      <a:pt x="7" y="21"/>
                      <a:pt x="2" y="25"/>
                    </a:cubicBezTo>
                    <a:cubicBezTo>
                      <a:pt x="2" y="25"/>
                      <a:pt x="2" y="25"/>
                      <a:pt x="3" y="26"/>
                    </a:cubicBezTo>
                    <a:cubicBezTo>
                      <a:pt x="5" y="21"/>
                      <a:pt x="8" y="17"/>
                      <a:pt x="11" y="13"/>
                    </a:cubicBezTo>
                    <a:cubicBezTo>
                      <a:pt x="12" y="12"/>
                      <a:pt x="10" y="11"/>
                      <a:pt x="10" y="12"/>
                    </a:cubicBezTo>
                    <a:cubicBezTo>
                      <a:pt x="8" y="15"/>
                      <a:pt x="5" y="18"/>
                      <a:pt x="3" y="21"/>
                    </a:cubicBezTo>
                    <a:cubicBezTo>
                      <a:pt x="3" y="21"/>
                      <a:pt x="4" y="22"/>
                      <a:pt x="4" y="22"/>
                    </a:cubicBezTo>
                    <a:cubicBezTo>
                      <a:pt x="8" y="17"/>
                      <a:pt x="10" y="11"/>
                      <a:pt x="15" y="6"/>
                    </a:cubicBezTo>
                    <a:cubicBezTo>
                      <a:pt x="14" y="6"/>
                      <a:pt x="14" y="5"/>
                      <a:pt x="14" y="5"/>
                    </a:cubicBezTo>
                    <a:cubicBezTo>
                      <a:pt x="10" y="9"/>
                      <a:pt x="8" y="13"/>
                      <a:pt x="5" y="16"/>
                    </a:cubicBezTo>
                    <a:cubicBezTo>
                      <a:pt x="4" y="17"/>
                      <a:pt x="5" y="18"/>
                      <a:pt x="6" y="17"/>
                    </a:cubicBezTo>
                    <a:cubicBezTo>
                      <a:pt x="9" y="14"/>
                      <a:pt x="12" y="9"/>
                      <a:pt x="14" y="5"/>
                    </a:cubicBezTo>
                    <a:cubicBezTo>
                      <a:pt x="14" y="4"/>
                      <a:pt x="13" y="3"/>
                      <a:pt x="12" y="4"/>
                    </a:cubicBezTo>
                    <a:cubicBezTo>
                      <a:pt x="10" y="8"/>
                      <a:pt x="7" y="11"/>
                      <a:pt x="4" y="15"/>
                    </a:cubicBezTo>
                    <a:cubicBezTo>
                      <a:pt x="5" y="15"/>
                      <a:pt x="5" y="15"/>
                      <a:pt x="6" y="15"/>
                    </a:cubicBezTo>
                    <a:cubicBezTo>
                      <a:pt x="7" y="12"/>
                      <a:pt x="9" y="9"/>
                      <a:pt x="11" y="6"/>
                    </a:cubicBezTo>
                    <a:cubicBezTo>
                      <a:pt x="12" y="5"/>
                      <a:pt x="11" y="4"/>
                      <a:pt x="10" y="5"/>
                    </a:cubicBezTo>
                    <a:cubicBezTo>
                      <a:pt x="7" y="8"/>
                      <a:pt x="5" y="11"/>
                      <a:pt x="2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6" y="10"/>
                      <a:pt x="9" y="6"/>
                      <a:pt x="11" y="2"/>
                    </a:cubicBezTo>
                    <a:cubicBezTo>
                      <a:pt x="11" y="1"/>
                      <a:pt x="10" y="1"/>
                      <a:pt x="9" y="1"/>
                    </a:cubicBezTo>
                    <a:cubicBezTo>
                      <a:pt x="7" y="4"/>
                      <a:pt x="4" y="7"/>
                      <a:pt x="2" y="10"/>
                    </a:cubicBezTo>
                    <a:cubicBezTo>
                      <a:pt x="2" y="10"/>
                      <a:pt x="2" y="11"/>
                      <a:pt x="3" y="11"/>
                    </a:cubicBezTo>
                    <a:cubicBezTo>
                      <a:pt x="5" y="8"/>
                      <a:pt x="8" y="5"/>
                      <a:pt x="10" y="1"/>
                    </a:cubicBezTo>
                    <a:cubicBezTo>
                      <a:pt x="10" y="0"/>
                      <a:pt x="9" y="0"/>
                      <a:pt x="9" y="0"/>
                    </a:cubicBezTo>
                    <a:cubicBezTo>
                      <a:pt x="6" y="3"/>
                      <a:pt x="4" y="6"/>
                      <a:pt x="1" y="9"/>
                    </a:cubicBezTo>
                    <a:cubicBezTo>
                      <a:pt x="2" y="9"/>
                      <a:pt x="2" y="9"/>
                      <a:pt x="3" y="9"/>
                    </a:cubicBezTo>
                    <a:cubicBezTo>
                      <a:pt x="4" y="7"/>
                      <a:pt x="5" y="4"/>
                      <a:pt x="7" y="2"/>
                    </a:cubicBezTo>
                    <a:cubicBezTo>
                      <a:pt x="7" y="1"/>
                      <a:pt x="7" y="0"/>
                      <a:pt x="6" y="1"/>
                    </a:cubicBezTo>
                    <a:cubicBezTo>
                      <a:pt x="4" y="3"/>
                      <a:pt x="2" y="5"/>
                      <a:pt x="0" y="7"/>
                    </a:cubicBezTo>
                    <a:cubicBezTo>
                      <a:pt x="0" y="7"/>
                      <a:pt x="1" y="7"/>
                      <a:pt x="1" y="8"/>
                    </a:cubicBezTo>
                    <a:cubicBezTo>
                      <a:pt x="2" y="6"/>
                      <a:pt x="4" y="4"/>
                      <a:pt x="5" y="2"/>
                    </a:cubicBezTo>
                    <a:cubicBezTo>
                      <a:pt x="6" y="2"/>
                      <a:pt x="5" y="1"/>
                      <a:pt x="4" y="1"/>
                    </a:cubicBezTo>
                    <a:cubicBezTo>
                      <a:pt x="3" y="2"/>
                      <a:pt x="2" y="4"/>
                      <a:pt x="1" y="5"/>
                    </a:cubicBezTo>
                    <a:cubicBezTo>
                      <a:pt x="1" y="5"/>
                      <a:pt x="2" y="5"/>
                      <a:pt x="2" y="6"/>
                    </a:cubicBezTo>
                    <a:cubicBezTo>
                      <a:pt x="2" y="5"/>
                      <a:pt x="3" y="4"/>
                      <a:pt x="3" y="3"/>
                    </a:cubicBezTo>
                    <a:cubicBezTo>
                      <a:pt x="4" y="3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5"/>
              <p:cNvSpPr/>
              <p:nvPr/>
            </p:nvSpPr>
            <p:spPr bwMode="auto">
              <a:xfrm>
                <a:off x="1209675" y="2119313"/>
                <a:ext cx="19050" cy="52388"/>
              </a:xfrm>
              <a:custGeom>
                <a:avLst/>
                <a:gdLst>
                  <a:gd name="T0" fmla="*/ 2 w 18"/>
                  <a:gd name="T1" fmla="*/ 50 h 50"/>
                  <a:gd name="T2" fmla="*/ 4 w 18"/>
                  <a:gd name="T3" fmla="*/ 38 h 50"/>
                  <a:gd name="T4" fmla="*/ 2 w 18"/>
                  <a:gd name="T5" fmla="*/ 14 h 50"/>
                  <a:gd name="T6" fmla="*/ 8 w 18"/>
                  <a:gd name="T7" fmla="*/ 2 h 50"/>
                  <a:gd name="T8" fmla="*/ 14 w 18"/>
                  <a:gd name="T9" fmla="*/ 13 h 50"/>
                  <a:gd name="T10" fmla="*/ 17 w 18"/>
                  <a:gd name="T11" fmla="*/ 49 h 50"/>
                  <a:gd name="T12" fmla="*/ 18 w 18"/>
                  <a:gd name="T13" fmla="*/ 49 h 50"/>
                  <a:gd name="T14" fmla="*/ 16 w 18"/>
                  <a:gd name="T15" fmla="*/ 1 h 50"/>
                  <a:gd name="T16" fmla="*/ 15 w 18"/>
                  <a:gd name="T17" fmla="*/ 0 h 50"/>
                  <a:gd name="T18" fmla="*/ 2 w 18"/>
                  <a:gd name="T19" fmla="*/ 0 h 50"/>
                  <a:gd name="T20" fmla="*/ 1 w 18"/>
                  <a:gd name="T21" fmla="*/ 1 h 50"/>
                  <a:gd name="T22" fmla="*/ 2 w 18"/>
                  <a:gd name="T23" fmla="*/ 26 h 50"/>
                  <a:gd name="T24" fmla="*/ 1 w 18"/>
                  <a:gd name="T25" fmla="*/ 49 h 50"/>
                  <a:gd name="T26" fmla="*/ 2 w 18"/>
                  <a:gd name="T27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8" h="50">
                    <a:moveTo>
                      <a:pt x="2" y="50"/>
                    </a:moveTo>
                    <a:cubicBezTo>
                      <a:pt x="5" y="47"/>
                      <a:pt x="4" y="42"/>
                      <a:pt x="4" y="38"/>
                    </a:cubicBezTo>
                    <a:cubicBezTo>
                      <a:pt x="4" y="30"/>
                      <a:pt x="3" y="22"/>
                      <a:pt x="2" y="14"/>
                    </a:cubicBezTo>
                    <a:cubicBezTo>
                      <a:pt x="2" y="7"/>
                      <a:pt x="0" y="2"/>
                      <a:pt x="8" y="2"/>
                    </a:cubicBezTo>
                    <a:cubicBezTo>
                      <a:pt x="17" y="1"/>
                      <a:pt x="14" y="7"/>
                      <a:pt x="14" y="13"/>
                    </a:cubicBezTo>
                    <a:cubicBezTo>
                      <a:pt x="14" y="25"/>
                      <a:pt x="16" y="37"/>
                      <a:pt x="17" y="49"/>
                    </a:cubicBezTo>
                    <a:cubicBezTo>
                      <a:pt x="17" y="50"/>
                      <a:pt x="18" y="50"/>
                      <a:pt x="18" y="49"/>
                    </a:cubicBezTo>
                    <a:cubicBezTo>
                      <a:pt x="18" y="33"/>
                      <a:pt x="14" y="17"/>
                      <a:pt x="16" y="1"/>
                    </a:cubicBezTo>
                    <a:cubicBezTo>
                      <a:pt x="16" y="1"/>
                      <a:pt x="16" y="0"/>
                      <a:pt x="15" y="0"/>
                    </a:cubicBezTo>
                    <a:cubicBezTo>
                      <a:pt x="11" y="0"/>
                      <a:pt x="6" y="1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9"/>
                      <a:pt x="1" y="18"/>
                      <a:pt x="2" y="26"/>
                    </a:cubicBezTo>
                    <a:cubicBezTo>
                      <a:pt x="3" y="31"/>
                      <a:pt x="6" y="45"/>
                      <a:pt x="1" y="49"/>
                    </a:cubicBezTo>
                    <a:cubicBezTo>
                      <a:pt x="0" y="49"/>
                      <a:pt x="1" y="50"/>
                      <a:pt x="2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6"/>
              <p:cNvSpPr/>
              <p:nvPr/>
            </p:nvSpPr>
            <p:spPr bwMode="auto">
              <a:xfrm>
                <a:off x="1208088" y="2120901"/>
                <a:ext cx="17463" cy="50800"/>
              </a:xfrm>
              <a:custGeom>
                <a:avLst/>
                <a:gdLst>
                  <a:gd name="T0" fmla="*/ 5 w 16"/>
                  <a:gd name="T1" fmla="*/ 4 h 48"/>
                  <a:gd name="T2" fmla="*/ 0 w 16"/>
                  <a:gd name="T3" fmla="*/ 11 h 48"/>
                  <a:gd name="T4" fmla="*/ 6 w 16"/>
                  <a:gd name="T5" fmla="*/ 5 h 48"/>
                  <a:gd name="T6" fmla="*/ 3 w 16"/>
                  <a:gd name="T7" fmla="*/ 13 h 48"/>
                  <a:gd name="T8" fmla="*/ 9 w 16"/>
                  <a:gd name="T9" fmla="*/ 6 h 48"/>
                  <a:gd name="T10" fmla="*/ 6 w 16"/>
                  <a:gd name="T11" fmla="*/ 14 h 48"/>
                  <a:gd name="T12" fmla="*/ 9 w 16"/>
                  <a:gd name="T13" fmla="*/ 6 h 48"/>
                  <a:gd name="T14" fmla="*/ 4 w 16"/>
                  <a:gd name="T15" fmla="*/ 16 h 48"/>
                  <a:gd name="T16" fmla="*/ 12 w 16"/>
                  <a:gd name="T17" fmla="*/ 6 h 48"/>
                  <a:gd name="T18" fmla="*/ 4 w 16"/>
                  <a:gd name="T19" fmla="*/ 18 h 48"/>
                  <a:gd name="T20" fmla="*/ 10 w 16"/>
                  <a:gd name="T21" fmla="*/ 12 h 48"/>
                  <a:gd name="T22" fmla="*/ 12 w 16"/>
                  <a:gd name="T23" fmla="*/ 7 h 48"/>
                  <a:gd name="T24" fmla="*/ 7 w 16"/>
                  <a:gd name="T25" fmla="*/ 21 h 48"/>
                  <a:gd name="T26" fmla="*/ 13 w 16"/>
                  <a:gd name="T27" fmla="*/ 12 h 48"/>
                  <a:gd name="T28" fmla="*/ 4 w 16"/>
                  <a:gd name="T29" fmla="*/ 30 h 48"/>
                  <a:gd name="T30" fmla="*/ 6 w 16"/>
                  <a:gd name="T31" fmla="*/ 31 h 48"/>
                  <a:gd name="T32" fmla="*/ 13 w 16"/>
                  <a:gd name="T33" fmla="*/ 24 h 48"/>
                  <a:gd name="T34" fmla="*/ 7 w 16"/>
                  <a:gd name="T35" fmla="*/ 36 h 48"/>
                  <a:gd name="T36" fmla="*/ 13 w 16"/>
                  <a:gd name="T37" fmla="*/ 25 h 48"/>
                  <a:gd name="T38" fmla="*/ 4 w 16"/>
                  <a:gd name="T39" fmla="*/ 41 h 48"/>
                  <a:gd name="T40" fmla="*/ 12 w 16"/>
                  <a:gd name="T41" fmla="*/ 31 h 48"/>
                  <a:gd name="T42" fmla="*/ 4 w 16"/>
                  <a:gd name="T43" fmla="*/ 43 h 48"/>
                  <a:gd name="T44" fmla="*/ 11 w 16"/>
                  <a:gd name="T45" fmla="*/ 37 h 48"/>
                  <a:gd name="T46" fmla="*/ 7 w 16"/>
                  <a:gd name="T47" fmla="*/ 44 h 48"/>
                  <a:gd name="T48" fmla="*/ 14 w 16"/>
                  <a:gd name="T49" fmla="*/ 37 h 48"/>
                  <a:gd name="T50" fmla="*/ 9 w 16"/>
                  <a:gd name="T51" fmla="*/ 47 h 48"/>
                  <a:gd name="T52" fmla="*/ 13 w 16"/>
                  <a:gd name="T53" fmla="*/ 47 h 48"/>
                  <a:gd name="T54" fmla="*/ 14 w 16"/>
                  <a:gd name="T55" fmla="*/ 43 h 48"/>
                  <a:gd name="T56" fmla="*/ 14 w 16"/>
                  <a:gd name="T57" fmla="*/ 38 h 48"/>
                  <a:gd name="T58" fmla="*/ 11 w 16"/>
                  <a:gd name="T59" fmla="*/ 44 h 48"/>
                  <a:gd name="T60" fmla="*/ 15 w 16"/>
                  <a:gd name="T61" fmla="*/ 34 h 48"/>
                  <a:gd name="T62" fmla="*/ 10 w 16"/>
                  <a:gd name="T63" fmla="*/ 43 h 48"/>
                  <a:gd name="T64" fmla="*/ 13 w 16"/>
                  <a:gd name="T65" fmla="*/ 32 h 48"/>
                  <a:gd name="T66" fmla="*/ 15 w 16"/>
                  <a:gd name="T67" fmla="*/ 29 h 48"/>
                  <a:gd name="T68" fmla="*/ 5 w 16"/>
                  <a:gd name="T69" fmla="*/ 38 h 48"/>
                  <a:gd name="T70" fmla="*/ 12 w 16"/>
                  <a:gd name="T71" fmla="*/ 28 h 48"/>
                  <a:gd name="T72" fmla="*/ 9 w 16"/>
                  <a:gd name="T73" fmla="*/ 33 h 48"/>
                  <a:gd name="T74" fmla="*/ 14 w 16"/>
                  <a:gd name="T75" fmla="*/ 20 h 48"/>
                  <a:gd name="T76" fmla="*/ 10 w 16"/>
                  <a:gd name="T77" fmla="*/ 27 h 48"/>
                  <a:gd name="T78" fmla="*/ 13 w 16"/>
                  <a:gd name="T79" fmla="*/ 19 h 48"/>
                  <a:gd name="T80" fmla="*/ 7 w 16"/>
                  <a:gd name="T81" fmla="*/ 25 h 48"/>
                  <a:gd name="T82" fmla="*/ 15 w 16"/>
                  <a:gd name="T83" fmla="*/ 9 h 48"/>
                  <a:gd name="T84" fmla="*/ 15 w 16"/>
                  <a:gd name="T85" fmla="*/ 5 h 48"/>
                  <a:gd name="T86" fmla="*/ 6 w 16"/>
                  <a:gd name="T87" fmla="*/ 16 h 48"/>
                  <a:gd name="T88" fmla="*/ 10 w 16"/>
                  <a:gd name="T89" fmla="*/ 11 h 48"/>
                  <a:gd name="T90" fmla="*/ 13 w 16"/>
                  <a:gd name="T91" fmla="*/ 3 h 48"/>
                  <a:gd name="T92" fmla="*/ 6 w 16"/>
                  <a:gd name="T93" fmla="*/ 14 h 48"/>
                  <a:gd name="T94" fmla="*/ 11 w 16"/>
                  <a:gd name="T95" fmla="*/ 3 h 48"/>
                  <a:gd name="T96" fmla="*/ 7 w 16"/>
                  <a:gd name="T97" fmla="*/ 11 h 48"/>
                  <a:gd name="T98" fmla="*/ 11 w 16"/>
                  <a:gd name="T99" fmla="*/ 1 h 48"/>
                  <a:gd name="T100" fmla="*/ 6 w 16"/>
                  <a:gd name="T101" fmla="*/ 8 h 48"/>
                  <a:gd name="T102" fmla="*/ 7 w 16"/>
                  <a:gd name="T103" fmla="*/ 2 h 48"/>
                  <a:gd name="T104" fmla="*/ 2 w 16"/>
                  <a:gd name="T105" fmla="*/ 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6" h="48">
                    <a:moveTo>
                      <a:pt x="3" y="8"/>
                    </a:moveTo>
                    <a:cubicBezTo>
                      <a:pt x="4" y="7"/>
                      <a:pt x="4" y="6"/>
                      <a:pt x="5" y="4"/>
                    </a:cubicBezTo>
                    <a:cubicBezTo>
                      <a:pt x="5" y="4"/>
                      <a:pt x="4" y="3"/>
                      <a:pt x="3" y="4"/>
                    </a:cubicBezTo>
                    <a:cubicBezTo>
                      <a:pt x="2" y="6"/>
                      <a:pt x="1" y="8"/>
                      <a:pt x="0" y="11"/>
                    </a:cubicBezTo>
                    <a:cubicBezTo>
                      <a:pt x="0" y="12"/>
                      <a:pt x="1" y="12"/>
                      <a:pt x="2" y="11"/>
                    </a:cubicBezTo>
                    <a:cubicBezTo>
                      <a:pt x="3" y="10"/>
                      <a:pt x="6" y="4"/>
                      <a:pt x="6" y="5"/>
                    </a:cubicBezTo>
                    <a:cubicBezTo>
                      <a:pt x="4" y="7"/>
                      <a:pt x="3" y="10"/>
                      <a:pt x="2" y="12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6" y="10"/>
                      <a:pt x="8" y="7"/>
                      <a:pt x="11" y="4"/>
                    </a:cubicBezTo>
                    <a:cubicBezTo>
                      <a:pt x="10" y="3"/>
                      <a:pt x="9" y="3"/>
                      <a:pt x="9" y="6"/>
                    </a:cubicBezTo>
                    <a:cubicBezTo>
                      <a:pt x="7" y="8"/>
                      <a:pt x="6" y="11"/>
                      <a:pt x="4" y="13"/>
                    </a:cubicBezTo>
                    <a:cubicBezTo>
                      <a:pt x="4" y="14"/>
                      <a:pt x="5" y="15"/>
                      <a:pt x="6" y="14"/>
                    </a:cubicBezTo>
                    <a:cubicBezTo>
                      <a:pt x="7" y="12"/>
                      <a:pt x="8" y="11"/>
                      <a:pt x="9" y="9"/>
                    </a:cubicBezTo>
                    <a:cubicBezTo>
                      <a:pt x="11" y="7"/>
                      <a:pt x="11" y="6"/>
                      <a:pt x="9" y="6"/>
                    </a:cubicBezTo>
                    <a:cubicBezTo>
                      <a:pt x="7" y="9"/>
                      <a:pt x="5" y="12"/>
                      <a:pt x="3" y="16"/>
                    </a:cubicBezTo>
                    <a:cubicBezTo>
                      <a:pt x="3" y="16"/>
                      <a:pt x="4" y="17"/>
                      <a:pt x="4" y="16"/>
                    </a:cubicBezTo>
                    <a:cubicBezTo>
                      <a:pt x="7" y="13"/>
                      <a:pt x="10" y="10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1" y="8"/>
                      <a:pt x="10" y="9"/>
                      <a:pt x="9" y="11"/>
                    </a:cubicBezTo>
                    <a:cubicBezTo>
                      <a:pt x="7" y="13"/>
                      <a:pt x="6" y="16"/>
                      <a:pt x="4" y="18"/>
                    </a:cubicBezTo>
                    <a:cubicBezTo>
                      <a:pt x="4" y="19"/>
                      <a:pt x="5" y="20"/>
                      <a:pt x="6" y="19"/>
                    </a:cubicBezTo>
                    <a:cubicBezTo>
                      <a:pt x="7" y="16"/>
                      <a:pt x="8" y="14"/>
                      <a:pt x="10" y="12"/>
                    </a:cubicBezTo>
                    <a:cubicBezTo>
                      <a:pt x="11" y="11"/>
                      <a:pt x="11" y="10"/>
                      <a:pt x="12" y="10"/>
                    </a:cubicBezTo>
                    <a:cubicBezTo>
                      <a:pt x="14" y="8"/>
                      <a:pt x="14" y="7"/>
                      <a:pt x="12" y="7"/>
                    </a:cubicBezTo>
                    <a:cubicBezTo>
                      <a:pt x="10" y="11"/>
                      <a:pt x="8" y="16"/>
                      <a:pt x="6" y="20"/>
                    </a:cubicBezTo>
                    <a:cubicBezTo>
                      <a:pt x="6" y="21"/>
                      <a:pt x="7" y="21"/>
                      <a:pt x="7" y="21"/>
                    </a:cubicBezTo>
                    <a:cubicBezTo>
                      <a:pt x="9" y="19"/>
                      <a:pt x="11" y="17"/>
                      <a:pt x="13" y="14"/>
                    </a:cubicBezTo>
                    <a:cubicBezTo>
                      <a:pt x="15" y="12"/>
                      <a:pt x="13" y="12"/>
                      <a:pt x="13" y="12"/>
                    </a:cubicBezTo>
                    <a:cubicBezTo>
                      <a:pt x="10" y="18"/>
                      <a:pt x="6" y="23"/>
                      <a:pt x="3" y="29"/>
                    </a:cubicBezTo>
                    <a:cubicBezTo>
                      <a:pt x="3" y="30"/>
                      <a:pt x="4" y="31"/>
                      <a:pt x="4" y="30"/>
                    </a:cubicBezTo>
                    <a:cubicBezTo>
                      <a:pt x="7" y="27"/>
                      <a:pt x="10" y="25"/>
                      <a:pt x="12" y="22"/>
                    </a:cubicBezTo>
                    <a:cubicBezTo>
                      <a:pt x="11" y="23"/>
                      <a:pt x="8" y="28"/>
                      <a:pt x="6" y="31"/>
                    </a:cubicBezTo>
                    <a:cubicBezTo>
                      <a:pt x="5" y="31"/>
                      <a:pt x="6" y="32"/>
                      <a:pt x="7" y="31"/>
                    </a:cubicBezTo>
                    <a:cubicBezTo>
                      <a:pt x="7" y="32"/>
                      <a:pt x="13" y="23"/>
                      <a:pt x="13" y="24"/>
                    </a:cubicBezTo>
                    <a:cubicBezTo>
                      <a:pt x="10" y="27"/>
                      <a:pt x="8" y="31"/>
                      <a:pt x="5" y="35"/>
                    </a:cubicBezTo>
                    <a:cubicBezTo>
                      <a:pt x="5" y="36"/>
                      <a:pt x="6" y="37"/>
                      <a:pt x="7" y="36"/>
                    </a:cubicBezTo>
                    <a:cubicBezTo>
                      <a:pt x="9" y="33"/>
                      <a:pt x="12" y="29"/>
                      <a:pt x="15" y="26"/>
                    </a:cubicBezTo>
                    <a:cubicBezTo>
                      <a:pt x="15" y="25"/>
                      <a:pt x="14" y="25"/>
                      <a:pt x="13" y="25"/>
                    </a:cubicBezTo>
                    <a:cubicBezTo>
                      <a:pt x="9" y="30"/>
                      <a:pt x="6" y="35"/>
                      <a:pt x="3" y="40"/>
                    </a:cubicBezTo>
                    <a:cubicBezTo>
                      <a:pt x="3" y="41"/>
                      <a:pt x="3" y="42"/>
                      <a:pt x="4" y="41"/>
                    </a:cubicBezTo>
                    <a:cubicBezTo>
                      <a:pt x="7" y="38"/>
                      <a:pt x="10" y="35"/>
                      <a:pt x="13" y="32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1" y="32"/>
                      <a:pt x="10" y="34"/>
                      <a:pt x="9" y="36"/>
                    </a:cubicBezTo>
                    <a:cubicBezTo>
                      <a:pt x="7" y="38"/>
                      <a:pt x="6" y="41"/>
                      <a:pt x="4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7" y="42"/>
                      <a:pt x="9" y="39"/>
                      <a:pt x="11" y="37"/>
                    </a:cubicBezTo>
                    <a:cubicBezTo>
                      <a:pt x="13" y="34"/>
                      <a:pt x="13" y="34"/>
                      <a:pt x="11" y="37"/>
                    </a:cubicBezTo>
                    <a:cubicBezTo>
                      <a:pt x="10" y="39"/>
                      <a:pt x="8" y="42"/>
                      <a:pt x="7" y="44"/>
                    </a:cubicBezTo>
                    <a:cubicBezTo>
                      <a:pt x="7" y="45"/>
                      <a:pt x="8" y="46"/>
                      <a:pt x="8" y="45"/>
                    </a:cubicBezTo>
                    <a:cubicBezTo>
                      <a:pt x="10" y="42"/>
                      <a:pt x="12" y="40"/>
                      <a:pt x="14" y="37"/>
                    </a:cubicBezTo>
                    <a:cubicBezTo>
                      <a:pt x="13" y="39"/>
                      <a:pt x="10" y="43"/>
                      <a:pt x="8" y="46"/>
                    </a:cubicBezTo>
                    <a:cubicBezTo>
                      <a:pt x="8" y="47"/>
                      <a:pt x="9" y="48"/>
                      <a:pt x="9" y="47"/>
                    </a:cubicBezTo>
                    <a:cubicBezTo>
                      <a:pt x="13" y="42"/>
                      <a:pt x="14" y="38"/>
                      <a:pt x="11" y="46"/>
                    </a:cubicBezTo>
                    <a:cubicBezTo>
                      <a:pt x="11" y="46"/>
                      <a:pt x="12" y="47"/>
                      <a:pt x="13" y="47"/>
                    </a:cubicBezTo>
                    <a:cubicBezTo>
                      <a:pt x="14" y="45"/>
                      <a:pt x="14" y="45"/>
                      <a:pt x="15" y="43"/>
                    </a:cubicBezTo>
                    <a:cubicBezTo>
                      <a:pt x="16" y="43"/>
                      <a:pt x="14" y="42"/>
                      <a:pt x="14" y="43"/>
                    </a:cubicBezTo>
                    <a:cubicBezTo>
                      <a:pt x="12" y="45"/>
                      <a:pt x="15" y="39"/>
                      <a:pt x="15" y="39"/>
                    </a:cubicBezTo>
                    <a:cubicBezTo>
                      <a:pt x="15" y="38"/>
                      <a:pt x="14" y="37"/>
                      <a:pt x="14" y="38"/>
                    </a:cubicBezTo>
                    <a:cubicBezTo>
                      <a:pt x="13" y="39"/>
                      <a:pt x="13" y="40"/>
                      <a:pt x="12" y="41"/>
                    </a:cubicBezTo>
                    <a:cubicBezTo>
                      <a:pt x="9" y="42"/>
                      <a:pt x="9" y="43"/>
                      <a:pt x="11" y="44"/>
                    </a:cubicBezTo>
                    <a:cubicBezTo>
                      <a:pt x="13" y="41"/>
                      <a:pt x="14" y="38"/>
                      <a:pt x="16" y="35"/>
                    </a:cubicBezTo>
                    <a:cubicBezTo>
                      <a:pt x="16" y="34"/>
                      <a:pt x="15" y="33"/>
                      <a:pt x="15" y="34"/>
                    </a:cubicBezTo>
                    <a:cubicBezTo>
                      <a:pt x="13" y="36"/>
                      <a:pt x="12" y="37"/>
                      <a:pt x="11" y="39"/>
                    </a:cubicBezTo>
                    <a:cubicBezTo>
                      <a:pt x="9" y="40"/>
                      <a:pt x="8" y="41"/>
                      <a:pt x="10" y="43"/>
                    </a:cubicBezTo>
                    <a:cubicBezTo>
                      <a:pt x="11" y="39"/>
                      <a:pt x="13" y="36"/>
                      <a:pt x="14" y="32"/>
                    </a:cubicBezTo>
                    <a:cubicBezTo>
                      <a:pt x="15" y="31"/>
                      <a:pt x="13" y="31"/>
                      <a:pt x="13" y="32"/>
                    </a:cubicBezTo>
                    <a:cubicBezTo>
                      <a:pt x="11" y="35"/>
                      <a:pt x="9" y="38"/>
                      <a:pt x="7" y="41"/>
                    </a:cubicBezTo>
                    <a:cubicBezTo>
                      <a:pt x="9" y="37"/>
                      <a:pt x="12" y="33"/>
                      <a:pt x="15" y="29"/>
                    </a:cubicBezTo>
                    <a:cubicBezTo>
                      <a:pt x="15" y="28"/>
                      <a:pt x="14" y="28"/>
                      <a:pt x="13" y="28"/>
                    </a:cubicBezTo>
                    <a:cubicBezTo>
                      <a:pt x="11" y="32"/>
                      <a:pt x="8" y="35"/>
                      <a:pt x="5" y="38"/>
                    </a:cubicBezTo>
                    <a:cubicBezTo>
                      <a:pt x="6" y="39"/>
                      <a:pt x="6" y="39"/>
                      <a:pt x="7" y="36"/>
                    </a:cubicBezTo>
                    <a:cubicBezTo>
                      <a:pt x="9" y="33"/>
                      <a:pt x="11" y="31"/>
                      <a:pt x="12" y="28"/>
                    </a:cubicBezTo>
                    <a:cubicBezTo>
                      <a:pt x="10" y="29"/>
                      <a:pt x="9" y="31"/>
                      <a:pt x="8" y="33"/>
                    </a:cubicBezTo>
                    <a:cubicBezTo>
                      <a:pt x="7" y="33"/>
                      <a:pt x="7" y="33"/>
                      <a:pt x="9" y="33"/>
                    </a:cubicBezTo>
                    <a:cubicBezTo>
                      <a:pt x="11" y="29"/>
                      <a:pt x="13" y="25"/>
                      <a:pt x="16" y="21"/>
                    </a:cubicBezTo>
                    <a:cubicBezTo>
                      <a:pt x="16" y="21"/>
                      <a:pt x="15" y="20"/>
                      <a:pt x="14" y="20"/>
                    </a:cubicBezTo>
                    <a:cubicBezTo>
                      <a:pt x="12" y="23"/>
                      <a:pt x="10" y="25"/>
                      <a:pt x="8" y="28"/>
                    </a:cubicBezTo>
                    <a:cubicBezTo>
                      <a:pt x="8" y="30"/>
                      <a:pt x="9" y="29"/>
                      <a:pt x="10" y="27"/>
                    </a:cubicBezTo>
                    <a:cubicBezTo>
                      <a:pt x="11" y="24"/>
                      <a:pt x="13" y="22"/>
                      <a:pt x="14" y="20"/>
                    </a:cubicBezTo>
                    <a:cubicBezTo>
                      <a:pt x="15" y="19"/>
                      <a:pt x="14" y="18"/>
                      <a:pt x="13" y="19"/>
                    </a:cubicBezTo>
                    <a:cubicBezTo>
                      <a:pt x="11" y="21"/>
                      <a:pt x="9" y="23"/>
                      <a:pt x="7" y="25"/>
                    </a:cubicBezTo>
                    <a:cubicBezTo>
                      <a:pt x="4" y="28"/>
                      <a:pt x="5" y="28"/>
                      <a:pt x="7" y="25"/>
                    </a:cubicBezTo>
                    <a:cubicBezTo>
                      <a:pt x="10" y="20"/>
                      <a:pt x="13" y="15"/>
                      <a:pt x="16" y="10"/>
                    </a:cubicBezTo>
                    <a:cubicBezTo>
                      <a:pt x="16" y="9"/>
                      <a:pt x="15" y="8"/>
                      <a:pt x="15" y="9"/>
                    </a:cubicBezTo>
                    <a:cubicBezTo>
                      <a:pt x="13" y="12"/>
                      <a:pt x="9" y="16"/>
                      <a:pt x="9" y="18"/>
                    </a:cubicBezTo>
                    <a:cubicBezTo>
                      <a:pt x="11" y="13"/>
                      <a:pt x="13" y="9"/>
                      <a:pt x="15" y="5"/>
                    </a:cubicBezTo>
                    <a:cubicBezTo>
                      <a:pt x="16" y="4"/>
                      <a:pt x="15" y="4"/>
                      <a:pt x="14" y="4"/>
                    </a:cubicBezTo>
                    <a:cubicBezTo>
                      <a:pt x="11" y="8"/>
                      <a:pt x="8" y="12"/>
                      <a:pt x="6" y="16"/>
                    </a:cubicBezTo>
                    <a:cubicBezTo>
                      <a:pt x="6" y="16"/>
                      <a:pt x="6" y="16"/>
                      <a:pt x="7" y="16"/>
                    </a:cubicBezTo>
                    <a:cubicBezTo>
                      <a:pt x="8" y="15"/>
                      <a:pt x="9" y="13"/>
                      <a:pt x="10" y="11"/>
                    </a:cubicBezTo>
                    <a:cubicBezTo>
                      <a:pt x="12" y="9"/>
                      <a:pt x="13" y="7"/>
                      <a:pt x="14" y="4"/>
                    </a:cubicBezTo>
                    <a:cubicBezTo>
                      <a:pt x="15" y="3"/>
                      <a:pt x="14" y="3"/>
                      <a:pt x="13" y="3"/>
                    </a:cubicBezTo>
                    <a:cubicBezTo>
                      <a:pt x="12" y="5"/>
                      <a:pt x="11" y="7"/>
                      <a:pt x="9" y="8"/>
                    </a:cubicBezTo>
                    <a:cubicBezTo>
                      <a:pt x="5" y="10"/>
                      <a:pt x="4" y="12"/>
                      <a:pt x="6" y="14"/>
                    </a:cubicBezTo>
                    <a:cubicBezTo>
                      <a:pt x="8" y="11"/>
                      <a:pt x="10" y="7"/>
                      <a:pt x="12" y="4"/>
                    </a:cubicBezTo>
                    <a:cubicBezTo>
                      <a:pt x="12" y="3"/>
                      <a:pt x="11" y="3"/>
                      <a:pt x="11" y="3"/>
                    </a:cubicBezTo>
                    <a:cubicBezTo>
                      <a:pt x="9" y="5"/>
                      <a:pt x="8" y="7"/>
                      <a:pt x="7" y="8"/>
                    </a:cubicBezTo>
                    <a:cubicBezTo>
                      <a:pt x="5" y="10"/>
                      <a:pt x="5" y="11"/>
                      <a:pt x="7" y="11"/>
                    </a:cubicBezTo>
                    <a:cubicBezTo>
                      <a:pt x="9" y="8"/>
                      <a:pt x="11" y="5"/>
                      <a:pt x="13" y="2"/>
                    </a:cubicBezTo>
                    <a:cubicBezTo>
                      <a:pt x="13" y="1"/>
                      <a:pt x="12" y="0"/>
                      <a:pt x="11" y="1"/>
                    </a:cubicBezTo>
                    <a:cubicBezTo>
                      <a:pt x="9" y="4"/>
                      <a:pt x="7" y="7"/>
                      <a:pt x="4" y="10"/>
                    </a:cubicBezTo>
                    <a:cubicBezTo>
                      <a:pt x="5" y="11"/>
                      <a:pt x="5" y="10"/>
                      <a:pt x="6" y="8"/>
                    </a:cubicBezTo>
                    <a:cubicBezTo>
                      <a:pt x="7" y="6"/>
                      <a:pt x="7" y="5"/>
                      <a:pt x="8" y="3"/>
                    </a:cubicBezTo>
                    <a:cubicBezTo>
                      <a:pt x="9" y="2"/>
                      <a:pt x="8" y="2"/>
                      <a:pt x="7" y="2"/>
                    </a:cubicBezTo>
                    <a:cubicBezTo>
                      <a:pt x="5" y="4"/>
                      <a:pt x="3" y="6"/>
                      <a:pt x="2" y="8"/>
                    </a:cubicBezTo>
                    <a:cubicBezTo>
                      <a:pt x="3" y="6"/>
                      <a:pt x="3" y="4"/>
                      <a:pt x="2" y="8"/>
                    </a:cubicBezTo>
                    <a:cubicBezTo>
                      <a:pt x="1" y="9"/>
                      <a:pt x="3" y="9"/>
                      <a:pt x="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7"/>
              <p:cNvSpPr/>
              <p:nvPr/>
            </p:nvSpPr>
            <p:spPr bwMode="auto">
              <a:xfrm>
                <a:off x="1227138" y="2103438"/>
                <a:ext cx="22225" cy="68263"/>
              </a:xfrm>
              <a:custGeom>
                <a:avLst/>
                <a:gdLst>
                  <a:gd name="T0" fmla="*/ 7 w 20"/>
                  <a:gd name="T1" fmla="*/ 63 h 64"/>
                  <a:gd name="T2" fmla="*/ 6 w 20"/>
                  <a:gd name="T3" fmla="*/ 36 h 64"/>
                  <a:gd name="T4" fmla="*/ 3 w 20"/>
                  <a:gd name="T5" fmla="*/ 16 h 64"/>
                  <a:gd name="T6" fmla="*/ 7 w 20"/>
                  <a:gd name="T7" fmla="*/ 3 h 64"/>
                  <a:gd name="T8" fmla="*/ 13 w 20"/>
                  <a:gd name="T9" fmla="*/ 2 h 64"/>
                  <a:gd name="T10" fmla="*/ 16 w 20"/>
                  <a:gd name="T11" fmla="*/ 11 h 64"/>
                  <a:gd name="T12" fmla="*/ 17 w 20"/>
                  <a:gd name="T13" fmla="*/ 28 h 64"/>
                  <a:gd name="T14" fmla="*/ 19 w 20"/>
                  <a:gd name="T15" fmla="*/ 60 h 64"/>
                  <a:gd name="T16" fmla="*/ 20 w 20"/>
                  <a:gd name="T17" fmla="*/ 60 h 64"/>
                  <a:gd name="T18" fmla="*/ 16 w 20"/>
                  <a:gd name="T19" fmla="*/ 1 h 64"/>
                  <a:gd name="T20" fmla="*/ 16 w 20"/>
                  <a:gd name="T21" fmla="*/ 0 h 64"/>
                  <a:gd name="T22" fmla="*/ 1 w 20"/>
                  <a:gd name="T23" fmla="*/ 2 h 64"/>
                  <a:gd name="T24" fmla="*/ 0 w 20"/>
                  <a:gd name="T25" fmla="*/ 2 h 64"/>
                  <a:gd name="T26" fmla="*/ 4 w 20"/>
                  <a:gd name="T27" fmla="*/ 33 h 64"/>
                  <a:gd name="T28" fmla="*/ 5 w 20"/>
                  <a:gd name="T29" fmla="*/ 51 h 64"/>
                  <a:gd name="T30" fmla="*/ 6 w 20"/>
                  <a:gd name="T31" fmla="*/ 64 h 64"/>
                  <a:gd name="T32" fmla="*/ 7 w 20"/>
                  <a:gd name="T33" fmla="*/ 6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64">
                    <a:moveTo>
                      <a:pt x="7" y="63"/>
                    </a:moveTo>
                    <a:cubicBezTo>
                      <a:pt x="5" y="55"/>
                      <a:pt x="7" y="45"/>
                      <a:pt x="6" y="36"/>
                    </a:cubicBezTo>
                    <a:cubicBezTo>
                      <a:pt x="5" y="29"/>
                      <a:pt x="4" y="23"/>
                      <a:pt x="3" y="16"/>
                    </a:cubicBezTo>
                    <a:cubicBezTo>
                      <a:pt x="3" y="11"/>
                      <a:pt x="0" y="3"/>
                      <a:pt x="7" y="3"/>
                    </a:cubicBezTo>
                    <a:cubicBezTo>
                      <a:pt x="9" y="2"/>
                      <a:pt x="11" y="2"/>
                      <a:pt x="13" y="2"/>
                    </a:cubicBezTo>
                    <a:cubicBezTo>
                      <a:pt x="16" y="2"/>
                      <a:pt x="15" y="10"/>
                      <a:pt x="16" y="11"/>
                    </a:cubicBezTo>
                    <a:cubicBezTo>
                      <a:pt x="16" y="17"/>
                      <a:pt x="16" y="22"/>
                      <a:pt x="17" y="28"/>
                    </a:cubicBezTo>
                    <a:cubicBezTo>
                      <a:pt x="18" y="39"/>
                      <a:pt x="19" y="49"/>
                      <a:pt x="19" y="60"/>
                    </a:cubicBezTo>
                    <a:cubicBezTo>
                      <a:pt x="19" y="61"/>
                      <a:pt x="20" y="61"/>
                      <a:pt x="20" y="60"/>
                    </a:cubicBezTo>
                    <a:cubicBezTo>
                      <a:pt x="20" y="41"/>
                      <a:pt x="17" y="21"/>
                      <a:pt x="16" y="1"/>
                    </a:cubicBezTo>
                    <a:cubicBezTo>
                      <a:pt x="16" y="1"/>
                      <a:pt x="16" y="0"/>
                      <a:pt x="16" y="0"/>
                    </a:cubicBezTo>
                    <a:cubicBezTo>
                      <a:pt x="11" y="0"/>
                      <a:pt x="6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13"/>
                      <a:pt x="2" y="23"/>
                      <a:pt x="4" y="33"/>
                    </a:cubicBezTo>
                    <a:cubicBezTo>
                      <a:pt x="5" y="39"/>
                      <a:pt x="6" y="45"/>
                      <a:pt x="5" y="51"/>
                    </a:cubicBezTo>
                    <a:cubicBezTo>
                      <a:pt x="5" y="55"/>
                      <a:pt x="5" y="59"/>
                      <a:pt x="6" y="64"/>
                    </a:cubicBezTo>
                    <a:cubicBezTo>
                      <a:pt x="6" y="64"/>
                      <a:pt x="8" y="64"/>
                      <a:pt x="7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8"/>
              <p:cNvSpPr/>
              <p:nvPr/>
            </p:nvSpPr>
            <p:spPr bwMode="auto">
              <a:xfrm>
                <a:off x="1228725" y="2106613"/>
                <a:ext cx="17463" cy="65088"/>
              </a:xfrm>
              <a:custGeom>
                <a:avLst/>
                <a:gdLst>
                  <a:gd name="T0" fmla="*/ 0 w 17"/>
                  <a:gd name="T1" fmla="*/ 10 h 61"/>
                  <a:gd name="T2" fmla="*/ 6 w 17"/>
                  <a:gd name="T3" fmla="*/ 4 h 61"/>
                  <a:gd name="T4" fmla="*/ 3 w 17"/>
                  <a:gd name="T5" fmla="*/ 12 h 61"/>
                  <a:gd name="T6" fmla="*/ 3 w 17"/>
                  <a:gd name="T7" fmla="*/ 16 h 61"/>
                  <a:gd name="T8" fmla="*/ 7 w 17"/>
                  <a:gd name="T9" fmla="*/ 12 h 61"/>
                  <a:gd name="T10" fmla="*/ 10 w 17"/>
                  <a:gd name="T11" fmla="*/ 7 h 61"/>
                  <a:gd name="T12" fmla="*/ 4 w 17"/>
                  <a:gd name="T13" fmla="*/ 21 h 61"/>
                  <a:gd name="T14" fmla="*/ 6 w 17"/>
                  <a:gd name="T15" fmla="*/ 23 h 61"/>
                  <a:gd name="T16" fmla="*/ 10 w 17"/>
                  <a:gd name="T17" fmla="*/ 19 h 61"/>
                  <a:gd name="T18" fmla="*/ 13 w 17"/>
                  <a:gd name="T19" fmla="*/ 14 h 61"/>
                  <a:gd name="T20" fmla="*/ 6 w 17"/>
                  <a:gd name="T21" fmla="*/ 30 h 61"/>
                  <a:gd name="T22" fmla="*/ 10 w 17"/>
                  <a:gd name="T23" fmla="*/ 22 h 61"/>
                  <a:gd name="T24" fmla="*/ 6 w 17"/>
                  <a:gd name="T25" fmla="*/ 32 h 61"/>
                  <a:gd name="T26" fmla="*/ 12 w 17"/>
                  <a:gd name="T27" fmla="*/ 26 h 61"/>
                  <a:gd name="T28" fmla="*/ 4 w 17"/>
                  <a:gd name="T29" fmla="*/ 38 h 61"/>
                  <a:gd name="T30" fmla="*/ 11 w 17"/>
                  <a:gd name="T31" fmla="*/ 29 h 61"/>
                  <a:gd name="T32" fmla="*/ 7 w 17"/>
                  <a:gd name="T33" fmla="*/ 42 h 61"/>
                  <a:gd name="T34" fmla="*/ 5 w 17"/>
                  <a:gd name="T35" fmla="*/ 47 h 61"/>
                  <a:gd name="T36" fmla="*/ 12 w 17"/>
                  <a:gd name="T37" fmla="*/ 39 h 61"/>
                  <a:gd name="T38" fmla="*/ 7 w 17"/>
                  <a:gd name="T39" fmla="*/ 51 h 61"/>
                  <a:gd name="T40" fmla="*/ 8 w 17"/>
                  <a:gd name="T41" fmla="*/ 54 h 61"/>
                  <a:gd name="T42" fmla="*/ 15 w 17"/>
                  <a:gd name="T43" fmla="*/ 47 h 61"/>
                  <a:gd name="T44" fmla="*/ 9 w 17"/>
                  <a:gd name="T45" fmla="*/ 59 h 61"/>
                  <a:gd name="T46" fmla="*/ 13 w 17"/>
                  <a:gd name="T47" fmla="*/ 52 h 61"/>
                  <a:gd name="T48" fmla="*/ 10 w 17"/>
                  <a:gd name="T49" fmla="*/ 60 h 61"/>
                  <a:gd name="T50" fmla="*/ 11 w 17"/>
                  <a:gd name="T51" fmla="*/ 58 h 61"/>
                  <a:gd name="T52" fmla="*/ 15 w 17"/>
                  <a:gd name="T53" fmla="*/ 49 h 61"/>
                  <a:gd name="T54" fmla="*/ 11 w 17"/>
                  <a:gd name="T55" fmla="*/ 56 h 61"/>
                  <a:gd name="T56" fmla="*/ 15 w 17"/>
                  <a:gd name="T57" fmla="*/ 43 h 61"/>
                  <a:gd name="T58" fmla="*/ 11 w 17"/>
                  <a:gd name="T59" fmla="*/ 50 h 61"/>
                  <a:gd name="T60" fmla="*/ 15 w 17"/>
                  <a:gd name="T61" fmla="*/ 39 h 61"/>
                  <a:gd name="T62" fmla="*/ 15 w 17"/>
                  <a:gd name="T63" fmla="*/ 36 h 61"/>
                  <a:gd name="T64" fmla="*/ 6 w 17"/>
                  <a:gd name="T65" fmla="*/ 45 h 61"/>
                  <a:gd name="T66" fmla="*/ 10 w 17"/>
                  <a:gd name="T67" fmla="*/ 40 h 61"/>
                  <a:gd name="T68" fmla="*/ 14 w 17"/>
                  <a:gd name="T69" fmla="*/ 31 h 61"/>
                  <a:gd name="T70" fmla="*/ 14 w 17"/>
                  <a:gd name="T71" fmla="*/ 27 h 61"/>
                  <a:gd name="T72" fmla="*/ 8 w 17"/>
                  <a:gd name="T73" fmla="*/ 33 h 61"/>
                  <a:gd name="T74" fmla="*/ 14 w 17"/>
                  <a:gd name="T75" fmla="*/ 21 h 61"/>
                  <a:gd name="T76" fmla="*/ 13 w 17"/>
                  <a:gd name="T77" fmla="*/ 20 h 61"/>
                  <a:gd name="T78" fmla="*/ 8 w 17"/>
                  <a:gd name="T79" fmla="*/ 24 h 61"/>
                  <a:gd name="T80" fmla="*/ 16 w 17"/>
                  <a:gd name="T81" fmla="*/ 12 h 61"/>
                  <a:gd name="T82" fmla="*/ 7 w 17"/>
                  <a:gd name="T83" fmla="*/ 21 h 61"/>
                  <a:gd name="T84" fmla="*/ 12 w 17"/>
                  <a:gd name="T85" fmla="*/ 10 h 61"/>
                  <a:gd name="T86" fmla="*/ 12 w 17"/>
                  <a:gd name="T87" fmla="*/ 5 h 61"/>
                  <a:gd name="T88" fmla="*/ 8 w 17"/>
                  <a:gd name="T89" fmla="*/ 9 h 61"/>
                  <a:gd name="T90" fmla="*/ 11 w 17"/>
                  <a:gd name="T91" fmla="*/ 1 h 61"/>
                  <a:gd name="T92" fmla="*/ 5 w 17"/>
                  <a:gd name="T93" fmla="*/ 7 h 61"/>
                  <a:gd name="T94" fmla="*/ 9 w 17"/>
                  <a:gd name="T95" fmla="*/ 3 h 61"/>
                  <a:gd name="T96" fmla="*/ 5 w 17"/>
                  <a:gd name="T97" fmla="*/ 2 h 61"/>
                  <a:gd name="T98" fmla="*/ 0 w 17"/>
                  <a:gd name="T99" fmla="*/ 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" h="61">
                    <a:moveTo>
                      <a:pt x="1" y="8"/>
                    </a:moveTo>
                    <a:cubicBezTo>
                      <a:pt x="5" y="1"/>
                      <a:pt x="1" y="7"/>
                      <a:pt x="0" y="10"/>
                    </a:cubicBezTo>
                    <a:cubicBezTo>
                      <a:pt x="0" y="10"/>
                      <a:pt x="1" y="11"/>
                      <a:pt x="2" y="10"/>
                    </a:cubicBezTo>
                    <a:cubicBezTo>
                      <a:pt x="0" y="12"/>
                      <a:pt x="7" y="3"/>
                      <a:pt x="6" y="4"/>
                    </a:cubicBezTo>
                    <a:cubicBezTo>
                      <a:pt x="5" y="7"/>
                      <a:pt x="3" y="9"/>
                      <a:pt x="2" y="12"/>
                    </a:cubicBezTo>
                    <a:cubicBezTo>
                      <a:pt x="2" y="13"/>
                      <a:pt x="3" y="13"/>
                      <a:pt x="3" y="12"/>
                    </a:cubicBezTo>
                    <a:cubicBezTo>
                      <a:pt x="5" y="10"/>
                      <a:pt x="9" y="6"/>
                      <a:pt x="9" y="4"/>
                    </a:cubicBezTo>
                    <a:cubicBezTo>
                      <a:pt x="8" y="8"/>
                      <a:pt x="5" y="12"/>
                      <a:pt x="3" y="16"/>
                    </a:cubicBezTo>
                    <a:cubicBezTo>
                      <a:pt x="2" y="16"/>
                      <a:pt x="3" y="17"/>
                      <a:pt x="4" y="17"/>
                    </a:cubicBezTo>
                    <a:cubicBezTo>
                      <a:pt x="6" y="14"/>
                      <a:pt x="6" y="14"/>
                      <a:pt x="7" y="12"/>
                    </a:cubicBezTo>
                    <a:cubicBezTo>
                      <a:pt x="8" y="11"/>
                      <a:pt x="9" y="10"/>
                      <a:pt x="9" y="10"/>
                    </a:cubicBezTo>
                    <a:cubicBezTo>
                      <a:pt x="11" y="8"/>
                      <a:pt x="11" y="7"/>
                      <a:pt x="10" y="7"/>
                    </a:cubicBezTo>
                    <a:cubicBezTo>
                      <a:pt x="7" y="11"/>
                      <a:pt x="5" y="15"/>
                      <a:pt x="3" y="20"/>
                    </a:cubicBezTo>
                    <a:cubicBezTo>
                      <a:pt x="3" y="21"/>
                      <a:pt x="4" y="21"/>
                      <a:pt x="4" y="21"/>
                    </a:cubicBezTo>
                    <a:cubicBezTo>
                      <a:pt x="7" y="18"/>
                      <a:pt x="9" y="15"/>
                      <a:pt x="10" y="13"/>
                    </a:cubicBezTo>
                    <a:cubicBezTo>
                      <a:pt x="9" y="16"/>
                      <a:pt x="7" y="20"/>
                      <a:pt x="6" y="23"/>
                    </a:cubicBezTo>
                    <a:cubicBezTo>
                      <a:pt x="5" y="24"/>
                      <a:pt x="7" y="25"/>
                      <a:pt x="7" y="24"/>
                    </a:cubicBezTo>
                    <a:cubicBezTo>
                      <a:pt x="8" y="22"/>
                      <a:pt x="9" y="21"/>
                      <a:pt x="10" y="19"/>
                    </a:cubicBezTo>
                    <a:cubicBezTo>
                      <a:pt x="12" y="18"/>
                      <a:pt x="13" y="16"/>
                      <a:pt x="14" y="15"/>
                    </a:cubicBezTo>
                    <a:cubicBezTo>
                      <a:pt x="14" y="14"/>
                      <a:pt x="14" y="14"/>
                      <a:pt x="13" y="14"/>
                    </a:cubicBezTo>
                    <a:cubicBezTo>
                      <a:pt x="10" y="19"/>
                      <a:pt x="7" y="24"/>
                      <a:pt x="5" y="29"/>
                    </a:cubicBezTo>
                    <a:cubicBezTo>
                      <a:pt x="4" y="30"/>
                      <a:pt x="5" y="30"/>
                      <a:pt x="6" y="30"/>
                    </a:cubicBezTo>
                    <a:cubicBezTo>
                      <a:pt x="7" y="28"/>
                      <a:pt x="8" y="26"/>
                      <a:pt x="9" y="25"/>
                    </a:cubicBezTo>
                    <a:cubicBezTo>
                      <a:pt x="11" y="24"/>
                      <a:pt x="12" y="22"/>
                      <a:pt x="10" y="22"/>
                    </a:cubicBezTo>
                    <a:cubicBezTo>
                      <a:pt x="9" y="25"/>
                      <a:pt x="7" y="28"/>
                      <a:pt x="5" y="31"/>
                    </a:cubicBezTo>
                    <a:cubicBezTo>
                      <a:pt x="5" y="32"/>
                      <a:pt x="6" y="33"/>
                      <a:pt x="6" y="32"/>
                    </a:cubicBezTo>
                    <a:cubicBezTo>
                      <a:pt x="8" y="31"/>
                      <a:pt x="9" y="30"/>
                      <a:pt x="10" y="28"/>
                    </a:cubicBezTo>
                    <a:cubicBezTo>
                      <a:pt x="11" y="28"/>
                      <a:pt x="11" y="27"/>
                      <a:pt x="12" y="26"/>
                    </a:cubicBezTo>
                    <a:cubicBezTo>
                      <a:pt x="14" y="25"/>
                      <a:pt x="14" y="24"/>
                      <a:pt x="12" y="24"/>
                    </a:cubicBezTo>
                    <a:cubicBezTo>
                      <a:pt x="10" y="29"/>
                      <a:pt x="6" y="33"/>
                      <a:pt x="4" y="38"/>
                    </a:cubicBezTo>
                    <a:cubicBezTo>
                      <a:pt x="4" y="38"/>
                      <a:pt x="5" y="39"/>
                      <a:pt x="5" y="38"/>
                    </a:cubicBezTo>
                    <a:cubicBezTo>
                      <a:pt x="8" y="35"/>
                      <a:pt x="10" y="32"/>
                      <a:pt x="11" y="29"/>
                    </a:cubicBezTo>
                    <a:cubicBezTo>
                      <a:pt x="9" y="33"/>
                      <a:pt x="7" y="37"/>
                      <a:pt x="5" y="41"/>
                    </a:cubicBezTo>
                    <a:cubicBezTo>
                      <a:pt x="5" y="42"/>
                      <a:pt x="6" y="43"/>
                      <a:pt x="7" y="42"/>
                    </a:cubicBezTo>
                    <a:cubicBezTo>
                      <a:pt x="7" y="42"/>
                      <a:pt x="15" y="29"/>
                      <a:pt x="11" y="37"/>
                    </a:cubicBezTo>
                    <a:cubicBezTo>
                      <a:pt x="9" y="40"/>
                      <a:pt x="6" y="43"/>
                      <a:pt x="5" y="47"/>
                    </a:cubicBezTo>
                    <a:cubicBezTo>
                      <a:pt x="4" y="48"/>
                      <a:pt x="5" y="48"/>
                      <a:pt x="6" y="48"/>
                    </a:cubicBezTo>
                    <a:cubicBezTo>
                      <a:pt x="7" y="46"/>
                      <a:pt x="12" y="39"/>
                      <a:pt x="12" y="39"/>
                    </a:cubicBezTo>
                    <a:cubicBezTo>
                      <a:pt x="9" y="42"/>
                      <a:pt x="7" y="46"/>
                      <a:pt x="6" y="50"/>
                    </a:cubicBezTo>
                    <a:cubicBezTo>
                      <a:pt x="5" y="51"/>
                      <a:pt x="6" y="51"/>
                      <a:pt x="7" y="51"/>
                    </a:cubicBezTo>
                    <a:cubicBezTo>
                      <a:pt x="9" y="48"/>
                      <a:pt x="13" y="43"/>
                      <a:pt x="14" y="41"/>
                    </a:cubicBezTo>
                    <a:cubicBezTo>
                      <a:pt x="12" y="46"/>
                      <a:pt x="9" y="50"/>
                      <a:pt x="8" y="54"/>
                    </a:cubicBezTo>
                    <a:cubicBezTo>
                      <a:pt x="7" y="55"/>
                      <a:pt x="9" y="56"/>
                      <a:pt x="9" y="55"/>
                    </a:cubicBezTo>
                    <a:cubicBezTo>
                      <a:pt x="11" y="52"/>
                      <a:pt x="13" y="49"/>
                      <a:pt x="15" y="47"/>
                    </a:cubicBezTo>
                    <a:cubicBezTo>
                      <a:pt x="12" y="50"/>
                      <a:pt x="10" y="54"/>
                      <a:pt x="8" y="58"/>
                    </a:cubicBezTo>
                    <a:cubicBezTo>
                      <a:pt x="7" y="59"/>
                      <a:pt x="9" y="60"/>
                      <a:pt x="9" y="59"/>
                    </a:cubicBezTo>
                    <a:cubicBezTo>
                      <a:pt x="10" y="57"/>
                      <a:pt x="11" y="56"/>
                      <a:pt x="12" y="54"/>
                    </a:cubicBezTo>
                    <a:cubicBezTo>
                      <a:pt x="15" y="53"/>
                      <a:pt x="15" y="52"/>
                      <a:pt x="13" y="52"/>
                    </a:cubicBezTo>
                    <a:cubicBezTo>
                      <a:pt x="12" y="54"/>
                      <a:pt x="10" y="57"/>
                      <a:pt x="9" y="60"/>
                    </a:cubicBezTo>
                    <a:cubicBezTo>
                      <a:pt x="9" y="60"/>
                      <a:pt x="10" y="61"/>
                      <a:pt x="10" y="60"/>
                    </a:cubicBezTo>
                    <a:cubicBezTo>
                      <a:pt x="11" y="60"/>
                      <a:pt x="11" y="60"/>
                      <a:pt x="12" y="59"/>
                    </a:cubicBezTo>
                    <a:cubicBezTo>
                      <a:pt x="13" y="58"/>
                      <a:pt x="12" y="57"/>
                      <a:pt x="11" y="58"/>
                    </a:cubicBezTo>
                    <a:cubicBezTo>
                      <a:pt x="13" y="56"/>
                      <a:pt x="14" y="52"/>
                      <a:pt x="16" y="50"/>
                    </a:cubicBezTo>
                    <a:cubicBezTo>
                      <a:pt x="16" y="49"/>
                      <a:pt x="15" y="48"/>
                      <a:pt x="15" y="49"/>
                    </a:cubicBezTo>
                    <a:cubicBezTo>
                      <a:pt x="13" y="50"/>
                      <a:pt x="12" y="52"/>
                      <a:pt x="11" y="54"/>
                    </a:cubicBezTo>
                    <a:cubicBezTo>
                      <a:pt x="9" y="55"/>
                      <a:pt x="9" y="56"/>
                      <a:pt x="11" y="56"/>
                    </a:cubicBezTo>
                    <a:cubicBezTo>
                      <a:pt x="13" y="52"/>
                      <a:pt x="15" y="48"/>
                      <a:pt x="17" y="44"/>
                    </a:cubicBezTo>
                    <a:cubicBezTo>
                      <a:pt x="17" y="43"/>
                      <a:pt x="16" y="43"/>
                      <a:pt x="15" y="43"/>
                    </a:cubicBezTo>
                    <a:cubicBezTo>
                      <a:pt x="14" y="45"/>
                      <a:pt x="13" y="47"/>
                      <a:pt x="11" y="49"/>
                    </a:cubicBezTo>
                    <a:cubicBezTo>
                      <a:pt x="9" y="52"/>
                      <a:pt x="9" y="52"/>
                      <a:pt x="11" y="50"/>
                    </a:cubicBezTo>
                    <a:cubicBezTo>
                      <a:pt x="13" y="46"/>
                      <a:pt x="15" y="43"/>
                      <a:pt x="16" y="40"/>
                    </a:cubicBezTo>
                    <a:cubicBezTo>
                      <a:pt x="17" y="39"/>
                      <a:pt x="16" y="38"/>
                      <a:pt x="15" y="39"/>
                    </a:cubicBezTo>
                    <a:cubicBezTo>
                      <a:pt x="13" y="42"/>
                      <a:pt x="10" y="45"/>
                      <a:pt x="8" y="48"/>
                    </a:cubicBezTo>
                    <a:cubicBezTo>
                      <a:pt x="11" y="45"/>
                      <a:pt x="13" y="40"/>
                      <a:pt x="15" y="36"/>
                    </a:cubicBezTo>
                    <a:cubicBezTo>
                      <a:pt x="15" y="36"/>
                      <a:pt x="14" y="35"/>
                      <a:pt x="14" y="36"/>
                    </a:cubicBezTo>
                    <a:cubicBezTo>
                      <a:pt x="11" y="38"/>
                      <a:pt x="8" y="41"/>
                      <a:pt x="6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8" y="43"/>
                      <a:pt x="9" y="42"/>
                      <a:pt x="10" y="40"/>
                    </a:cubicBezTo>
                    <a:cubicBezTo>
                      <a:pt x="12" y="37"/>
                      <a:pt x="13" y="35"/>
                      <a:pt x="15" y="32"/>
                    </a:cubicBezTo>
                    <a:cubicBezTo>
                      <a:pt x="15" y="32"/>
                      <a:pt x="14" y="31"/>
                      <a:pt x="14" y="31"/>
                    </a:cubicBezTo>
                    <a:cubicBezTo>
                      <a:pt x="11" y="34"/>
                      <a:pt x="9" y="36"/>
                      <a:pt x="7" y="39"/>
                    </a:cubicBezTo>
                    <a:cubicBezTo>
                      <a:pt x="10" y="35"/>
                      <a:pt x="12" y="31"/>
                      <a:pt x="14" y="27"/>
                    </a:cubicBezTo>
                    <a:cubicBezTo>
                      <a:pt x="14" y="26"/>
                      <a:pt x="13" y="26"/>
                      <a:pt x="13" y="26"/>
                    </a:cubicBezTo>
                    <a:cubicBezTo>
                      <a:pt x="11" y="29"/>
                      <a:pt x="4" y="40"/>
                      <a:pt x="8" y="33"/>
                    </a:cubicBezTo>
                    <a:cubicBezTo>
                      <a:pt x="10" y="29"/>
                      <a:pt x="13" y="26"/>
                      <a:pt x="15" y="22"/>
                    </a:cubicBezTo>
                    <a:cubicBezTo>
                      <a:pt x="16" y="22"/>
                      <a:pt x="15" y="21"/>
                      <a:pt x="14" y="21"/>
                    </a:cubicBezTo>
                    <a:cubicBezTo>
                      <a:pt x="12" y="24"/>
                      <a:pt x="10" y="27"/>
                      <a:pt x="7" y="29"/>
                    </a:cubicBezTo>
                    <a:cubicBezTo>
                      <a:pt x="9" y="27"/>
                      <a:pt x="11" y="23"/>
                      <a:pt x="13" y="20"/>
                    </a:cubicBezTo>
                    <a:cubicBezTo>
                      <a:pt x="13" y="19"/>
                      <a:pt x="12" y="18"/>
                      <a:pt x="12" y="19"/>
                    </a:cubicBezTo>
                    <a:cubicBezTo>
                      <a:pt x="10" y="21"/>
                      <a:pt x="9" y="22"/>
                      <a:pt x="8" y="24"/>
                    </a:cubicBezTo>
                    <a:cubicBezTo>
                      <a:pt x="6" y="26"/>
                      <a:pt x="6" y="27"/>
                      <a:pt x="7" y="27"/>
                    </a:cubicBezTo>
                    <a:cubicBezTo>
                      <a:pt x="10" y="22"/>
                      <a:pt x="13" y="17"/>
                      <a:pt x="16" y="12"/>
                    </a:cubicBezTo>
                    <a:cubicBezTo>
                      <a:pt x="16" y="11"/>
                      <a:pt x="15" y="11"/>
                      <a:pt x="15" y="11"/>
                    </a:cubicBezTo>
                    <a:cubicBezTo>
                      <a:pt x="12" y="15"/>
                      <a:pt x="10" y="18"/>
                      <a:pt x="7" y="21"/>
                    </a:cubicBezTo>
                    <a:cubicBezTo>
                      <a:pt x="9" y="19"/>
                      <a:pt x="11" y="14"/>
                      <a:pt x="13" y="11"/>
                    </a:cubicBezTo>
                    <a:cubicBezTo>
                      <a:pt x="13" y="10"/>
                      <a:pt x="12" y="10"/>
                      <a:pt x="12" y="10"/>
                    </a:cubicBezTo>
                    <a:cubicBezTo>
                      <a:pt x="10" y="12"/>
                      <a:pt x="6" y="15"/>
                      <a:pt x="5" y="18"/>
                    </a:cubicBezTo>
                    <a:cubicBezTo>
                      <a:pt x="7" y="13"/>
                      <a:pt x="10" y="9"/>
                      <a:pt x="12" y="5"/>
                    </a:cubicBezTo>
                    <a:cubicBezTo>
                      <a:pt x="13" y="4"/>
                      <a:pt x="11" y="3"/>
                      <a:pt x="11" y="4"/>
                    </a:cubicBezTo>
                    <a:cubicBezTo>
                      <a:pt x="10" y="6"/>
                      <a:pt x="9" y="7"/>
                      <a:pt x="8" y="9"/>
                    </a:cubicBezTo>
                    <a:cubicBezTo>
                      <a:pt x="7" y="10"/>
                      <a:pt x="3" y="18"/>
                      <a:pt x="7" y="12"/>
                    </a:cubicBezTo>
                    <a:cubicBezTo>
                      <a:pt x="9" y="9"/>
                      <a:pt x="10" y="5"/>
                      <a:pt x="11" y="1"/>
                    </a:cubicBezTo>
                    <a:cubicBezTo>
                      <a:pt x="12" y="1"/>
                      <a:pt x="11" y="0"/>
                      <a:pt x="10" y="1"/>
                    </a:cubicBezTo>
                    <a:cubicBezTo>
                      <a:pt x="8" y="3"/>
                      <a:pt x="7" y="5"/>
                      <a:pt x="5" y="7"/>
                    </a:cubicBezTo>
                    <a:cubicBezTo>
                      <a:pt x="3" y="9"/>
                      <a:pt x="3" y="10"/>
                      <a:pt x="5" y="10"/>
                    </a:cubicBezTo>
                    <a:cubicBezTo>
                      <a:pt x="6" y="8"/>
                      <a:pt x="7" y="5"/>
                      <a:pt x="9" y="3"/>
                    </a:cubicBezTo>
                    <a:cubicBezTo>
                      <a:pt x="9" y="2"/>
                      <a:pt x="8" y="1"/>
                      <a:pt x="8" y="2"/>
                    </a:cubicBezTo>
                    <a:cubicBezTo>
                      <a:pt x="3" y="5"/>
                      <a:pt x="0" y="11"/>
                      <a:pt x="5" y="2"/>
                    </a:cubicBezTo>
                    <a:cubicBezTo>
                      <a:pt x="5" y="2"/>
                      <a:pt x="4" y="1"/>
                      <a:pt x="4" y="2"/>
                    </a:cubicBezTo>
                    <a:cubicBezTo>
                      <a:pt x="1" y="5"/>
                      <a:pt x="2" y="3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9"/>
              <p:cNvSpPr/>
              <p:nvPr/>
            </p:nvSpPr>
            <p:spPr bwMode="auto">
              <a:xfrm>
                <a:off x="1163638" y="2068513"/>
                <a:ext cx="68263" cy="50800"/>
              </a:xfrm>
              <a:custGeom>
                <a:avLst/>
                <a:gdLst>
                  <a:gd name="T0" fmla="*/ 1 w 64"/>
                  <a:gd name="T1" fmla="*/ 47 h 48"/>
                  <a:gd name="T2" fmla="*/ 35 w 64"/>
                  <a:gd name="T3" fmla="*/ 35 h 48"/>
                  <a:gd name="T4" fmla="*/ 60 w 64"/>
                  <a:gd name="T5" fmla="*/ 1 h 48"/>
                  <a:gd name="T6" fmla="*/ 59 w 64"/>
                  <a:gd name="T7" fmla="*/ 0 h 48"/>
                  <a:gd name="T8" fmla="*/ 49 w 64"/>
                  <a:gd name="T9" fmla="*/ 7 h 48"/>
                  <a:gd name="T10" fmla="*/ 49 w 64"/>
                  <a:gd name="T11" fmla="*/ 8 h 48"/>
                  <a:gd name="T12" fmla="*/ 58 w 64"/>
                  <a:gd name="T13" fmla="*/ 3 h 48"/>
                  <a:gd name="T14" fmla="*/ 62 w 64"/>
                  <a:gd name="T15" fmla="*/ 13 h 48"/>
                  <a:gd name="T16" fmla="*/ 64 w 64"/>
                  <a:gd name="T17" fmla="*/ 13 h 48"/>
                  <a:gd name="T18" fmla="*/ 61 w 64"/>
                  <a:gd name="T19" fmla="*/ 1 h 48"/>
                  <a:gd name="T20" fmla="*/ 60 w 64"/>
                  <a:gd name="T21" fmla="*/ 0 h 48"/>
                  <a:gd name="T22" fmla="*/ 51 w 64"/>
                  <a:gd name="T23" fmla="*/ 5 h 48"/>
                  <a:gd name="T24" fmla="*/ 58 w 64"/>
                  <a:gd name="T25" fmla="*/ 4 h 48"/>
                  <a:gd name="T26" fmla="*/ 44 w 64"/>
                  <a:gd name="T27" fmla="*/ 27 h 48"/>
                  <a:gd name="T28" fmla="*/ 2 w 64"/>
                  <a:gd name="T29" fmla="*/ 45 h 48"/>
                  <a:gd name="T30" fmla="*/ 1 w 64"/>
                  <a:gd name="T31" fmla="*/ 4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4" h="48">
                    <a:moveTo>
                      <a:pt x="1" y="47"/>
                    </a:moveTo>
                    <a:cubicBezTo>
                      <a:pt x="14" y="48"/>
                      <a:pt x="25" y="42"/>
                      <a:pt x="35" y="35"/>
                    </a:cubicBezTo>
                    <a:cubicBezTo>
                      <a:pt x="48" y="26"/>
                      <a:pt x="54" y="15"/>
                      <a:pt x="60" y="1"/>
                    </a:cubicBezTo>
                    <a:cubicBezTo>
                      <a:pt x="61" y="1"/>
                      <a:pt x="60" y="0"/>
                      <a:pt x="59" y="0"/>
                    </a:cubicBezTo>
                    <a:cubicBezTo>
                      <a:pt x="55" y="2"/>
                      <a:pt x="52" y="4"/>
                      <a:pt x="49" y="7"/>
                    </a:cubicBezTo>
                    <a:cubicBezTo>
                      <a:pt x="48" y="7"/>
                      <a:pt x="49" y="9"/>
                      <a:pt x="49" y="8"/>
                    </a:cubicBezTo>
                    <a:cubicBezTo>
                      <a:pt x="52" y="7"/>
                      <a:pt x="55" y="5"/>
                      <a:pt x="58" y="3"/>
                    </a:cubicBezTo>
                    <a:cubicBezTo>
                      <a:pt x="61" y="2"/>
                      <a:pt x="62" y="11"/>
                      <a:pt x="62" y="13"/>
                    </a:cubicBezTo>
                    <a:cubicBezTo>
                      <a:pt x="62" y="14"/>
                      <a:pt x="64" y="13"/>
                      <a:pt x="64" y="13"/>
                    </a:cubicBezTo>
                    <a:cubicBezTo>
                      <a:pt x="63" y="8"/>
                      <a:pt x="63" y="5"/>
                      <a:pt x="61" y="1"/>
                    </a:cubicBezTo>
                    <a:cubicBezTo>
                      <a:pt x="61" y="0"/>
                      <a:pt x="60" y="0"/>
                      <a:pt x="60" y="0"/>
                    </a:cubicBezTo>
                    <a:cubicBezTo>
                      <a:pt x="57" y="2"/>
                      <a:pt x="54" y="4"/>
                      <a:pt x="51" y="5"/>
                    </a:cubicBezTo>
                    <a:cubicBezTo>
                      <a:pt x="48" y="7"/>
                      <a:pt x="58" y="4"/>
                      <a:pt x="58" y="4"/>
                    </a:cubicBezTo>
                    <a:cubicBezTo>
                      <a:pt x="54" y="12"/>
                      <a:pt x="51" y="20"/>
                      <a:pt x="44" y="27"/>
                    </a:cubicBezTo>
                    <a:cubicBezTo>
                      <a:pt x="34" y="37"/>
                      <a:pt x="17" y="47"/>
                      <a:pt x="2" y="45"/>
                    </a:cubicBezTo>
                    <a:cubicBezTo>
                      <a:pt x="1" y="45"/>
                      <a:pt x="0" y="46"/>
                      <a:pt x="1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80"/>
              <p:cNvSpPr/>
              <p:nvPr/>
            </p:nvSpPr>
            <p:spPr bwMode="auto">
              <a:xfrm>
                <a:off x="1265238" y="2162176"/>
                <a:ext cx="14288" cy="15875"/>
              </a:xfrm>
              <a:custGeom>
                <a:avLst/>
                <a:gdLst>
                  <a:gd name="T0" fmla="*/ 2 w 14"/>
                  <a:gd name="T1" fmla="*/ 0 h 15"/>
                  <a:gd name="T2" fmla="*/ 1 w 14"/>
                  <a:gd name="T3" fmla="*/ 0 h 15"/>
                  <a:gd name="T4" fmla="*/ 1 w 14"/>
                  <a:gd name="T5" fmla="*/ 1 h 15"/>
                  <a:gd name="T6" fmla="*/ 13 w 14"/>
                  <a:gd name="T7" fmla="*/ 4 h 15"/>
                  <a:gd name="T8" fmla="*/ 13 w 14"/>
                  <a:gd name="T9" fmla="*/ 3 h 15"/>
                  <a:gd name="T10" fmla="*/ 8 w 14"/>
                  <a:gd name="T11" fmla="*/ 13 h 15"/>
                  <a:gd name="T12" fmla="*/ 9 w 14"/>
                  <a:gd name="T13" fmla="*/ 14 h 15"/>
                  <a:gd name="T14" fmla="*/ 14 w 14"/>
                  <a:gd name="T15" fmla="*/ 4 h 15"/>
                  <a:gd name="T16" fmla="*/ 13 w 14"/>
                  <a:gd name="T17" fmla="*/ 3 h 15"/>
                  <a:gd name="T18" fmla="*/ 1 w 14"/>
                  <a:gd name="T19" fmla="*/ 0 h 15"/>
                  <a:gd name="T20" fmla="*/ 0 w 14"/>
                  <a:gd name="T21" fmla="*/ 1 h 15"/>
                  <a:gd name="T22" fmla="*/ 1 w 14"/>
                  <a:gd name="T23" fmla="*/ 1 h 15"/>
                  <a:gd name="T24" fmla="*/ 2 w 14"/>
                  <a:gd name="T2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5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5" y="1"/>
                      <a:pt x="9" y="3"/>
                      <a:pt x="13" y="4"/>
                    </a:cubicBezTo>
                    <a:cubicBezTo>
                      <a:pt x="13" y="4"/>
                      <a:pt x="13" y="4"/>
                      <a:pt x="13" y="3"/>
                    </a:cubicBezTo>
                    <a:cubicBezTo>
                      <a:pt x="12" y="7"/>
                      <a:pt x="10" y="10"/>
                      <a:pt x="8" y="13"/>
                    </a:cubicBezTo>
                    <a:cubicBezTo>
                      <a:pt x="7" y="14"/>
                      <a:pt x="8" y="15"/>
                      <a:pt x="9" y="14"/>
                    </a:cubicBezTo>
                    <a:cubicBezTo>
                      <a:pt x="11" y="11"/>
                      <a:pt x="13" y="7"/>
                      <a:pt x="14" y="4"/>
                    </a:cubicBezTo>
                    <a:cubicBezTo>
                      <a:pt x="14" y="3"/>
                      <a:pt x="14" y="3"/>
                      <a:pt x="13" y="3"/>
                    </a:cubicBezTo>
                    <a:cubicBezTo>
                      <a:pt x="9" y="2"/>
                      <a:pt x="5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81"/>
              <p:cNvSpPr/>
              <p:nvPr/>
            </p:nvSpPr>
            <p:spPr bwMode="auto">
              <a:xfrm>
                <a:off x="1144588" y="2081213"/>
                <a:ext cx="20638" cy="17463"/>
              </a:xfrm>
              <a:custGeom>
                <a:avLst/>
                <a:gdLst>
                  <a:gd name="T0" fmla="*/ 1 w 19"/>
                  <a:gd name="T1" fmla="*/ 16 h 16"/>
                  <a:gd name="T2" fmla="*/ 12 w 19"/>
                  <a:gd name="T3" fmla="*/ 1 h 16"/>
                  <a:gd name="T4" fmla="*/ 11 w 19"/>
                  <a:gd name="T5" fmla="*/ 1 h 16"/>
                  <a:gd name="T6" fmla="*/ 17 w 19"/>
                  <a:gd name="T7" fmla="*/ 13 h 16"/>
                  <a:gd name="T8" fmla="*/ 18 w 19"/>
                  <a:gd name="T9" fmla="*/ 12 h 16"/>
                  <a:gd name="T10" fmla="*/ 12 w 19"/>
                  <a:gd name="T11" fmla="*/ 1 h 16"/>
                  <a:gd name="T12" fmla="*/ 11 w 19"/>
                  <a:gd name="T13" fmla="*/ 1 h 16"/>
                  <a:gd name="T14" fmla="*/ 1 w 19"/>
                  <a:gd name="T15" fmla="*/ 14 h 16"/>
                  <a:gd name="T16" fmla="*/ 1 w 19"/>
                  <a:gd name="T1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16">
                    <a:moveTo>
                      <a:pt x="1" y="16"/>
                    </a:moveTo>
                    <a:cubicBezTo>
                      <a:pt x="7" y="14"/>
                      <a:pt x="10" y="6"/>
                      <a:pt x="12" y="1"/>
                    </a:cubicBezTo>
                    <a:cubicBezTo>
                      <a:pt x="12" y="1"/>
                      <a:pt x="11" y="1"/>
                      <a:pt x="11" y="1"/>
                    </a:cubicBezTo>
                    <a:cubicBezTo>
                      <a:pt x="13" y="5"/>
                      <a:pt x="14" y="10"/>
                      <a:pt x="17" y="13"/>
                    </a:cubicBezTo>
                    <a:cubicBezTo>
                      <a:pt x="18" y="14"/>
                      <a:pt x="19" y="13"/>
                      <a:pt x="18" y="12"/>
                    </a:cubicBezTo>
                    <a:cubicBezTo>
                      <a:pt x="15" y="9"/>
                      <a:pt x="15" y="4"/>
                      <a:pt x="12" y="1"/>
                    </a:cubicBezTo>
                    <a:cubicBezTo>
                      <a:pt x="12" y="0"/>
                      <a:pt x="11" y="0"/>
                      <a:pt x="11" y="1"/>
                    </a:cubicBezTo>
                    <a:cubicBezTo>
                      <a:pt x="9" y="5"/>
                      <a:pt x="6" y="13"/>
                      <a:pt x="1" y="14"/>
                    </a:cubicBezTo>
                    <a:cubicBezTo>
                      <a:pt x="0" y="15"/>
                      <a:pt x="0" y="16"/>
                      <a:pt x="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95"/>
              <p:cNvSpPr/>
              <p:nvPr/>
            </p:nvSpPr>
            <p:spPr bwMode="auto">
              <a:xfrm>
                <a:off x="1050925" y="2143126"/>
                <a:ext cx="92075" cy="84138"/>
              </a:xfrm>
              <a:custGeom>
                <a:avLst/>
                <a:gdLst>
                  <a:gd name="T0" fmla="*/ 55 w 87"/>
                  <a:gd name="T1" fmla="*/ 6 h 79"/>
                  <a:gd name="T2" fmla="*/ 28 w 87"/>
                  <a:gd name="T3" fmla="*/ 10 h 79"/>
                  <a:gd name="T4" fmla="*/ 7 w 87"/>
                  <a:gd name="T5" fmla="*/ 38 h 79"/>
                  <a:gd name="T6" fmla="*/ 44 w 87"/>
                  <a:gd name="T7" fmla="*/ 78 h 79"/>
                  <a:gd name="T8" fmla="*/ 81 w 87"/>
                  <a:gd name="T9" fmla="*/ 35 h 79"/>
                  <a:gd name="T10" fmla="*/ 47 w 87"/>
                  <a:gd name="T11" fmla="*/ 3 h 79"/>
                  <a:gd name="T12" fmla="*/ 48 w 87"/>
                  <a:gd name="T13" fmla="*/ 5 h 79"/>
                  <a:gd name="T14" fmla="*/ 79 w 87"/>
                  <a:gd name="T15" fmla="*/ 32 h 79"/>
                  <a:gd name="T16" fmla="*/ 47 w 87"/>
                  <a:gd name="T17" fmla="*/ 77 h 79"/>
                  <a:gd name="T18" fmla="*/ 7 w 87"/>
                  <a:gd name="T19" fmla="*/ 43 h 79"/>
                  <a:gd name="T20" fmla="*/ 25 w 87"/>
                  <a:gd name="T21" fmla="*/ 13 h 79"/>
                  <a:gd name="T22" fmla="*/ 54 w 87"/>
                  <a:gd name="T23" fmla="*/ 7 h 79"/>
                  <a:gd name="T24" fmla="*/ 55 w 87"/>
                  <a:gd name="T25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7" h="79">
                    <a:moveTo>
                      <a:pt x="55" y="6"/>
                    </a:moveTo>
                    <a:cubicBezTo>
                      <a:pt x="47" y="0"/>
                      <a:pt x="36" y="6"/>
                      <a:pt x="28" y="10"/>
                    </a:cubicBezTo>
                    <a:cubicBezTo>
                      <a:pt x="17" y="15"/>
                      <a:pt x="10" y="26"/>
                      <a:pt x="7" y="38"/>
                    </a:cubicBezTo>
                    <a:cubicBezTo>
                      <a:pt x="0" y="60"/>
                      <a:pt x="23" y="78"/>
                      <a:pt x="44" y="78"/>
                    </a:cubicBezTo>
                    <a:cubicBezTo>
                      <a:pt x="65" y="79"/>
                      <a:pt x="86" y="55"/>
                      <a:pt x="81" y="35"/>
                    </a:cubicBezTo>
                    <a:cubicBezTo>
                      <a:pt x="79" y="24"/>
                      <a:pt x="62" y="0"/>
                      <a:pt x="47" y="3"/>
                    </a:cubicBezTo>
                    <a:cubicBezTo>
                      <a:pt x="46" y="4"/>
                      <a:pt x="47" y="5"/>
                      <a:pt x="48" y="5"/>
                    </a:cubicBezTo>
                    <a:cubicBezTo>
                      <a:pt x="60" y="1"/>
                      <a:pt x="75" y="23"/>
                      <a:pt x="79" y="32"/>
                    </a:cubicBezTo>
                    <a:cubicBezTo>
                      <a:pt x="87" y="52"/>
                      <a:pt x="66" y="75"/>
                      <a:pt x="47" y="77"/>
                    </a:cubicBezTo>
                    <a:cubicBezTo>
                      <a:pt x="27" y="79"/>
                      <a:pt x="6" y="63"/>
                      <a:pt x="7" y="43"/>
                    </a:cubicBezTo>
                    <a:cubicBezTo>
                      <a:pt x="7" y="32"/>
                      <a:pt x="16" y="20"/>
                      <a:pt x="25" y="13"/>
                    </a:cubicBezTo>
                    <a:cubicBezTo>
                      <a:pt x="33" y="8"/>
                      <a:pt x="46" y="1"/>
                      <a:pt x="54" y="7"/>
                    </a:cubicBezTo>
                    <a:cubicBezTo>
                      <a:pt x="55" y="8"/>
                      <a:pt x="55" y="6"/>
                      <a:pt x="5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96"/>
              <p:cNvSpPr/>
              <p:nvPr/>
            </p:nvSpPr>
            <p:spPr bwMode="auto">
              <a:xfrm>
                <a:off x="1063625" y="2144713"/>
                <a:ext cx="73025" cy="74613"/>
              </a:xfrm>
              <a:custGeom>
                <a:avLst/>
                <a:gdLst>
                  <a:gd name="T0" fmla="*/ 0 w 70"/>
                  <a:gd name="T1" fmla="*/ 24 h 70"/>
                  <a:gd name="T2" fmla="*/ 13 w 70"/>
                  <a:gd name="T3" fmla="*/ 37 h 70"/>
                  <a:gd name="T4" fmla="*/ 27 w 70"/>
                  <a:gd name="T5" fmla="*/ 39 h 70"/>
                  <a:gd name="T6" fmla="*/ 43 w 70"/>
                  <a:gd name="T7" fmla="*/ 40 h 70"/>
                  <a:gd name="T8" fmla="*/ 44 w 70"/>
                  <a:gd name="T9" fmla="*/ 47 h 70"/>
                  <a:gd name="T10" fmla="*/ 49 w 70"/>
                  <a:gd name="T11" fmla="*/ 68 h 70"/>
                  <a:gd name="T12" fmla="*/ 50 w 70"/>
                  <a:gd name="T13" fmla="*/ 69 h 70"/>
                  <a:gd name="T14" fmla="*/ 61 w 70"/>
                  <a:gd name="T15" fmla="*/ 48 h 70"/>
                  <a:gd name="T16" fmla="*/ 64 w 70"/>
                  <a:gd name="T17" fmla="*/ 36 h 70"/>
                  <a:gd name="T18" fmla="*/ 48 w 70"/>
                  <a:gd name="T19" fmla="*/ 32 h 70"/>
                  <a:gd name="T20" fmla="*/ 33 w 70"/>
                  <a:gd name="T21" fmla="*/ 35 h 70"/>
                  <a:gd name="T22" fmla="*/ 28 w 70"/>
                  <a:gd name="T23" fmla="*/ 34 h 70"/>
                  <a:gd name="T24" fmla="*/ 30 w 70"/>
                  <a:gd name="T25" fmla="*/ 26 h 70"/>
                  <a:gd name="T26" fmla="*/ 36 w 70"/>
                  <a:gd name="T27" fmla="*/ 22 h 70"/>
                  <a:gd name="T28" fmla="*/ 42 w 70"/>
                  <a:gd name="T29" fmla="*/ 11 h 70"/>
                  <a:gd name="T30" fmla="*/ 41 w 70"/>
                  <a:gd name="T31" fmla="*/ 1 h 70"/>
                  <a:gd name="T32" fmla="*/ 41 w 70"/>
                  <a:gd name="T33" fmla="*/ 0 h 70"/>
                  <a:gd name="T34" fmla="*/ 37 w 70"/>
                  <a:gd name="T35" fmla="*/ 6 h 70"/>
                  <a:gd name="T36" fmla="*/ 39 w 70"/>
                  <a:gd name="T37" fmla="*/ 10 h 70"/>
                  <a:gd name="T38" fmla="*/ 37 w 70"/>
                  <a:gd name="T39" fmla="*/ 18 h 70"/>
                  <a:gd name="T40" fmla="*/ 24 w 70"/>
                  <a:gd name="T41" fmla="*/ 28 h 70"/>
                  <a:gd name="T42" fmla="*/ 56 w 70"/>
                  <a:gd name="T43" fmla="*/ 32 h 70"/>
                  <a:gd name="T44" fmla="*/ 55 w 70"/>
                  <a:gd name="T45" fmla="*/ 57 h 70"/>
                  <a:gd name="T46" fmla="*/ 52 w 70"/>
                  <a:gd name="T47" fmla="*/ 62 h 70"/>
                  <a:gd name="T48" fmla="*/ 51 w 70"/>
                  <a:gd name="T49" fmla="*/ 67 h 70"/>
                  <a:gd name="T50" fmla="*/ 53 w 70"/>
                  <a:gd name="T51" fmla="*/ 62 h 70"/>
                  <a:gd name="T52" fmla="*/ 50 w 70"/>
                  <a:gd name="T53" fmla="*/ 54 h 70"/>
                  <a:gd name="T54" fmla="*/ 45 w 70"/>
                  <a:gd name="T55" fmla="*/ 40 h 70"/>
                  <a:gd name="T56" fmla="*/ 27 w 70"/>
                  <a:gd name="T57" fmla="*/ 38 h 70"/>
                  <a:gd name="T58" fmla="*/ 6 w 70"/>
                  <a:gd name="T59" fmla="*/ 26 h 70"/>
                  <a:gd name="T60" fmla="*/ 0 w 70"/>
                  <a:gd name="T61" fmla="*/ 23 h 70"/>
                  <a:gd name="T62" fmla="*/ 0 w 70"/>
                  <a:gd name="T63" fmla="*/ 2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0" h="70">
                    <a:moveTo>
                      <a:pt x="0" y="24"/>
                    </a:moveTo>
                    <a:cubicBezTo>
                      <a:pt x="5" y="24"/>
                      <a:pt x="9" y="35"/>
                      <a:pt x="13" y="37"/>
                    </a:cubicBezTo>
                    <a:cubicBezTo>
                      <a:pt x="18" y="40"/>
                      <a:pt x="23" y="40"/>
                      <a:pt x="27" y="39"/>
                    </a:cubicBezTo>
                    <a:cubicBezTo>
                      <a:pt x="31" y="38"/>
                      <a:pt x="41" y="35"/>
                      <a:pt x="43" y="40"/>
                    </a:cubicBezTo>
                    <a:cubicBezTo>
                      <a:pt x="44" y="42"/>
                      <a:pt x="44" y="45"/>
                      <a:pt x="44" y="47"/>
                    </a:cubicBezTo>
                    <a:cubicBezTo>
                      <a:pt x="45" y="55"/>
                      <a:pt x="55" y="57"/>
                      <a:pt x="49" y="68"/>
                    </a:cubicBezTo>
                    <a:cubicBezTo>
                      <a:pt x="48" y="69"/>
                      <a:pt x="49" y="70"/>
                      <a:pt x="50" y="69"/>
                    </a:cubicBezTo>
                    <a:cubicBezTo>
                      <a:pt x="54" y="62"/>
                      <a:pt x="58" y="55"/>
                      <a:pt x="61" y="48"/>
                    </a:cubicBezTo>
                    <a:cubicBezTo>
                      <a:pt x="62" y="45"/>
                      <a:pt x="65" y="40"/>
                      <a:pt x="64" y="36"/>
                    </a:cubicBezTo>
                    <a:cubicBezTo>
                      <a:pt x="62" y="29"/>
                      <a:pt x="53" y="31"/>
                      <a:pt x="48" y="32"/>
                    </a:cubicBezTo>
                    <a:cubicBezTo>
                      <a:pt x="43" y="33"/>
                      <a:pt x="38" y="35"/>
                      <a:pt x="33" y="35"/>
                    </a:cubicBezTo>
                    <a:cubicBezTo>
                      <a:pt x="31" y="35"/>
                      <a:pt x="30" y="35"/>
                      <a:pt x="28" y="34"/>
                    </a:cubicBezTo>
                    <a:cubicBezTo>
                      <a:pt x="26" y="30"/>
                      <a:pt x="27" y="27"/>
                      <a:pt x="30" y="26"/>
                    </a:cubicBezTo>
                    <a:cubicBezTo>
                      <a:pt x="32" y="25"/>
                      <a:pt x="34" y="24"/>
                      <a:pt x="36" y="22"/>
                    </a:cubicBezTo>
                    <a:cubicBezTo>
                      <a:pt x="38" y="21"/>
                      <a:pt x="42" y="14"/>
                      <a:pt x="42" y="11"/>
                    </a:cubicBezTo>
                    <a:cubicBezTo>
                      <a:pt x="42" y="10"/>
                      <a:pt x="33" y="1"/>
                      <a:pt x="41" y="1"/>
                    </a:cubicBezTo>
                    <a:cubicBezTo>
                      <a:pt x="42" y="1"/>
                      <a:pt x="42" y="0"/>
                      <a:pt x="41" y="0"/>
                    </a:cubicBezTo>
                    <a:cubicBezTo>
                      <a:pt x="36" y="0"/>
                      <a:pt x="35" y="2"/>
                      <a:pt x="37" y="6"/>
                    </a:cubicBezTo>
                    <a:cubicBezTo>
                      <a:pt x="37" y="7"/>
                      <a:pt x="39" y="8"/>
                      <a:pt x="39" y="10"/>
                    </a:cubicBezTo>
                    <a:cubicBezTo>
                      <a:pt x="41" y="12"/>
                      <a:pt x="39" y="15"/>
                      <a:pt x="37" y="18"/>
                    </a:cubicBezTo>
                    <a:cubicBezTo>
                      <a:pt x="35" y="24"/>
                      <a:pt x="27" y="23"/>
                      <a:pt x="24" y="28"/>
                    </a:cubicBezTo>
                    <a:cubicBezTo>
                      <a:pt x="16" y="43"/>
                      <a:pt x="52" y="32"/>
                      <a:pt x="56" y="32"/>
                    </a:cubicBezTo>
                    <a:cubicBezTo>
                      <a:pt x="70" y="32"/>
                      <a:pt x="58" y="52"/>
                      <a:pt x="55" y="57"/>
                    </a:cubicBezTo>
                    <a:cubicBezTo>
                      <a:pt x="54" y="59"/>
                      <a:pt x="53" y="61"/>
                      <a:pt x="52" y="62"/>
                    </a:cubicBezTo>
                    <a:cubicBezTo>
                      <a:pt x="50" y="64"/>
                      <a:pt x="50" y="65"/>
                      <a:pt x="51" y="67"/>
                    </a:cubicBezTo>
                    <a:cubicBezTo>
                      <a:pt x="52" y="65"/>
                      <a:pt x="53" y="63"/>
                      <a:pt x="53" y="62"/>
                    </a:cubicBezTo>
                    <a:cubicBezTo>
                      <a:pt x="53" y="59"/>
                      <a:pt x="53" y="56"/>
                      <a:pt x="50" y="54"/>
                    </a:cubicBezTo>
                    <a:cubicBezTo>
                      <a:pt x="45" y="49"/>
                      <a:pt x="46" y="46"/>
                      <a:pt x="45" y="40"/>
                    </a:cubicBezTo>
                    <a:cubicBezTo>
                      <a:pt x="44" y="33"/>
                      <a:pt x="31" y="37"/>
                      <a:pt x="27" y="38"/>
                    </a:cubicBezTo>
                    <a:cubicBezTo>
                      <a:pt x="17" y="40"/>
                      <a:pt x="11" y="35"/>
                      <a:pt x="6" y="26"/>
                    </a:cubicBezTo>
                    <a:cubicBezTo>
                      <a:pt x="5" y="24"/>
                      <a:pt x="3" y="23"/>
                      <a:pt x="0" y="23"/>
                    </a:cubicBezTo>
                    <a:cubicBezTo>
                      <a:pt x="0" y="22"/>
                      <a:pt x="0" y="24"/>
                      <a:pt x="0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99"/>
              <p:cNvSpPr/>
              <p:nvPr/>
            </p:nvSpPr>
            <p:spPr bwMode="auto">
              <a:xfrm>
                <a:off x="1104900" y="2179638"/>
                <a:ext cx="25400" cy="30163"/>
              </a:xfrm>
              <a:custGeom>
                <a:avLst/>
                <a:gdLst>
                  <a:gd name="T0" fmla="*/ 2 w 24"/>
                  <a:gd name="T1" fmla="*/ 6 h 28"/>
                  <a:gd name="T2" fmla="*/ 5 w 24"/>
                  <a:gd name="T3" fmla="*/ 6 h 28"/>
                  <a:gd name="T4" fmla="*/ 5 w 24"/>
                  <a:gd name="T5" fmla="*/ 13 h 28"/>
                  <a:gd name="T6" fmla="*/ 8 w 24"/>
                  <a:gd name="T7" fmla="*/ 19 h 28"/>
                  <a:gd name="T8" fmla="*/ 11 w 24"/>
                  <a:gd name="T9" fmla="*/ 22 h 28"/>
                  <a:gd name="T10" fmla="*/ 13 w 24"/>
                  <a:gd name="T11" fmla="*/ 25 h 28"/>
                  <a:gd name="T12" fmla="*/ 14 w 24"/>
                  <a:gd name="T13" fmla="*/ 27 h 28"/>
                  <a:gd name="T14" fmla="*/ 16 w 24"/>
                  <a:gd name="T15" fmla="*/ 17 h 28"/>
                  <a:gd name="T16" fmla="*/ 17 w 24"/>
                  <a:gd name="T17" fmla="*/ 16 h 28"/>
                  <a:gd name="T18" fmla="*/ 18 w 24"/>
                  <a:gd name="T19" fmla="*/ 16 h 28"/>
                  <a:gd name="T20" fmla="*/ 20 w 24"/>
                  <a:gd name="T21" fmla="*/ 14 h 28"/>
                  <a:gd name="T22" fmla="*/ 21 w 24"/>
                  <a:gd name="T23" fmla="*/ 8 h 28"/>
                  <a:gd name="T24" fmla="*/ 14 w 24"/>
                  <a:gd name="T25" fmla="*/ 10 h 28"/>
                  <a:gd name="T26" fmla="*/ 13 w 24"/>
                  <a:gd name="T27" fmla="*/ 14 h 28"/>
                  <a:gd name="T28" fmla="*/ 9 w 24"/>
                  <a:gd name="T29" fmla="*/ 11 h 28"/>
                  <a:gd name="T30" fmla="*/ 10 w 24"/>
                  <a:gd name="T31" fmla="*/ 15 h 28"/>
                  <a:gd name="T32" fmla="*/ 7 w 24"/>
                  <a:gd name="T33" fmla="*/ 6 h 28"/>
                  <a:gd name="T34" fmla="*/ 20 w 24"/>
                  <a:gd name="T35" fmla="*/ 10 h 28"/>
                  <a:gd name="T36" fmla="*/ 18 w 24"/>
                  <a:gd name="T37" fmla="*/ 16 h 28"/>
                  <a:gd name="T38" fmla="*/ 14 w 24"/>
                  <a:gd name="T39" fmla="*/ 16 h 28"/>
                  <a:gd name="T40" fmla="*/ 11 w 24"/>
                  <a:gd name="T41" fmla="*/ 18 h 28"/>
                  <a:gd name="T42" fmla="*/ 7 w 24"/>
                  <a:gd name="T43" fmla="*/ 19 h 28"/>
                  <a:gd name="T44" fmla="*/ 17 w 24"/>
                  <a:gd name="T45" fmla="*/ 4 h 28"/>
                  <a:gd name="T46" fmla="*/ 11 w 24"/>
                  <a:gd name="T47" fmla="*/ 14 h 28"/>
                  <a:gd name="T48" fmla="*/ 9 w 24"/>
                  <a:gd name="T49" fmla="*/ 18 h 28"/>
                  <a:gd name="T50" fmla="*/ 10 w 24"/>
                  <a:gd name="T51" fmla="*/ 11 h 28"/>
                  <a:gd name="T52" fmla="*/ 10 w 24"/>
                  <a:gd name="T53" fmla="*/ 6 h 28"/>
                  <a:gd name="T54" fmla="*/ 13 w 24"/>
                  <a:gd name="T55" fmla="*/ 8 h 28"/>
                  <a:gd name="T56" fmla="*/ 12 w 24"/>
                  <a:gd name="T57" fmla="*/ 11 h 28"/>
                  <a:gd name="T58" fmla="*/ 17 w 24"/>
                  <a:gd name="T59" fmla="*/ 4 h 28"/>
                  <a:gd name="T60" fmla="*/ 8 w 24"/>
                  <a:gd name="T61" fmla="*/ 21 h 28"/>
                  <a:gd name="T62" fmla="*/ 11 w 24"/>
                  <a:gd name="T63" fmla="*/ 18 h 28"/>
                  <a:gd name="T64" fmla="*/ 13 w 24"/>
                  <a:gd name="T65" fmla="*/ 25 h 28"/>
                  <a:gd name="T66" fmla="*/ 15 w 24"/>
                  <a:gd name="T67" fmla="*/ 23 h 28"/>
                  <a:gd name="T68" fmla="*/ 15 w 24"/>
                  <a:gd name="T69" fmla="*/ 14 h 28"/>
                  <a:gd name="T70" fmla="*/ 7 w 24"/>
                  <a:gd name="T71" fmla="*/ 6 h 28"/>
                  <a:gd name="T72" fmla="*/ 10 w 24"/>
                  <a:gd name="T73" fmla="*/ 15 h 28"/>
                  <a:gd name="T74" fmla="*/ 9 w 24"/>
                  <a:gd name="T75" fmla="*/ 12 h 28"/>
                  <a:gd name="T76" fmla="*/ 13 w 24"/>
                  <a:gd name="T77" fmla="*/ 15 h 28"/>
                  <a:gd name="T78" fmla="*/ 14 w 24"/>
                  <a:gd name="T79" fmla="*/ 10 h 28"/>
                  <a:gd name="T80" fmla="*/ 22 w 24"/>
                  <a:gd name="T81" fmla="*/ 8 h 28"/>
                  <a:gd name="T82" fmla="*/ 22 w 24"/>
                  <a:gd name="T83" fmla="*/ 14 h 28"/>
                  <a:gd name="T84" fmla="*/ 20 w 24"/>
                  <a:gd name="T85" fmla="*/ 16 h 28"/>
                  <a:gd name="T86" fmla="*/ 18 w 24"/>
                  <a:gd name="T87" fmla="*/ 16 h 28"/>
                  <a:gd name="T88" fmla="*/ 18 w 24"/>
                  <a:gd name="T89" fmla="*/ 18 h 28"/>
                  <a:gd name="T90" fmla="*/ 15 w 24"/>
                  <a:gd name="T91" fmla="*/ 27 h 28"/>
                  <a:gd name="T92" fmla="*/ 15 w 24"/>
                  <a:gd name="T93" fmla="*/ 25 h 28"/>
                  <a:gd name="T94" fmla="*/ 12 w 24"/>
                  <a:gd name="T95" fmla="*/ 22 h 28"/>
                  <a:gd name="T96" fmla="*/ 9 w 24"/>
                  <a:gd name="T97" fmla="*/ 19 h 28"/>
                  <a:gd name="T98" fmla="*/ 6 w 24"/>
                  <a:gd name="T99" fmla="*/ 14 h 28"/>
                  <a:gd name="T100" fmla="*/ 6 w 24"/>
                  <a:gd name="T101" fmla="*/ 6 h 28"/>
                  <a:gd name="T102" fmla="*/ 0 w 24"/>
                  <a:gd name="T103" fmla="*/ 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" h="28">
                    <a:moveTo>
                      <a:pt x="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1" y="6"/>
                      <a:pt x="2" y="6"/>
                    </a:cubicBezTo>
                    <a:cubicBezTo>
                      <a:pt x="2" y="7"/>
                      <a:pt x="3" y="7"/>
                      <a:pt x="3" y="7"/>
                    </a:cubicBezTo>
                    <a:cubicBezTo>
                      <a:pt x="4" y="6"/>
                      <a:pt x="5" y="5"/>
                      <a:pt x="6" y="4"/>
                    </a:cubicBezTo>
                    <a:cubicBezTo>
                      <a:pt x="5" y="4"/>
                      <a:pt x="5" y="4"/>
                      <a:pt x="4" y="3"/>
                    </a:cubicBezTo>
                    <a:cubicBezTo>
                      <a:pt x="5" y="4"/>
                      <a:pt x="5" y="5"/>
                      <a:pt x="5" y="6"/>
                    </a:cubicBezTo>
                    <a:cubicBezTo>
                      <a:pt x="5" y="7"/>
                      <a:pt x="6" y="7"/>
                      <a:pt x="6" y="6"/>
                    </a:cubicBezTo>
                    <a:cubicBezTo>
                      <a:pt x="7" y="5"/>
                      <a:pt x="7" y="4"/>
                      <a:pt x="7" y="3"/>
                    </a:cubicBezTo>
                    <a:cubicBezTo>
                      <a:pt x="7" y="3"/>
                      <a:pt x="7" y="3"/>
                      <a:pt x="6" y="3"/>
                    </a:cubicBezTo>
                    <a:cubicBezTo>
                      <a:pt x="6" y="7"/>
                      <a:pt x="5" y="10"/>
                      <a:pt x="5" y="13"/>
                    </a:cubicBezTo>
                    <a:cubicBezTo>
                      <a:pt x="4" y="14"/>
                      <a:pt x="6" y="15"/>
                      <a:pt x="6" y="14"/>
                    </a:cubicBezTo>
                    <a:cubicBezTo>
                      <a:pt x="7" y="10"/>
                      <a:pt x="8" y="7"/>
                      <a:pt x="9" y="3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9" y="8"/>
                      <a:pt x="7" y="14"/>
                      <a:pt x="8" y="19"/>
                    </a:cubicBezTo>
                    <a:cubicBezTo>
                      <a:pt x="8" y="20"/>
                      <a:pt x="9" y="20"/>
                      <a:pt x="9" y="19"/>
                    </a:cubicBezTo>
                    <a:cubicBezTo>
                      <a:pt x="11" y="15"/>
                      <a:pt x="11" y="10"/>
                      <a:pt x="12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11"/>
                      <a:pt x="11" y="16"/>
                      <a:pt x="11" y="22"/>
                    </a:cubicBezTo>
                    <a:cubicBezTo>
                      <a:pt x="11" y="23"/>
                      <a:pt x="12" y="23"/>
                      <a:pt x="12" y="22"/>
                    </a:cubicBezTo>
                    <a:cubicBezTo>
                      <a:pt x="13" y="15"/>
                      <a:pt x="15" y="8"/>
                      <a:pt x="16" y="2"/>
                    </a:cubicBezTo>
                    <a:cubicBezTo>
                      <a:pt x="16" y="1"/>
                      <a:pt x="16" y="1"/>
                      <a:pt x="15" y="1"/>
                    </a:cubicBezTo>
                    <a:cubicBezTo>
                      <a:pt x="15" y="9"/>
                      <a:pt x="14" y="17"/>
                      <a:pt x="13" y="25"/>
                    </a:cubicBezTo>
                    <a:cubicBezTo>
                      <a:pt x="14" y="25"/>
                      <a:pt x="14" y="25"/>
                      <a:pt x="15" y="25"/>
                    </a:cubicBezTo>
                    <a:cubicBezTo>
                      <a:pt x="15" y="18"/>
                      <a:pt x="16" y="11"/>
                      <a:pt x="17" y="3"/>
                    </a:cubicBezTo>
                    <a:cubicBezTo>
                      <a:pt x="17" y="3"/>
                      <a:pt x="16" y="3"/>
                      <a:pt x="16" y="3"/>
                    </a:cubicBezTo>
                    <a:cubicBezTo>
                      <a:pt x="16" y="11"/>
                      <a:pt x="14" y="19"/>
                      <a:pt x="14" y="27"/>
                    </a:cubicBezTo>
                    <a:cubicBezTo>
                      <a:pt x="14" y="28"/>
                      <a:pt x="15" y="28"/>
                      <a:pt x="15" y="27"/>
                    </a:cubicBezTo>
                    <a:cubicBezTo>
                      <a:pt x="16" y="19"/>
                      <a:pt x="18" y="12"/>
                      <a:pt x="20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9"/>
                      <a:pt x="17" y="13"/>
                      <a:pt x="16" y="17"/>
                    </a:cubicBezTo>
                    <a:cubicBezTo>
                      <a:pt x="17" y="17"/>
                      <a:pt x="17" y="17"/>
                      <a:pt x="18" y="17"/>
                    </a:cubicBezTo>
                    <a:cubicBezTo>
                      <a:pt x="18" y="12"/>
                      <a:pt x="19" y="7"/>
                      <a:pt x="20" y="3"/>
                    </a:cubicBezTo>
                    <a:cubicBezTo>
                      <a:pt x="19" y="3"/>
                      <a:pt x="19" y="2"/>
                      <a:pt x="18" y="2"/>
                    </a:cubicBezTo>
                    <a:cubicBezTo>
                      <a:pt x="19" y="7"/>
                      <a:pt x="18" y="11"/>
                      <a:pt x="17" y="16"/>
                    </a:cubicBezTo>
                    <a:cubicBezTo>
                      <a:pt x="18" y="16"/>
                      <a:pt x="18" y="16"/>
                      <a:pt x="18" y="16"/>
                    </a:cubicBezTo>
                    <a:cubicBezTo>
                      <a:pt x="18" y="12"/>
                      <a:pt x="19" y="9"/>
                      <a:pt x="20" y="5"/>
                    </a:cubicBezTo>
                    <a:cubicBezTo>
                      <a:pt x="20" y="5"/>
                      <a:pt x="19" y="5"/>
                      <a:pt x="19" y="5"/>
                    </a:cubicBezTo>
                    <a:cubicBezTo>
                      <a:pt x="19" y="9"/>
                      <a:pt x="19" y="12"/>
                      <a:pt x="18" y="16"/>
                    </a:cubicBezTo>
                    <a:cubicBezTo>
                      <a:pt x="19" y="16"/>
                      <a:pt x="19" y="16"/>
                      <a:pt x="20" y="16"/>
                    </a:cubicBezTo>
                    <a:cubicBezTo>
                      <a:pt x="20" y="11"/>
                      <a:pt x="21" y="7"/>
                      <a:pt x="22" y="3"/>
                    </a:cubicBezTo>
                    <a:cubicBezTo>
                      <a:pt x="22" y="3"/>
                      <a:pt x="21" y="3"/>
                      <a:pt x="21" y="3"/>
                    </a:cubicBezTo>
                    <a:cubicBezTo>
                      <a:pt x="21" y="6"/>
                      <a:pt x="20" y="10"/>
                      <a:pt x="20" y="14"/>
                    </a:cubicBezTo>
                    <a:cubicBezTo>
                      <a:pt x="21" y="14"/>
                      <a:pt x="21" y="14"/>
                      <a:pt x="22" y="14"/>
                    </a:cubicBezTo>
                    <a:cubicBezTo>
                      <a:pt x="22" y="9"/>
                      <a:pt x="23" y="5"/>
                      <a:pt x="24" y="1"/>
                    </a:cubicBezTo>
                    <a:cubicBezTo>
                      <a:pt x="24" y="1"/>
                      <a:pt x="23" y="1"/>
                      <a:pt x="23" y="1"/>
                    </a:cubicBezTo>
                    <a:cubicBezTo>
                      <a:pt x="22" y="3"/>
                      <a:pt x="22" y="6"/>
                      <a:pt x="21" y="8"/>
                    </a:cubicBezTo>
                    <a:cubicBezTo>
                      <a:pt x="21" y="8"/>
                      <a:pt x="22" y="8"/>
                      <a:pt x="22" y="8"/>
                    </a:cubicBezTo>
                    <a:cubicBezTo>
                      <a:pt x="21" y="6"/>
                      <a:pt x="20" y="5"/>
                      <a:pt x="19" y="3"/>
                    </a:cubicBezTo>
                    <a:cubicBezTo>
                      <a:pt x="19" y="3"/>
                      <a:pt x="18" y="3"/>
                      <a:pt x="18" y="3"/>
                    </a:cubicBezTo>
                    <a:cubicBezTo>
                      <a:pt x="16" y="5"/>
                      <a:pt x="15" y="7"/>
                      <a:pt x="14" y="10"/>
                    </a:cubicBezTo>
                    <a:cubicBezTo>
                      <a:pt x="15" y="10"/>
                      <a:pt x="15" y="10"/>
                      <a:pt x="16" y="10"/>
                    </a:cubicBezTo>
                    <a:cubicBezTo>
                      <a:pt x="16" y="8"/>
                      <a:pt x="16" y="6"/>
                      <a:pt x="17" y="3"/>
                    </a:cubicBezTo>
                    <a:cubicBezTo>
                      <a:pt x="17" y="2"/>
                      <a:pt x="15" y="2"/>
                      <a:pt x="15" y="3"/>
                    </a:cubicBezTo>
                    <a:cubicBezTo>
                      <a:pt x="14" y="7"/>
                      <a:pt x="14" y="11"/>
                      <a:pt x="13" y="14"/>
                    </a:cubicBezTo>
                    <a:cubicBezTo>
                      <a:pt x="14" y="14"/>
                      <a:pt x="14" y="15"/>
                      <a:pt x="15" y="15"/>
                    </a:cubicBezTo>
                    <a:cubicBezTo>
                      <a:pt x="15" y="10"/>
                      <a:pt x="15" y="6"/>
                      <a:pt x="14" y="2"/>
                    </a:cubicBezTo>
                    <a:cubicBezTo>
                      <a:pt x="14" y="1"/>
                      <a:pt x="13" y="1"/>
                      <a:pt x="13" y="2"/>
                    </a:cubicBezTo>
                    <a:cubicBezTo>
                      <a:pt x="11" y="5"/>
                      <a:pt x="10" y="8"/>
                      <a:pt x="9" y="11"/>
                    </a:cubicBezTo>
                    <a:cubicBezTo>
                      <a:pt x="10" y="11"/>
                      <a:pt x="10" y="12"/>
                      <a:pt x="11" y="12"/>
                    </a:cubicBezTo>
                    <a:cubicBezTo>
                      <a:pt x="10" y="8"/>
                      <a:pt x="11" y="5"/>
                      <a:pt x="11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11" y="6"/>
                      <a:pt x="10" y="10"/>
                      <a:pt x="10" y="15"/>
                    </a:cubicBezTo>
                    <a:cubicBezTo>
                      <a:pt x="10" y="16"/>
                      <a:pt x="11" y="16"/>
                      <a:pt x="11" y="15"/>
                    </a:cubicBezTo>
                    <a:cubicBezTo>
                      <a:pt x="12" y="11"/>
                      <a:pt x="12" y="7"/>
                      <a:pt x="11" y="3"/>
                    </a:cubicBezTo>
                    <a:cubicBezTo>
                      <a:pt x="11" y="3"/>
                      <a:pt x="10" y="3"/>
                      <a:pt x="10" y="3"/>
                    </a:cubicBezTo>
                    <a:cubicBezTo>
                      <a:pt x="9" y="4"/>
                      <a:pt x="8" y="5"/>
                      <a:pt x="7" y="6"/>
                    </a:cubicBezTo>
                    <a:cubicBezTo>
                      <a:pt x="8" y="7"/>
                      <a:pt x="8" y="7"/>
                      <a:pt x="9" y="7"/>
                    </a:cubicBezTo>
                    <a:cubicBezTo>
                      <a:pt x="12" y="1"/>
                      <a:pt x="14" y="12"/>
                      <a:pt x="14" y="14"/>
                    </a:cubicBezTo>
                    <a:cubicBezTo>
                      <a:pt x="15" y="15"/>
                      <a:pt x="15" y="15"/>
                      <a:pt x="16" y="15"/>
                    </a:cubicBezTo>
                    <a:cubicBezTo>
                      <a:pt x="17" y="13"/>
                      <a:pt x="18" y="11"/>
                      <a:pt x="20" y="10"/>
                    </a:cubicBezTo>
                    <a:cubicBezTo>
                      <a:pt x="20" y="10"/>
                      <a:pt x="19" y="9"/>
                      <a:pt x="19" y="9"/>
                    </a:cubicBezTo>
                    <a:cubicBezTo>
                      <a:pt x="19" y="14"/>
                      <a:pt x="18" y="18"/>
                      <a:pt x="15" y="23"/>
                    </a:cubicBezTo>
                    <a:cubicBezTo>
                      <a:pt x="16" y="23"/>
                      <a:pt x="16" y="23"/>
                      <a:pt x="17" y="23"/>
                    </a:cubicBezTo>
                    <a:cubicBezTo>
                      <a:pt x="17" y="20"/>
                      <a:pt x="17" y="18"/>
                      <a:pt x="18" y="16"/>
                    </a:cubicBezTo>
                    <a:cubicBezTo>
                      <a:pt x="18" y="16"/>
                      <a:pt x="17" y="16"/>
                      <a:pt x="17" y="16"/>
                    </a:cubicBezTo>
                    <a:cubicBezTo>
                      <a:pt x="16" y="19"/>
                      <a:pt x="14" y="22"/>
                      <a:pt x="13" y="25"/>
                    </a:cubicBezTo>
                    <a:cubicBezTo>
                      <a:pt x="14" y="25"/>
                      <a:pt x="14" y="25"/>
                      <a:pt x="15" y="25"/>
                    </a:cubicBezTo>
                    <a:cubicBezTo>
                      <a:pt x="15" y="22"/>
                      <a:pt x="15" y="19"/>
                      <a:pt x="14" y="16"/>
                    </a:cubicBezTo>
                    <a:cubicBezTo>
                      <a:pt x="13" y="14"/>
                      <a:pt x="10" y="14"/>
                      <a:pt x="9" y="11"/>
                    </a:cubicBezTo>
                    <a:cubicBezTo>
                      <a:pt x="9" y="11"/>
                      <a:pt x="7" y="11"/>
                      <a:pt x="8" y="12"/>
                    </a:cubicBezTo>
                    <a:cubicBezTo>
                      <a:pt x="9" y="14"/>
                      <a:pt x="9" y="16"/>
                      <a:pt x="10" y="18"/>
                    </a:cubicBezTo>
                    <a:cubicBezTo>
                      <a:pt x="10" y="19"/>
                      <a:pt x="12" y="19"/>
                      <a:pt x="11" y="18"/>
                    </a:cubicBezTo>
                    <a:cubicBezTo>
                      <a:pt x="11" y="15"/>
                      <a:pt x="10" y="12"/>
                      <a:pt x="10" y="9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9" y="11"/>
                      <a:pt x="9" y="13"/>
                      <a:pt x="9" y="15"/>
                    </a:cubicBezTo>
                    <a:cubicBezTo>
                      <a:pt x="9" y="15"/>
                      <a:pt x="8" y="20"/>
                      <a:pt x="7" y="19"/>
                    </a:cubicBezTo>
                    <a:cubicBezTo>
                      <a:pt x="6" y="18"/>
                      <a:pt x="6" y="16"/>
                      <a:pt x="6" y="15"/>
                    </a:cubicBezTo>
                    <a:cubicBezTo>
                      <a:pt x="5" y="11"/>
                      <a:pt x="6" y="11"/>
                      <a:pt x="9" y="9"/>
                    </a:cubicBezTo>
                    <a:cubicBezTo>
                      <a:pt x="11" y="7"/>
                      <a:pt x="2" y="12"/>
                      <a:pt x="12" y="5"/>
                    </a:cubicBezTo>
                    <a:cubicBezTo>
                      <a:pt x="13" y="4"/>
                      <a:pt x="15" y="4"/>
                      <a:pt x="17" y="4"/>
                    </a:cubicBezTo>
                    <a:cubicBezTo>
                      <a:pt x="18" y="4"/>
                      <a:pt x="18" y="2"/>
                      <a:pt x="17" y="2"/>
                    </a:cubicBezTo>
                    <a:cubicBezTo>
                      <a:pt x="16" y="2"/>
                      <a:pt x="15" y="2"/>
                      <a:pt x="15" y="2"/>
                    </a:cubicBezTo>
                    <a:cubicBezTo>
                      <a:pt x="14" y="2"/>
                      <a:pt x="14" y="3"/>
                      <a:pt x="14" y="3"/>
                    </a:cubicBezTo>
                    <a:cubicBezTo>
                      <a:pt x="14" y="7"/>
                      <a:pt x="12" y="10"/>
                      <a:pt x="11" y="14"/>
                    </a:cubicBezTo>
                    <a:cubicBezTo>
                      <a:pt x="11" y="14"/>
                      <a:pt x="11" y="14"/>
                      <a:pt x="12" y="14"/>
                    </a:cubicBezTo>
                    <a:cubicBezTo>
                      <a:pt x="12" y="13"/>
                      <a:pt x="12" y="12"/>
                      <a:pt x="12" y="11"/>
                    </a:cubicBezTo>
                    <a:cubicBezTo>
                      <a:pt x="11" y="11"/>
                      <a:pt x="10" y="11"/>
                      <a:pt x="10" y="11"/>
                    </a:cubicBezTo>
                    <a:cubicBezTo>
                      <a:pt x="10" y="14"/>
                      <a:pt x="10" y="16"/>
                      <a:pt x="9" y="18"/>
                    </a:cubicBezTo>
                    <a:cubicBezTo>
                      <a:pt x="9" y="19"/>
                      <a:pt x="11" y="19"/>
                      <a:pt x="11" y="18"/>
                    </a:cubicBezTo>
                    <a:cubicBezTo>
                      <a:pt x="12" y="15"/>
                      <a:pt x="12" y="11"/>
                      <a:pt x="13" y="8"/>
                    </a:cubicBezTo>
                    <a:cubicBezTo>
                      <a:pt x="13" y="7"/>
                      <a:pt x="12" y="7"/>
                      <a:pt x="11" y="7"/>
                    </a:cubicBezTo>
                    <a:cubicBezTo>
                      <a:pt x="11" y="9"/>
                      <a:pt x="11" y="10"/>
                      <a:pt x="10" y="11"/>
                    </a:cubicBezTo>
                    <a:cubicBezTo>
                      <a:pt x="9" y="11"/>
                      <a:pt x="8" y="11"/>
                      <a:pt x="8" y="11"/>
                    </a:cubicBezTo>
                    <a:cubicBezTo>
                      <a:pt x="8" y="9"/>
                      <a:pt x="9" y="8"/>
                      <a:pt x="11" y="8"/>
                    </a:cubicBezTo>
                    <a:cubicBezTo>
                      <a:pt x="12" y="9"/>
                      <a:pt x="13" y="8"/>
                      <a:pt x="13" y="8"/>
                    </a:cubicBezTo>
                    <a:cubicBezTo>
                      <a:pt x="12" y="6"/>
                      <a:pt x="12" y="7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7" y="8"/>
                      <a:pt x="6" y="10"/>
                      <a:pt x="5" y="13"/>
                    </a:cubicBezTo>
                    <a:cubicBezTo>
                      <a:pt x="5" y="13"/>
                      <a:pt x="5" y="14"/>
                      <a:pt x="5" y="14"/>
                    </a:cubicBezTo>
                    <a:cubicBezTo>
                      <a:pt x="10" y="15"/>
                      <a:pt x="12" y="12"/>
                      <a:pt x="13" y="8"/>
                    </a:cubicBezTo>
                    <a:cubicBezTo>
                      <a:pt x="12" y="8"/>
                      <a:pt x="12" y="8"/>
                      <a:pt x="11" y="8"/>
                    </a:cubicBezTo>
                    <a:cubicBezTo>
                      <a:pt x="11" y="11"/>
                      <a:pt x="11" y="14"/>
                      <a:pt x="9" y="18"/>
                    </a:cubicBezTo>
                    <a:cubicBezTo>
                      <a:pt x="10" y="18"/>
                      <a:pt x="10" y="18"/>
                      <a:pt x="11" y="18"/>
                    </a:cubicBezTo>
                    <a:cubicBezTo>
                      <a:pt x="11" y="16"/>
                      <a:pt x="11" y="14"/>
                      <a:pt x="12" y="11"/>
                    </a:cubicBezTo>
                    <a:cubicBezTo>
                      <a:pt x="11" y="11"/>
                      <a:pt x="11" y="11"/>
                      <a:pt x="10" y="11"/>
                    </a:cubicBezTo>
                    <a:cubicBezTo>
                      <a:pt x="10" y="13"/>
                      <a:pt x="10" y="13"/>
                      <a:pt x="11" y="14"/>
                    </a:cubicBezTo>
                    <a:cubicBezTo>
                      <a:pt x="11" y="15"/>
                      <a:pt x="12" y="15"/>
                      <a:pt x="12" y="14"/>
                    </a:cubicBezTo>
                    <a:cubicBezTo>
                      <a:pt x="13" y="12"/>
                      <a:pt x="14" y="4"/>
                      <a:pt x="17" y="4"/>
                    </a:cubicBezTo>
                    <a:cubicBezTo>
                      <a:pt x="17" y="3"/>
                      <a:pt x="17" y="3"/>
                      <a:pt x="17" y="2"/>
                    </a:cubicBezTo>
                    <a:cubicBezTo>
                      <a:pt x="11" y="3"/>
                      <a:pt x="9" y="6"/>
                      <a:pt x="5" y="9"/>
                    </a:cubicBezTo>
                    <a:cubicBezTo>
                      <a:pt x="2" y="12"/>
                      <a:pt x="5" y="19"/>
                      <a:pt x="7" y="21"/>
                    </a:cubicBezTo>
                    <a:cubicBezTo>
                      <a:pt x="8" y="22"/>
                      <a:pt x="8" y="21"/>
                      <a:pt x="8" y="21"/>
                    </a:cubicBezTo>
                    <a:cubicBezTo>
                      <a:pt x="12" y="18"/>
                      <a:pt x="10" y="13"/>
                      <a:pt x="10" y="9"/>
                    </a:cubicBezTo>
                    <a:cubicBezTo>
                      <a:pt x="10" y="9"/>
                      <a:pt x="9" y="9"/>
                      <a:pt x="9" y="9"/>
                    </a:cubicBezTo>
                    <a:cubicBezTo>
                      <a:pt x="9" y="12"/>
                      <a:pt x="10" y="15"/>
                      <a:pt x="10" y="18"/>
                    </a:cubicBezTo>
                    <a:cubicBezTo>
                      <a:pt x="10" y="18"/>
                      <a:pt x="11" y="18"/>
                      <a:pt x="11" y="18"/>
                    </a:cubicBezTo>
                    <a:cubicBezTo>
                      <a:pt x="11" y="16"/>
                      <a:pt x="10" y="14"/>
                      <a:pt x="9" y="12"/>
                    </a:cubicBezTo>
                    <a:cubicBezTo>
                      <a:pt x="9" y="12"/>
                      <a:pt x="8" y="12"/>
                      <a:pt x="8" y="12"/>
                    </a:cubicBezTo>
                    <a:cubicBezTo>
                      <a:pt x="9" y="14"/>
                      <a:pt x="9" y="15"/>
                      <a:pt x="11" y="15"/>
                    </a:cubicBezTo>
                    <a:cubicBezTo>
                      <a:pt x="14" y="17"/>
                      <a:pt x="13" y="22"/>
                      <a:pt x="13" y="25"/>
                    </a:cubicBezTo>
                    <a:cubicBezTo>
                      <a:pt x="13" y="26"/>
                      <a:pt x="15" y="26"/>
                      <a:pt x="15" y="25"/>
                    </a:cubicBezTo>
                    <a:cubicBezTo>
                      <a:pt x="16" y="22"/>
                      <a:pt x="17" y="19"/>
                      <a:pt x="18" y="16"/>
                    </a:cubicBezTo>
                    <a:cubicBezTo>
                      <a:pt x="19" y="15"/>
                      <a:pt x="17" y="15"/>
                      <a:pt x="17" y="16"/>
                    </a:cubicBezTo>
                    <a:cubicBezTo>
                      <a:pt x="16" y="18"/>
                      <a:pt x="15" y="20"/>
                      <a:pt x="15" y="23"/>
                    </a:cubicBezTo>
                    <a:cubicBezTo>
                      <a:pt x="15" y="24"/>
                      <a:pt x="16" y="24"/>
                      <a:pt x="17" y="23"/>
                    </a:cubicBezTo>
                    <a:cubicBezTo>
                      <a:pt x="19" y="19"/>
                      <a:pt x="21" y="14"/>
                      <a:pt x="20" y="9"/>
                    </a:cubicBezTo>
                    <a:cubicBezTo>
                      <a:pt x="20" y="9"/>
                      <a:pt x="20" y="8"/>
                      <a:pt x="19" y="9"/>
                    </a:cubicBezTo>
                    <a:cubicBezTo>
                      <a:pt x="17" y="10"/>
                      <a:pt x="16" y="12"/>
                      <a:pt x="15" y="14"/>
                    </a:cubicBezTo>
                    <a:cubicBezTo>
                      <a:pt x="15" y="14"/>
                      <a:pt x="15" y="14"/>
                      <a:pt x="16" y="14"/>
                    </a:cubicBezTo>
                    <a:cubicBezTo>
                      <a:pt x="15" y="10"/>
                      <a:pt x="15" y="6"/>
                      <a:pt x="11" y="3"/>
                    </a:cubicBezTo>
                    <a:cubicBezTo>
                      <a:pt x="11" y="3"/>
                      <a:pt x="10" y="3"/>
                      <a:pt x="10" y="3"/>
                    </a:cubicBezTo>
                    <a:cubicBezTo>
                      <a:pt x="9" y="4"/>
                      <a:pt x="8" y="5"/>
                      <a:pt x="7" y="6"/>
                    </a:cubicBezTo>
                    <a:cubicBezTo>
                      <a:pt x="7" y="7"/>
                      <a:pt x="8" y="8"/>
                      <a:pt x="9" y="7"/>
                    </a:cubicBezTo>
                    <a:cubicBezTo>
                      <a:pt x="9" y="6"/>
                      <a:pt x="10" y="5"/>
                      <a:pt x="11" y="4"/>
                    </a:cubicBezTo>
                    <a:cubicBezTo>
                      <a:pt x="10" y="4"/>
                      <a:pt x="10" y="4"/>
                      <a:pt x="9" y="4"/>
                    </a:cubicBezTo>
                    <a:cubicBezTo>
                      <a:pt x="10" y="7"/>
                      <a:pt x="10" y="11"/>
                      <a:pt x="10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0"/>
                      <a:pt x="12" y="5"/>
                      <a:pt x="11" y="1"/>
                    </a:cubicBezTo>
                    <a:cubicBezTo>
                      <a:pt x="11" y="0"/>
                      <a:pt x="10" y="0"/>
                      <a:pt x="10" y="1"/>
                    </a:cubicBezTo>
                    <a:cubicBezTo>
                      <a:pt x="9" y="4"/>
                      <a:pt x="9" y="8"/>
                      <a:pt x="9" y="12"/>
                    </a:cubicBezTo>
                    <a:cubicBezTo>
                      <a:pt x="9" y="12"/>
                      <a:pt x="10" y="13"/>
                      <a:pt x="11" y="12"/>
                    </a:cubicBezTo>
                    <a:cubicBezTo>
                      <a:pt x="11" y="8"/>
                      <a:pt x="12" y="5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4" y="6"/>
                      <a:pt x="13" y="10"/>
                      <a:pt x="13" y="15"/>
                    </a:cubicBezTo>
                    <a:cubicBezTo>
                      <a:pt x="13" y="15"/>
                      <a:pt x="14" y="16"/>
                      <a:pt x="15" y="15"/>
                    </a:cubicBezTo>
                    <a:cubicBezTo>
                      <a:pt x="15" y="11"/>
                      <a:pt x="15" y="7"/>
                      <a:pt x="16" y="3"/>
                    </a:cubicBezTo>
                    <a:cubicBezTo>
                      <a:pt x="16" y="3"/>
                      <a:pt x="16" y="3"/>
                      <a:pt x="15" y="3"/>
                    </a:cubicBezTo>
                    <a:cubicBezTo>
                      <a:pt x="15" y="6"/>
                      <a:pt x="15" y="8"/>
                      <a:pt x="14" y="10"/>
                    </a:cubicBezTo>
                    <a:cubicBezTo>
                      <a:pt x="14" y="11"/>
                      <a:pt x="16" y="11"/>
                      <a:pt x="16" y="10"/>
                    </a:cubicBezTo>
                    <a:cubicBezTo>
                      <a:pt x="16" y="10"/>
                      <a:pt x="18" y="4"/>
                      <a:pt x="19" y="5"/>
                    </a:cubicBezTo>
                    <a:cubicBezTo>
                      <a:pt x="19" y="6"/>
                      <a:pt x="20" y="7"/>
                      <a:pt x="21" y="8"/>
                    </a:cubicBezTo>
                    <a:cubicBezTo>
                      <a:pt x="21" y="9"/>
                      <a:pt x="22" y="9"/>
                      <a:pt x="22" y="8"/>
                    </a:cubicBezTo>
                    <a:cubicBezTo>
                      <a:pt x="23" y="6"/>
                      <a:pt x="24" y="4"/>
                      <a:pt x="24" y="1"/>
                    </a:cubicBezTo>
                    <a:cubicBezTo>
                      <a:pt x="24" y="0"/>
                      <a:pt x="23" y="0"/>
                      <a:pt x="23" y="1"/>
                    </a:cubicBezTo>
                    <a:cubicBezTo>
                      <a:pt x="21" y="5"/>
                      <a:pt x="20" y="9"/>
                      <a:pt x="20" y="14"/>
                    </a:cubicBezTo>
                    <a:cubicBezTo>
                      <a:pt x="20" y="15"/>
                      <a:pt x="22" y="15"/>
                      <a:pt x="22" y="14"/>
                    </a:cubicBezTo>
                    <a:cubicBezTo>
                      <a:pt x="22" y="10"/>
                      <a:pt x="22" y="6"/>
                      <a:pt x="22" y="3"/>
                    </a:cubicBezTo>
                    <a:cubicBezTo>
                      <a:pt x="22" y="2"/>
                      <a:pt x="21" y="2"/>
                      <a:pt x="21" y="3"/>
                    </a:cubicBezTo>
                    <a:cubicBezTo>
                      <a:pt x="20" y="7"/>
                      <a:pt x="19" y="11"/>
                      <a:pt x="18" y="16"/>
                    </a:cubicBezTo>
                    <a:cubicBezTo>
                      <a:pt x="18" y="16"/>
                      <a:pt x="20" y="16"/>
                      <a:pt x="20" y="16"/>
                    </a:cubicBezTo>
                    <a:cubicBezTo>
                      <a:pt x="20" y="12"/>
                      <a:pt x="21" y="9"/>
                      <a:pt x="20" y="5"/>
                    </a:cubicBezTo>
                    <a:cubicBezTo>
                      <a:pt x="20" y="4"/>
                      <a:pt x="19" y="4"/>
                      <a:pt x="19" y="5"/>
                    </a:cubicBezTo>
                    <a:cubicBezTo>
                      <a:pt x="18" y="8"/>
                      <a:pt x="17" y="12"/>
                      <a:pt x="17" y="16"/>
                    </a:cubicBezTo>
                    <a:cubicBezTo>
                      <a:pt x="17" y="17"/>
                      <a:pt x="18" y="17"/>
                      <a:pt x="18" y="16"/>
                    </a:cubicBezTo>
                    <a:cubicBezTo>
                      <a:pt x="20" y="12"/>
                      <a:pt x="20" y="7"/>
                      <a:pt x="20" y="2"/>
                    </a:cubicBezTo>
                    <a:cubicBezTo>
                      <a:pt x="20" y="2"/>
                      <a:pt x="18" y="1"/>
                      <a:pt x="18" y="2"/>
                    </a:cubicBezTo>
                    <a:cubicBezTo>
                      <a:pt x="17" y="7"/>
                      <a:pt x="17" y="12"/>
                      <a:pt x="16" y="17"/>
                    </a:cubicBezTo>
                    <a:cubicBezTo>
                      <a:pt x="16" y="18"/>
                      <a:pt x="18" y="18"/>
                      <a:pt x="18" y="18"/>
                    </a:cubicBezTo>
                    <a:cubicBezTo>
                      <a:pt x="19" y="13"/>
                      <a:pt x="19" y="9"/>
                      <a:pt x="20" y="5"/>
                    </a:cubicBezTo>
                    <a:cubicBezTo>
                      <a:pt x="20" y="4"/>
                      <a:pt x="19" y="4"/>
                      <a:pt x="18" y="5"/>
                    </a:cubicBezTo>
                    <a:cubicBezTo>
                      <a:pt x="16" y="12"/>
                      <a:pt x="15" y="19"/>
                      <a:pt x="14" y="27"/>
                    </a:cubicBezTo>
                    <a:cubicBezTo>
                      <a:pt x="14" y="27"/>
                      <a:pt x="15" y="27"/>
                      <a:pt x="15" y="27"/>
                    </a:cubicBezTo>
                    <a:cubicBezTo>
                      <a:pt x="16" y="19"/>
                      <a:pt x="17" y="11"/>
                      <a:pt x="17" y="3"/>
                    </a:cubicBezTo>
                    <a:cubicBezTo>
                      <a:pt x="17" y="2"/>
                      <a:pt x="16" y="2"/>
                      <a:pt x="16" y="3"/>
                    </a:cubicBezTo>
                    <a:cubicBezTo>
                      <a:pt x="14" y="10"/>
                      <a:pt x="14" y="18"/>
                      <a:pt x="13" y="25"/>
                    </a:cubicBezTo>
                    <a:cubicBezTo>
                      <a:pt x="13" y="26"/>
                      <a:pt x="15" y="26"/>
                      <a:pt x="15" y="25"/>
                    </a:cubicBezTo>
                    <a:cubicBezTo>
                      <a:pt x="15" y="17"/>
                      <a:pt x="16" y="9"/>
                      <a:pt x="16" y="1"/>
                    </a:cubicBezTo>
                    <a:cubicBezTo>
                      <a:pt x="17" y="1"/>
                      <a:pt x="15" y="0"/>
                      <a:pt x="15" y="1"/>
                    </a:cubicBezTo>
                    <a:cubicBezTo>
                      <a:pt x="14" y="8"/>
                      <a:pt x="11" y="15"/>
                      <a:pt x="11" y="22"/>
                    </a:cubicBezTo>
                    <a:cubicBezTo>
                      <a:pt x="11" y="22"/>
                      <a:pt x="12" y="22"/>
                      <a:pt x="12" y="22"/>
                    </a:cubicBezTo>
                    <a:cubicBezTo>
                      <a:pt x="12" y="16"/>
                      <a:pt x="12" y="11"/>
                      <a:pt x="12" y="5"/>
                    </a:cubicBezTo>
                    <a:cubicBezTo>
                      <a:pt x="12" y="4"/>
                      <a:pt x="11" y="4"/>
                      <a:pt x="11" y="5"/>
                    </a:cubicBezTo>
                    <a:cubicBezTo>
                      <a:pt x="10" y="9"/>
                      <a:pt x="9" y="14"/>
                      <a:pt x="8" y="19"/>
                    </a:cubicBezTo>
                    <a:cubicBezTo>
                      <a:pt x="8" y="19"/>
                      <a:pt x="9" y="19"/>
                      <a:pt x="9" y="19"/>
                    </a:cubicBezTo>
                    <a:cubicBezTo>
                      <a:pt x="9" y="13"/>
                      <a:pt x="10" y="8"/>
                      <a:pt x="9" y="3"/>
                    </a:cubicBezTo>
                    <a:cubicBezTo>
                      <a:pt x="9" y="2"/>
                      <a:pt x="8" y="2"/>
                      <a:pt x="8" y="3"/>
                    </a:cubicBezTo>
                    <a:cubicBezTo>
                      <a:pt x="6" y="6"/>
                      <a:pt x="5" y="10"/>
                      <a:pt x="5" y="13"/>
                    </a:cubicBezTo>
                    <a:cubicBezTo>
                      <a:pt x="5" y="13"/>
                      <a:pt x="5" y="14"/>
                      <a:pt x="6" y="14"/>
                    </a:cubicBezTo>
                    <a:cubicBezTo>
                      <a:pt x="7" y="10"/>
                      <a:pt x="8" y="7"/>
                      <a:pt x="8" y="3"/>
                    </a:cubicBezTo>
                    <a:cubicBezTo>
                      <a:pt x="8" y="2"/>
                      <a:pt x="6" y="2"/>
                      <a:pt x="6" y="3"/>
                    </a:cubicBezTo>
                    <a:cubicBezTo>
                      <a:pt x="6" y="4"/>
                      <a:pt x="5" y="5"/>
                      <a:pt x="5" y="6"/>
                    </a:cubicBezTo>
                    <a:cubicBezTo>
                      <a:pt x="5" y="6"/>
                      <a:pt x="6" y="6"/>
                      <a:pt x="6" y="6"/>
                    </a:cubicBezTo>
                    <a:cubicBezTo>
                      <a:pt x="6" y="4"/>
                      <a:pt x="6" y="5"/>
                      <a:pt x="6" y="3"/>
                    </a:cubicBezTo>
                    <a:cubicBezTo>
                      <a:pt x="6" y="3"/>
                      <a:pt x="5" y="2"/>
                      <a:pt x="5" y="3"/>
                    </a:cubicBezTo>
                    <a:cubicBezTo>
                      <a:pt x="3" y="5"/>
                      <a:pt x="3" y="6"/>
                      <a:pt x="2" y="4"/>
                    </a:cubicBezTo>
                    <a:cubicBezTo>
                      <a:pt x="1" y="3"/>
                      <a:pt x="1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2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167"/>
              <p:cNvSpPr/>
              <p:nvPr/>
            </p:nvSpPr>
            <p:spPr bwMode="auto">
              <a:xfrm>
                <a:off x="1460500" y="2222501"/>
                <a:ext cx="85725" cy="87313"/>
              </a:xfrm>
              <a:custGeom>
                <a:avLst/>
                <a:gdLst>
                  <a:gd name="T0" fmla="*/ 47 w 81"/>
                  <a:gd name="T1" fmla="*/ 2 h 82"/>
                  <a:gd name="T2" fmla="*/ 6 w 81"/>
                  <a:gd name="T3" fmla="*/ 34 h 82"/>
                  <a:gd name="T4" fmla="*/ 34 w 81"/>
                  <a:gd name="T5" fmla="*/ 77 h 82"/>
                  <a:gd name="T6" fmla="*/ 81 w 81"/>
                  <a:gd name="T7" fmla="*/ 37 h 82"/>
                  <a:gd name="T8" fmla="*/ 65 w 81"/>
                  <a:gd name="T9" fmla="*/ 13 h 82"/>
                  <a:gd name="T10" fmla="*/ 41 w 81"/>
                  <a:gd name="T11" fmla="*/ 2 h 82"/>
                  <a:gd name="T12" fmla="*/ 41 w 81"/>
                  <a:gd name="T13" fmla="*/ 3 h 82"/>
                  <a:gd name="T14" fmla="*/ 65 w 81"/>
                  <a:gd name="T15" fmla="*/ 16 h 82"/>
                  <a:gd name="T16" fmla="*/ 79 w 81"/>
                  <a:gd name="T17" fmla="*/ 40 h 82"/>
                  <a:gd name="T18" fmla="*/ 59 w 81"/>
                  <a:gd name="T19" fmla="*/ 70 h 82"/>
                  <a:gd name="T20" fmla="*/ 24 w 81"/>
                  <a:gd name="T21" fmla="*/ 72 h 82"/>
                  <a:gd name="T22" fmla="*/ 8 w 81"/>
                  <a:gd name="T23" fmla="*/ 31 h 82"/>
                  <a:gd name="T24" fmla="*/ 47 w 81"/>
                  <a:gd name="T25" fmla="*/ 4 h 82"/>
                  <a:gd name="T26" fmla="*/ 47 w 81"/>
                  <a:gd name="T27" fmla="*/ 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1" h="82">
                    <a:moveTo>
                      <a:pt x="47" y="2"/>
                    </a:moveTo>
                    <a:cubicBezTo>
                      <a:pt x="27" y="3"/>
                      <a:pt x="10" y="15"/>
                      <a:pt x="6" y="34"/>
                    </a:cubicBezTo>
                    <a:cubicBezTo>
                      <a:pt x="0" y="53"/>
                      <a:pt x="14" y="73"/>
                      <a:pt x="34" y="77"/>
                    </a:cubicBezTo>
                    <a:cubicBezTo>
                      <a:pt x="57" y="82"/>
                      <a:pt x="80" y="59"/>
                      <a:pt x="81" y="37"/>
                    </a:cubicBezTo>
                    <a:cubicBezTo>
                      <a:pt x="81" y="27"/>
                      <a:pt x="71" y="19"/>
                      <a:pt x="65" y="13"/>
                    </a:cubicBezTo>
                    <a:cubicBezTo>
                      <a:pt x="58" y="7"/>
                      <a:pt x="50" y="0"/>
                      <a:pt x="41" y="2"/>
                    </a:cubicBezTo>
                    <a:cubicBezTo>
                      <a:pt x="40" y="2"/>
                      <a:pt x="40" y="3"/>
                      <a:pt x="41" y="3"/>
                    </a:cubicBezTo>
                    <a:cubicBezTo>
                      <a:pt x="50" y="1"/>
                      <a:pt x="59" y="10"/>
                      <a:pt x="65" y="16"/>
                    </a:cubicBezTo>
                    <a:cubicBezTo>
                      <a:pt x="73" y="22"/>
                      <a:pt x="79" y="29"/>
                      <a:pt x="79" y="40"/>
                    </a:cubicBezTo>
                    <a:cubicBezTo>
                      <a:pt x="79" y="52"/>
                      <a:pt x="69" y="64"/>
                      <a:pt x="59" y="70"/>
                    </a:cubicBezTo>
                    <a:cubicBezTo>
                      <a:pt x="49" y="77"/>
                      <a:pt x="35" y="78"/>
                      <a:pt x="24" y="72"/>
                    </a:cubicBezTo>
                    <a:cubicBezTo>
                      <a:pt x="9" y="65"/>
                      <a:pt x="3" y="46"/>
                      <a:pt x="8" y="31"/>
                    </a:cubicBezTo>
                    <a:cubicBezTo>
                      <a:pt x="13" y="14"/>
                      <a:pt x="30" y="4"/>
                      <a:pt x="47" y="4"/>
                    </a:cubicBezTo>
                    <a:cubicBezTo>
                      <a:pt x="48" y="4"/>
                      <a:pt x="48" y="2"/>
                      <a:pt x="4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168"/>
              <p:cNvSpPr/>
              <p:nvPr/>
            </p:nvSpPr>
            <p:spPr bwMode="auto">
              <a:xfrm>
                <a:off x="1503363" y="2225676"/>
                <a:ext cx="38100" cy="55563"/>
              </a:xfrm>
              <a:custGeom>
                <a:avLst/>
                <a:gdLst>
                  <a:gd name="T0" fmla="*/ 7 w 35"/>
                  <a:gd name="T1" fmla="*/ 1 h 52"/>
                  <a:gd name="T2" fmla="*/ 0 w 35"/>
                  <a:gd name="T3" fmla="*/ 6 h 52"/>
                  <a:gd name="T4" fmla="*/ 3 w 35"/>
                  <a:gd name="T5" fmla="*/ 16 h 52"/>
                  <a:gd name="T6" fmla="*/ 11 w 35"/>
                  <a:gd name="T7" fmla="*/ 18 h 52"/>
                  <a:gd name="T8" fmla="*/ 16 w 35"/>
                  <a:gd name="T9" fmla="*/ 11 h 52"/>
                  <a:gd name="T10" fmla="*/ 19 w 35"/>
                  <a:gd name="T11" fmla="*/ 15 h 52"/>
                  <a:gd name="T12" fmla="*/ 16 w 35"/>
                  <a:gd name="T13" fmla="*/ 18 h 52"/>
                  <a:gd name="T14" fmla="*/ 12 w 35"/>
                  <a:gd name="T15" fmla="*/ 29 h 52"/>
                  <a:gd name="T16" fmla="*/ 18 w 35"/>
                  <a:gd name="T17" fmla="*/ 36 h 52"/>
                  <a:gd name="T18" fmla="*/ 24 w 35"/>
                  <a:gd name="T19" fmla="*/ 36 h 52"/>
                  <a:gd name="T20" fmla="*/ 32 w 35"/>
                  <a:gd name="T21" fmla="*/ 51 h 52"/>
                  <a:gd name="T22" fmla="*/ 34 w 35"/>
                  <a:gd name="T23" fmla="*/ 52 h 52"/>
                  <a:gd name="T24" fmla="*/ 27 w 35"/>
                  <a:gd name="T25" fmla="*/ 33 h 52"/>
                  <a:gd name="T26" fmla="*/ 25 w 35"/>
                  <a:gd name="T27" fmla="*/ 34 h 52"/>
                  <a:gd name="T28" fmla="*/ 17 w 35"/>
                  <a:gd name="T29" fmla="*/ 19 h 52"/>
                  <a:gd name="T30" fmla="*/ 23 w 35"/>
                  <a:gd name="T31" fmla="*/ 12 h 52"/>
                  <a:gd name="T32" fmla="*/ 12 w 35"/>
                  <a:gd name="T33" fmla="*/ 12 h 52"/>
                  <a:gd name="T34" fmla="*/ 10 w 35"/>
                  <a:gd name="T35" fmla="*/ 15 h 52"/>
                  <a:gd name="T36" fmla="*/ 9 w 35"/>
                  <a:gd name="T37" fmla="*/ 19 h 52"/>
                  <a:gd name="T38" fmla="*/ 5 w 35"/>
                  <a:gd name="T39" fmla="*/ 15 h 52"/>
                  <a:gd name="T40" fmla="*/ 6 w 35"/>
                  <a:gd name="T41" fmla="*/ 13 h 52"/>
                  <a:gd name="T42" fmla="*/ 6 w 35"/>
                  <a:gd name="T43" fmla="*/ 11 h 52"/>
                  <a:gd name="T44" fmla="*/ 5 w 35"/>
                  <a:gd name="T45" fmla="*/ 10 h 52"/>
                  <a:gd name="T46" fmla="*/ 5 w 35"/>
                  <a:gd name="T47" fmla="*/ 10 h 52"/>
                  <a:gd name="T48" fmla="*/ 7 w 35"/>
                  <a:gd name="T49" fmla="*/ 2 h 52"/>
                  <a:gd name="T50" fmla="*/ 7 w 35"/>
                  <a:gd name="T51" fmla="*/ 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" h="52">
                    <a:moveTo>
                      <a:pt x="7" y="1"/>
                    </a:moveTo>
                    <a:cubicBezTo>
                      <a:pt x="4" y="0"/>
                      <a:pt x="0" y="2"/>
                      <a:pt x="0" y="6"/>
                    </a:cubicBezTo>
                    <a:cubicBezTo>
                      <a:pt x="0" y="10"/>
                      <a:pt x="5" y="11"/>
                      <a:pt x="3" y="16"/>
                    </a:cubicBezTo>
                    <a:cubicBezTo>
                      <a:pt x="2" y="22"/>
                      <a:pt x="9" y="24"/>
                      <a:pt x="11" y="18"/>
                    </a:cubicBezTo>
                    <a:cubicBezTo>
                      <a:pt x="12" y="15"/>
                      <a:pt x="12" y="12"/>
                      <a:pt x="16" y="11"/>
                    </a:cubicBezTo>
                    <a:cubicBezTo>
                      <a:pt x="20" y="13"/>
                      <a:pt x="21" y="15"/>
                      <a:pt x="19" y="15"/>
                    </a:cubicBezTo>
                    <a:cubicBezTo>
                      <a:pt x="17" y="16"/>
                      <a:pt x="18" y="16"/>
                      <a:pt x="16" y="18"/>
                    </a:cubicBezTo>
                    <a:cubicBezTo>
                      <a:pt x="13" y="20"/>
                      <a:pt x="11" y="25"/>
                      <a:pt x="12" y="29"/>
                    </a:cubicBezTo>
                    <a:cubicBezTo>
                      <a:pt x="12" y="32"/>
                      <a:pt x="14" y="36"/>
                      <a:pt x="18" y="36"/>
                    </a:cubicBezTo>
                    <a:cubicBezTo>
                      <a:pt x="20" y="37"/>
                      <a:pt x="22" y="37"/>
                      <a:pt x="24" y="36"/>
                    </a:cubicBezTo>
                    <a:cubicBezTo>
                      <a:pt x="33" y="32"/>
                      <a:pt x="34" y="47"/>
                      <a:pt x="32" y="51"/>
                    </a:cubicBezTo>
                    <a:cubicBezTo>
                      <a:pt x="32" y="52"/>
                      <a:pt x="34" y="52"/>
                      <a:pt x="34" y="52"/>
                    </a:cubicBezTo>
                    <a:cubicBezTo>
                      <a:pt x="35" y="47"/>
                      <a:pt x="34" y="33"/>
                      <a:pt x="27" y="33"/>
                    </a:cubicBezTo>
                    <a:cubicBezTo>
                      <a:pt x="27" y="33"/>
                      <a:pt x="26" y="33"/>
                      <a:pt x="25" y="34"/>
                    </a:cubicBezTo>
                    <a:cubicBezTo>
                      <a:pt x="13" y="39"/>
                      <a:pt x="11" y="25"/>
                      <a:pt x="17" y="19"/>
                    </a:cubicBezTo>
                    <a:cubicBezTo>
                      <a:pt x="19" y="16"/>
                      <a:pt x="24" y="16"/>
                      <a:pt x="23" y="12"/>
                    </a:cubicBezTo>
                    <a:cubicBezTo>
                      <a:pt x="23" y="7"/>
                      <a:pt x="14" y="9"/>
                      <a:pt x="12" y="12"/>
                    </a:cubicBezTo>
                    <a:cubicBezTo>
                      <a:pt x="11" y="13"/>
                      <a:pt x="11" y="14"/>
                      <a:pt x="10" y="15"/>
                    </a:cubicBezTo>
                    <a:cubicBezTo>
                      <a:pt x="10" y="16"/>
                      <a:pt x="9" y="18"/>
                      <a:pt x="9" y="19"/>
                    </a:cubicBezTo>
                    <a:cubicBezTo>
                      <a:pt x="8" y="18"/>
                      <a:pt x="7" y="16"/>
                      <a:pt x="5" y="15"/>
                    </a:cubicBezTo>
                    <a:cubicBezTo>
                      <a:pt x="6" y="15"/>
                      <a:pt x="6" y="14"/>
                      <a:pt x="6" y="13"/>
                    </a:cubicBezTo>
                    <a:cubicBezTo>
                      <a:pt x="6" y="13"/>
                      <a:pt x="7" y="12"/>
                      <a:pt x="6" y="11"/>
                    </a:cubicBezTo>
                    <a:cubicBezTo>
                      <a:pt x="6" y="11"/>
                      <a:pt x="6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1" y="9"/>
                      <a:pt x="2" y="6"/>
                      <a:pt x="7" y="2"/>
                    </a:cubicBezTo>
                    <a:cubicBezTo>
                      <a:pt x="8" y="2"/>
                      <a:pt x="8" y="1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169"/>
              <p:cNvSpPr/>
              <p:nvPr/>
            </p:nvSpPr>
            <p:spPr bwMode="auto">
              <a:xfrm>
                <a:off x="1465263" y="2232026"/>
                <a:ext cx="50800" cy="73025"/>
              </a:xfrm>
              <a:custGeom>
                <a:avLst/>
                <a:gdLst>
                  <a:gd name="T0" fmla="*/ 15 w 49"/>
                  <a:gd name="T1" fmla="*/ 5 h 68"/>
                  <a:gd name="T2" fmla="*/ 20 w 49"/>
                  <a:gd name="T3" fmla="*/ 3 h 68"/>
                  <a:gd name="T4" fmla="*/ 20 w 49"/>
                  <a:gd name="T5" fmla="*/ 9 h 68"/>
                  <a:gd name="T6" fmla="*/ 18 w 49"/>
                  <a:gd name="T7" fmla="*/ 8 h 68"/>
                  <a:gd name="T8" fmla="*/ 15 w 49"/>
                  <a:gd name="T9" fmla="*/ 9 h 68"/>
                  <a:gd name="T10" fmla="*/ 19 w 49"/>
                  <a:gd name="T11" fmla="*/ 17 h 68"/>
                  <a:gd name="T12" fmla="*/ 17 w 49"/>
                  <a:gd name="T13" fmla="*/ 26 h 68"/>
                  <a:gd name="T14" fmla="*/ 13 w 49"/>
                  <a:gd name="T15" fmla="*/ 37 h 68"/>
                  <a:gd name="T16" fmla="*/ 12 w 49"/>
                  <a:gd name="T17" fmla="*/ 42 h 68"/>
                  <a:gd name="T18" fmla="*/ 25 w 49"/>
                  <a:gd name="T19" fmla="*/ 47 h 68"/>
                  <a:gd name="T20" fmla="*/ 38 w 49"/>
                  <a:gd name="T21" fmla="*/ 47 h 68"/>
                  <a:gd name="T22" fmla="*/ 47 w 49"/>
                  <a:gd name="T23" fmla="*/ 46 h 68"/>
                  <a:gd name="T24" fmla="*/ 45 w 49"/>
                  <a:gd name="T25" fmla="*/ 58 h 68"/>
                  <a:gd name="T26" fmla="*/ 40 w 49"/>
                  <a:gd name="T27" fmla="*/ 65 h 68"/>
                  <a:gd name="T28" fmla="*/ 34 w 49"/>
                  <a:gd name="T29" fmla="*/ 61 h 68"/>
                  <a:gd name="T30" fmla="*/ 21 w 49"/>
                  <a:gd name="T31" fmla="*/ 50 h 68"/>
                  <a:gd name="T32" fmla="*/ 15 w 49"/>
                  <a:gd name="T33" fmla="*/ 44 h 68"/>
                  <a:gd name="T34" fmla="*/ 2 w 49"/>
                  <a:gd name="T35" fmla="*/ 32 h 68"/>
                  <a:gd name="T36" fmla="*/ 0 w 49"/>
                  <a:gd name="T37" fmla="*/ 33 h 68"/>
                  <a:gd name="T38" fmla="*/ 20 w 49"/>
                  <a:gd name="T39" fmla="*/ 51 h 68"/>
                  <a:gd name="T40" fmla="*/ 44 w 49"/>
                  <a:gd name="T41" fmla="*/ 68 h 68"/>
                  <a:gd name="T42" fmla="*/ 44 w 49"/>
                  <a:gd name="T43" fmla="*/ 67 h 68"/>
                  <a:gd name="T44" fmla="*/ 49 w 49"/>
                  <a:gd name="T45" fmla="*/ 44 h 68"/>
                  <a:gd name="T46" fmla="*/ 48 w 49"/>
                  <a:gd name="T47" fmla="*/ 43 h 68"/>
                  <a:gd name="T48" fmla="*/ 28 w 49"/>
                  <a:gd name="T49" fmla="*/ 45 h 68"/>
                  <a:gd name="T50" fmla="*/ 17 w 49"/>
                  <a:gd name="T51" fmla="*/ 43 h 68"/>
                  <a:gd name="T52" fmla="*/ 15 w 49"/>
                  <a:gd name="T53" fmla="*/ 38 h 68"/>
                  <a:gd name="T54" fmla="*/ 20 w 49"/>
                  <a:gd name="T55" fmla="*/ 26 h 68"/>
                  <a:gd name="T56" fmla="*/ 24 w 49"/>
                  <a:gd name="T57" fmla="*/ 18 h 68"/>
                  <a:gd name="T58" fmla="*/ 20 w 49"/>
                  <a:gd name="T59" fmla="*/ 10 h 68"/>
                  <a:gd name="T60" fmla="*/ 27 w 49"/>
                  <a:gd name="T61" fmla="*/ 8 h 68"/>
                  <a:gd name="T62" fmla="*/ 14 w 49"/>
                  <a:gd name="T63" fmla="*/ 4 h 68"/>
                  <a:gd name="T64" fmla="*/ 15 w 49"/>
                  <a:gd name="T65" fmla="*/ 5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68">
                    <a:moveTo>
                      <a:pt x="15" y="5"/>
                    </a:moveTo>
                    <a:cubicBezTo>
                      <a:pt x="16" y="4"/>
                      <a:pt x="18" y="4"/>
                      <a:pt x="20" y="3"/>
                    </a:cubicBezTo>
                    <a:cubicBezTo>
                      <a:pt x="20" y="5"/>
                      <a:pt x="20" y="7"/>
                      <a:pt x="20" y="9"/>
                    </a:cubicBezTo>
                    <a:cubicBezTo>
                      <a:pt x="20" y="8"/>
                      <a:pt x="19" y="8"/>
                      <a:pt x="18" y="8"/>
                    </a:cubicBezTo>
                    <a:cubicBezTo>
                      <a:pt x="17" y="8"/>
                      <a:pt x="16" y="8"/>
                      <a:pt x="15" y="9"/>
                    </a:cubicBezTo>
                    <a:cubicBezTo>
                      <a:pt x="12" y="12"/>
                      <a:pt x="17" y="16"/>
                      <a:pt x="19" y="17"/>
                    </a:cubicBezTo>
                    <a:cubicBezTo>
                      <a:pt x="24" y="20"/>
                      <a:pt x="20" y="24"/>
                      <a:pt x="17" y="26"/>
                    </a:cubicBezTo>
                    <a:cubicBezTo>
                      <a:pt x="15" y="28"/>
                      <a:pt x="15" y="36"/>
                      <a:pt x="13" y="37"/>
                    </a:cubicBezTo>
                    <a:cubicBezTo>
                      <a:pt x="11" y="37"/>
                      <a:pt x="10" y="40"/>
                      <a:pt x="12" y="42"/>
                    </a:cubicBezTo>
                    <a:cubicBezTo>
                      <a:pt x="15" y="45"/>
                      <a:pt x="21" y="46"/>
                      <a:pt x="25" y="47"/>
                    </a:cubicBezTo>
                    <a:cubicBezTo>
                      <a:pt x="29" y="47"/>
                      <a:pt x="35" y="48"/>
                      <a:pt x="38" y="47"/>
                    </a:cubicBezTo>
                    <a:cubicBezTo>
                      <a:pt x="39" y="46"/>
                      <a:pt x="48" y="43"/>
                      <a:pt x="47" y="46"/>
                    </a:cubicBezTo>
                    <a:cubicBezTo>
                      <a:pt x="47" y="50"/>
                      <a:pt x="46" y="54"/>
                      <a:pt x="45" y="58"/>
                    </a:cubicBezTo>
                    <a:cubicBezTo>
                      <a:pt x="45" y="60"/>
                      <a:pt x="44" y="67"/>
                      <a:pt x="40" y="65"/>
                    </a:cubicBezTo>
                    <a:cubicBezTo>
                      <a:pt x="38" y="64"/>
                      <a:pt x="36" y="62"/>
                      <a:pt x="34" y="61"/>
                    </a:cubicBezTo>
                    <a:cubicBezTo>
                      <a:pt x="30" y="58"/>
                      <a:pt x="25" y="54"/>
                      <a:pt x="21" y="50"/>
                    </a:cubicBezTo>
                    <a:cubicBezTo>
                      <a:pt x="19" y="48"/>
                      <a:pt x="17" y="45"/>
                      <a:pt x="15" y="44"/>
                    </a:cubicBezTo>
                    <a:cubicBezTo>
                      <a:pt x="9" y="40"/>
                      <a:pt x="5" y="38"/>
                      <a:pt x="2" y="32"/>
                    </a:cubicBezTo>
                    <a:cubicBezTo>
                      <a:pt x="1" y="31"/>
                      <a:pt x="0" y="32"/>
                      <a:pt x="0" y="33"/>
                    </a:cubicBezTo>
                    <a:cubicBezTo>
                      <a:pt x="5" y="41"/>
                      <a:pt x="14" y="44"/>
                      <a:pt x="20" y="51"/>
                    </a:cubicBezTo>
                    <a:cubicBezTo>
                      <a:pt x="26" y="58"/>
                      <a:pt x="35" y="64"/>
                      <a:pt x="44" y="68"/>
                    </a:cubicBezTo>
                    <a:cubicBezTo>
                      <a:pt x="44" y="68"/>
                      <a:pt x="44" y="68"/>
                      <a:pt x="44" y="67"/>
                    </a:cubicBezTo>
                    <a:cubicBezTo>
                      <a:pt x="46" y="59"/>
                      <a:pt x="49" y="52"/>
                      <a:pt x="49" y="44"/>
                    </a:cubicBezTo>
                    <a:cubicBezTo>
                      <a:pt x="49" y="43"/>
                      <a:pt x="49" y="43"/>
                      <a:pt x="48" y="43"/>
                    </a:cubicBezTo>
                    <a:cubicBezTo>
                      <a:pt x="41" y="43"/>
                      <a:pt x="35" y="45"/>
                      <a:pt x="28" y="45"/>
                    </a:cubicBezTo>
                    <a:cubicBezTo>
                      <a:pt x="24" y="45"/>
                      <a:pt x="21" y="45"/>
                      <a:pt x="17" y="43"/>
                    </a:cubicBezTo>
                    <a:cubicBezTo>
                      <a:pt x="16" y="42"/>
                      <a:pt x="10" y="39"/>
                      <a:pt x="15" y="38"/>
                    </a:cubicBezTo>
                    <a:cubicBezTo>
                      <a:pt x="16" y="37"/>
                      <a:pt x="19" y="26"/>
                      <a:pt x="20" y="26"/>
                    </a:cubicBezTo>
                    <a:cubicBezTo>
                      <a:pt x="22" y="24"/>
                      <a:pt x="25" y="21"/>
                      <a:pt x="24" y="18"/>
                    </a:cubicBezTo>
                    <a:cubicBezTo>
                      <a:pt x="24" y="18"/>
                      <a:pt x="12" y="9"/>
                      <a:pt x="20" y="10"/>
                    </a:cubicBezTo>
                    <a:cubicBezTo>
                      <a:pt x="22" y="10"/>
                      <a:pt x="25" y="11"/>
                      <a:pt x="27" y="8"/>
                    </a:cubicBezTo>
                    <a:cubicBezTo>
                      <a:pt x="33" y="0"/>
                      <a:pt x="18" y="2"/>
                      <a:pt x="14" y="4"/>
                    </a:cubicBezTo>
                    <a:cubicBezTo>
                      <a:pt x="13" y="4"/>
                      <a:pt x="14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170"/>
              <p:cNvSpPr/>
              <p:nvPr/>
            </p:nvSpPr>
            <p:spPr bwMode="auto">
              <a:xfrm>
                <a:off x="1466850" y="2235201"/>
                <a:ext cx="20638" cy="39688"/>
              </a:xfrm>
              <a:custGeom>
                <a:avLst/>
                <a:gdLst>
                  <a:gd name="T0" fmla="*/ 5 w 20"/>
                  <a:gd name="T1" fmla="*/ 19 h 38"/>
                  <a:gd name="T2" fmla="*/ 0 w 20"/>
                  <a:gd name="T3" fmla="*/ 29 h 38"/>
                  <a:gd name="T4" fmla="*/ 5 w 20"/>
                  <a:gd name="T5" fmla="*/ 20 h 38"/>
                  <a:gd name="T6" fmla="*/ 2 w 20"/>
                  <a:gd name="T7" fmla="*/ 29 h 38"/>
                  <a:gd name="T8" fmla="*/ 8 w 20"/>
                  <a:gd name="T9" fmla="*/ 18 h 38"/>
                  <a:gd name="T10" fmla="*/ 6 w 20"/>
                  <a:gd name="T11" fmla="*/ 24 h 38"/>
                  <a:gd name="T12" fmla="*/ 7 w 20"/>
                  <a:gd name="T13" fmla="*/ 34 h 38"/>
                  <a:gd name="T14" fmla="*/ 7 w 20"/>
                  <a:gd name="T15" fmla="*/ 21 h 38"/>
                  <a:gd name="T16" fmla="*/ 8 w 20"/>
                  <a:gd name="T17" fmla="*/ 34 h 38"/>
                  <a:gd name="T18" fmla="*/ 7 w 20"/>
                  <a:gd name="T19" fmla="*/ 25 h 38"/>
                  <a:gd name="T20" fmla="*/ 2 w 20"/>
                  <a:gd name="T21" fmla="*/ 29 h 38"/>
                  <a:gd name="T22" fmla="*/ 3 w 20"/>
                  <a:gd name="T23" fmla="*/ 36 h 38"/>
                  <a:gd name="T24" fmla="*/ 4 w 20"/>
                  <a:gd name="T25" fmla="*/ 34 h 38"/>
                  <a:gd name="T26" fmla="*/ 5 w 20"/>
                  <a:gd name="T27" fmla="*/ 38 h 38"/>
                  <a:gd name="T28" fmla="*/ 7 w 20"/>
                  <a:gd name="T29" fmla="*/ 34 h 38"/>
                  <a:gd name="T30" fmla="*/ 7 w 20"/>
                  <a:gd name="T31" fmla="*/ 37 h 38"/>
                  <a:gd name="T32" fmla="*/ 11 w 20"/>
                  <a:gd name="T33" fmla="*/ 21 h 38"/>
                  <a:gd name="T34" fmla="*/ 15 w 20"/>
                  <a:gd name="T35" fmla="*/ 19 h 38"/>
                  <a:gd name="T36" fmla="*/ 11 w 20"/>
                  <a:gd name="T37" fmla="*/ 28 h 38"/>
                  <a:gd name="T38" fmla="*/ 15 w 20"/>
                  <a:gd name="T39" fmla="*/ 19 h 38"/>
                  <a:gd name="T40" fmla="*/ 11 w 20"/>
                  <a:gd name="T41" fmla="*/ 27 h 38"/>
                  <a:gd name="T42" fmla="*/ 14 w 20"/>
                  <a:gd name="T43" fmla="*/ 23 h 38"/>
                  <a:gd name="T44" fmla="*/ 15 w 20"/>
                  <a:gd name="T45" fmla="*/ 17 h 38"/>
                  <a:gd name="T46" fmla="*/ 14 w 20"/>
                  <a:gd name="T47" fmla="*/ 15 h 38"/>
                  <a:gd name="T48" fmla="*/ 9 w 20"/>
                  <a:gd name="T49" fmla="*/ 17 h 38"/>
                  <a:gd name="T50" fmla="*/ 11 w 20"/>
                  <a:gd name="T51" fmla="*/ 14 h 38"/>
                  <a:gd name="T52" fmla="*/ 9 w 20"/>
                  <a:gd name="T53" fmla="*/ 10 h 38"/>
                  <a:gd name="T54" fmla="*/ 11 w 20"/>
                  <a:gd name="T55" fmla="*/ 5 h 38"/>
                  <a:gd name="T56" fmla="*/ 17 w 20"/>
                  <a:gd name="T57" fmla="*/ 3 h 38"/>
                  <a:gd name="T58" fmla="*/ 18 w 20"/>
                  <a:gd name="T59" fmla="*/ 2 h 38"/>
                  <a:gd name="T60" fmla="*/ 20 w 20"/>
                  <a:gd name="T61" fmla="*/ 1 h 38"/>
                  <a:gd name="T62" fmla="*/ 15 w 20"/>
                  <a:gd name="T63" fmla="*/ 2 h 38"/>
                  <a:gd name="T64" fmla="*/ 11 w 20"/>
                  <a:gd name="T65" fmla="*/ 5 h 38"/>
                  <a:gd name="T66" fmla="*/ 8 w 20"/>
                  <a:gd name="T67" fmla="*/ 9 h 38"/>
                  <a:gd name="T68" fmla="*/ 12 w 20"/>
                  <a:gd name="T69" fmla="*/ 4 h 38"/>
                  <a:gd name="T70" fmla="*/ 6 w 20"/>
                  <a:gd name="T71" fmla="*/ 15 h 38"/>
                  <a:gd name="T72" fmla="*/ 9 w 20"/>
                  <a:gd name="T73" fmla="*/ 21 h 38"/>
                  <a:gd name="T74" fmla="*/ 13 w 20"/>
                  <a:gd name="T75" fmla="*/ 10 h 38"/>
                  <a:gd name="T76" fmla="*/ 9 w 20"/>
                  <a:gd name="T77" fmla="*/ 19 h 38"/>
                  <a:gd name="T78" fmla="*/ 12 w 20"/>
                  <a:gd name="T79" fmla="*/ 10 h 38"/>
                  <a:gd name="T80" fmla="*/ 7 w 20"/>
                  <a:gd name="T81" fmla="*/ 20 h 38"/>
                  <a:gd name="T82" fmla="*/ 13 w 20"/>
                  <a:gd name="T83" fmla="*/ 21 h 38"/>
                  <a:gd name="T84" fmla="*/ 17 w 20"/>
                  <a:gd name="T85" fmla="*/ 16 h 38"/>
                  <a:gd name="T86" fmla="*/ 16 w 20"/>
                  <a:gd name="T87" fmla="*/ 16 h 38"/>
                  <a:gd name="T88" fmla="*/ 14 w 20"/>
                  <a:gd name="T89" fmla="*/ 21 h 38"/>
                  <a:gd name="T90" fmla="*/ 12 w 20"/>
                  <a:gd name="T91" fmla="*/ 24 h 38"/>
                  <a:gd name="T92" fmla="*/ 12 w 20"/>
                  <a:gd name="T93" fmla="*/ 31 h 38"/>
                  <a:gd name="T94" fmla="*/ 14 w 20"/>
                  <a:gd name="T95" fmla="*/ 24 h 38"/>
                  <a:gd name="T96" fmla="*/ 10 w 20"/>
                  <a:gd name="T97" fmla="*/ 31 h 38"/>
                  <a:gd name="T98" fmla="*/ 13 w 20"/>
                  <a:gd name="T99" fmla="*/ 19 h 38"/>
                  <a:gd name="T100" fmla="*/ 9 w 20"/>
                  <a:gd name="T101" fmla="*/ 28 h 38"/>
                  <a:gd name="T102" fmla="*/ 7 w 20"/>
                  <a:gd name="T103" fmla="*/ 31 h 38"/>
                  <a:gd name="T104" fmla="*/ 2 w 20"/>
                  <a:gd name="T105" fmla="*/ 30 h 38"/>
                  <a:gd name="T106" fmla="*/ 2 w 20"/>
                  <a:gd name="T107" fmla="*/ 34 h 38"/>
                  <a:gd name="T108" fmla="*/ 8 w 20"/>
                  <a:gd name="T109" fmla="*/ 35 h 38"/>
                  <a:gd name="T110" fmla="*/ 8 w 20"/>
                  <a:gd name="T111" fmla="*/ 28 h 38"/>
                  <a:gd name="T112" fmla="*/ 8 w 20"/>
                  <a:gd name="T113" fmla="*/ 27 h 38"/>
                  <a:gd name="T114" fmla="*/ 7 w 20"/>
                  <a:gd name="T115" fmla="*/ 31 h 38"/>
                  <a:gd name="T116" fmla="*/ 8 w 20"/>
                  <a:gd name="T117" fmla="*/ 15 h 38"/>
                  <a:gd name="T118" fmla="*/ 4 w 20"/>
                  <a:gd name="T119" fmla="*/ 28 h 38"/>
                  <a:gd name="T120" fmla="*/ 4 w 20"/>
                  <a:gd name="T121" fmla="*/ 16 h 38"/>
                  <a:gd name="T122" fmla="*/ 7 w 20"/>
                  <a:gd name="T123" fmla="*/ 17 h 38"/>
                  <a:gd name="T124" fmla="*/ 0 w 20"/>
                  <a:gd name="T125" fmla="*/ 2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" h="38">
                    <a:moveTo>
                      <a:pt x="2" y="25"/>
                    </a:moveTo>
                    <a:cubicBezTo>
                      <a:pt x="2" y="23"/>
                      <a:pt x="3" y="21"/>
                      <a:pt x="5" y="19"/>
                    </a:cubicBezTo>
                    <a:cubicBezTo>
                      <a:pt x="4" y="18"/>
                      <a:pt x="3" y="18"/>
                      <a:pt x="3" y="20"/>
                    </a:cubicBezTo>
                    <a:cubicBezTo>
                      <a:pt x="1" y="23"/>
                      <a:pt x="1" y="26"/>
                      <a:pt x="0" y="29"/>
                    </a:cubicBezTo>
                    <a:cubicBezTo>
                      <a:pt x="0" y="30"/>
                      <a:pt x="1" y="30"/>
                      <a:pt x="2" y="29"/>
                    </a:cubicBezTo>
                    <a:cubicBezTo>
                      <a:pt x="4" y="27"/>
                      <a:pt x="4" y="24"/>
                      <a:pt x="5" y="20"/>
                    </a:cubicBezTo>
                    <a:cubicBezTo>
                      <a:pt x="6" y="16"/>
                      <a:pt x="4" y="20"/>
                      <a:pt x="4" y="22"/>
                    </a:cubicBezTo>
                    <a:cubicBezTo>
                      <a:pt x="3" y="24"/>
                      <a:pt x="3" y="27"/>
                      <a:pt x="2" y="29"/>
                    </a:cubicBezTo>
                    <a:cubicBezTo>
                      <a:pt x="2" y="30"/>
                      <a:pt x="3" y="31"/>
                      <a:pt x="4" y="30"/>
                    </a:cubicBezTo>
                    <a:cubicBezTo>
                      <a:pt x="6" y="26"/>
                      <a:pt x="7" y="22"/>
                      <a:pt x="8" y="18"/>
                    </a:cubicBezTo>
                    <a:cubicBezTo>
                      <a:pt x="6" y="17"/>
                      <a:pt x="6" y="18"/>
                      <a:pt x="6" y="20"/>
                    </a:cubicBezTo>
                    <a:cubicBezTo>
                      <a:pt x="6" y="21"/>
                      <a:pt x="6" y="23"/>
                      <a:pt x="6" y="24"/>
                    </a:cubicBezTo>
                    <a:cubicBezTo>
                      <a:pt x="5" y="27"/>
                      <a:pt x="6" y="30"/>
                      <a:pt x="6" y="33"/>
                    </a:cubicBezTo>
                    <a:cubicBezTo>
                      <a:pt x="6" y="34"/>
                      <a:pt x="7" y="34"/>
                      <a:pt x="7" y="34"/>
                    </a:cubicBezTo>
                    <a:cubicBezTo>
                      <a:pt x="9" y="29"/>
                      <a:pt x="9" y="25"/>
                      <a:pt x="9" y="21"/>
                    </a:cubicBezTo>
                    <a:cubicBezTo>
                      <a:pt x="8" y="20"/>
                      <a:pt x="7" y="20"/>
                      <a:pt x="7" y="21"/>
                    </a:cubicBezTo>
                    <a:cubicBezTo>
                      <a:pt x="6" y="25"/>
                      <a:pt x="6" y="29"/>
                      <a:pt x="6" y="34"/>
                    </a:cubicBezTo>
                    <a:cubicBezTo>
                      <a:pt x="6" y="34"/>
                      <a:pt x="8" y="35"/>
                      <a:pt x="8" y="34"/>
                    </a:cubicBezTo>
                    <a:cubicBezTo>
                      <a:pt x="8" y="31"/>
                      <a:pt x="9" y="28"/>
                      <a:pt x="9" y="25"/>
                    </a:cubicBezTo>
                    <a:cubicBezTo>
                      <a:pt x="8" y="24"/>
                      <a:pt x="7" y="24"/>
                      <a:pt x="7" y="25"/>
                    </a:cubicBezTo>
                    <a:cubicBezTo>
                      <a:pt x="7" y="27"/>
                      <a:pt x="6" y="32"/>
                      <a:pt x="8" y="33"/>
                    </a:cubicBezTo>
                    <a:cubicBezTo>
                      <a:pt x="6" y="31"/>
                      <a:pt x="4" y="30"/>
                      <a:pt x="2" y="29"/>
                    </a:cubicBezTo>
                    <a:cubicBezTo>
                      <a:pt x="2" y="28"/>
                      <a:pt x="1" y="29"/>
                      <a:pt x="1" y="29"/>
                    </a:cubicBezTo>
                    <a:cubicBezTo>
                      <a:pt x="1" y="32"/>
                      <a:pt x="2" y="34"/>
                      <a:pt x="3" y="36"/>
                    </a:cubicBezTo>
                    <a:cubicBezTo>
                      <a:pt x="3" y="37"/>
                      <a:pt x="4" y="36"/>
                      <a:pt x="4" y="36"/>
                    </a:cubicBezTo>
                    <a:cubicBezTo>
                      <a:pt x="4" y="35"/>
                      <a:pt x="4" y="34"/>
                      <a:pt x="4" y="34"/>
                    </a:cubicBezTo>
                    <a:cubicBezTo>
                      <a:pt x="4" y="32"/>
                      <a:pt x="3" y="31"/>
                      <a:pt x="2" y="32"/>
                    </a:cubicBezTo>
                    <a:cubicBezTo>
                      <a:pt x="3" y="34"/>
                      <a:pt x="4" y="36"/>
                      <a:pt x="5" y="38"/>
                    </a:cubicBezTo>
                    <a:cubicBezTo>
                      <a:pt x="6" y="38"/>
                      <a:pt x="7" y="38"/>
                      <a:pt x="7" y="38"/>
                    </a:cubicBezTo>
                    <a:cubicBezTo>
                      <a:pt x="7" y="36"/>
                      <a:pt x="7" y="35"/>
                      <a:pt x="7" y="34"/>
                    </a:cubicBezTo>
                    <a:cubicBezTo>
                      <a:pt x="7" y="34"/>
                      <a:pt x="7" y="34"/>
                      <a:pt x="6" y="34"/>
                    </a:cubicBezTo>
                    <a:cubicBezTo>
                      <a:pt x="7" y="35"/>
                      <a:pt x="7" y="36"/>
                      <a:pt x="7" y="37"/>
                    </a:cubicBezTo>
                    <a:cubicBezTo>
                      <a:pt x="7" y="38"/>
                      <a:pt x="9" y="38"/>
                      <a:pt x="9" y="37"/>
                    </a:cubicBezTo>
                    <a:cubicBezTo>
                      <a:pt x="10" y="32"/>
                      <a:pt x="11" y="27"/>
                      <a:pt x="11" y="21"/>
                    </a:cubicBezTo>
                    <a:cubicBezTo>
                      <a:pt x="11" y="22"/>
                      <a:pt x="10" y="34"/>
                      <a:pt x="12" y="27"/>
                    </a:cubicBezTo>
                    <a:cubicBezTo>
                      <a:pt x="13" y="24"/>
                      <a:pt x="14" y="22"/>
                      <a:pt x="15" y="19"/>
                    </a:cubicBezTo>
                    <a:cubicBezTo>
                      <a:pt x="15" y="18"/>
                      <a:pt x="14" y="17"/>
                      <a:pt x="14" y="18"/>
                    </a:cubicBezTo>
                    <a:cubicBezTo>
                      <a:pt x="13" y="21"/>
                      <a:pt x="12" y="25"/>
                      <a:pt x="11" y="28"/>
                    </a:cubicBezTo>
                    <a:cubicBezTo>
                      <a:pt x="12" y="29"/>
                      <a:pt x="13" y="29"/>
                      <a:pt x="13" y="26"/>
                    </a:cubicBezTo>
                    <a:cubicBezTo>
                      <a:pt x="13" y="24"/>
                      <a:pt x="14" y="22"/>
                      <a:pt x="15" y="19"/>
                    </a:cubicBezTo>
                    <a:cubicBezTo>
                      <a:pt x="15" y="18"/>
                      <a:pt x="13" y="18"/>
                      <a:pt x="13" y="19"/>
                    </a:cubicBezTo>
                    <a:cubicBezTo>
                      <a:pt x="12" y="22"/>
                      <a:pt x="12" y="24"/>
                      <a:pt x="11" y="27"/>
                    </a:cubicBezTo>
                    <a:cubicBezTo>
                      <a:pt x="11" y="28"/>
                      <a:pt x="12" y="29"/>
                      <a:pt x="12" y="28"/>
                    </a:cubicBezTo>
                    <a:cubicBezTo>
                      <a:pt x="14" y="25"/>
                      <a:pt x="13" y="26"/>
                      <a:pt x="14" y="23"/>
                    </a:cubicBezTo>
                    <a:cubicBezTo>
                      <a:pt x="15" y="22"/>
                      <a:pt x="15" y="22"/>
                      <a:pt x="15" y="21"/>
                    </a:cubicBezTo>
                    <a:cubicBezTo>
                      <a:pt x="16" y="19"/>
                      <a:pt x="16" y="18"/>
                      <a:pt x="15" y="17"/>
                    </a:cubicBezTo>
                    <a:cubicBezTo>
                      <a:pt x="14" y="18"/>
                      <a:pt x="15" y="19"/>
                      <a:pt x="16" y="18"/>
                    </a:cubicBezTo>
                    <a:cubicBezTo>
                      <a:pt x="14" y="22"/>
                      <a:pt x="14" y="17"/>
                      <a:pt x="14" y="15"/>
                    </a:cubicBezTo>
                    <a:cubicBezTo>
                      <a:pt x="14" y="15"/>
                      <a:pt x="13" y="15"/>
                      <a:pt x="13" y="15"/>
                    </a:cubicBezTo>
                    <a:cubicBezTo>
                      <a:pt x="11" y="16"/>
                      <a:pt x="11" y="15"/>
                      <a:pt x="9" y="17"/>
                    </a:cubicBezTo>
                    <a:cubicBezTo>
                      <a:pt x="5" y="21"/>
                      <a:pt x="10" y="14"/>
                      <a:pt x="11" y="12"/>
                    </a:cubicBezTo>
                    <a:cubicBezTo>
                      <a:pt x="10" y="19"/>
                      <a:pt x="13" y="7"/>
                      <a:pt x="11" y="14"/>
                    </a:cubicBezTo>
                    <a:cubicBezTo>
                      <a:pt x="10" y="20"/>
                      <a:pt x="10" y="12"/>
                      <a:pt x="10" y="11"/>
                    </a:cubicBezTo>
                    <a:cubicBezTo>
                      <a:pt x="10" y="10"/>
                      <a:pt x="9" y="10"/>
                      <a:pt x="9" y="10"/>
                    </a:cubicBezTo>
                    <a:cubicBezTo>
                      <a:pt x="4" y="16"/>
                      <a:pt x="10" y="7"/>
                      <a:pt x="12" y="6"/>
                    </a:cubicBezTo>
                    <a:cubicBezTo>
                      <a:pt x="12" y="6"/>
                      <a:pt x="11" y="6"/>
                      <a:pt x="11" y="5"/>
                    </a:cubicBezTo>
                    <a:cubicBezTo>
                      <a:pt x="12" y="7"/>
                      <a:pt x="13" y="7"/>
                      <a:pt x="14" y="5"/>
                    </a:cubicBezTo>
                    <a:cubicBezTo>
                      <a:pt x="16" y="4"/>
                      <a:pt x="16" y="4"/>
                      <a:pt x="17" y="3"/>
                    </a:cubicBezTo>
                    <a:cubicBezTo>
                      <a:pt x="18" y="2"/>
                      <a:pt x="17" y="1"/>
                      <a:pt x="17" y="2"/>
                    </a:cubicBezTo>
                    <a:cubicBezTo>
                      <a:pt x="14" y="2"/>
                      <a:pt x="17" y="2"/>
                      <a:pt x="18" y="2"/>
                    </a:cubicBezTo>
                    <a:cubicBezTo>
                      <a:pt x="17" y="3"/>
                      <a:pt x="18" y="3"/>
                      <a:pt x="19" y="3"/>
                    </a:cubicBezTo>
                    <a:cubicBezTo>
                      <a:pt x="19" y="2"/>
                      <a:pt x="20" y="1"/>
                      <a:pt x="20" y="1"/>
                    </a:cubicBezTo>
                    <a:cubicBezTo>
                      <a:pt x="20" y="0"/>
                      <a:pt x="19" y="0"/>
                      <a:pt x="19" y="0"/>
                    </a:cubicBezTo>
                    <a:cubicBezTo>
                      <a:pt x="18" y="1"/>
                      <a:pt x="16" y="1"/>
                      <a:pt x="15" y="2"/>
                    </a:cubicBezTo>
                    <a:cubicBezTo>
                      <a:pt x="14" y="2"/>
                      <a:pt x="15" y="4"/>
                      <a:pt x="16" y="3"/>
                    </a:cubicBezTo>
                    <a:cubicBezTo>
                      <a:pt x="18" y="2"/>
                      <a:pt x="11" y="5"/>
                      <a:pt x="11" y="5"/>
                    </a:cubicBezTo>
                    <a:cubicBezTo>
                      <a:pt x="10" y="6"/>
                      <a:pt x="9" y="7"/>
                      <a:pt x="8" y="8"/>
                    </a:cubicBezTo>
                    <a:cubicBezTo>
                      <a:pt x="7" y="8"/>
                      <a:pt x="8" y="9"/>
                      <a:pt x="8" y="9"/>
                    </a:cubicBezTo>
                    <a:cubicBezTo>
                      <a:pt x="11" y="8"/>
                      <a:pt x="12" y="7"/>
                      <a:pt x="14" y="5"/>
                    </a:cubicBezTo>
                    <a:cubicBezTo>
                      <a:pt x="14" y="4"/>
                      <a:pt x="13" y="3"/>
                      <a:pt x="12" y="4"/>
                    </a:cubicBezTo>
                    <a:cubicBezTo>
                      <a:pt x="9" y="7"/>
                      <a:pt x="5" y="9"/>
                      <a:pt x="5" y="14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7" y="14"/>
                      <a:pt x="8" y="11"/>
                      <a:pt x="8" y="13"/>
                    </a:cubicBezTo>
                    <a:cubicBezTo>
                      <a:pt x="8" y="16"/>
                      <a:pt x="8" y="18"/>
                      <a:pt x="9" y="21"/>
                    </a:cubicBezTo>
                    <a:cubicBezTo>
                      <a:pt x="9" y="22"/>
                      <a:pt x="10" y="22"/>
                      <a:pt x="10" y="21"/>
                    </a:cubicBezTo>
                    <a:cubicBezTo>
                      <a:pt x="12" y="17"/>
                      <a:pt x="13" y="14"/>
                      <a:pt x="13" y="10"/>
                    </a:cubicBezTo>
                    <a:cubicBezTo>
                      <a:pt x="13" y="9"/>
                      <a:pt x="12" y="9"/>
                      <a:pt x="12" y="10"/>
                    </a:cubicBezTo>
                    <a:cubicBezTo>
                      <a:pt x="10" y="13"/>
                      <a:pt x="9" y="15"/>
                      <a:pt x="9" y="19"/>
                    </a:cubicBezTo>
                    <a:cubicBezTo>
                      <a:pt x="9" y="19"/>
                      <a:pt x="10" y="20"/>
                      <a:pt x="10" y="19"/>
                    </a:cubicBezTo>
                    <a:cubicBezTo>
                      <a:pt x="11" y="16"/>
                      <a:pt x="12" y="14"/>
                      <a:pt x="12" y="10"/>
                    </a:cubicBezTo>
                    <a:cubicBezTo>
                      <a:pt x="13" y="10"/>
                      <a:pt x="12" y="9"/>
                      <a:pt x="11" y="10"/>
                    </a:cubicBezTo>
                    <a:cubicBezTo>
                      <a:pt x="9" y="13"/>
                      <a:pt x="7" y="16"/>
                      <a:pt x="7" y="20"/>
                    </a:cubicBezTo>
                    <a:cubicBezTo>
                      <a:pt x="7" y="21"/>
                      <a:pt x="7" y="21"/>
                      <a:pt x="8" y="21"/>
                    </a:cubicBezTo>
                    <a:cubicBezTo>
                      <a:pt x="10" y="18"/>
                      <a:pt x="13" y="15"/>
                      <a:pt x="13" y="21"/>
                    </a:cubicBezTo>
                    <a:cubicBezTo>
                      <a:pt x="13" y="22"/>
                      <a:pt x="14" y="22"/>
                      <a:pt x="14" y="22"/>
                    </a:cubicBezTo>
                    <a:cubicBezTo>
                      <a:pt x="16" y="20"/>
                      <a:pt x="17" y="18"/>
                      <a:pt x="17" y="16"/>
                    </a:cubicBezTo>
                    <a:cubicBezTo>
                      <a:pt x="18" y="15"/>
                      <a:pt x="17" y="15"/>
                      <a:pt x="16" y="15"/>
                    </a:cubicBezTo>
                    <a:cubicBezTo>
                      <a:pt x="13" y="19"/>
                      <a:pt x="17" y="14"/>
                      <a:pt x="16" y="16"/>
                    </a:cubicBezTo>
                    <a:cubicBezTo>
                      <a:pt x="17" y="16"/>
                      <a:pt x="15" y="15"/>
                      <a:pt x="15" y="16"/>
                    </a:cubicBezTo>
                    <a:cubicBezTo>
                      <a:pt x="15" y="18"/>
                      <a:pt x="14" y="19"/>
                      <a:pt x="14" y="21"/>
                    </a:cubicBezTo>
                    <a:cubicBezTo>
                      <a:pt x="13" y="22"/>
                      <a:pt x="12" y="29"/>
                      <a:pt x="14" y="22"/>
                    </a:cubicBezTo>
                    <a:cubicBezTo>
                      <a:pt x="12" y="21"/>
                      <a:pt x="12" y="21"/>
                      <a:pt x="12" y="24"/>
                    </a:cubicBezTo>
                    <a:cubicBezTo>
                      <a:pt x="11" y="26"/>
                      <a:pt x="11" y="28"/>
                      <a:pt x="10" y="31"/>
                    </a:cubicBezTo>
                    <a:cubicBezTo>
                      <a:pt x="10" y="32"/>
                      <a:pt x="11" y="32"/>
                      <a:pt x="12" y="31"/>
                    </a:cubicBezTo>
                    <a:cubicBezTo>
                      <a:pt x="12" y="29"/>
                      <a:pt x="12" y="28"/>
                      <a:pt x="13" y="26"/>
                    </a:cubicBezTo>
                    <a:cubicBezTo>
                      <a:pt x="13" y="25"/>
                      <a:pt x="13" y="24"/>
                      <a:pt x="14" y="24"/>
                    </a:cubicBezTo>
                    <a:cubicBezTo>
                      <a:pt x="15" y="22"/>
                      <a:pt x="15" y="21"/>
                      <a:pt x="13" y="20"/>
                    </a:cubicBezTo>
                    <a:cubicBezTo>
                      <a:pt x="12" y="24"/>
                      <a:pt x="10" y="27"/>
                      <a:pt x="10" y="31"/>
                    </a:cubicBezTo>
                    <a:cubicBezTo>
                      <a:pt x="10" y="32"/>
                      <a:pt x="11" y="32"/>
                      <a:pt x="11" y="31"/>
                    </a:cubicBezTo>
                    <a:cubicBezTo>
                      <a:pt x="12" y="27"/>
                      <a:pt x="13" y="23"/>
                      <a:pt x="13" y="19"/>
                    </a:cubicBezTo>
                    <a:cubicBezTo>
                      <a:pt x="13" y="18"/>
                      <a:pt x="12" y="18"/>
                      <a:pt x="12" y="19"/>
                    </a:cubicBezTo>
                    <a:cubicBezTo>
                      <a:pt x="10" y="22"/>
                      <a:pt x="9" y="24"/>
                      <a:pt x="9" y="28"/>
                    </a:cubicBezTo>
                    <a:cubicBezTo>
                      <a:pt x="8" y="30"/>
                      <a:pt x="8" y="32"/>
                      <a:pt x="8" y="35"/>
                    </a:cubicBezTo>
                    <a:cubicBezTo>
                      <a:pt x="8" y="36"/>
                      <a:pt x="7" y="32"/>
                      <a:pt x="7" y="31"/>
                    </a:cubicBezTo>
                    <a:cubicBezTo>
                      <a:pt x="7" y="31"/>
                      <a:pt x="6" y="31"/>
                      <a:pt x="6" y="32"/>
                    </a:cubicBezTo>
                    <a:cubicBezTo>
                      <a:pt x="6" y="38"/>
                      <a:pt x="4" y="32"/>
                      <a:pt x="2" y="30"/>
                    </a:cubicBezTo>
                    <a:cubicBezTo>
                      <a:pt x="2" y="29"/>
                      <a:pt x="1" y="29"/>
                      <a:pt x="1" y="30"/>
                    </a:cubicBezTo>
                    <a:cubicBezTo>
                      <a:pt x="1" y="31"/>
                      <a:pt x="2" y="33"/>
                      <a:pt x="2" y="34"/>
                    </a:cubicBezTo>
                    <a:cubicBezTo>
                      <a:pt x="1" y="30"/>
                      <a:pt x="2" y="29"/>
                      <a:pt x="4" y="33"/>
                    </a:cubicBezTo>
                    <a:cubicBezTo>
                      <a:pt x="5" y="34"/>
                      <a:pt x="7" y="34"/>
                      <a:pt x="8" y="35"/>
                    </a:cubicBezTo>
                    <a:cubicBezTo>
                      <a:pt x="9" y="35"/>
                      <a:pt x="9" y="35"/>
                      <a:pt x="9" y="34"/>
                    </a:cubicBezTo>
                    <a:cubicBezTo>
                      <a:pt x="9" y="32"/>
                      <a:pt x="8" y="30"/>
                      <a:pt x="8" y="28"/>
                    </a:cubicBezTo>
                    <a:cubicBezTo>
                      <a:pt x="7" y="28"/>
                      <a:pt x="6" y="29"/>
                      <a:pt x="8" y="32"/>
                    </a:cubicBezTo>
                    <a:cubicBezTo>
                      <a:pt x="8" y="30"/>
                      <a:pt x="8" y="29"/>
                      <a:pt x="8" y="27"/>
                    </a:cubicBezTo>
                    <a:cubicBezTo>
                      <a:pt x="8" y="26"/>
                      <a:pt x="7" y="19"/>
                      <a:pt x="7" y="25"/>
                    </a:cubicBezTo>
                    <a:cubicBezTo>
                      <a:pt x="8" y="27"/>
                      <a:pt x="7" y="29"/>
                      <a:pt x="7" y="31"/>
                    </a:cubicBezTo>
                    <a:cubicBezTo>
                      <a:pt x="7" y="30"/>
                      <a:pt x="7" y="28"/>
                      <a:pt x="7" y="27"/>
                    </a:cubicBezTo>
                    <a:cubicBezTo>
                      <a:pt x="7" y="23"/>
                      <a:pt x="8" y="19"/>
                      <a:pt x="8" y="15"/>
                    </a:cubicBezTo>
                    <a:cubicBezTo>
                      <a:pt x="8" y="15"/>
                      <a:pt x="7" y="14"/>
                      <a:pt x="7" y="15"/>
                    </a:cubicBezTo>
                    <a:cubicBezTo>
                      <a:pt x="6" y="19"/>
                      <a:pt x="5" y="24"/>
                      <a:pt x="4" y="28"/>
                    </a:cubicBezTo>
                    <a:cubicBezTo>
                      <a:pt x="5" y="25"/>
                      <a:pt x="5" y="20"/>
                      <a:pt x="6" y="17"/>
                    </a:cubicBezTo>
                    <a:cubicBezTo>
                      <a:pt x="6" y="16"/>
                      <a:pt x="5" y="15"/>
                      <a:pt x="4" y="16"/>
                    </a:cubicBezTo>
                    <a:cubicBezTo>
                      <a:pt x="4" y="20"/>
                      <a:pt x="3" y="24"/>
                      <a:pt x="2" y="27"/>
                    </a:cubicBezTo>
                    <a:cubicBezTo>
                      <a:pt x="3" y="24"/>
                      <a:pt x="4" y="20"/>
                      <a:pt x="7" y="17"/>
                    </a:cubicBezTo>
                    <a:cubicBezTo>
                      <a:pt x="7" y="16"/>
                      <a:pt x="6" y="16"/>
                      <a:pt x="5" y="16"/>
                    </a:cubicBezTo>
                    <a:cubicBezTo>
                      <a:pt x="2" y="19"/>
                      <a:pt x="1" y="21"/>
                      <a:pt x="0" y="25"/>
                    </a:cubicBezTo>
                    <a:cubicBezTo>
                      <a:pt x="0" y="26"/>
                      <a:pt x="1" y="26"/>
                      <a:pt x="2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171"/>
              <p:cNvSpPr/>
              <p:nvPr/>
            </p:nvSpPr>
            <p:spPr bwMode="auto">
              <a:xfrm>
                <a:off x="1482725" y="2279651"/>
                <a:ext cx="22225" cy="20638"/>
              </a:xfrm>
              <a:custGeom>
                <a:avLst/>
                <a:gdLst>
                  <a:gd name="T0" fmla="*/ 9 w 21"/>
                  <a:gd name="T1" fmla="*/ 4 h 19"/>
                  <a:gd name="T2" fmla="*/ 8 w 21"/>
                  <a:gd name="T3" fmla="*/ 2 h 19"/>
                  <a:gd name="T4" fmla="*/ 7 w 21"/>
                  <a:gd name="T5" fmla="*/ 3 h 19"/>
                  <a:gd name="T6" fmla="*/ 11 w 21"/>
                  <a:gd name="T7" fmla="*/ 7 h 19"/>
                  <a:gd name="T8" fmla="*/ 12 w 21"/>
                  <a:gd name="T9" fmla="*/ 6 h 19"/>
                  <a:gd name="T10" fmla="*/ 2 w 21"/>
                  <a:gd name="T11" fmla="*/ 0 h 19"/>
                  <a:gd name="T12" fmla="*/ 1 w 21"/>
                  <a:gd name="T13" fmla="*/ 2 h 19"/>
                  <a:gd name="T14" fmla="*/ 9 w 21"/>
                  <a:gd name="T15" fmla="*/ 8 h 19"/>
                  <a:gd name="T16" fmla="*/ 10 w 21"/>
                  <a:gd name="T17" fmla="*/ 7 h 19"/>
                  <a:gd name="T18" fmla="*/ 4 w 21"/>
                  <a:gd name="T19" fmla="*/ 2 h 19"/>
                  <a:gd name="T20" fmla="*/ 3 w 21"/>
                  <a:gd name="T21" fmla="*/ 3 h 19"/>
                  <a:gd name="T22" fmla="*/ 12 w 21"/>
                  <a:gd name="T23" fmla="*/ 10 h 19"/>
                  <a:gd name="T24" fmla="*/ 13 w 21"/>
                  <a:gd name="T25" fmla="*/ 9 h 19"/>
                  <a:gd name="T26" fmla="*/ 10 w 21"/>
                  <a:gd name="T27" fmla="*/ 6 h 19"/>
                  <a:gd name="T28" fmla="*/ 9 w 21"/>
                  <a:gd name="T29" fmla="*/ 7 h 19"/>
                  <a:gd name="T30" fmla="*/ 19 w 21"/>
                  <a:gd name="T31" fmla="*/ 12 h 19"/>
                  <a:gd name="T32" fmla="*/ 20 w 21"/>
                  <a:gd name="T33" fmla="*/ 11 h 19"/>
                  <a:gd name="T34" fmla="*/ 11 w 21"/>
                  <a:gd name="T35" fmla="*/ 3 h 19"/>
                  <a:gd name="T36" fmla="*/ 10 w 21"/>
                  <a:gd name="T37" fmla="*/ 4 h 19"/>
                  <a:gd name="T38" fmla="*/ 20 w 21"/>
                  <a:gd name="T39" fmla="*/ 18 h 19"/>
                  <a:gd name="T40" fmla="*/ 21 w 21"/>
                  <a:gd name="T41" fmla="*/ 17 h 19"/>
                  <a:gd name="T42" fmla="*/ 9 w 21"/>
                  <a:gd name="T43" fmla="*/ 7 h 19"/>
                  <a:gd name="T44" fmla="*/ 8 w 21"/>
                  <a:gd name="T45" fmla="*/ 8 h 19"/>
                  <a:gd name="T46" fmla="*/ 18 w 21"/>
                  <a:gd name="T47" fmla="*/ 16 h 19"/>
                  <a:gd name="T48" fmla="*/ 19 w 21"/>
                  <a:gd name="T49" fmla="*/ 15 h 19"/>
                  <a:gd name="T50" fmla="*/ 16 w 21"/>
                  <a:gd name="T51" fmla="*/ 9 h 19"/>
                  <a:gd name="T52" fmla="*/ 15 w 21"/>
                  <a:gd name="T53" fmla="*/ 8 h 19"/>
                  <a:gd name="T54" fmla="*/ 18 w 21"/>
                  <a:gd name="T55" fmla="*/ 16 h 19"/>
                  <a:gd name="T56" fmla="*/ 19 w 21"/>
                  <a:gd name="T57" fmla="*/ 15 h 19"/>
                  <a:gd name="T58" fmla="*/ 9 w 21"/>
                  <a:gd name="T59" fmla="*/ 7 h 19"/>
                  <a:gd name="T60" fmla="*/ 8 w 21"/>
                  <a:gd name="T61" fmla="*/ 8 h 19"/>
                  <a:gd name="T62" fmla="*/ 20 w 21"/>
                  <a:gd name="T63" fmla="*/ 18 h 19"/>
                  <a:gd name="T64" fmla="*/ 21 w 21"/>
                  <a:gd name="T65" fmla="*/ 18 h 19"/>
                  <a:gd name="T66" fmla="*/ 11 w 21"/>
                  <a:gd name="T67" fmla="*/ 3 h 19"/>
                  <a:gd name="T68" fmla="*/ 10 w 21"/>
                  <a:gd name="T69" fmla="*/ 4 h 19"/>
                  <a:gd name="T70" fmla="*/ 19 w 21"/>
                  <a:gd name="T71" fmla="*/ 12 h 19"/>
                  <a:gd name="T72" fmla="*/ 20 w 21"/>
                  <a:gd name="T73" fmla="*/ 11 h 19"/>
                  <a:gd name="T74" fmla="*/ 9 w 21"/>
                  <a:gd name="T75" fmla="*/ 5 h 19"/>
                  <a:gd name="T76" fmla="*/ 9 w 21"/>
                  <a:gd name="T77" fmla="*/ 7 h 19"/>
                  <a:gd name="T78" fmla="*/ 12 w 21"/>
                  <a:gd name="T79" fmla="*/ 10 h 19"/>
                  <a:gd name="T80" fmla="*/ 13 w 21"/>
                  <a:gd name="T81" fmla="*/ 9 h 19"/>
                  <a:gd name="T82" fmla="*/ 4 w 21"/>
                  <a:gd name="T83" fmla="*/ 2 h 19"/>
                  <a:gd name="T84" fmla="*/ 3 w 21"/>
                  <a:gd name="T85" fmla="*/ 3 h 19"/>
                  <a:gd name="T86" fmla="*/ 9 w 21"/>
                  <a:gd name="T87" fmla="*/ 8 h 19"/>
                  <a:gd name="T88" fmla="*/ 10 w 21"/>
                  <a:gd name="T89" fmla="*/ 7 h 19"/>
                  <a:gd name="T90" fmla="*/ 2 w 21"/>
                  <a:gd name="T91" fmla="*/ 1 h 19"/>
                  <a:gd name="T92" fmla="*/ 1 w 21"/>
                  <a:gd name="T93" fmla="*/ 2 h 19"/>
                  <a:gd name="T94" fmla="*/ 12 w 21"/>
                  <a:gd name="T95" fmla="*/ 7 h 19"/>
                  <a:gd name="T96" fmla="*/ 12 w 21"/>
                  <a:gd name="T97" fmla="*/ 6 h 19"/>
                  <a:gd name="T98" fmla="*/ 8 w 21"/>
                  <a:gd name="T99" fmla="*/ 2 h 19"/>
                  <a:gd name="T100" fmla="*/ 6 w 21"/>
                  <a:gd name="T101" fmla="*/ 3 h 19"/>
                  <a:gd name="T102" fmla="*/ 8 w 21"/>
                  <a:gd name="T103" fmla="*/ 5 h 19"/>
                  <a:gd name="T104" fmla="*/ 9 w 21"/>
                  <a:gd name="T105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" h="19">
                    <a:moveTo>
                      <a:pt x="9" y="4"/>
                    </a:moveTo>
                    <a:cubicBezTo>
                      <a:pt x="8" y="3"/>
                      <a:pt x="8" y="3"/>
                      <a:pt x="8" y="2"/>
                    </a:cubicBezTo>
                    <a:cubicBezTo>
                      <a:pt x="7" y="2"/>
                      <a:pt x="7" y="3"/>
                      <a:pt x="7" y="3"/>
                    </a:cubicBezTo>
                    <a:cubicBezTo>
                      <a:pt x="8" y="4"/>
                      <a:pt x="10" y="6"/>
                      <a:pt x="11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8" y="4"/>
                      <a:pt x="5" y="2"/>
                      <a:pt x="2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3" y="4"/>
                      <a:pt x="6" y="6"/>
                      <a:pt x="9" y="8"/>
                    </a:cubicBezTo>
                    <a:cubicBezTo>
                      <a:pt x="10" y="9"/>
                      <a:pt x="11" y="8"/>
                      <a:pt x="10" y="7"/>
                    </a:cubicBezTo>
                    <a:cubicBezTo>
                      <a:pt x="8" y="5"/>
                      <a:pt x="6" y="4"/>
                      <a:pt x="4" y="2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6" y="5"/>
                      <a:pt x="9" y="8"/>
                      <a:pt x="12" y="10"/>
                    </a:cubicBezTo>
                    <a:cubicBezTo>
                      <a:pt x="13" y="10"/>
                      <a:pt x="14" y="9"/>
                      <a:pt x="13" y="9"/>
                    </a:cubicBezTo>
                    <a:cubicBezTo>
                      <a:pt x="12" y="8"/>
                      <a:pt x="11" y="7"/>
                      <a:pt x="10" y="6"/>
                    </a:cubicBezTo>
                    <a:cubicBezTo>
                      <a:pt x="10" y="6"/>
                      <a:pt x="9" y="6"/>
                      <a:pt x="9" y="7"/>
                    </a:cubicBezTo>
                    <a:cubicBezTo>
                      <a:pt x="13" y="8"/>
                      <a:pt x="16" y="10"/>
                      <a:pt x="19" y="12"/>
                    </a:cubicBezTo>
                    <a:cubicBezTo>
                      <a:pt x="20" y="12"/>
                      <a:pt x="21" y="11"/>
                      <a:pt x="20" y="11"/>
                    </a:cubicBezTo>
                    <a:cubicBezTo>
                      <a:pt x="17" y="9"/>
                      <a:pt x="14" y="6"/>
                      <a:pt x="11" y="3"/>
                    </a:cubicBezTo>
                    <a:cubicBezTo>
                      <a:pt x="11" y="3"/>
                      <a:pt x="11" y="4"/>
                      <a:pt x="10" y="4"/>
                    </a:cubicBezTo>
                    <a:cubicBezTo>
                      <a:pt x="14" y="8"/>
                      <a:pt x="18" y="13"/>
                      <a:pt x="20" y="18"/>
                    </a:cubicBezTo>
                    <a:cubicBezTo>
                      <a:pt x="20" y="18"/>
                      <a:pt x="20" y="17"/>
                      <a:pt x="21" y="17"/>
                    </a:cubicBezTo>
                    <a:cubicBezTo>
                      <a:pt x="16" y="14"/>
                      <a:pt x="12" y="11"/>
                      <a:pt x="9" y="7"/>
                    </a:cubicBezTo>
                    <a:cubicBezTo>
                      <a:pt x="9" y="7"/>
                      <a:pt x="8" y="8"/>
                      <a:pt x="8" y="8"/>
                    </a:cubicBezTo>
                    <a:cubicBezTo>
                      <a:pt x="11" y="11"/>
                      <a:pt x="14" y="14"/>
                      <a:pt x="18" y="16"/>
                    </a:cubicBezTo>
                    <a:cubicBezTo>
                      <a:pt x="19" y="16"/>
                      <a:pt x="19" y="15"/>
                      <a:pt x="19" y="15"/>
                    </a:cubicBezTo>
                    <a:cubicBezTo>
                      <a:pt x="17" y="13"/>
                      <a:pt x="14" y="12"/>
                      <a:pt x="16" y="9"/>
                    </a:cubicBezTo>
                    <a:cubicBezTo>
                      <a:pt x="17" y="8"/>
                      <a:pt x="15" y="7"/>
                      <a:pt x="15" y="8"/>
                    </a:cubicBezTo>
                    <a:cubicBezTo>
                      <a:pt x="12" y="11"/>
                      <a:pt x="15" y="13"/>
                      <a:pt x="18" y="16"/>
                    </a:cubicBezTo>
                    <a:cubicBezTo>
                      <a:pt x="18" y="15"/>
                      <a:pt x="18" y="15"/>
                      <a:pt x="19" y="15"/>
                    </a:cubicBezTo>
                    <a:cubicBezTo>
                      <a:pt x="15" y="13"/>
                      <a:pt x="12" y="10"/>
                      <a:pt x="9" y="7"/>
                    </a:cubicBezTo>
                    <a:cubicBezTo>
                      <a:pt x="8" y="6"/>
                      <a:pt x="7" y="7"/>
                      <a:pt x="8" y="8"/>
                    </a:cubicBezTo>
                    <a:cubicBezTo>
                      <a:pt x="11" y="12"/>
                      <a:pt x="15" y="16"/>
                      <a:pt x="20" y="18"/>
                    </a:cubicBezTo>
                    <a:cubicBezTo>
                      <a:pt x="20" y="19"/>
                      <a:pt x="21" y="18"/>
                      <a:pt x="21" y="18"/>
                    </a:cubicBezTo>
                    <a:cubicBezTo>
                      <a:pt x="19" y="12"/>
                      <a:pt x="15" y="7"/>
                      <a:pt x="11" y="3"/>
                    </a:cubicBezTo>
                    <a:cubicBezTo>
                      <a:pt x="11" y="2"/>
                      <a:pt x="10" y="3"/>
                      <a:pt x="10" y="4"/>
                    </a:cubicBezTo>
                    <a:cubicBezTo>
                      <a:pt x="13" y="7"/>
                      <a:pt x="16" y="10"/>
                      <a:pt x="19" y="12"/>
                    </a:cubicBezTo>
                    <a:cubicBezTo>
                      <a:pt x="19" y="12"/>
                      <a:pt x="20" y="11"/>
                      <a:pt x="20" y="11"/>
                    </a:cubicBezTo>
                    <a:cubicBezTo>
                      <a:pt x="17" y="9"/>
                      <a:pt x="13" y="7"/>
                      <a:pt x="9" y="5"/>
                    </a:cubicBezTo>
                    <a:cubicBezTo>
                      <a:pt x="9" y="5"/>
                      <a:pt x="8" y="6"/>
                      <a:pt x="9" y="7"/>
                    </a:cubicBezTo>
                    <a:cubicBezTo>
                      <a:pt x="10" y="8"/>
                      <a:pt x="11" y="9"/>
                      <a:pt x="12" y="10"/>
                    </a:cubicBezTo>
                    <a:cubicBezTo>
                      <a:pt x="12" y="9"/>
                      <a:pt x="13" y="9"/>
                      <a:pt x="13" y="9"/>
                    </a:cubicBezTo>
                    <a:cubicBezTo>
                      <a:pt x="10" y="7"/>
                      <a:pt x="7" y="4"/>
                      <a:pt x="4" y="2"/>
                    </a:cubicBezTo>
                    <a:cubicBezTo>
                      <a:pt x="3" y="1"/>
                      <a:pt x="2" y="2"/>
                      <a:pt x="3" y="3"/>
                    </a:cubicBezTo>
                    <a:cubicBezTo>
                      <a:pt x="5" y="5"/>
                      <a:pt x="7" y="6"/>
                      <a:pt x="9" y="8"/>
                    </a:cubicBezTo>
                    <a:cubicBezTo>
                      <a:pt x="9" y="8"/>
                      <a:pt x="10" y="7"/>
                      <a:pt x="10" y="7"/>
                    </a:cubicBezTo>
                    <a:cubicBezTo>
                      <a:pt x="7" y="5"/>
                      <a:pt x="4" y="3"/>
                      <a:pt x="2" y="1"/>
                    </a:cubicBezTo>
                    <a:cubicBezTo>
                      <a:pt x="2" y="1"/>
                      <a:pt x="2" y="1"/>
                      <a:pt x="1" y="2"/>
                    </a:cubicBezTo>
                    <a:cubicBezTo>
                      <a:pt x="5" y="3"/>
                      <a:pt x="8" y="6"/>
                      <a:pt x="12" y="7"/>
                    </a:cubicBezTo>
                    <a:cubicBezTo>
                      <a:pt x="12" y="7"/>
                      <a:pt x="13" y="6"/>
                      <a:pt x="12" y="6"/>
                    </a:cubicBezTo>
                    <a:cubicBezTo>
                      <a:pt x="11" y="5"/>
                      <a:pt x="9" y="3"/>
                      <a:pt x="8" y="2"/>
                    </a:cubicBezTo>
                    <a:cubicBezTo>
                      <a:pt x="7" y="1"/>
                      <a:pt x="6" y="2"/>
                      <a:pt x="6" y="3"/>
                    </a:cubicBezTo>
                    <a:cubicBezTo>
                      <a:pt x="7" y="4"/>
                      <a:pt x="7" y="4"/>
                      <a:pt x="8" y="5"/>
                    </a:cubicBezTo>
                    <a:cubicBezTo>
                      <a:pt x="9" y="5"/>
                      <a:pt x="10" y="4"/>
                      <a:pt x="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172"/>
              <p:cNvSpPr/>
              <p:nvPr/>
            </p:nvSpPr>
            <p:spPr bwMode="auto">
              <a:xfrm>
                <a:off x="1477963" y="2270126"/>
                <a:ext cx="38100" cy="34925"/>
              </a:xfrm>
              <a:custGeom>
                <a:avLst/>
                <a:gdLst>
                  <a:gd name="T0" fmla="*/ 2 w 37"/>
                  <a:gd name="T1" fmla="*/ 9 h 33"/>
                  <a:gd name="T2" fmla="*/ 15 w 37"/>
                  <a:gd name="T3" fmla="*/ 4 h 33"/>
                  <a:gd name="T4" fmla="*/ 22 w 37"/>
                  <a:gd name="T5" fmla="*/ 9 h 33"/>
                  <a:gd name="T6" fmla="*/ 31 w 37"/>
                  <a:gd name="T7" fmla="*/ 10 h 33"/>
                  <a:gd name="T8" fmla="*/ 32 w 37"/>
                  <a:gd name="T9" fmla="*/ 15 h 33"/>
                  <a:gd name="T10" fmla="*/ 31 w 37"/>
                  <a:gd name="T11" fmla="*/ 17 h 33"/>
                  <a:gd name="T12" fmla="*/ 29 w 37"/>
                  <a:gd name="T13" fmla="*/ 20 h 33"/>
                  <a:gd name="T14" fmla="*/ 30 w 37"/>
                  <a:gd name="T15" fmla="*/ 29 h 33"/>
                  <a:gd name="T16" fmla="*/ 29 w 37"/>
                  <a:gd name="T17" fmla="*/ 31 h 33"/>
                  <a:gd name="T18" fmla="*/ 32 w 37"/>
                  <a:gd name="T19" fmla="*/ 26 h 33"/>
                  <a:gd name="T20" fmla="*/ 34 w 37"/>
                  <a:gd name="T21" fmla="*/ 15 h 33"/>
                  <a:gd name="T22" fmla="*/ 36 w 37"/>
                  <a:gd name="T23" fmla="*/ 10 h 33"/>
                  <a:gd name="T24" fmla="*/ 32 w 37"/>
                  <a:gd name="T25" fmla="*/ 8 h 33"/>
                  <a:gd name="T26" fmla="*/ 25 w 37"/>
                  <a:gd name="T27" fmla="*/ 9 h 33"/>
                  <a:gd name="T28" fmla="*/ 19 w 37"/>
                  <a:gd name="T29" fmla="*/ 5 h 33"/>
                  <a:gd name="T30" fmla="*/ 1 w 37"/>
                  <a:gd name="T31" fmla="*/ 8 h 33"/>
                  <a:gd name="T32" fmla="*/ 2 w 37"/>
                  <a:gd name="T33" fmla="*/ 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7" h="33">
                    <a:moveTo>
                      <a:pt x="2" y="9"/>
                    </a:moveTo>
                    <a:cubicBezTo>
                      <a:pt x="6" y="6"/>
                      <a:pt x="9" y="3"/>
                      <a:pt x="15" y="4"/>
                    </a:cubicBezTo>
                    <a:cubicBezTo>
                      <a:pt x="17" y="5"/>
                      <a:pt x="20" y="7"/>
                      <a:pt x="22" y="9"/>
                    </a:cubicBezTo>
                    <a:cubicBezTo>
                      <a:pt x="25" y="11"/>
                      <a:pt x="28" y="11"/>
                      <a:pt x="31" y="10"/>
                    </a:cubicBezTo>
                    <a:cubicBezTo>
                      <a:pt x="35" y="11"/>
                      <a:pt x="35" y="13"/>
                      <a:pt x="32" y="15"/>
                    </a:cubicBezTo>
                    <a:cubicBezTo>
                      <a:pt x="32" y="15"/>
                      <a:pt x="31" y="16"/>
                      <a:pt x="31" y="17"/>
                    </a:cubicBezTo>
                    <a:cubicBezTo>
                      <a:pt x="30" y="18"/>
                      <a:pt x="29" y="19"/>
                      <a:pt x="29" y="20"/>
                    </a:cubicBezTo>
                    <a:cubicBezTo>
                      <a:pt x="29" y="21"/>
                      <a:pt x="30" y="30"/>
                      <a:pt x="30" y="29"/>
                    </a:cubicBezTo>
                    <a:cubicBezTo>
                      <a:pt x="29" y="29"/>
                      <a:pt x="28" y="30"/>
                      <a:pt x="29" y="31"/>
                    </a:cubicBezTo>
                    <a:cubicBezTo>
                      <a:pt x="32" y="33"/>
                      <a:pt x="32" y="27"/>
                      <a:pt x="32" y="26"/>
                    </a:cubicBezTo>
                    <a:cubicBezTo>
                      <a:pt x="31" y="21"/>
                      <a:pt x="31" y="18"/>
                      <a:pt x="34" y="15"/>
                    </a:cubicBezTo>
                    <a:cubicBezTo>
                      <a:pt x="36" y="13"/>
                      <a:pt x="37" y="12"/>
                      <a:pt x="36" y="10"/>
                    </a:cubicBezTo>
                    <a:cubicBezTo>
                      <a:pt x="36" y="8"/>
                      <a:pt x="34" y="8"/>
                      <a:pt x="32" y="8"/>
                    </a:cubicBezTo>
                    <a:cubicBezTo>
                      <a:pt x="29" y="8"/>
                      <a:pt x="28" y="10"/>
                      <a:pt x="25" y="9"/>
                    </a:cubicBezTo>
                    <a:cubicBezTo>
                      <a:pt x="23" y="9"/>
                      <a:pt x="21" y="6"/>
                      <a:pt x="19" y="5"/>
                    </a:cubicBezTo>
                    <a:cubicBezTo>
                      <a:pt x="12" y="0"/>
                      <a:pt x="6" y="4"/>
                      <a:pt x="1" y="8"/>
                    </a:cubicBezTo>
                    <a:cubicBezTo>
                      <a:pt x="0" y="9"/>
                      <a:pt x="1" y="10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173"/>
              <p:cNvSpPr/>
              <p:nvPr/>
            </p:nvSpPr>
            <p:spPr bwMode="auto">
              <a:xfrm>
                <a:off x="1508125" y="2286001"/>
                <a:ext cx="4763" cy="14288"/>
              </a:xfrm>
              <a:custGeom>
                <a:avLst/>
                <a:gdLst>
                  <a:gd name="T0" fmla="*/ 2 w 5"/>
                  <a:gd name="T1" fmla="*/ 12 h 13"/>
                  <a:gd name="T2" fmla="*/ 3 w 5"/>
                  <a:gd name="T3" fmla="*/ 8 h 13"/>
                  <a:gd name="T4" fmla="*/ 5 w 5"/>
                  <a:gd name="T5" fmla="*/ 3 h 13"/>
                  <a:gd name="T6" fmla="*/ 3 w 5"/>
                  <a:gd name="T7" fmla="*/ 3 h 13"/>
                  <a:gd name="T8" fmla="*/ 0 w 5"/>
                  <a:gd name="T9" fmla="*/ 9 h 13"/>
                  <a:gd name="T10" fmla="*/ 1 w 5"/>
                  <a:gd name="T11" fmla="*/ 10 h 13"/>
                  <a:gd name="T12" fmla="*/ 3 w 5"/>
                  <a:gd name="T13" fmla="*/ 2 h 13"/>
                  <a:gd name="T14" fmla="*/ 2 w 5"/>
                  <a:gd name="T15" fmla="*/ 1 h 13"/>
                  <a:gd name="T16" fmla="*/ 0 w 5"/>
                  <a:gd name="T17" fmla="*/ 8 h 13"/>
                  <a:gd name="T18" fmla="*/ 2 w 5"/>
                  <a:gd name="T19" fmla="*/ 8 h 13"/>
                  <a:gd name="T20" fmla="*/ 3 w 5"/>
                  <a:gd name="T21" fmla="*/ 1 h 13"/>
                  <a:gd name="T22" fmla="*/ 2 w 5"/>
                  <a:gd name="T23" fmla="*/ 1 h 13"/>
                  <a:gd name="T24" fmla="*/ 0 w 5"/>
                  <a:gd name="T25" fmla="*/ 8 h 13"/>
                  <a:gd name="T26" fmla="*/ 2 w 5"/>
                  <a:gd name="T27" fmla="*/ 8 h 13"/>
                  <a:gd name="T28" fmla="*/ 3 w 5"/>
                  <a:gd name="T29" fmla="*/ 2 h 13"/>
                  <a:gd name="T30" fmla="*/ 2 w 5"/>
                  <a:gd name="T31" fmla="*/ 1 h 13"/>
                  <a:gd name="T32" fmla="*/ 0 w 5"/>
                  <a:gd name="T33" fmla="*/ 10 h 13"/>
                  <a:gd name="T34" fmla="*/ 1 w 5"/>
                  <a:gd name="T35" fmla="*/ 10 h 13"/>
                  <a:gd name="T36" fmla="*/ 5 w 5"/>
                  <a:gd name="T37" fmla="*/ 3 h 13"/>
                  <a:gd name="T38" fmla="*/ 3 w 5"/>
                  <a:gd name="T39" fmla="*/ 3 h 13"/>
                  <a:gd name="T40" fmla="*/ 1 w 5"/>
                  <a:gd name="T41" fmla="*/ 8 h 13"/>
                  <a:gd name="T42" fmla="*/ 1 w 5"/>
                  <a:gd name="T43" fmla="*/ 12 h 13"/>
                  <a:gd name="T44" fmla="*/ 2 w 5"/>
                  <a:gd name="T45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" h="13">
                    <a:moveTo>
                      <a:pt x="2" y="12"/>
                    </a:moveTo>
                    <a:cubicBezTo>
                      <a:pt x="2" y="10"/>
                      <a:pt x="3" y="9"/>
                      <a:pt x="3" y="8"/>
                    </a:cubicBezTo>
                    <a:cubicBezTo>
                      <a:pt x="3" y="6"/>
                      <a:pt x="4" y="4"/>
                      <a:pt x="5" y="3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2" y="5"/>
                      <a:pt x="1" y="7"/>
                      <a:pt x="0" y="9"/>
                    </a:cubicBezTo>
                    <a:cubicBezTo>
                      <a:pt x="0" y="10"/>
                      <a:pt x="1" y="10"/>
                      <a:pt x="1" y="10"/>
                    </a:cubicBezTo>
                    <a:cubicBezTo>
                      <a:pt x="1" y="7"/>
                      <a:pt x="2" y="4"/>
                      <a:pt x="3" y="2"/>
                    </a:cubicBezTo>
                    <a:cubicBezTo>
                      <a:pt x="3" y="2"/>
                      <a:pt x="2" y="1"/>
                      <a:pt x="2" y="1"/>
                    </a:cubicBezTo>
                    <a:cubicBezTo>
                      <a:pt x="1" y="3"/>
                      <a:pt x="1" y="5"/>
                      <a:pt x="0" y="8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6"/>
                      <a:pt x="2" y="3"/>
                      <a:pt x="3" y="1"/>
                    </a:cubicBezTo>
                    <a:cubicBezTo>
                      <a:pt x="3" y="1"/>
                      <a:pt x="2" y="0"/>
                      <a:pt x="2" y="1"/>
                    </a:cubicBezTo>
                    <a:cubicBezTo>
                      <a:pt x="1" y="3"/>
                      <a:pt x="0" y="6"/>
                      <a:pt x="0" y="8"/>
                    </a:cubicBezTo>
                    <a:cubicBezTo>
                      <a:pt x="0" y="8"/>
                      <a:pt x="1" y="9"/>
                      <a:pt x="2" y="8"/>
                    </a:cubicBezTo>
                    <a:cubicBezTo>
                      <a:pt x="2" y="6"/>
                      <a:pt x="3" y="4"/>
                      <a:pt x="3" y="2"/>
                    </a:cubicBezTo>
                    <a:cubicBezTo>
                      <a:pt x="3" y="1"/>
                      <a:pt x="2" y="0"/>
                      <a:pt x="2" y="1"/>
                    </a:cubicBezTo>
                    <a:cubicBezTo>
                      <a:pt x="1" y="4"/>
                      <a:pt x="0" y="7"/>
                      <a:pt x="0" y="10"/>
                    </a:cubicBezTo>
                    <a:cubicBezTo>
                      <a:pt x="0" y="10"/>
                      <a:pt x="1" y="11"/>
                      <a:pt x="1" y="10"/>
                    </a:cubicBezTo>
                    <a:cubicBezTo>
                      <a:pt x="2" y="8"/>
                      <a:pt x="4" y="5"/>
                      <a:pt x="5" y="3"/>
                    </a:cubicBezTo>
                    <a:cubicBezTo>
                      <a:pt x="5" y="2"/>
                      <a:pt x="4" y="2"/>
                      <a:pt x="3" y="3"/>
                    </a:cubicBezTo>
                    <a:cubicBezTo>
                      <a:pt x="3" y="4"/>
                      <a:pt x="2" y="6"/>
                      <a:pt x="1" y="8"/>
                    </a:cubicBezTo>
                    <a:cubicBezTo>
                      <a:pt x="1" y="9"/>
                      <a:pt x="1" y="11"/>
                      <a:pt x="1" y="12"/>
                    </a:cubicBezTo>
                    <a:cubicBezTo>
                      <a:pt x="1" y="13"/>
                      <a:pt x="3" y="13"/>
                      <a:pt x="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174"/>
              <p:cNvSpPr/>
              <p:nvPr/>
            </p:nvSpPr>
            <p:spPr bwMode="auto">
              <a:xfrm>
                <a:off x="1481138" y="2273301"/>
                <a:ext cx="31750" cy="25400"/>
              </a:xfrm>
              <a:custGeom>
                <a:avLst/>
                <a:gdLst>
                  <a:gd name="T0" fmla="*/ 23 w 30"/>
                  <a:gd name="T1" fmla="*/ 23 h 24"/>
                  <a:gd name="T2" fmla="*/ 27 w 30"/>
                  <a:gd name="T3" fmla="*/ 16 h 24"/>
                  <a:gd name="T4" fmla="*/ 22 w 30"/>
                  <a:gd name="T5" fmla="*/ 17 h 24"/>
                  <a:gd name="T6" fmla="*/ 21 w 30"/>
                  <a:gd name="T7" fmla="*/ 12 h 24"/>
                  <a:gd name="T8" fmla="*/ 22 w 30"/>
                  <a:gd name="T9" fmla="*/ 19 h 24"/>
                  <a:gd name="T10" fmla="*/ 23 w 30"/>
                  <a:gd name="T11" fmla="*/ 18 h 24"/>
                  <a:gd name="T12" fmla="*/ 25 w 30"/>
                  <a:gd name="T13" fmla="*/ 9 h 24"/>
                  <a:gd name="T14" fmla="*/ 24 w 30"/>
                  <a:gd name="T15" fmla="*/ 10 h 24"/>
                  <a:gd name="T16" fmla="*/ 22 w 30"/>
                  <a:gd name="T17" fmla="*/ 13 h 24"/>
                  <a:gd name="T18" fmla="*/ 17 w 30"/>
                  <a:gd name="T19" fmla="*/ 12 h 24"/>
                  <a:gd name="T20" fmla="*/ 14 w 30"/>
                  <a:gd name="T21" fmla="*/ 9 h 24"/>
                  <a:gd name="T22" fmla="*/ 1 w 30"/>
                  <a:gd name="T23" fmla="*/ 5 h 24"/>
                  <a:gd name="T24" fmla="*/ 7 w 30"/>
                  <a:gd name="T25" fmla="*/ 5 h 24"/>
                  <a:gd name="T26" fmla="*/ 6 w 30"/>
                  <a:gd name="T27" fmla="*/ 4 h 24"/>
                  <a:gd name="T28" fmla="*/ 12 w 30"/>
                  <a:gd name="T29" fmla="*/ 3 h 24"/>
                  <a:gd name="T30" fmla="*/ 11 w 30"/>
                  <a:gd name="T31" fmla="*/ 9 h 24"/>
                  <a:gd name="T32" fmla="*/ 18 w 30"/>
                  <a:gd name="T33" fmla="*/ 10 h 24"/>
                  <a:gd name="T34" fmla="*/ 26 w 30"/>
                  <a:gd name="T35" fmla="*/ 11 h 24"/>
                  <a:gd name="T36" fmla="*/ 24 w 30"/>
                  <a:gd name="T37" fmla="*/ 8 h 24"/>
                  <a:gd name="T38" fmla="*/ 23 w 30"/>
                  <a:gd name="T39" fmla="*/ 13 h 24"/>
                  <a:gd name="T40" fmla="*/ 22 w 30"/>
                  <a:gd name="T41" fmla="*/ 15 h 24"/>
                  <a:gd name="T42" fmla="*/ 24 w 30"/>
                  <a:gd name="T43" fmla="*/ 8 h 24"/>
                  <a:gd name="T44" fmla="*/ 27 w 30"/>
                  <a:gd name="T45" fmla="*/ 11 h 24"/>
                  <a:gd name="T46" fmla="*/ 17 w 30"/>
                  <a:gd name="T47" fmla="*/ 9 h 24"/>
                  <a:gd name="T48" fmla="*/ 20 w 30"/>
                  <a:gd name="T49" fmla="*/ 14 h 24"/>
                  <a:gd name="T50" fmla="*/ 12 w 30"/>
                  <a:gd name="T51" fmla="*/ 8 h 24"/>
                  <a:gd name="T52" fmla="*/ 18 w 30"/>
                  <a:gd name="T53" fmla="*/ 13 h 24"/>
                  <a:gd name="T54" fmla="*/ 11 w 30"/>
                  <a:gd name="T55" fmla="*/ 11 h 24"/>
                  <a:gd name="T56" fmla="*/ 18 w 30"/>
                  <a:gd name="T57" fmla="*/ 13 h 24"/>
                  <a:gd name="T58" fmla="*/ 11 w 30"/>
                  <a:gd name="T59" fmla="*/ 9 h 24"/>
                  <a:gd name="T60" fmla="*/ 11 w 30"/>
                  <a:gd name="T61" fmla="*/ 4 h 24"/>
                  <a:gd name="T62" fmla="*/ 4 w 30"/>
                  <a:gd name="T63" fmla="*/ 4 h 24"/>
                  <a:gd name="T64" fmla="*/ 13 w 30"/>
                  <a:gd name="T65" fmla="*/ 6 h 24"/>
                  <a:gd name="T66" fmla="*/ 1 w 30"/>
                  <a:gd name="T67" fmla="*/ 5 h 24"/>
                  <a:gd name="T68" fmla="*/ 11 w 30"/>
                  <a:gd name="T69" fmla="*/ 4 h 24"/>
                  <a:gd name="T70" fmla="*/ 3 w 30"/>
                  <a:gd name="T71" fmla="*/ 4 h 24"/>
                  <a:gd name="T72" fmla="*/ 12 w 30"/>
                  <a:gd name="T73" fmla="*/ 5 h 24"/>
                  <a:gd name="T74" fmla="*/ 6 w 30"/>
                  <a:gd name="T75" fmla="*/ 3 h 24"/>
                  <a:gd name="T76" fmla="*/ 12 w 30"/>
                  <a:gd name="T77" fmla="*/ 7 h 24"/>
                  <a:gd name="T78" fmla="*/ 7 w 30"/>
                  <a:gd name="T79" fmla="*/ 5 h 24"/>
                  <a:gd name="T80" fmla="*/ 14 w 30"/>
                  <a:gd name="T81" fmla="*/ 10 h 24"/>
                  <a:gd name="T82" fmla="*/ 11 w 30"/>
                  <a:gd name="T83" fmla="*/ 9 h 24"/>
                  <a:gd name="T84" fmla="*/ 21 w 30"/>
                  <a:gd name="T85" fmla="*/ 10 h 24"/>
                  <a:gd name="T86" fmla="*/ 15 w 30"/>
                  <a:gd name="T87" fmla="*/ 13 h 24"/>
                  <a:gd name="T88" fmla="*/ 27 w 30"/>
                  <a:gd name="T89" fmla="*/ 8 h 24"/>
                  <a:gd name="T90" fmla="*/ 22 w 30"/>
                  <a:gd name="T91" fmla="*/ 15 h 24"/>
                  <a:gd name="T92" fmla="*/ 27 w 30"/>
                  <a:gd name="T93" fmla="*/ 8 h 24"/>
                  <a:gd name="T94" fmla="*/ 21 w 30"/>
                  <a:gd name="T95" fmla="*/ 16 h 24"/>
                  <a:gd name="T96" fmla="*/ 27 w 30"/>
                  <a:gd name="T97" fmla="*/ 10 h 24"/>
                  <a:gd name="T98" fmla="*/ 21 w 30"/>
                  <a:gd name="T99" fmla="*/ 19 h 24"/>
                  <a:gd name="T100" fmla="*/ 24 w 30"/>
                  <a:gd name="T101" fmla="*/ 11 h 24"/>
                  <a:gd name="T102" fmla="*/ 22 w 30"/>
                  <a:gd name="T103" fmla="*/ 22 h 24"/>
                  <a:gd name="T104" fmla="*/ 23 w 30"/>
                  <a:gd name="T105" fmla="*/ 11 h 24"/>
                  <a:gd name="T106" fmla="*/ 23 w 30"/>
                  <a:gd name="T107" fmla="*/ 21 h 24"/>
                  <a:gd name="T108" fmla="*/ 23 w 30"/>
                  <a:gd name="T109" fmla="*/ 13 h 24"/>
                  <a:gd name="T110" fmla="*/ 27 w 30"/>
                  <a:gd name="T111" fmla="*/ 16 h 24"/>
                  <a:gd name="T112" fmla="*/ 23 w 30"/>
                  <a:gd name="T113" fmla="*/ 23 h 24"/>
                  <a:gd name="T114" fmla="*/ 29 w 30"/>
                  <a:gd name="T115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0" h="24">
                    <a:moveTo>
                      <a:pt x="28" y="12"/>
                    </a:moveTo>
                    <a:cubicBezTo>
                      <a:pt x="26" y="16"/>
                      <a:pt x="25" y="19"/>
                      <a:pt x="23" y="23"/>
                    </a:cubicBezTo>
                    <a:cubicBezTo>
                      <a:pt x="24" y="23"/>
                      <a:pt x="24" y="23"/>
                      <a:pt x="25" y="23"/>
                    </a:cubicBezTo>
                    <a:cubicBezTo>
                      <a:pt x="25" y="21"/>
                      <a:pt x="26" y="18"/>
                      <a:pt x="27" y="16"/>
                    </a:cubicBezTo>
                    <a:cubicBezTo>
                      <a:pt x="27" y="15"/>
                      <a:pt x="26" y="15"/>
                      <a:pt x="25" y="15"/>
                    </a:cubicBezTo>
                    <a:cubicBezTo>
                      <a:pt x="24" y="16"/>
                      <a:pt x="23" y="16"/>
                      <a:pt x="22" y="17"/>
                    </a:cubicBezTo>
                    <a:cubicBezTo>
                      <a:pt x="22" y="15"/>
                      <a:pt x="22" y="13"/>
                      <a:pt x="23" y="12"/>
                    </a:cubicBezTo>
                    <a:cubicBezTo>
                      <a:pt x="22" y="12"/>
                      <a:pt x="22" y="12"/>
                      <a:pt x="21" y="12"/>
                    </a:cubicBezTo>
                    <a:cubicBezTo>
                      <a:pt x="22" y="13"/>
                      <a:pt x="22" y="14"/>
                      <a:pt x="23" y="14"/>
                    </a:cubicBezTo>
                    <a:cubicBezTo>
                      <a:pt x="23" y="16"/>
                      <a:pt x="23" y="18"/>
                      <a:pt x="22" y="19"/>
                    </a:cubicBezTo>
                    <a:cubicBezTo>
                      <a:pt x="20" y="15"/>
                      <a:pt x="26" y="12"/>
                      <a:pt x="21" y="18"/>
                    </a:cubicBezTo>
                    <a:cubicBezTo>
                      <a:pt x="22" y="18"/>
                      <a:pt x="22" y="18"/>
                      <a:pt x="23" y="18"/>
                    </a:cubicBezTo>
                    <a:cubicBezTo>
                      <a:pt x="22" y="15"/>
                      <a:pt x="23" y="12"/>
                      <a:pt x="26" y="10"/>
                    </a:cubicBezTo>
                    <a:cubicBezTo>
                      <a:pt x="26" y="10"/>
                      <a:pt x="26" y="10"/>
                      <a:pt x="25" y="9"/>
                    </a:cubicBezTo>
                    <a:cubicBezTo>
                      <a:pt x="25" y="10"/>
                      <a:pt x="25" y="10"/>
                      <a:pt x="25" y="11"/>
                    </a:cubicBezTo>
                    <a:cubicBezTo>
                      <a:pt x="23" y="15"/>
                      <a:pt x="23" y="15"/>
                      <a:pt x="24" y="10"/>
                    </a:cubicBezTo>
                    <a:cubicBezTo>
                      <a:pt x="24" y="11"/>
                      <a:pt x="25" y="12"/>
                      <a:pt x="25" y="12"/>
                    </a:cubicBezTo>
                    <a:cubicBezTo>
                      <a:pt x="24" y="11"/>
                      <a:pt x="23" y="11"/>
                      <a:pt x="22" y="13"/>
                    </a:cubicBezTo>
                    <a:cubicBezTo>
                      <a:pt x="21" y="13"/>
                      <a:pt x="20" y="13"/>
                      <a:pt x="19" y="14"/>
                    </a:cubicBezTo>
                    <a:cubicBezTo>
                      <a:pt x="20" y="11"/>
                      <a:pt x="19" y="10"/>
                      <a:pt x="17" y="12"/>
                    </a:cubicBezTo>
                    <a:cubicBezTo>
                      <a:pt x="16" y="12"/>
                      <a:pt x="10" y="11"/>
                      <a:pt x="14" y="10"/>
                    </a:cubicBezTo>
                    <a:cubicBezTo>
                      <a:pt x="15" y="10"/>
                      <a:pt x="14" y="9"/>
                      <a:pt x="14" y="9"/>
                    </a:cubicBezTo>
                    <a:cubicBezTo>
                      <a:pt x="10" y="9"/>
                      <a:pt x="9" y="7"/>
                      <a:pt x="10" y="5"/>
                    </a:cubicBezTo>
                    <a:cubicBezTo>
                      <a:pt x="7" y="7"/>
                      <a:pt x="4" y="7"/>
                      <a:pt x="1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3" y="6"/>
                      <a:pt x="5" y="5"/>
                      <a:pt x="7" y="5"/>
                    </a:cubicBezTo>
                    <a:cubicBezTo>
                      <a:pt x="7" y="5"/>
                      <a:pt x="8" y="5"/>
                      <a:pt x="8" y="5"/>
                    </a:cubicBezTo>
                    <a:cubicBezTo>
                      <a:pt x="13" y="6"/>
                      <a:pt x="12" y="5"/>
                      <a:pt x="6" y="4"/>
                    </a:cubicBezTo>
                    <a:cubicBezTo>
                      <a:pt x="7" y="3"/>
                      <a:pt x="8" y="2"/>
                      <a:pt x="9" y="2"/>
                    </a:cubicBezTo>
                    <a:cubicBezTo>
                      <a:pt x="10" y="2"/>
                      <a:pt x="11" y="2"/>
                      <a:pt x="12" y="3"/>
                    </a:cubicBezTo>
                    <a:cubicBezTo>
                      <a:pt x="13" y="4"/>
                      <a:pt x="15" y="8"/>
                      <a:pt x="11" y="8"/>
                    </a:cubicBezTo>
                    <a:cubicBezTo>
                      <a:pt x="11" y="8"/>
                      <a:pt x="11" y="9"/>
                      <a:pt x="11" y="9"/>
                    </a:cubicBezTo>
                    <a:cubicBezTo>
                      <a:pt x="13" y="8"/>
                      <a:pt x="14" y="9"/>
                      <a:pt x="13" y="11"/>
                    </a:cubicBezTo>
                    <a:cubicBezTo>
                      <a:pt x="15" y="9"/>
                      <a:pt x="17" y="8"/>
                      <a:pt x="18" y="10"/>
                    </a:cubicBezTo>
                    <a:cubicBezTo>
                      <a:pt x="19" y="10"/>
                      <a:pt x="20" y="10"/>
                      <a:pt x="20" y="10"/>
                    </a:cubicBezTo>
                    <a:cubicBezTo>
                      <a:pt x="23" y="9"/>
                      <a:pt x="25" y="9"/>
                      <a:pt x="26" y="11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6" y="9"/>
                      <a:pt x="25" y="9"/>
                      <a:pt x="24" y="8"/>
                    </a:cubicBezTo>
                    <a:cubicBezTo>
                      <a:pt x="23" y="8"/>
                      <a:pt x="23" y="9"/>
                      <a:pt x="23" y="9"/>
                    </a:cubicBezTo>
                    <a:cubicBezTo>
                      <a:pt x="23" y="10"/>
                      <a:pt x="23" y="12"/>
                      <a:pt x="23" y="13"/>
                    </a:cubicBezTo>
                    <a:cubicBezTo>
                      <a:pt x="23" y="12"/>
                      <a:pt x="21" y="12"/>
                      <a:pt x="21" y="13"/>
                    </a:cubicBezTo>
                    <a:cubicBezTo>
                      <a:pt x="22" y="14"/>
                      <a:pt x="22" y="14"/>
                      <a:pt x="22" y="15"/>
                    </a:cubicBezTo>
                    <a:cubicBezTo>
                      <a:pt x="22" y="15"/>
                      <a:pt x="23" y="15"/>
                      <a:pt x="23" y="15"/>
                    </a:cubicBezTo>
                    <a:cubicBezTo>
                      <a:pt x="26" y="13"/>
                      <a:pt x="27" y="10"/>
                      <a:pt x="24" y="8"/>
                    </a:cubicBezTo>
                    <a:cubicBezTo>
                      <a:pt x="24" y="9"/>
                      <a:pt x="23" y="9"/>
                      <a:pt x="23" y="9"/>
                    </a:cubicBezTo>
                    <a:cubicBezTo>
                      <a:pt x="24" y="10"/>
                      <a:pt x="25" y="10"/>
                      <a:pt x="27" y="11"/>
                    </a:cubicBezTo>
                    <a:cubicBezTo>
                      <a:pt x="27" y="11"/>
                      <a:pt x="28" y="10"/>
                      <a:pt x="27" y="10"/>
                    </a:cubicBezTo>
                    <a:cubicBezTo>
                      <a:pt x="24" y="7"/>
                      <a:pt x="20" y="8"/>
                      <a:pt x="17" y="9"/>
                    </a:cubicBezTo>
                    <a:cubicBezTo>
                      <a:pt x="17" y="9"/>
                      <a:pt x="16" y="10"/>
                      <a:pt x="16" y="10"/>
                    </a:cubicBezTo>
                    <a:cubicBezTo>
                      <a:pt x="17" y="13"/>
                      <a:pt x="17" y="13"/>
                      <a:pt x="20" y="14"/>
                    </a:cubicBezTo>
                    <a:cubicBezTo>
                      <a:pt x="20" y="14"/>
                      <a:pt x="21" y="14"/>
                      <a:pt x="21" y="13"/>
                    </a:cubicBezTo>
                    <a:cubicBezTo>
                      <a:pt x="21" y="10"/>
                      <a:pt x="15" y="5"/>
                      <a:pt x="12" y="8"/>
                    </a:cubicBezTo>
                    <a:cubicBezTo>
                      <a:pt x="8" y="12"/>
                      <a:pt x="14" y="16"/>
                      <a:pt x="18" y="14"/>
                    </a:cubicBezTo>
                    <a:cubicBezTo>
                      <a:pt x="18" y="14"/>
                      <a:pt x="18" y="14"/>
                      <a:pt x="18" y="13"/>
                    </a:cubicBezTo>
                    <a:cubicBezTo>
                      <a:pt x="18" y="10"/>
                      <a:pt x="15" y="9"/>
                      <a:pt x="11" y="10"/>
                    </a:cubicBezTo>
                    <a:cubicBezTo>
                      <a:pt x="11" y="10"/>
                      <a:pt x="10" y="11"/>
                      <a:pt x="11" y="11"/>
                    </a:cubicBezTo>
                    <a:cubicBezTo>
                      <a:pt x="12" y="14"/>
                      <a:pt x="15" y="14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8"/>
                      <a:pt x="14" y="7"/>
                      <a:pt x="10" y="8"/>
                    </a:cubicBezTo>
                    <a:cubicBezTo>
                      <a:pt x="10" y="8"/>
                      <a:pt x="10" y="9"/>
                      <a:pt x="11" y="9"/>
                    </a:cubicBezTo>
                    <a:cubicBezTo>
                      <a:pt x="19" y="10"/>
                      <a:pt x="13" y="0"/>
                      <a:pt x="8" y="0"/>
                    </a:cubicBezTo>
                    <a:cubicBezTo>
                      <a:pt x="1" y="1"/>
                      <a:pt x="6" y="9"/>
                      <a:pt x="11" y="4"/>
                    </a:cubicBezTo>
                    <a:cubicBezTo>
                      <a:pt x="11" y="4"/>
                      <a:pt x="11" y="4"/>
                      <a:pt x="10" y="3"/>
                    </a:cubicBezTo>
                    <a:cubicBezTo>
                      <a:pt x="8" y="1"/>
                      <a:pt x="6" y="2"/>
                      <a:pt x="4" y="4"/>
                    </a:cubicBezTo>
                    <a:cubicBezTo>
                      <a:pt x="3" y="4"/>
                      <a:pt x="4" y="5"/>
                      <a:pt x="4" y="5"/>
                    </a:cubicBezTo>
                    <a:cubicBezTo>
                      <a:pt x="6" y="8"/>
                      <a:pt x="10" y="8"/>
                      <a:pt x="13" y="6"/>
                    </a:cubicBezTo>
                    <a:cubicBezTo>
                      <a:pt x="13" y="5"/>
                      <a:pt x="13" y="5"/>
                      <a:pt x="13" y="4"/>
                    </a:cubicBezTo>
                    <a:cubicBezTo>
                      <a:pt x="9" y="3"/>
                      <a:pt x="5" y="4"/>
                      <a:pt x="1" y="5"/>
                    </a:cubicBezTo>
                    <a:cubicBezTo>
                      <a:pt x="0" y="5"/>
                      <a:pt x="0" y="6"/>
                      <a:pt x="1" y="6"/>
                    </a:cubicBezTo>
                    <a:cubicBezTo>
                      <a:pt x="5" y="9"/>
                      <a:pt x="9" y="8"/>
                      <a:pt x="11" y="4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8" y="1"/>
                      <a:pt x="6" y="1"/>
                      <a:pt x="3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6" y="8"/>
                      <a:pt x="9" y="8"/>
                      <a:pt x="12" y="5"/>
                    </a:cubicBezTo>
                    <a:cubicBezTo>
                      <a:pt x="12" y="5"/>
                      <a:pt x="12" y="4"/>
                      <a:pt x="11" y="4"/>
                    </a:cubicBezTo>
                    <a:cubicBezTo>
                      <a:pt x="10" y="3"/>
                      <a:pt x="8" y="3"/>
                      <a:pt x="6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7" y="7"/>
                      <a:pt x="10" y="11"/>
                      <a:pt x="12" y="7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0" y="5"/>
                      <a:pt x="9" y="4"/>
                      <a:pt x="7" y="5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8" y="9"/>
                      <a:pt x="10" y="11"/>
                      <a:pt x="14" y="10"/>
                    </a:cubicBezTo>
                    <a:cubicBezTo>
                      <a:pt x="14" y="10"/>
                      <a:pt x="14" y="9"/>
                      <a:pt x="14" y="9"/>
                    </a:cubicBezTo>
                    <a:cubicBezTo>
                      <a:pt x="12" y="9"/>
                      <a:pt x="11" y="9"/>
                      <a:pt x="11" y="9"/>
                    </a:cubicBezTo>
                    <a:cubicBezTo>
                      <a:pt x="10" y="10"/>
                      <a:pt x="10" y="10"/>
                      <a:pt x="10" y="11"/>
                    </a:cubicBezTo>
                    <a:cubicBezTo>
                      <a:pt x="13" y="13"/>
                      <a:pt x="19" y="15"/>
                      <a:pt x="21" y="10"/>
                    </a:cubicBezTo>
                    <a:cubicBezTo>
                      <a:pt x="21" y="10"/>
                      <a:pt x="20" y="9"/>
                      <a:pt x="20" y="9"/>
                    </a:cubicBezTo>
                    <a:cubicBezTo>
                      <a:pt x="17" y="10"/>
                      <a:pt x="16" y="11"/>
                      <a:pt x="15" y="13"/>
                    </a:cubicBezTo>
                    <a:cubicBezTo>
                      <a:pt x="15" y="13"/>
                      <a:pt x="15" y="14"/>
                      <a:pt x="15" y="14"/>
                    </a:cubicBezTo>
                    <a:cubicBezTo>
                      <a:pt x="20" y="17"/>
                      <a:pt x="27" y="13"/>
                      <a:pt x="27" y="8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2" y="7"/>
                      <a:pt x="18" y="11"/>
                      <a:pt x="22" y="15"/>
                    </a:cubicBezTo>
                    <a:cubicBezTo>
                      <a:pt x="22" y="15"/>
                      <a:pt x="23" y="15"/>
                      <a:pt x="23" y="15"/>
                    </a:cubicBezTo>
                    <a:cubicBezTo>
                      <a:pt x="26" y="14"/>
                      <a:pt x="28" y="12"/>
                      <a:pt x="27" y="8"/>
                    </a:cubicBezTo>
                    <a:cubicBezTo>
                      <a:pt x="27" y="8"/>
                      <a:pt x="27" y="8"/>
                      <a:pt x="26" y="8"/>
                    </a:cubicBezTo>
                    <a:cubicBezTo>
                      <a:pt x="22" y="8"/>
                      <a:pt x="19" y="12"/>
                      <a:pt x="21" y="16"/>
                    </a:cubicBezTo>
                    <a:cubicBezTo>
                      <a:pt x="21" y="16"/>
                      <a:pt x="21" y="17"/>
                      <a:pt x="22" y="16"/>
                    </a:cubicBezTo>
                    <a:cubicBezTo>
                      <a:pt x="25" y="15"/>
                      <a:pt x="26" y="13"/>
                      <a:pt x="27" y="10"/>
                    </a:cubicBezTo>
                    <a:cubicBezTo>
                      <a:pt x="27" y="9"/>
                      <a:pt x="26" y="9"/>
                      <a:pt x="26" y="9"/>
                    </a:cubicBezTo>
                    <a:cubicBezTo>
                      <a:pt x="22" y="11"/>
                      <a:pt x="20" y="15"/>
                      <a:pt x="21" y="19"/>
                    </a:cubicBezTo>
                    <a:cubicBezTo>
                      <a:pt x="22" y="19"/>
                      <a:pt x="22" y="19"/>
                      <a:pt x="23" y="19"/>
                    </a:cubicBezTo>
                    <a:cubicBezTo>
                      <a:pt x="24" y="16"/>
                      <a:pt x="25" y="14"/>
                      <a:pt x="24" y="11"/>
                    </a:cubicBezTo>
                    <a:cubicBezTo>
                      <a:pt x="23" y="11"/>
                      <a:pt x="23" y="11"/>
                      <a:pt x="22" y="11"/>
                    </a:cubicBezTo>
                    <a:cubicBezTo>
                      <a:pt x="19" y="14"/>
                      <a:pt x="20" y="18"/>
                      <a:pt x="22" y="22"/>
                    </a:cubicBezTo>
                    <a:cubicBezTo>
                      <a:pt x="22" y="22"/>
                      <a:pt x="23" y="22"/>
                      <a:pt x="23" y="22"/>
                    </a:cubicBezTo>
                    <a:cubicBezTo>
                      <a:pt x="25" y="18"/>
                      <a:pt x="24" y="15"/>
                      <a:pt x="23" y="11"/>
                    </a:cubicBezTo>
                    <a:cubicBezTo>
                      <a:pt x="22" y="11"/>
                      <a:pt x="22" y="11"/>
                      <a:pt x="21" y="11"/>
                    </a:cubicBezTo>
                    <a:cubicBezTo>
                      <a:pt x="20" y="15"/>
                      <a:pt x="21" y="18"/>
                      <a:pt x="23" y="21"/>
                    </a:cubicBezTo>
                    <a:cubicBezTo>
                      <a:pt x="24" y="21"/>
                      <a:pt x="24" y="21"/>
                      <a:pt x="25" y="20"/>
                    </a:cubicBezTo>
                    <a:cubicBezTo>
                      <a:pt x="26" y="18"/>
                      <a:pt x="26" y="15"/>
                      <a:pt x="23" y="13"/>
                    </a:cubicBezTo>
                    <a:cubicBezTo>
                      <a:pt x="23" y="13"/>
                      <a:pt x="23" y="13"/>
                      <a:pt x="22" y="13"/>
                    </a:cubicBezTo>
                    <a:cubicBezTo>
                      <a:pt x="17" y="18"/>
                      <a:pt x="23" y="22"/>
                      <a:pt x="27" y="16"/>
                    </a:cubicBezTo>
                    <a:cubicBezTo>
                      <a:pt x="26" y="16"/>
                      <a:pt x="26" y="16"/>
                      <a:pt x="25" y="16"/>
                    </a:cubicBezTo>
                    <a:cubicBezTo>
                      <a:pt x="25" y="18"/>
                      <a:pt x="24" y="20"/>
                      <a:pt x="23" y="23"/>
                    </a:cubicBezTo>
                    <a:cubicBezTo>
                      <a:pt x="23" y="24"/>
                      <a:pt x="24" y="24"/>
                      <a:pt x="25" y="23"/>
                    </a:cubicBezTo>
                    <a:cubicBezTo>
                      <a:pt x="26" y="20"/>
                      <a:pt x="27" y="16"/>
                      <a:pt x="29" y="13"/>
                    </a:cubicBezTo>
                    <a:cubicBezTo>
                      <a:pt x="30" y="12"/>
                      <a:pt x="28" y="11"/>
                      <a:pt x="2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175"/>
              <p:cNvSpPr/>
              <p:nvPr/>
            </p:nvSpPr>
            <p:spPr bwMode="auto">
              <a:xfrm>
                <a:off x="1501775" y="2225676"/>
                <a:ext cx="42863" cy="52388"/>
              </a:xfrm>
              <a:custGeom>
                <a:avLst/>
                <a:gdLst>
                  <a:gd name="T0" fmla="*/ 13 w 41"/>
                  <a:gd name="T1" fmla="*/ 6 h 49"/>
                  <a:gd name="T2" fmla="*/ 8 w 41"/>
                  <a:gd name="T3" fmla="*/ 12 h 49"/>
                  <a:gd name="T4" fmla="*/ 9 w 41"/>
                  <a:gd name="T5" fmla="*/ 19 h 49"/>
                  <a:gd name="T6" fmla="*/ 13 w 41"/>
                  <a:gd name="T7" fmla="*/ 6 h 49"/>
                  <a:gd name="T8" fmla="*/ 18 w 41"/>
                  <a:gd name="T9" fmla="*/ 6 h 49"/>
                  <a:gd name="T10" fmla="*/ 10 w 41"/>
                  <a:gd name="T11" fmla="*/ 17 h 49"/>
                  <a:gd name="T12" fmla="*/ 20 w 41"/>
                  <a:gd name="T13" fmla="*/ 8 h 49"/>
                  <a:gd name="T14" fmla="*/ 26 w 41"/>
                  <a:gd name="T15" fmla="*/ 27 h 49"/>
                  <a:gd name="T16" fmla="*/ 17 w 41"/>
                  <a:gd name="T17" fmla="*/ 24 h 49"/>
                  <a:gd name="T18" fmla="*/ 22 w 41"/>
                  <a:gd name="T19" fmla="*/ 26 h 49"/>
                  <a:gd name="T20" fmla="*/ 27 w 41"/>
                  <a:gd name="T21" fmla="*/ 18 h 49"/>
                  <a:gd name="T22" fmla="*/ 23 w 41"/>
                  <a:gd name="T23" fmla="*/ 30 h 49"/>
                  <a:gd name="T24" fmla="*/ 22 w 41"/>
                  <a:gd name="T25" fmla="*/ 34 h 49"/>
                  <a:gd name="T26" fmla="*/ 26 w 41"/>
                  <a:gd name="T27" fmla="*/ 32 h 49"/>
                  <a:gd name="T28" fmla="*/ 30 w 41"/>
                  <a:gd name="T29" fmla="*/ 28 h 49"/>
                  <a:gd name="T30" fmla="*/ 30 w 41"/>
                  <a:gd name="T31" fmla="*/ 31 h 49"/>
                  <a:gd name="T32" fmla="*/ 34 w 41"/>
                  <a:gd name="T33" fmla="*/ 24 h 49"/>
                  <a:gd name="T34" fmla="*/ 30 w 41"/>
                  <a:gd name="T35" fmla="*/ 18 h 49"/>
                  <a:gd name="T36" fmla="*/ 36 w 41"/>
                  <a:gd name="T37" fmla="*/ 47 h 49"/>
                  <a:gd name="T38" fmla="*/ 36 w 41"/>
                  <a:gd name="T39" fmla="*/ 44 h 49"/>
                  <a:gd name="T40" fmla="*/ 33 w 41"/>
                  <a:gd name="T41" fmla="*/ 23 h 49"/>
                  <a:gd name="T42" fmla="*/ 33 w 41"/>
                  <a:gd name="T43" fmla="*/ 21 h 49"/>
                  <a:gd name="T44" fmla="*/ 36 w 41"/>
                  <a:gd name="T45" fmla="*/ 31 h 49"/>
                  <a:gd name="T46" fmla="*/ 32 w 41"/>
                  <a:gd name="T47" fmla="*/ 31 h 49"/>
                  <a:gd name="T48" fmla="*/ 33 w 41"/>
                  <a:gd name="T49" fmla="*/ 35 h 49"/>
                  <a:gd name="T50" fmla="*/ 31 w 41"/>
                  <a:gd name="T51" fmla="*/ 33 h 49"/>
                  <a:gd name="T52" fmla="*/ 26 w 41"/>
                  <a:gd name="T53" fmla="*/ 29 h 49"/>
                  <a:gd name="T54" fmla="*/ 25 w 41"/>
                  <a:gd name="T55" fmla="*/ 33 h 49"/>
                  <a:gd name="T56" fmla="*/ 28 w 41"/>
                  <a:gd name="T57" fmla="*/ 30 h 49"/>
                  <a:gd name="T58" fmla="*/ 29 w 41"/>
                  <a:gd name="T59" fmla="*/ 19 h 49"/>
                  <a:gd name="T60" fmla="*/ 25 w 41"/>
                  <a:gd name="T61" fmla="*/ 16 h 49"/>
                  <a:gd name="T62" fmla="*/ 28 w 41"/>
                  <a:gd name="T63" fmla="*/ 13 h 49"/>
                  <a:gd name="T64" fmla="*/ 26 w 41"/>
                  <a:gd name="T65" fmla="*/ 16 h 49"/>
                  <a:gd name="T66" fmla="*/ 24 w 41"/>
                  <a:gd name="T67" fmla="*/ 18 h 49"/>
                  <a:gd name="T68" fmla="*/ 24 w 41"/>
                  <a:gd name="T69" fmla="*/ 20 h 49"/>
                  <a:gd name="T70" fmla="*/ 22 w 41"/>
                  <a:gd name="T71" fmla="*/ 20 h 49"/>
                  <a:gd name="T72" fmla="*/ 18 w 41"/>
                  <a:gd name="T73" fmla="*/ 20 h 49"/>
                  <a:gd name="T74" fmla="*/ 18 w 41"/>
                  <a:gd name="T75" fmla="*/ 30 h 49"/>
                  <a:gd name="T76" fmla="*/ 28 w 41"/>
                  <a:gd name="T77" fmla="*/ 26 h 49"/>
                  <a:gd name="T78" fmla="*/ 24 w 41"/>
                  <a:gd name="T79" fmla="*/ 21 h 49"/>
                  <a:gd name="T80" fmla="*/ 19 w 41"/>
                  <a:gd name="T81" fmla="*/ 25 h 49"/>
                  <a:gd name="T82" fmla="*/ 19 w 41"/>
                  <a:gd name="T83" fmla="*/ 21 h 49"/>
                  <a:gd name="T84" fmla="*/ 9 w 41"/>
                  <a:gd name="T85" fmla="*/ 16 h 49"/>
                  <a:gd name="T86" fmla="*/ 10 w 41"/>
                  <a:gd name="T87" fmla="*/ 13 h 49"/>
                  <a:gd name="T88" fmla="*/ 6 w 41"/>
                  <a:gd name="T89" fmla="*/ 2 h 49"/>
                  <a:gd name="T90" fmla="*/ 17 w 41"/>
                  <a:gd name="T91" fmla="*/ 9 h 49"/>
                  <a:gd name="T92" fmla="*/ 15 w 41"/>
                  <a:gd name="T93" fmla="*/ 4 h 49"/>
                  <a:gd name="T94" fmla="*/ 14 w 41"/>
                  <a:gd name="T95" fmla="*/ 3 h 49"/>
                  <a:gd name="T96" fmla="*/ 10 w 41"/>
                  <a:gd name="T97" fmla="*/ 14 h 49"/>
                  <a:gd name="T98" fmla="*/ 13 w 41"/>
                  <a:gd name="T99" fmla="*/ 11 h 49"/>
                  <a:gd name="T100" fmla="*/ 8 w 41"/>
                  <a:gd name="T101" fmla="*/ 16 h 49"/>
                  <a:gd name="T102" fmla="*/ 9 w 41"/>
                  <a:gd name="T103" fmla="*/ 17 h 49"/>
                  <a:gd name="T104" fmla="*/ 12 w 41"/>
                  <a:gd name="T105" fmla="*/ 12 h 49"/>
                  <a:gd name="T106" fmla="*/ 5 w 41"/>
                  <a:gd name="T107" fmla="*/ 10 h 49"/>
                  <a:gd name="T108" fmla="*/ 6 w 41"/>
                  <a:gd name="T109" fmla="*/ 5 h 49"/>
                  <a:gd name="T110" fmla="*/ 11 w 41"/>
                  <a:gd name="T111" fmla="*/ 4 h 49"/>
                  <a:gd name="T112" fmla="*/ 11 w 41"/>
                  <a:gd name="T113" fmla="*/ 6 h 49"/>
                  <a:gd name="T114" fmla="*/ 9 w 41"/>
                  <a:gd name="T115" fmla="*/ 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1" h="49">
                    <a:moveTo>
                      <a:pt x="10" y="6"/>
                    </a:moveTo>
                    <a:cubicBezTo>
                      <a:pt x="10" y="6"/>
                      <a:pt x="9" y="6"/>
                      <a:pt x="9" y="6"/>
                    </a:cubicBezTo>
                    <a:cubicBezTo>
                      <a:pt x="9" y="6"/>
                      <a:pt x="10" y="6"/>
                      <a:pt x="12" y="6"/>
                    </a:cubicBezTo>
                    <a:cubicBezTo>
                      <a:pt x="11" y="6"/>
                      <a:pt x="11" y="6"/>
                      <a:pt x="13" y="6"/>
                    </a:cubicBezTo>
                    <a:cubicBezTo>
                      <a:pt x="16" y="7"/>
                      <a:pt x="14" y="13"/>
                      <a:pt x="11" y="9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9" y="12"/>
                      <a:pt x="10" y="11"/>
                      <a:pt x="8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4"/>
                      <a:pt x="8" y="15"/>
                      <a:pt x="9" y="14"/>
                    </a:cubicBezTo>
                    <a:cubicBezTo>
                      <a:pt x="9" y="13"/>
                      <a:pt x="8" y="13"/>
                      <a:pt x="7" y="14"/>
                    </a:cubicBezTo>
                    <a:cubicBezTo>
                      <a:pt x="8" y="16"/>
                      <a:pt x="8" y="18"/>
                      <a:pt x="8" y="20"/>
                    </a:cubicBezTo>
                    <a:cubicBezTo>
                      <a:pt x="8" y="20"/>
                      <a:pt x="9" y="20"/>
                      <a:pt x="9" y="19"/>
                    </a:cubicBezTo>
                    <a:cubicBezTo>
                      <a:pt x="9" y="14"/>
                      <a:pt x="12" y="10"/>
                      <a:pt x="14" y="5"/>
                    </a:cubicBezTo>
                    <a:cubicBezTo>
                      <a:pt x="14" y="5"/>
                      <a:pt x="14" y="5"/>
                      <a:pt x="13" y="5"/>
                    </a:cubicBezTo>
                    <a:cubicBezTo>
                      <a:pt x="8" y="4"/>
                      <a:pt x="16" y="3"/>
                      <a:pt x="13" y="5"/>
                    </a:cubicBezTo>
                    <a:cubicBezTo>
                      <a:pt x="12" y="5"/>
                      <a:pt x="12" y="6"/>
                      <a:pt x="13" y="6"/>
                    </a:cubicBezTo>
                    <a:cubicBezTo>
                      <a:pt x="14" y="6"/>
                      <a:pt x="18" y="9"/>
                      <a:pt x="19" y="9"/>
                    </a:cubicBezTo>
                    <a:cubicBezTo>
                      <a:pt x="20" y="9"/>
                      <a:pt x="20" y="8"/>
                      <a:pt x="19" y="8"/>
                    </a:cubicBezTo>
                    <a:cubicBezTo>
                      <a:pt x="17" y="7"/>
                      <a:pt x="16" y="7"/>
                      <a:pt x="18" y="8"/>
                    </a:cubicBezTo>
                    <a:cubicBezTo>
                      <a:pt x="18" y="8"/>
                      <a:pt x="19" y="7"/>
                      <a:pt x="18" y="6"/>
                    </a:cubicBezTo>
                    <a:cubicBezTo>
                      <a:pt x="15" y="5"/>
                      <a:pt x="12" y="3"/>
                      <a:pt x="9" y="2"/>
                    </a:cubicBezTo>
                    <a:cubicBezTo>
                      <a:pt x="12" y="3"/>
                      <a:pt x="9" y="12"/>
                      <a:pt x="8" y="14"/>
                    </a:cubicBezTo>
                    <a:cubicBezTo>
                      <a:pt x="8" y="15"/>
                      <a:pt x="9" y="16"/>
                      <a:pt x="9" y="15"/>
                    </a:cubicBezTo>
                    <a:cubicBezTo>
                      <a:pt x="11" y="14"/>
                      <a:pt x="10" y="16"/>
                      <a:pt x="10" y="17"/>
                    </a:cubicBezTo>
                    <a:cubicBezTo>
                      <a:pt x="10" y="18"/>
                      <a:pt x="11" y="18"/>
                      <a:pt x="12" y="18"/>
                    </a:cubicBezTo>
                    <a:cubicBezTo>
                      <a:pt x="12" y="16"/>
                      <a:pt x="12" y="15"/>
                      <a:pt x="12" y="14"/>
                    </a:cubicBezTo>
                    <a:cubicBezTo>
                      <a:pt x="12" y="13"/>
                      <a:pt x="11" y="13"/>
                      <a:pt x="11" y="14"/>
                    </a:cubicBezTo>
                    <a:cubicBezTo>
                      <a:pt x="13" y="10"/>
                      <a:pt x="16" y="8"/>
                      <a:pt x="20" y="8"/>
                    </a:cubicBezTo>
                    <a:cubicBezTo>
                      <a:pt x="29" y="8"/>
                      <a:pt x="29" y="13"/>
                      <a:pt x="20" y="23"/>
                    </a:cubicBezTo>
                    <a:cubicBezTo>
                      <a:pt x="22" y="22"/>
                      <a:pt x="24" y="22"/>
                      <a:pt x="24" y="25"/>
                    </a:cubicBezTo>
                    <a:cubicBezTo>
                      <a:pt x="24" y="25"/>
                      <a:pt x="14" y="29"/>
                      <a:pt x="21" y="23"/>
                    </a:cubicBezTo>
                    <a:cubicBezTo>
                      <a:pt x="24" y="21"/>
                      <a:pt x="26" y="23"/>
                      <a:pt x="26" y="27"/>
                    </a:cubicBezTo>
                    <a:cubicBezTo>
                      <a:pt x="22" y="32"/>
                      <a:pt x="20" y="32"/>
                      <a:pt x="19" y="27"/>
                    </a:cubicBezTo>
                    <a:cubicBezTo>
                      <a:pt x="22" y="20"/>
                      <a:pt x="23" y="19"/>
                      <a:pt x="20" y="24"/>
                    </a:cubicBezTo>
                    <a:cubicBezTo>
                      <a:pt x="18" y="28"/>
                      <a:pt x="18" y="28"/>
                      <a:pt x="19" y="25"/>
                    </a:cubicBezTo>
                    <a:cubicBezTo>
                      <a:pt x="19" y="24"/>
                      <a:pt x="18" y="24"/>
                      <a:pt x="17" y="24"/>
                    </a:cubicBezTo>
                    <a:cubicBezTo>
                      <a:pt x="16" y="27"/>
                      <a:pt x="16" y="26"/>
                      <a:pt x="19" y="23"/>
                    </a:cubicBezTo>
                    <a:cubicBezTo>
                      <a:pt x="19" y="26"/>
                      <a:pt x="20" y="28"/>
                      <a:pt x="20" y="31"/>
                    </a:cubicBezTo>
                    <a:cubicBezTo>
                      <a:pt x="20" y="32"/>
                      <a:pt x="21" y="32"/>
                      <a:pt x="21" y="31"/>
                    </a:cubicBezTo>
                    <a:cubicBezTo>
                      <a:pt x="22" y="24"/>
                      <a:pt x="22" y="22"/>
                      <a:pt x="22" y="26"/>
                    </a:cubicBezTo>
                    <a:cubicBezTo>
                      <a:pt x="23" y="30"/>
                      <a:pt x="24" y="29"/>
                      <a:pt x="24" y="23"/>
                    </a:cubicBezTo>
                    <a:cubicBezTo>
                      <a:pt x="24" y="25"/>
                      <a:pt x="24" y="26"/>
                      <a:pt x="24" y="28"/>
                    </a:cubicBezTo>
                    <a:cubicBezTo>
                      <a:pt x="24" y="28"/>
                      <a:pt x="26" y="25"/>
                      <a:pt x="26" y="24"/>
                    </a:cubicBezTo>
                    <a:cubicBezTo>
                      <a:pt x="26" y="22"/>
                      <a:pt x="27" y="20"/>
                      <a:pt x="27" y="18"/>
                    </a:cubicBezTo>
                    <a:cubicBezTo>
                      <a:pt x="29" y="22"/>
                      <a:pt x="29" y="29"/>
                      <a:pt x="28" y="18"/>
                    </a:cubicBezTo>
                    <a:cubicBezTo>
                      <a:pt x="29" y="20"/>
                      <a:pt x="30" y="22"/>
                      <a:pt x="31" y="24"/>
                    </a:cubicBezTo>
                    <a:cubicBezTo>
                      <a:pt x="33" y="33"/>
                      <a:pt x="26" y="29"/>
                      <a:pt x="23" y="28"/>
                    </a:cubicBezTo>
                    <a:cubicBezTo>
                      <a:pt x="23" y="28"/>
                      <a:pt x="22" y="30"/>
                      <a:pt x="23" y="30"/>
                    </a:cubicBezTo>
                    <a:cubicBezTo>
                      <a:pt x="26" y="31"/>
                      <a:pt x="25" y="31"/>
                      <a:pt x="29" y="31"/>
                    </a:cubicBezTo>
                    <a:cubicBezTo>
                      <a:pt x="29" y="31"/>
                      <a:pt x="29" y="29"/>
                      <a:pt x="28" y="29"/>
                    </a:cubicBezTo>
                    <a:cubicBezTo>
                      <a:pt x="25" y="30"/>
                      <a:pt x="24" y="30"/>
                      <a:pt x="22" y="33"/>
                    </a:cubicBezTo>
                    <a:cubicBezTo>
                      <a:pt x="21" y="33"/>
                      <a:pt x="22" y="33"/>
                      <a:pt x="22" y="34"/>
                    </a:cubicBezTo>
                    <a:cubicBezTo>
                      <a:pt x="22" y="33"/>
                      <a:pt x="21" y="32"/>
                      <a:pt x="19" y="33"/>
                    </a:cubicBezTo>
                    <a:cubicBezTo>
                      <a:pt x="18" y="33"/>
                      <a:pt x="18" y="35"/>
                      <a:pt x="19" y="35"/>
                    </a:cubicBezTo>
                    <a:cubicBezTo>
                      <a:pt x="22" y="35"/>
                      <a:pt x="24" y="34"/>
                      <a:pt x="27" y="33"/>
                    </a:cubicBezTo>
                    <a:cubicBezTo>
                      <a:pt x="27" y="33"/>
                      <a:pt x="27" y="32"/>
                      <a:pt x="26" y="32"/>
                    </a:cubicBezTo>
                    <a:cubicBezTo>
                      <a:pt x="25" y="32"/>
                      <a:pt x="25" y="32"/>
                      <a:pt x="24" y="33"/>
                    </a:cubicBezTo>
                    <a:cubicBezTo>
                      <a:pt x="23" y="33"/>
                      <a:pt x="23" y="34"/>
                      <a:pt x="24" y="34"/>
                    </a:cubicBezTo>
                    <a:cubicBezTo>
                      <a:pt x="28" y="34"/>
                      <a:pt x="30" y="32"/>
                      <a:pt x="31" y="28"/>
                    </a:cubicBezTo>
                    <a:cubicBezTo>
                      <a:pt x="31" y="28"/>
                      <a:pt x="30" y="27"/>
                      <a:pt x="30" y="28"/>
                    </a:cubicBezTo>
                    <a:cubicBezTo>
                      <a:pt x="25" y="29"/>
                      <a:pt x="31" y="27"/>
                      <a:pt x="31" y="30"/>
                    </a:cubicBezTo>
                    <a:cubicBezTo>
                      <a:pt x="33" y="30"/>
                      <a:pt x="33" y="29"/>
                      <a:pt x="32" y="27"/>
                    </a:cubicBezTo>
                    <a:cubicBezTo>
                      <a:pt x="34" y="32"/>
                      <a:pt x="33" y="33"/>
                      <a:pt x="30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31" y="33"/>
                      <a:pt x="33" y="35"/>
                      <a:pt x="34" y="36"/>
                    </a:cubicBezTo>
                    <a:cubicBezTo>
                      <a:pt x="37" y="35"/>
                      <a:pt x="38" y="36"/>
                      <a:pt x="38" y="39"/>
                    </a:cubicBezTo>
                    <a:cubicBezTo>
                      <a:pt x="37" y="38"/>
                      <a:pt x="37" y="34"/>
                      <a:pt x="37" y="32"/>
                    </a:cubicBezTo>
                    <a:cubicBezTo>
                      <a:pt x="36" y="29"/>
                      <a:pt x="36" y="26"/>
                      <a:pt x="34" y="24"/>
                    </a:cubicBezTo>
                    <a:cubicBezTo>
                      <a:pt x="39" y="30"/>
                      <a:pt x="39" y="32"/>
                      <a:pt x="34" y="28"/>
                    </a:cubicBezTo>
                    <a:cubicBezTo>
                      <a:pt x="32" y="22"/>
                      <a:pt x="35" y="30"/>
                      <a:pt x="35" y="30"/>
                    </a:cubicBezTo>
                    <a:cubicBezTo>
                      <a:pt x="35" y="31"/>
                      <a:pt x="37" y="30"/>
                      <a:pt x="36" y="30"/>
                    </a:cubicBezTo>
                    <a:cubicBezTo>
                      <a:pt x="35" y="25"/>
                      <a:pt x="33" y="21"/>
                      <a:pt x="30" y="18"/>
                    </a:cubicBezTo>
                    <a:cubicBezTo>
                      <a:pt x="29" y="17"/>
                      <a:pt x="28" y="17"/>
                      <a:pt x="29" y="18"/>
                    </a:cubicBezTo>
                    <a:cubicBezTo>
                      <a:pt x="29" y="21"/>
                      <a:pt x="31" y="22"/>
                      <a:pt x="33" y="24"/>
                    </a:cubicBezTo>
                    <a:cubicBezTo>
                      <a:pt x="36" y="28"/>
                      <a:pt x="38" y="29"/>
                      <a:pt x="38" y="35"/>
                    </a:cubicBezTo>
                    <a:cubicBezTo>
                      <a:pt x="39" y="37"/>
                      <a:pt x="36" y="45"/>
                      <a:pt x="36" y="47"/>
                    </a:cubicBezTo>
                    <a:cubicBezTo>
                      <a:pt x="36" y="48"/>
                      <a:pt x="37" y="49"/>
                      <a:pt x="37" y="48"/>
                    </a:cubicBezTo>
                    <a:cubicBezTo>
                      <a:pt x="38" y="45"/>
                      <a:pt x="38" y="43"/>
                      <a:pt x="37" y="39"/>
                    </a:cubicBezTo>
                    <a:cubicBezTo>
                      <a:pt x="37" y="39"/>
                      <a:pt x="36" y="39"/>
                      <a:pt x="36" y="40"/>
                    </a:cubicBezTo>
                    <a:cubicBezTo>
                      <a:pt x="36" y="41"/>
                      <a:pt x="36" y="42"/>
                      <a:pt x="36" y="44"/>
                    </a:cubicBezTo>
                    <a:cubicBezTo>
                      <a:pt x="37" y="45"/>
                      <a:pt x="38" y="44"/>
                      <a:pt x="38" y="44"/>
                    </a:cubicBezTo>
                    <a:cubicBezTo>
                      <a:pt x="40" y="38"/>
                      <a:pt x="41" y="33"/>
                      <a:pt x="38" y="28"/>
                    </a:cubicBezTo>
                    <a:cubicBezTo>
                      <a:pt x="36" y="26"/>
                      <a:pt x="34" y="24"/>
                      <a:pt x="32" y="22"/>
                    </a:cubicBezTo>
                    <a:cubicBezTo>
                      <a:pt x="27" y="16"/>
                      <a:pt x="39" y="35"/>
                      <a:pt x="33" y="23"/>
                    </a:cubicBezTo>
                    <a:cubicBezTo>
                      <a:pt x="33" y="23"/>
                      <a:pt x="32" y="23"/>
                      <a:pt x="32" y="24"/>
                    </a:cubicBezTo>
                    <a:cubicBezTo>
                      <a:pt x="33" y="28"/>
                      <a:pt x="33" y="33"/>
                      <a:pt x="37" y="35"/>
                    </a:cubicBezTo>
                    <a:cubicBezTo>
                      <a:pt x="38" y="35"/>
                      <a:pt x="38" y="35"/>
                      <a:pt x="39" y="34"/>
                    </a:cubicBezTo>
                    <a:cubicBezTo>
                      <a:pt x="39" y="29"/>
                      <a:pt x="37" y="25"/>
                      <a:pt x="33" y="21"/>
                    </a:cubicBezTo>
                    <a:cubicBezTo>
                      <a:pt x="32" y="21"/>
                      <a:pt x="31" y="22"/>
                      <a:pt x="32" y="22"/>
                    </a:cubicBezTo>
                    <a:cubicBezTo>
                      <a:pt x="36" y="28"/>
                      <a:pt x="36" y="35"/>
                      <a:pt x="38" y="41"/>
                    </a:cubicBezTo>
                    <a:cubicBezTo>
                      <a:pt x="38" y="42"/>
                      <a:pt x="40" y="41"/>
                      <a:pt x="39" y="41"/>
                    </a:cubicBezTo>
                    <a:cubicBezTo>
                      <a:pt x="39" y="37"/>
                      <a:pt x="38" y="34"/>
                      <a:pt x="36" y="31"/>
                    </a:cubicBezTo>
                    <a:cubicBezTo>
                      <a:pt x="36" y="30"/>
                      <a:pt x="35" y="31"/>
                      <a:pt x="35" y="31"/>
                    </a:cubicBezTo>
                    <a:cubicBezTo>
                      <a:pt x="34" y="35"/>
                      <a:pt x="34" y="37"/>
                      <a:pt x="37" y="40"/>
                    </a:cubicBezTo>
                    <a:cubicBezTo>
                      <a:pt x="37" y="41"/>
                      <a:pt x="38" y="40"/>
                      <a:pt x="38" y="39"/>
                    </a:cubicBezTo>
                    <a:cubicBezTo>
                      <a:pt x="37" y="38"/>
                      <a:pt x="32" y="31"/>
                      <a:pt x="32" y="31"/>
                    </a:cubicBezTo>
                    <a:cubicBezTo>
                      <a:pt x="33" y="30"/>
                      <a:pt x="33" y="30"/>
                      <a:pt x="32" y="30"/>
                    </a:cubicBezTo>
                    <a:cubicBezTo>
                      <a:pt x="31" y="28"/>
                      <a:pt x="32" y="28"/>
                      <a:pt x="30" y="28"/>
                    </a:cubicBezTo>
                    <a:cubicBezTo>
                      <a:pt x="29" y="27"/>
                      <a:pt x="29" y="28"/>
                      <a:pt x="29" y="28"/>
                    </a:cubicBezTo>
                    <a:cubicBezTo>
                      <a:pt x="30" y="31"/>
                      <a:pt x="30" y="33"/>
                      <a:pt x="33" y="35"/>
                    </a:cubicBezTo>
                    <a:cubicBezTo>
                      <a:pt x="33" y="35"/>
                      <a:pt x="34" y="35"/>
                      <a:pt x="34" y="34"/>
                    </a:cubicBezTo>
                    <a:cubicBezTo>
                      <a:pt x="34" y="30"/>
                      <a:pt x="34" y="26"/>
                      <a:pt x="32" y="22"/>
                    </a:cubicBezTo>
                    <a:cubicBezTo>
                      <a:pt x="32" y="22"/>
                      <a:pt x="31" y="22"/>
                      <a:pt x="31" y="22"/>
                    </a:cubicBezTo>
                    <a:cubicBezTo>
                      <a:pt x="30" y="26"/>
                      <a:pt x="30" y="29"/>
                      <a:pt x="31" y="33"/>
                    </a:cubicBezTo>
                    <a:cubicBezTo>
                      <a:pt x="31" y="33"/>
                      <a:pt x="33" y="33"/>
                      <a:pt x="33" y="32"/>
                    </a:cubicBezTo>
                    <a:cubicBezTo>
                      <a:pt x="33" y="29"/>
                      <a:pt x="33" y="27"/>
                      <a:pt x="31" y="24"/>
                    </a:cubicBezTo>
                    <a:cubicBezTo>
                      <a:pt x="31" y="23"/>
                      <a:pt x="31" y="23"/>
                      <a:pt x="30" y="24"/>
                    </a:cubicBezTo>
                    <a:cubicBezTo>
                      <a:pt x="29" y="25"/>
                      <a:pt x="27" y="27"/>
                      <a:pt x="26" y="29"/>
                    </a:cubicBezTo>
                    <a:cubicBezTo>
                      <a:pt x="25" y="30"/>
                      <a:pt x="26" y="31"/>
                      <a:pt x="27" y="30"/>
                    </a:cubicBezTo>
                    <a:cubicBezTo>
                      <a:pt x="27" y="34"/>
                      <a:pt x="26" y="35"/>
                      <a:pt x="24" y="33"/>
                    </a:cubicBezTo>
                    <a:cubicBezTo>
                      <a:pt x="21" y="35"/>
                      <a:pt x="21" y="35"/>
                      <a:pt x="25" y="35"/>
                    </a:cubicBezTo>
                    <a:cubicBezTo>
                      <a:pt x="26" y="35"/>
                      <a:pt x="26" y="34"/>
                      <a:pt x="25" y="33"/>
                    </a:cubicBezTo>
                    <a:cubicBezTo>
                      <a:pt x="24" y="32"/>
                      <a:pt x="23" y="31"/>
                      <a:pt x="23" y="30"/>
                    </a:cubicBezTo>
                    <a:cubicBezTo>
                      <a:pt x="22" y="30"/>
                      <a:pt x="22" y="31"/>
                      <a:pt x="23" y="31"/>
                    </a:cubicBezTo>
                    <a:cubicBezTo>
                      <a:pt x="24" y="32"/>
                      <a:pt x="26" y="31"/>
                      <a:pt x="27" y="31"/>
                    </a:cubicBezTo>
                    <a:cubicBezTo>
                      <a:pt x="28" y="31"/>
                      <a:pt x="28" y="30"/>
                      <a:pt x="28" y="30"/>
                    </a:cubicBezTo>
                    <a:cubicBezTo>
                      <a:pt x="23" y="28"/>
                      <a:pt x="26" y="32"/>
                      <a:pt x="29" y="32"/>
                    </a:cubicBezTo>
                    <a:cubicBezTo>
                      <a:pt x="31" y="32"/>
                      <a:pt x="33" y="32"/>
                      <a:pt x="34" y="31"/>
                    </a:cubicBezTo>
                    <a:cubicBezTo>
                      <a:pt x="36" y="26"/>
                      <a:pt x="34" y="22"/>
                      <a:pt x="30" y="19"/>
                    </a:cubicBezTo>
                    <a:cubicBezTo>
                      <a:pt x="30" y="19"/>
                      <a:pt x="30" y="19"/>
                      <a:pt x="29" y="19"/>
                    </a:cubicBezTo>
                    <a:cubicBezTo>
                      <a:pt x="28" y="23"/>
                      <a:pt x="28" y="25"/>
                      <a:pt x="31" y="28"/>
                    </a:cubicBezTo>
                    <a:cubicBezTo>
                      <a:pt x="32" y="28"/>
                      <a:pt x="32" y="28"/>
                      <a:pt x="32" y="28"/>
                    </a:cubicBezTo>
                    <a:cubicBezTo>
                      <a:pt x="32" y="22"/>
                      <a:pt x="31" y="18"/>
                      <a:pt x="26" y="15"/>
                    </a:cubicBezTo>
                    <a:cubicBezTo>
                      <a:pt x="25" y="15"/>
                      <a:pt x="24" y="16"/>
                      <a:pt x="25" y="16"/>
                    </a:cubicBezTo>
                    <a:cubicBezTo>
                      <a:pt x="26" y="18"/>
                      <a:pt x="27" y="19"/>
                      <a:pt x="29" y="19"/>
                    </a:cubicBezTo>
                    <a:cubicBezTo>
                      <a:pt x="30" y="19"/>
                      <a:pt x="30" y="19"/>
                      <a:pt x="30" y="18"/>
                    </a:cubicBezTo>
                    <a:cubicBezTo>
                      <a:pt x="30" y="15"/>
                      <a:pt x="30" y="16"/>
                      <a:pt x="29" y="13"/>
                    </a:cubicBezTo>
                    <a:cubicBezTo>
                      <a:pt x="29" y="12"/>
                      <a:pt x="28" y="12"/>
                      <a:pt x="28" y="13"/>
                    </a:cubicBezTo>
                    <a:cubicBezTo>
                      <a:pt x="26" y="18"/>
                      <a:pt x="27" y="22"/>
                      <a:pt x="28" y="26"/>
                    </a:cubicBezTo>
                    <a:cubicBezTo>
                      <a:pt x="28" y="27"/>
                      <a:pt x="30" y="27"/>
                      <a:pt x="30" y="26"/>
                    </a:cubicBezTo>
                    <a:cubicBezTo>
                      <a:pt x="29" y="22"/>
                      <a:pt x="29" y="19"/>
                      <a:pt x="28" y="16"/>
                    </a:cubicBezTo>
                    <a:cubicBezTo>
                      <a:pt x="27" y="15"/>
                      <a:pt x="26" y="15"/>
                      <a:pt x="26" y="16"/>
                    </a:cubicBezTo>
                    <a:cubicBezTo>
                      <a:pt x="25" y="20"/>
                      <a:pt x="25" y="23"/>
                      <a:pt x="26" y="28"/>
                    </a:cubicBezTo>
                    <a:cubicBezTo>
                      <a:pt x="26" y="28"/>
                      <a:pt x="27" y="28"/>
                      <a:pt x="27" y="28"/>
                    </a:cubicBezTo>
                    <a:cubicBezTo>
                      <a:pt x="27" y="24"/>
                      <a:pt x="27" y="21"/>
                      <a:pt x="26" y="18"/>
                    </a:cubicBezTo>
                    <a:cubicBezTo>
                      <a:pt x="26" y="17"/>
                      <a:pt x="24" y="17"/>
                      <a:pt x="24" y="18"/>
                    </a:cubicBezTo>
                    <a:cubicBezTo>
                      <a:pt x="24" y="22"/>
                      <a:pt x="24" y="27"/>
                      <a:pt x="24" y="31"/>
                    </a:cubicBezTo>
                    <a:cubicBezTo>
                      <a:pt x="24" y="32"/>
                      <a:pt x="25" y="32"/>
                      <a:pt x="25" y="31"/>
                    </a:cubicBezTo>
                    <a:cubicBezTo>
                      <a:pt x="25" y="27"/>
                      <a:pt x="26" y="23"/>
                      <a:pt x="25" y="20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4"/>
                      <a:pt x="22" y="27"/>
                      <a:pt x="22" y="31"/>
                    </a:cubicBezTo>
                    <a:cubicBezTo>
                      <a:pt x="22" y="32"/>
                      <a:pt x="23" y="32"/>
                      <a:pt x="23" y="31"/>
                    </a:cubicBezTo>
                    <a:cubicBezTo>
                      <a:pt x="24" y="28"/>
                      <a:pt x="24" y="24"/>
                      <a:pt x="23" y="20"/>
                    </a:cubicBezTo>
                    <a:cubicBezTo>
                      <a:pt x="23" y="20"/>
                      <a:pt x="22" y="20"/>
                      <a:pt x="22" y="20"/>
                    </a:cubicBezTo>
                    <a:cubicBezTo>
                      <a:pt x="21" y="23"/>
                      <a:pt x="20" y="25"/>
                      <a:pt x="20" y="27"/>
                    </a:cubicBezTo>
                    <a:cubicBezTo>
                      <a:pt x="20" y="28"/>
                      <a:pt x="20" y="28"/>
                      <a:pt x="21" y="28"/>
                    </a:cubicBezTo>
                    <a:cubicBezTo>
                      <a:pt x="21" y="26"/>
                      <a:pt x="20" y="23"/>
                      <a:pt x="19" y="21"/>
                    </a:cubicBezTo>
                    <a:cubicBezTo>
                      <a:pt x="19" y="20"/>
                      <a:pt x="18" y="20"/>
                      <a:pt x="18" y="20"/>
                    </a:cubicBezTo>
                    <a:cubicBezTo>
                      <a:pt x="15" y="23"/>
                      <a:pt x="15" y="24"/>
                      <a:pt x="15" y="27"/>
                    </a:cubicBezTo>
                    <a:cubicBezTo>
                      <a:pt x="15" y="28"/>
                      <a:pt x="16" y="28"/>
                      <a:pt x="17" y="28"/>
                    </a:cubicBezTo>
                    <a:cubicBezTo>
                      <a:pt x="18" y="25"/>
                      <a:pt x="17" y="28"/>
                      <a:pt x="17" y="29"/>
                    </a:cubicBezTo>
                    <a:cubicBezTo>
                      <a:pt x="17" y="30"/>
                      <a:pt x="18" y="30"/>
                      <a:pt x="18" y="30"/>
                    </a:cubicBezTo>
                    <a:cubicBezTo>
                      <a:pt x="21" y="26"/>
                      <a:pt x="23" y="23"/>
                      <a:pt x="24" y="19"/>
                    </a:cubicBezTo>
                    <a:cubicBezTo>
                      <a:pt x="24" y="19"/>
                      <a:pt x="24" y="18"/>
                      <a:pt x="23" y="19"/>
                    </a:cubicBezTo>
                    <a:cubicBezTo>
                      <a:pt x="17" y="21"/>
                      <a:pt x="15" y="26"/>
                      <a:pt x="19" y="31"/>
                    </a:cubicBezTo>
                    <a:cubicBezTo>
                      <a:pt x="23" y="36"/>
                      <a:pt x="28" y="30"/>
                      <a:pt x="28" y="26"/>
                    </a:cubicBezTo>
                    <a:cubicBezTo>
                      <a:pt x="28" y="15"/>
                      <a:pt x="8" y="27"/>
                      <a:pt x="20" y="34"/>
                    </a:cubicBezTo>
                    <a:cubicBezTo>
                      <a:pt x="20" y="34"/>
                      <a:pt x="20" y="34"/>
                      <a:pt x="20" y="34"/>
                    </a:cubicBezTo>
                    <a:cubicBezTo>
                      <a:pt x="24" y="31"/>
                      <a:pt x="27" y="27"/>
                      <a:pt x="25" y="22"/>
                    </a:cubicBezTo>
                    <a:cubicBezTo>
                      <a:pt x="25" y="22"/>
                      <a:pt x="24" y="21"/>
                      <a:pt x="24" y="21"/>
                    </a:cubicBezTo>
                    <a:cubicBezTo>
                      <a:pt x="20" y="22"/>
                      <a:pt x="18" y="24"/>
                      <a:pt x="18" y="28"/>
                    </a:cubicBezTo>
                    <a:cubicBezTo>
                      <a:pt x="18" y="28"/>
                      <a:pt x="18" y="28"/>
                      <a:pt x="18" y="28"/>
                    </a:cubicBezTo>
                    <a:cubicBezTo>
                      <a:pt x="32" y="32"/>
                      <a:pt x="20" y="12"/>
                      <a:pt x="18" y="24"/>
                    </a:cubicBezTo>
                    <a:cubicBezTo>
                      <a:pt x="18" y="25"/>
                      <a:pt x="18" y="25"/>
                      <a:pt x="19" y="25"/>
                    </a:cubicBezTo>
                    <a:cubicBezTo>
                      <a:pt x="23" y="24"/>
                      <a:pt x="25" y="22"/>
                      <a:pt x="24" y="17"/>
                    </a:cubicBezTo>
                    <a:cubicBezTo>
                      <a:pt x="24" y="17"/>
                      <a:pt x="23" y="17"/>
                      <a:pt x="23" y="17"/>
                    </a:cubicBezTo>
                    <a:cubicBezTo>
                      <a:pt x="20" y="18"/>
                      <a:pt x="20" y="18"/>
                      <a:pt x="19" y="20"/>
                    </a:cubicBezTo>
                    <a:cubicBezTo>
                      <a:pt x="18" y="21"/>
                      <a:pt x="19" y="21"/>
                      <a:pt x="19" y="21"/>
                    </a:cubicBezTo>
                    <a:cubicBezTo>
                      <a:pt x="24" y="20"/>
                      <a:pt x="26" y="18"/>
                      <a:pt x="25" y="13"/>
                    </a:cubicBezTo>
                    <a:cubicBezTo>
                      <a:pt x="25" y="12"/>
                      <a:pt x="24" y="13"/>
                      <a:pt x="24" y="13"/>
                    </a:cubicBezTo>
                    <a:cubicBezTo>
                      <a:pt x="23" y="20"/>
                      <a:pt x="32" y="17"/>
                      <a:pt x="30" y="12"/>
                    </a:cubicBezTo>
                    <a:cubicBezTo>
                      <a:pt x="26" y="3"/>
                      <a:pt x="9" y="5"/>
                      <a:pt x="9" y="16"/>
                    </a:cubicBezTo>
                    <a:cubicBezTo>
                      <a:pt x="9" y="16"/>
                      <a:pt x="10" y="17"/>
                      <a:pt x="11" y="16"/>
                    </a:cubicBezTo>
                    <a:cubicBezTo>
                      <a:pt x="11" y="16"/>
                      <a:pt x="11" y="16"/>
                      <a:pt x="12" y="15"/>
                    </a:cubicBezTo>
                    <a:cubicBezTo>
                      <a:pt x="10" y="17"/>
                      <a:pt x="12" y="15"/>
                      <a:pt x="11" y="13"/>
                    </a:cubicBezTo>
                    <a:cubicBezTo>
                      <a:pt x="11" y="13"/>
                      <a:pt x="11" y="12"/>
                      <a:pt x="10" y="13"/>
                    </a:cubicBezTo>
                    <a:cubicBezTo>
                      <a:pt x="8" y="14"/>
                      <a:pt x="11" y="12"/>
                      <a:pt x="11" y="10"/>
                    </a:cubicBezTo>
                    <a:cubicBezTo>
                      <a:pt x="11" y="9"/>
                      <a:pt x="11" y="7"/>
                      <a:pt x="11" y="6"/>
                    </a:cubicBezTo>
                    <a:cubicBezTo>
                      <a:pt x="10" y="3"/>
                      <a:pt x="9" y="2"/>
                      <a:pt x="6" y="1"/>
                    </a:cubicBezTo>
                    <a:cubicBezTo>
                      <a:pt x="5" y="1"/>
                      <a:pt x="5" y="2"/>
                      <a:pt x="6" y="2"/>
                    </a:cubicBezTo>
                    <a:cubicBezTo>
                      <a:pt x="3" y="1"/>
                      <a:pt x="17" y="6"/>
                      <a:pt x="15" y="7"/>
                    </a:cubicBezTo>
                    <a:cubicBezTo>
                      <a:pt x="14" y="8"/>
                      <a:pt x="14" y="9"/>
                      <a:pt x="15" y="9"/>
                    </a:cubicBezTo>
                    <a:cubicBezTo>
                      <a:pt x="16" y="9"/>
                      <a:pt x="17" y="9"/>
                      <a:pt x="18" y="8"/>
                    </a:cubicBezTo>
                    <a:cubicBezTo>
                      <a:pt x="17" y="8"/>
                      <a:pt x="17" y="9"/>
                      <a:pt x="17" y="9"/>
                    </a:cubicBezTo>
                    <a:cubicBezTo>
                      <a:pt x="19" y="9"/>
                      <a:pt x="20" y="9"/>
                      <a:pt x="22" y="10"/>
                    </a:cubicBezTo>
                    <a:cubicBezTo>
                      <a:pt x="22" y="10"/>
                      <a:pt x="22" y="8"/>
                      <a:pt x="22" y="8"/>
                    </a:cubicBezTo>
                    <a:cubicBezTo>
                      <a:pt x="21" y="8"/>
                      <a:pt x="12" y="6"/>
                      <a:pt x="16" y="5"/>
                    </a:cubicBezTo>
                    <a:cubicBezTo>
                      <a:pt x="16" y="4"/>
                      <a:pt x="16" y="4"/>
                      <a:pt x="15" y="4"/>
                    </a:cubicBezTo>
                    <a:cubicBezTo>
                      <a:pt x="14" y="3"/>
                      <a:pt x="12" y="3"/>
                      <a:pt x="10" y="4"/>
                    </a:cubicBezTo>
                    <a:cubicBezTo>
                      <a:pt x="9" y="4"/>
                      <a:pt x="9" y="5"/>
                      <a:pt x="10" y="5"/>
                    </a:cubicBezTo>
                    <a:cubicBezTo>
                      <a:pt x="11" y="5"/>
                      <a:pt x="13" y="5"/>
                      <a:pt x="14" y="5"/>
                    </a:cubicBezTo>
                    <a:cubicBezTo>
                      <a:pt x="15" y="5"/>
                      <a:pt x="15" y="3"/>
                      <a:pt x="14" y="3"/>
                    </a:cubicBezTo>
                    <a:cubicBezTo>
                      <a:pt x="11" y="4"/>
                      <a:pt x="12" y="3"/>
                      <a:pt x="9" y="4"/>
                    </a:cubicBezTo>
                    <a:cubicBezTo>
                      <a:pt x="8" y="5"/>
                      <a:pt x="8" y="6"/>
                      <a:pt x="9" y="6"/>
                    </a:cubicBezTo>
                    <a:cubicBezTo>
                      <a:pt x="14" y="6"/>
                      <a:pt x="10" y="10"/>
                      <a:pt x="10" y="13"/>
                    </a:cubicBezTo>
                    <a:cubicBezTo>
                      <a:pt x="9" y="13"/>
                      <a:pt x="10" y="14"/>
                      <a:pt x="10" y="14"/>
                    </a:cubicBezTo>
                    <a:cubicBezTo>
                      <a:pt x="14" y="13"/>
                      <a:pt x="16" y="12"/>
                      <a:pt x="18" y="9"/>
                    </a:cubicBezTo>
                    <a:cubicBezTo>
                      <a:pt x="18" y="8"/>
                      <a:pt x="18" y="7"/>
                      <a:pt x="17" y="7"/>
                    </a:cubicBezTo>
                    <a:cubicBezTo>
                      <a:pt x="14" y="8"/>
                      <a:pt x="12" y="8"/>
                      <a:pt x="11" y="11"/>
                    </a:cubicBezTo>
                    <a:cubicBezTo>
                      <a:pt x="11" y="12"/>
                      <a:pt x="13" y="12"/>
                      <a:pt x="13" y="11"/>
                    </a:cubicBezTo>
                    <a:cubicBezTo>
                      <a:pt x="13" y="9"/>
                      <a:pt x="13" y="10"/>
                      <a:pt x="13" y="8"/>
                    </a:cubicBezTo>
                    <a:cubicBezTo>
                      <a:pt x="13" y="7"/>
                      <a:pt x="13" y="7"/>
                      <a:pt x="12" y="7"/>
                    </a:cubicBezTo>
                    <a:cubicBezTo>
                      <a:pt x="10" y="9"/>
                      <a:pt x="9" y="11"/>
                      <a:pt x="8" y="14"/>
                    </a:cubicBezTo>
                    <a:cubicBezTo>
                      <a:pt x="7" y="16"/>
                      <a:pt x="9" y="19"/>
                      <a:pt x="8" y="16"/>
                    </a:cubicBezTo>
                    <a:cubicBezTo>
                      <a:pt x="7" y="15"/>
                      <a:pt x="6" y="16"/>
                      <a:pt x="6" y="16"/>
                    </a:cubicBezTo>
                    <a:cubicBezTo>
                      <a:pt x="6" y="18"/>
                      <a:pt x="6" y="18"/>
                      <a:pt x="7" y="20"/>
                    </a:cubicBezTo>
                    <a:cubicBezTo>
                      <a:pt x="7" y="21"/>
                      <a:pt x="8" y="20"/>
                      <a:pt x="8" y="20"/>
                    </a:cubicBezTo>
                    <a:cubicBezTo>
                      <a:pt x="7" y="22"/>
                      <a:pt x="9" y="17"/>
                      <a:pt x="9" y="17"/>
                    </a:cubicBezTo>
                    <a:cubicBezTo>
                      <a:pt x="9" y="17"/>
                      <a:pt x="10" y="17"/>
                      <a:pt x="10" y="16"/>
                    </a:cubicBezTo>
                    <a:cubicBezTo>
                      <a:pt x="10" y="16"/>
                      <a:pt x="9" y="13"/>
                      <a:pt x="10" y="13"/>
                    </a:cubicBezTo>
                    <a:cubicBezTo>
                      <a:pt x="10" y="13"/>
                      <a:pt x="11" y="12"/>
                      <a:pt x="11" y="12"/>
                    </a:cubicBezTo>
                    <a:cubicBezTo>
                      <a:pt x="11" y="10"/>
                      <a:pt x="10" y="11"/>
                      <a:pt x="12" y="12"/>
                    </a:cubicBezTo>
                    <a:cubicBezTo>
                      <a:pt x="12" y="12"/>
                      <a:pt x="12" y="12"/>
                      <a:pt x="13" y="12"/>
                    </a:cubicBezTo>
                    <a:cubicBezTo>
                      <a:pt x="26" y="5"/>
                      <a:pt x="1" y="2"/>
                      <a:pt x="10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22" y="5"/>
                      <a:pt x="0" y="0"/>
                      <a:pt x="5" y="10"/>
                    </a:cubicBezTo>
                    <a:cubicBezTo>
                      <a:pt x="5" y="11"/>
                      <a:pt x="6" y="11"/>
                      <a:pt x="6" y="11"/>
                    </a:cubicBezTo>
                    <a:cubicBezTo>
                      <a:pt x="9" y="9"/>
                      <a:pt x="10" y="9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7" y="4"/>
                      <a:pt x="8" y="4"/>
                      <a:pt x="6" y="5"/>
                    </a:cubicBezTo>
                    <a:cubicBezTo>
                      <a:pt x="5" y="5"/>
                      <a:pt x="5" y="6"/>
                      <a:pt x="5" y="6"/>
                    </a:cubicBezTo>
                    <a:cubicBezTo>
                      <a:pt x="5" y="7"/>
                      <a:pt x="5" y="7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9" y="7"/>
                      <a:pt x="10" y="7"/>
                      <a:pt x="11" y="4"/>
                    </a:cubicBezTo>
                    <a:cubicBezTo>
                      <a:pt x="11" y="4"/>
                      <a:pt x="10" y="3"/>
                      <a:pt x="10" y="4"/>
                    </a:cubicBezTo>
                    <a:cubicBezTo>
                      <a:pt x="8" y="5"/>
                      <a:pt x="8" y="5"/>
                      <a:pt x="7" y="7"/>
                    </a:cubicBezTo>
                    <a:cubicBezTo>
                      <a:pt x="7" y="8"/>
                      <a:pt x="8" y="8"/>
                      <a:pt x="9" y="8"/>
                    </a:cubicBezTo>
                    <a:cubicBezTo>
                      <a:pt x="9" y="7"/>
                      <a:pt x="10" y="7"/>
                      <a:pt x="11" y="6"/>
                    </a:cubicBezTo>
                    <a:cubicBezTo>
                      <a:pt x="11" y="6"/>
                      <a:pt x="11" y="5"/>
                      <a:pt x="10" y="5"/>
                    </a:cubicBezTo>
                    <a:cubicBezTo>
                      <a:pt x="10" y="5"/>
                      <a:pt x="9" y="5"/>
                      <a:pt x="9" y="5"/>
                    </a:cubicBezTo>
                    <a:cubicBezTo>
                      <a:pt x="9" y="5"/>
                      <a:pt x="8" y="6"/>
                      <a:pt x="9" y="6"/>
                    </a:cubicBezTo>
                    <a:cubicBezTo>
                      <a:pt x="9" y="6"/>
                      <a:pt x="9" y="7"/>
                      <a:pt x="9" y="7"/>
                    </a:cubicBezTo>
                    <a:cubicBezTo>
                      <a:pt x="9" y="8"/>
                      <a:pt x="11" y="7"/>
                      <a:pt x="1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184"/>
              <p:cNvSpPr>
                <a:spLocks noEditPoints="1"/>
              </p:cNvSpPr>
              <p:nvPr/>
            </p:nvSpPr>
            <p:spPr bwMode="auto">
              <a:xfrm>
                <a:off x="1401763" y="2203451"/>
                <a:ext cx="58738" cy="28575"/>
              </a:xfrm>
              <a:custGeom>
                <a:avLst/>
                <a:gdLst>
                  <a:gd name="T0" fmla="*/ 54 w 55"/>
                  <a:gd name="T1" fmla="*/ 21 h 26"/>
                  <a:gd name="T2" fmla="*/ 49 w 55"/>
                  <a:gd name="T3" fmla="*/ 17 h 26"/>
                  <a:gd name="T4" fmla="*/ 49 w 55"/>
                  <a:gd name="T5" fmla="*/ 16 h 26"/>
                  <a:gd name="T6" fmla="*/ 49 w 55"/>
                  <a:gd name="T7" fmla="*/ 16 h 26"/>
                  <a:gd name="T8" fmla="*/ 50 w 55"/>
                  <a:gd name="T9" fmla="*/ 15 h 26"/>
                  <a:gd name="T10" fmla="*/ 50 w 55"/>
                  <a:gd name="T11" fmla="*/ 14 h 26"/>
                  <a:gd name="T12" fmla="*/ 50 w 55"/>
                  <a:gd name="T13" fmla="*/ 12 h 26"/>
                  <a:gd name="T14" fmla="*/ 49 w 55"/>
                  <a:gd name="T15" fmla="*/ 11 h 26"/>
                  <a:gd name="T16" fmla="*/ 49 w 55"/>
                  <a:gd name="T17" fmla="*/ 12 h 26"/>
                  <a:gd name="T18" fmla="*/ 49 w 55"/>
                  <a:gd name="T19" fmla="*/ 12 h 26"/>
                  <a:gd name="T20" fmla="*/ 42 w 55"/>
                  <a:gd name="T21" fmla="*/ 15 h 26"/>
                  <a:gd name="T22" fmla="*/ 42 w 55"/>
                  <a:gd name="T23" fmla="*/ 16 h 26"/>
                  <a:gd name="T24" fmla="*/ 40 w 55"/>
                  <a:gd name="T25" fmla="*/ 19 h 26"/>
                  <a:gd name="T26" fmla="*/ 36 w 55"/>
                  <a:gd name="T27" fmla="*/ 16 h 26"/>
                  <a:gd name="T28" fmla="*/ 36 w 55"/>
                  <a:gd name="T29" fmla="*/ 13 h 26"/>
                  <a:gd name="T30" fmla="*/ 35 w 55"/>
                  <a:gd name="T31" fmla="*/ 12 h 26"/>
                  <a:gd name="T32" fmla="*/ 32 w 55"/>
                  <a:gd name="T33" fmla="*/ 21 h 26"/>
                  <a:gd name="T34" fmla="*/ 27 w 55"/>
                  <a:gd name="T35" fmla="*/ 18 h 26"/>
                  <a:gd name="T36" fmla="*/ 34 w 55"/>
                  <a:gd name="T37" fmla="*/ 1 h 26"/>
                  <a:gd name="T38" fmla="*/ 33 w 55"/>
                  <a:gd name="T39" fmla="*/ 1 h 26"/>
                  <a:gd name="T40" fmla="*/ 27 w 55"/>
                  <a:gd name="T41" fmla="*/ 11 h 26"/>
                  <a:gd name="T42" fmla="*/ 26 w 55"/>
                  <a:gd name="T43" fmla="*/ 12 h 26"/>
                  <a:gd name="T44" fmla="*/ 25 w 55"/>
                  <a:gd name="T45" fmla="*/ 12 h 26"/>
                  <a:gd name="T46" fmla="*/ 23 w 55"/>
                  <a:gd name="T47" fmla="*/ 13 h 26"/>
                  <a:gd name="T48" fmla="*/ 18 w 55"/>
                  <a:gd name="T49" fmla="*/ 18 h 26"/>
                  <a:gd name="T50" fmla="*/ 18 w 55"/>
                  <a:gd name="T51" fmla="*/ 20 h 26"/>
                  <a:gd name="T52" fmla="*/ 12 w 55"/>
                  <a:gd name="T53" fmla="*/ 19 h 26"/>
                  <a:gd name="T54" fmla="*/ 15 w 55"/>
                  <a:gd name="T55" fmla="*/ 11 h 26"/>
                  <a:gd name="T56" fmla="*/ 14 w 55"/>
                  <a:gd name="T57" fmla="*/ 10 h 26"/>
                  <a:gd name="T58" fmla="*/ 10 w 55"/>
                  <a:gd name="T59" fmla="*/ 20 h 26"/>
                  <a:gd name="T60" fmla="*/ 0 w 55"/>
                  <a:gd name="T61" fmla="*/ 23 h 26"/>
                  <a:gd name="T62" fmla="*/ 0 w 55"/>
                  <a:gd name="T63" fmla="*/ 25 h 26"/>
                  <a:gd name="T64" fmla="*/ 10 w 55"/>
                  <a:gd name="T65" fmla="*/ 21 h 26"/>
                  <a:gd name="T66" fmla="*/ 11 w 55"/>
                  <a:gd name="T67" fmla="*/ 25 h 26"/>
                  <a:gd name="T68" fmla="*/ 18 w 55"/>
                  <a:gd name="T69" fmla="*/ 24 h 26"/>
                  <a:gd name="T70" fmla="*/ 19 w 55"/>
                  <a:gd name="T71" fmla="*/ 23 h 26"/>
                  <a:gd name="T72" fmla="*/ 20 w 55"/>
                  <a:gd name="T73" fmla="*/ 24 h 26"/>
                  <a:gd name="T74" fmla="*/ 25 w 55"/>
                  <a:gd name="T75" fmla="*/ 21 h 26"/>
                  <a:gd name="T76" fmla="*/ 26 w 55"/>
                  <a:gd name="T77" fmla="*/ 24 h 26"/>
                  <a:gd name="T78" fmla="*/ 33 w 55"/>
                  <a:gd name="T79" fmla="*/ 22 h 26"/>
                  <a:gd name="T80" fmla="*/ 37 w 55"/>
                  <a:gd name="T81" fmla="*/ 23 h 26"/>
                  <a:gd name="T82" fmla="*/ 39 w 55"/>
                  <a:gd name="T83" fmla="*/ 22 h 26"/>
                  <a:gd name="T84" fmla="*/ 39 w 55"/>
                  <a:gd name="T85" fmla="*/ 22 h 26"/>
                  <a:gd name="T86" fmla="*/ 43 w 55"/>
                  <a:gd name="T87" fmla="*/ 25 h 26"/>
                  <a:gd name="T88" fmla="*/ 47 w 55"/>
                  <a:gd name="T89" fmla="*/ 21 h 26"/>
                  <a:gd name="T90" fmla="*/ 47 w 55"/>
                  <a:gd name="T91" fmla="*/ 22 h 26"/>
                  <a:gd name="T92" fmla="*/ 55 w 55"/>
                  <a:gd name="T93" fmla="*/ 22 h 26"/>
                  <a:gd name="T94" fmla="*/ 54 w 55"/>
                  <a:gd name="T95" fmla="*/ 21 h 26"/>
                  <a:gd name="T96" fmla="*/ 24 w 55"/>
                  <a:gd name="T97" fmla="*/ 19 h 26"/>
                  <a:gd name="T98" fmla="*/ 21 w 55"/>
                  <a:gd name="T99" fmla="*/ 18 h 26"/>
                  <a:gd name="T100" fmla="*/ 23 w 55"/>
                  <a:gd name="T101" fmla="*/ 15 h 26"/>
                  <a:gd name="T102" fmla="*/ 25 w 55"/>
                  <a:gd name="T103" fmla="*/ 14 h 26"/>
                  <a:gd name="T104" fmla="*/ 26 w 55"/>
                  <a:gd name="T105" fmla="*/ 13 h 26"/>
                  <a:gd name="T106" fmla="*/ 25 w 55"/>
                  <a:gd name="T107" fmla="*/ 18 h 26"/>
                  <a:gd name="T108" fmla="*/ 24 w 55"/>
                  <a:gd name="T109" fmla="*/ 19 h 26"/>
                  <a:gd name="T110" fmla="*/ 45 w 55"/>
                  <a:gd name="T111" fmla="*/ 21 h 26"/>
                  <a:gd name="T112" fmla="*/ 43 w 55"/>
                  <a:gd name="T113" fmla="*/ 17 h 26"/>
                  <a:gd name="T114" fmla="*/ 44 w 55"/>
                  <a:gd name="T115" fmla="*/ 17 h 26"/>
                  <a:gd name="T116" fmla="*/ 48 w 55"/>
                  <a:gd name="T117" fmla="*/ 14 h 26"/>
                  <a:gd name="T118" fmla="*/ 47 w 55"/>
                  <a:gd name="T119" fmla="*/ 16 h 26"/>
                  <a:gd name="T120" fmla="*/ 45 w 55"/>
                  <a:gd name="T121" fmla="*/ 2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5" h="26">
                    <a:moveTo>
                      <a:pt x="54" y="21"/>
                    </a:moveTo>
                    <a:cubicBezTo>
                      <a:pt x="50" y="20"/>
                      <a:pt x="48" y="19"/>
                      <a:pt x="49" y="17"/>
                    </a:cubicBezTo>
                    <a:cubicBezTo>
                      <a:pt x="49" y="17"/>
                      <a:pt x="49" y="16"/>
                      <a:pt x="49" y="16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3"/>
                      <a:pt x="50" y="12"/>
                      <a:pt x="50" y="12"/>
                    </a:cubicBezTo>
                    <a:cubicBezTo>
                      <a:pt x="51" y="11"/>
                      <a:pt x="49" y="11"/>
                      <a:pt x="49" y="11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6" y="12"/>
                      <a:pt x="44" y="13"/>
                      <a:pt x="42" y="15"/>
                    </a:cubicBezTo>
                    <a:cubicBezTo>
                      <a:pt x="42" y="15"/>
                      <a:pt x="42" y="16"/>
                      <a:pt x="42" y="16"/>
                    </a:cubicBezTo>
                    <a:cubicBezTo>
                      <a:pt x="41" y="17"/>
                      <a:pt x="40" y="18"/>
                      <a:pt x="40" y="19"/>
                    </a:cubicBezTo>
                    <a:cubicBezTo>
                      <a:pt x="38" y="19"/>
                      <a:pt x="37" y="18"/>
                      <a:pt x="36" y="16"/>
                    </a:cubicBezTo>
                    <a:cubicBezTo>
                      <a:pt x="36" y="15"/>
                      <a:pt x="36" y="14"/>
                      <a:pt x="36" y="13"/>
                    </a:cubicBezTo>
                    <a:cubicBezTo>
                      <a:pt x="36" y="12"/>
                      <a:pt x="36" y="12"/>
                      <a:pt x="35" y="12"/>
                    </a:cubicBezTo>
                    <a:cubicBezTo>
                      <a:pt x="31" y="14"/>
                      <a:pt x="30" y="19"/>
                      <a:pt x="32" y="21"/>
                    </a:cubicBezTo>
                    <a:cubicBezTo>
                      <a:pt x="31" y="22"/>
                      <a:pt x="29" y="21"/>
                      <a:pt x="27" y="18"/>
                    </a:cubicBezTo>
                    <a:cubicBezTo>
                      <a:pt x="31" y="13"/>
                      <a:pt x="33" y="5"/>
                      <a:pt x="34" y="1"/>
                    </a:cubicBezTo>
                    <a:cubicBezTo>
                      <a:pt x="34" y="0"/>
                      <a:pt x="33" y="0"/>
                      <a:pt x="33" y="1"/>
                    </a:cubicBezTo>
                    <a:cubicBezTo>
                      <a:pt x="32" y="3"/>
                      <a:pt x="29" y="7"/>
                      <a:pt x="27" y="11"/>
                    </a:cubicBezTo>
                    <a:cubicBezTo>
                      <a:pt x="27" y="12"/>
                      <a:pt x="26" y="12"/>
                      <a:pt x="26" y="12"/>
                    </a:cubicBezTo>
                    <a:cubicBezTo>
                      <a:pt x="26" y="12"/>
                      <a:pt x="25" y="12"/>
                      <a:pt x="25" y="12"/>
                    </a:cubicBezTo>
                    <a:cubicBezTo>
                      <a:pt x="24" y="12"/>
                      <a:pt x="23" y="13"/>
                      <a:pt x="23" y="13"/>
                    </a:cubicBezTo>
                    <a:cubicBezTo>
                      <a:pt x="21" y="14"/>
                      <a:pt x="19" y="16"/>
                      <a:pt x="18" y="18"/>
                    </a:cubicBezTo>
                    <a:cubicBezTo>
                      <a:pt x="18" y="19"/>
                      <a:pt x="18" y="20"/>
                      <a:pt x="18" y="20"/>
                    </a:cubicBezTo>
                    <a:cubicBezTo>
                      <a:pt x="17" y="21"/>
                      <a:pt x="15" y="21"/>
                      <a:pt x="12" y="19"/>
                    </a:cubicBezTo>
                    <a:cubicBezTo>
                      <a:pt x="13" y="17"/>
                      <a:pt x="15" y="14"/>
                      <a:pt x="15" y="11"/>
                    </a:cubicBezTo>
                    <a:cubicBezTo>
                      <a:pt x="15" y="10"/>
                      <a:pt x="14" y="9"/>
                      <a:pt x="14" y="10"/>
                    </a:cubicBezTo>
                    <a:cubicBezTo>
                      <a:pt x="13" y="12"/>
                      <a:pt x="10" y="16"/>
                      <a:pt x="10" y="20"/>
                    </a:cubicBezTo>
                    <a:cubicBezTo>
                      <a:pt x="7" y="22"/>
                      <a:pt x="4" y="23"/>
                      <a:pt x="0" y="23"/>
                    </a:cubicBezTo>
                    <a:cubicBezTo>
                      <a:pt x="0" y="23"/>
                      <a:pt x="0" y="25"/>
                      <a:pt x="0" y="25"/>
                    </a:cubicBezTo>
                    <a:cubicBezTo>
                      <a:pt x="4" y="24"/>
                      <a:pt x="7" y="23"/>
                      <a:pt x="10" y="21"/>
                    </a:cubicBezTo>
                    <a:cubicBezTo>
                      <a:pt x="10" y="23"/>
                      <a:pt x="10" y="24"/>
                      <a:pt x="11" y="25"/>
                    </a:cubicBezTo>
                    <a:cubicBezTo>
                      <a:pt x="14" y="26"/>
                      <a:pt x="16" y="25"/>
                      <a:pt x="18" y="24"/>
                    </a:cubicBezTo>
                    <a:cubicBezTo>
                      <a:pt x="18" y="23"/>
                      <a:pt x="18" y="23"/>
                      <a:pt x="19" y="23"/>
                    </a:cubicBezTo>
                    <a:cubicBezTo>
                      <a:pt x="19" y="23"/>
                      <a:pt x="20" y="24"/>
                      <a:pt x="20" y="24"/>
                    </a:cubicBezTo>
                    <a:cubicBezTo>
                      <a:pt x="22" y="24"/>
                      <a:pt x="24" y="23"/>
                      <a:pt x="25" y="21"/>
                    </a:cubicBezTo>
                    <a:cubicBezTo>
                      <a:pt x="25" y="22"/>
                      <a:pt x="26" y="23"/>
                      <a:pt x="26" y="24"/>
                    </a:cubicBezTo>
                    <a:cubicBezTo>
                      <a:pt x="29" y="26"/>
                      <a:pt x="31" y="25"/>
                      <a:pt x="33" y="22"/>
                    </a:cubicBezTo>
                    <a:cubicBezTo>
                      <a:pt x="34" y="23"/>
                      <a:pt x="35" y="23"/>
                      <a:pt x="37" y="23"/>
                    </a:cubicBezTo>
                    <a:cubicBezTo>
                      <a:pt x="38" y="23"/>
                      <a:pt x="38" y="22"/>
                      <a:pt x="39" y="22"/>
                    </a:cubicBezTo>
                    <a:cubicBezTo>
                      <a:pt x="39" y="22"/>
                      <a:pt x="39" y="22"/>
                      <a:pt x="39" y="22"/>
                    </a:cubicBezTo>
                    <a:cubicBezTo>
                      <a:pt x="39" y="24"/>
                      <a:pt x="42" y="25"/>
                      <a:pt x="43" y="25"/>
                    </a:cubicBezTo>
                    <a:cubicBezTo>
                      <a:pt x="45" y="24"/>
                      <a:pt x="46" y="23"/>
                      <a:pt x="47" y="21"/>
                    </a:cubicBezTo>
                    <a:cubicBezTo>
                      <a:pt x="47" y="21"/>
                      <a:pt x="47" y="22"/>
                      <a:pt x="47" y="22"/>
                    </a:cubicBezTo>
                    <a:cubicBezTo>
                      <a:pt x="50" y="25"/>
                      <a:pt x="52" y="25"/>
                      <a:pt x="55" y="22"/>
                    </a:cubicBezTo>
                    <a:cubicBezTo>
                      <a:pt x="55" y="21"/>
                      <a:pt x="54" y="20"/>
                      <a:pt x="54" y="21"/>
                    </a:cubicBezTo>
                    <a:close/>
                    <a:moveTo>
                      <a:pt x="24" y="19"/>
                    </a:moveTo>
                    <a:cubicBezTo>
                      <a:pt x="22" y="23"/>
                      <a:pt x="21" y="22"/>
                      <a:pt x="21" y="18"/>
                    </a:cubicBezTo>
                    <a:cubicBezTo>
                      <a:pt x="22" y="17"/>
                      <a:pt x="22" y="16"/>
                      <a:pt x="23" y="15"/>
                    </a:cubicBezTo>
                    <a:cubicBezTo>
                      <a:pt x="24" y="15"/>
                      <a:pt x="24" y="14"/>
                      <a:pt x="25" y="14"/>
                    </a:cubicBezTo>
                    <a:cubicBezTo>
                      <a:pt x="25" y="14"/>
                      <a:pt x="26" y="13"/>
                      <a:pt x="26" y="13"/>
                    </a:cubicBezTo>
                    <a:cubicBezTo>
                      <a:pt x="25" y="15"/>
                      <a:pt x="25" y="17"/>
                      <a:pt x="25" y="18"/>
                    </a:cubicBezTo>
                    <a:cubicBezTo>
                      <a:pt x="25" y="19"/>
                      <a:pt x="24" y="19"/>
                      <a:pt x="24" y="19"/>
                    </a:cubicBezTo>
                    <a:close/>
                    <a:moveTo>
                      <a:pt x="45" y="21"/>
                    </a:moveTo>
                    <a:cubicBezTo>
                      <a:pt x="45" y="20"/>
                      <a:pt x="44" y="18"/>
                      <a:pt x="43" y="17"/>
                    </a:cubicBezTo>
                    <a:cubicBezTo>
                      <a:pt x="43" y="17"/>
                      <a:pt x="43" y="17"/>
                      <a:pt x="44" y="17"/>
                    </a:cubicBezTo>
                    <a:cubicBezTo>
                      <a:pt x="45" y="15"/>
                      <a:pt x="47" y="14"/>
                      <a:pt x="48" y="14"/>
                    </a:cubicBezTo>
                    <a:cubicBezTo>
                      <a:pt x="48" y="15"/>
                      <a:pt x="48" y="15"/>
                      <a:pt x="47" y="16"/>
                    </a:cubicBezTo>
                    <a:cubicBezTo>
                      <a:pt x="47" y="18"/>
                      <a:pt x="46" y="20"/>
                      <a:pt x="4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185"/>
              <p:cNvSpPr/>
              <p:nvPr/>
            </p:nvSpPr>
            <p:spPr bwMode="auto">
              <a:xfrm>
                <a:off x="1417638" y="2205038"/>
                <a:ext cx="3175" cy="3175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1 h 3"/>
                  <a:gd name="T4" fmla="*/ 0 w 3"/>
                  <a:gd name="T5" fmla="*/ 2 h 3"/>
                  <a:gd name="T6" fmla="*/ 1 w 3"/>
                  <a:gd name="T7" fmla="*/ 2 h 3"/>
                  <a:gd name="T8" fmla="*/ 2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1"/>
                      <a:pt x="2" y="1"/>
                      <a:pt x="1" y="1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3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186"/>
              <p:cNvSpPr/>
              <p:nvPr/>
            </p:nvSpPr>
            <p:spPr bwMode="auto">
              <a:xfrm>
                <a:off x="1401763" y="2225676"/>
                <a:ext cx="31750" cy="53975"/>
              </a:xfrm>
              <a:custGeom>
                <a:avLst/>
                <a:gdLst>
                  <a:gd name="T0" fmla="*/ 1 w 31"/>
                  <a:gd name="T1" fmla="*/ 5 h 50"/>
                  <a:gd name="T2" fmla="*/ 21 w 31"/>
                  <a:gd name="T3" fmla="*/ 19 h 50"/>
                  <a:gd name="T4" fmla="*/ 27 w 31"/>
                  <a:gd name="T5" fmla="*/ 49 h 50"/>
                  <a:gd name="T6" fmla="*/ 29 w 31"/>
                  <a:gd name="T7" fmla="*/ 49 h 50"/>
                  <a:gd name="T8" fmla="*/ 29 w 31"/>
                  <a:gd name="T9" fmla="*/ 47 h 50"/>
                  <a:gd name="T10" fmla="*/ 28 w 31"/>
                  <a:gd name="T11" fmla="*/ 46 h 50"/>
                  <a:gd name="T12" fmla="*/ 1 w 31"/>
                  <a:gd name="T13" fmla="*/ 3 h 50"/>
                  <a:gd name="T14" fmla="*/ 1 w 31"/>
                  <a:gd name="T15" fmla="*/ 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50">
                    <a:moveTo>
                      <a:pt x="1" y="5"/>
                    </a:moveTo>
                    <a:cubicBezTo>
                      <a:pt x="10" y="3"/>
                      <a:pt x="17" y="13"/>
                      <a:pt x="21" y="19"/>
                    </a:cubicBezTo>
                    <a:cubicBezTo>
                      <a:pt x="26" y="28"/>
                      <a:pt x="27" y="39"/>
                      <a:pt x="27" y="49"/>
                    </a:cubicBezTo>
                    <a:cubicBezTo>
                      <a:pt x="27" y="49"/>
                      <a:pt x="28" y="50"/>
                      <a:pt x="29" y="49"/>
                    </a:cubicBezTo>
                    <a:cubicBezTo>
                      <a:pt x="29" y="48"/>
                      <a:pt x="29" y="47"/>
                      <a:pt x="29" y="47"/>
                    </a:cubicBezTo>
                    <a:cubicBezTo>
                      <a:pt x="29" y="46"/>
                      <a:pt x="28" y="46"/>
                      <a:pt x="28" y="46"/>
                    </a:cubicBezTo>
                    <a:cubicBezTo>
                      <a:pt x="31" y="33"/>
                      <a:pt x="20" y="0"/>
                      <a:pt x="1" y="3"/>
                    </a:cubicBezTo>
                    <a:cubicBezTo>
                      <a:pt x="0" y="4"/>
                      <a:pt x="0" y="5"/>
                      <a:pt x="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187"/>
              <p:cNvSpPr/>
              <p:nvPr/>
            </p:nvSpPr>
            <p:spPr bwMode="auto">
              <a:xfrm>
                <a:off x="1433513" y="2225676"/>
                <a:ext cx="25400" cy="50800"/>
              </a:xfrm>
              <a:custGeom>
                <a:avLst/>
                <a:gdLst>
                  <a:gd name="T0" fmla="*/ 23 w 24"/>
                  <a:gd name="T1" fmla="*/ 0 h 48"/>
                  <a:gd name="T2" fmla="*/ 0 w 24"/>
                  <a:gd name="T3" fmla="*/ 47 h 48"/>
                  <a:gd name="T4" fmla="*/ 1 w 24"/>
                  <a:gd name="T5" fmla="*/ 47 h 48"/>
                  <a:gd name="T6" fmla="*/ 23 w 24"/>
                  <a:gd name="T7" fmla="*/ 2 h 48"/>
                  <a:gd name="T8" fmla="*/ 23 w 24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8">
                    <a:moveTo>
                      <a:pt x="23" y="0"/>
                    </a:moveTo>
                    <a:cubicBezTo>
                      <a:pt x="5" y="11"/>
                      <a:pt x="0" y="28"/>
                      <a:pt x="0" y="47"/>
                    </a:cubicBezTo>
                    <a:cubicBezTo>
                      <a:pt x="0" y="48"/>
                      <a:pt x="1" y="48"/>
                      <a:pt x="1" y="47"/>
                    </a:cubicBezTo>
                    <a:cubicBezTo>
                      <a:pt x="1" y="29"/>
                      <a:pt x="6" y="12"/>
                      <a:pt x="23" y="2"/>
                    </a:cubicBezTo>
                    <a:cubicBezTo>
                      <a:pt x="24" y="1"/>
                      <a:pt x="23" y="0"/>
                      <a:pt x="2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188"/>
              <p:cNvSpPr/>
              <p:nvPr/>
            </p:nvSpPr>
            <p:spPr bwMode="auto">
              <a:xfrm>
                <a:off x="1395413" y="2182813"/>
                <a:ext cx="76200" cy="98425"/>
              </a:xfrm>
              <a:custGeom>
                <a:avLst/>
                <a:gdLst>
                  <a:gd name="T0" fmla="*/ 21 w 73"/>
                  <a:gd name="T1" fmla="*/ 90 h 93"/>
                  <a:gd name="T2" fmla="*/ 18 w 73"/>
                  <a:gd name="T3" fmla="*/ 69 h 93"/>
                  <a:gd name="T4" fmla="*/ 7 w 73"/>
                  <a:gd name="T5" fmla="*/ 46 h 93"/>
                  <a:gd name="T6" fmla="*/ 39 w 73"/>
                  <a:gd name="T7" fmla="*/ 4 h 93"/>
                  <a:gd name="T8" fmla="*/ 65 w 73"/>
                  <a:gd name="T9" fmla="*/ 23 h 93"/>
                  <a:gd name="T10" fmla="*/ 61 w 73"/>
                  <a:gd name="T11" fmla="*/ 50 h 93"/>
                  <a:gd name="T12" fmla="*/ 50 w 73"/>
                  <a:gd name="T13" fmla="*/ 66 h 93"/>
                  <a:gd name="T14" fmla="*/ 44 w 73"/>
                  <a:gd name="T15" fmla="*/ 92 h 93"/>
                  <a:gd name="T16" fmla="*/ 45 w 73"/>
                  <a:gd name="T17" fmla="*/ 93 h 93"/>
                  <a:gd name="T18" fmla="*/ 53 w 73"/>
                  <a:gd name="T19" fmla="*/ 64 h 93"/>
                  <a:gd name="T20" fmla="*/ 67 w 73"/>
                  <a:gd name="T21" fmla="*/ 40 h 93"/>
                  <a:gd name="T22" fmla="*/ 42 w 73"/>
                  <a:gd name="T23" fmla="*/ 3 h 93"/>
                  <a:gd name="T24" fmla="*/ 5 w 73"/>
                  <a:gd name="T25" fmla="*/ 32 h 93"/>
                  <a:gd name="T26" fmla="*/ 10 w 73"/>
                  <a:gd name="T27" fmla="*/ 57 h 93"/>
                  <a:gd name="T28" fmla="*/ 17 w 73"/>
                  <a:gd name="T29" fmla="*/ 79 h 93"/>
                  <a:gd name="T30" fmla="*/ 20 w 73"/>
                  <a:gd name="T31" fmla="*/ 91 h 93"/>
                  <a:gd name="T32" fmla="*/ 21 w 73"/>
                  <a:gd name="T33" fmla="*/ 9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3" h="93">
                    <a:moveTo>
                      <a:pt x="21" y="90"/>
                    </a:moveTo>
                    <a:cubicBezTo>
                      <a:pt x="16" y="84"/>
                      <a:pt x="19" y="76"/>
                      <a:pt x="18" y="69"/>
                    </a:cubicBezTo>
                    <a:cubicBezTo>
                      <a:pt x="16" y="61"/>
                      <a:pt x="9" y="54"/>
                      <a:pt x="7" y="46"/>
                    </a:cubicBezTo>
                    <a:cubicBezTo>
                      <a:pt x="0" y="26"/>
                      <a:pt x="19" y="4"/>
                      <a:pt x="39" y="4"/>
                    </a:cubicBezTo>
                    <a:cubicBezTo>
                      <a:pt x="51" y="4"/>
                      <a:pt x="61" y="13"/>
                      <a:pt x="65" y="23"/>
                    </a:cubicBezTo>
                    <a:cubicBezTo>
                      <a:pt x="69" y="33"/>
                      <a:pt x="66" y="42"/>
                      <a:pt x="61" y="50"/>
                    </a:cubicBezTo>
                    <a:cubicBezTo>
                      <a:pt x="57" y="55"/>
                      <a:pt x="53" y="60"/>
                      <a:pt x="50" y="66"/>
                    </a:cubicBezTo>
                    <a:cubicBezTo>
                      <a:pt x="47" y="74"/>
                      <a:pt x="50" y="85"/>
                      <a:pt x="44" y="92"/>
                    </a:cubicBezTo>
                    <a:cubicBezTo>
                      <a:pt x="43" y="92"/>
                      <a:pt x="44" y="93"/>
                      <a:pt x="45" y="93"/>
                    </a:cubicBezTo>
                    <a:cubicBezTo>
                      <a:pt x="52" y="85"/>
                      <a:pt x="48" y="74"/>
                      <a:pt x="53" y="64"/>
                    </a:cubicBezTo>
                    <a:cubicBezTo>
                      <a:pt x="57" y="56"/>
                      <a:pt x="64" y="50"/>
                      <a:pt x="67" y="40"/>
                    </a:cubicBezTo>
                    <a:cubicBezTo>
                      <a:pt x="73" y="23"/>
                      <a:pt x="59" y="5"/>
                      <a:pt x="42" y="3"/>
                    </a:cubicBezTo>
                    <a:cubicBezTo>
                      <a:pt x="24" y="0"/>
                      <a:pt x="9" y="16"/>
                      <a:pt x="5" y="32"/>
                    </a:cubicBezTo>
                    <a:cubicBezTo>
                      <a:pt x="3" y="41"/>
                      <a:pt x="6" y="49"/>
                      <a:pt x="10" y="57"/>
                    </a:cubicBezTo>
                    <a:cubicBezTo>
                      <a:pt x="15" y="64"/>
                      <a:pt x="17" y="70"/>
                      <a:pt x="17" y="79"/>
                    </a:cubicBezTo>
                    <a:cubicBezTo>
                      <a:pt x="16" y="84"/>
                      <a:pt x="17" y="87"/>
                      <a:pt x="20" y="91"/>
                    </a:cubicBezTo>
                    <a:cubicBezTo>
                      <a:pt x="20" y="92"/>
                      <a:pt x="21" y="91"/>
                      <a:pt x="21" y="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189"/>
              <p:cNvSpPr/>
              <p:nvPr/>
            </p:nvSpPr>
            <p:spPr bwMode="auto">
              <a:xfrm>
                <a:off x="1411288" y="2281238"/>
                <a:ext cx="34925" cy="4763"/>
              </a:xfrm>
              <a:custGeom>
                <a:avLst/>
                <a:gdLst>
                  <a:gd name="T0" fmla="*/ 3 w 33"/>
                  <a:gd name="T1" fmla="*/ 4 h 4"/>
                  <a:gd name="T2" fmla="*/ 30 w 33"/>
                  <a:gd name="T3" fmla="*/ 4 h 4"/>
                  <a:gd name="T4" fmla="*/ 30 w 33"/>
                  <a:gd name="T5" fmla="*/ 0 h 4"/>
                  <a:gd name="T6" fmla="*/ 3 w 33"/>
                  <a:gd name="T7" fmla="*/ 0 h 4"/>
                  <a:gd name="T8" fmla="*/ 3 w 33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4">
                    <a:moveTo>
                      <a:pt x="3" y="4"/>
                    </a:moveTo>
                    <a:cubicBezTo>
                      <a:pt x="12" y="4"/>
                      <a:pt x="21" y="4"/>
                      <a:pt x="30" y="4"/>
                    </a:cubicBezTo>
                    <a:cubicBezTo>
                      <a:pt x="33" y="4"/>
                      <a:pt x="33" y="0"/>
                      <a:pt x="30" y="0"/>
                    </a:cubicBezTo>
                    <a:cubicBezTo>
                      <a:pt x="21" y="0"/>
                      <a:pt x="12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190"/>
              <p:cNvSpPr/>
              <p:nvPr/>
            </p:nvSpPr>
            <p:spPr bwMode="auto">
              <a:xfrm>
                <a:off x="1411288" y="2287588"/>
                <a:ext cx="34925" cy="4763"/>
              </a:xfrm>
              <a:custGeom>
                <a:avLst/>
                <a:gdLst>
                  <a:gd name="T0" fmla="*/ 3 w 33"/>
                  <a:gd name="T1" fmla="*/ 4 h 4"/>
                  <a:gd name="T2" fmla="*/ 30 w 33"/>
                  <a:gd name="T3" fmla="*/ 4 h 4"/>
                  <a:gd name="T4" fmla="*/ 30 w 33"/>
                  <a:gd name="T5" fmla="*/ 0 h 4"/>
                  <a:gd name="T6" fmla="*/ 3 w 33"/>
                  <a:gd name="T7" fmla="*/ 0 h 4"/>
                  <a:gd name="T8" fmla="*/ 3 w 33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4">
                    <a:moveTo>
                      <a:pt x="3" y="4"/>
                    </a:moveTo>
                    <a:cubicBezTo>
                      <a:pt x="12" y="4"/>
                      <a:pt x="21" y="4"/>
                      <a:pt x="30" y="4"/>
                    </a:cubicBezTo>
                    <a:cubicBezTo>
                      <a:pt x="33" y="4"/>
                      <a:pt x="33" y="0"/>
                      <a:pt x="30" y="0"/>
                    </a:cubicBezTo>
                    <a:cubicBezTo>
                      <a:pt x="21" y="0"/>
                      <a:pt x="12" y="0"/>
                      <a:pt x="3" y="0"/>
                    </a:cubicBezTo>
                    <a:cubicBezTo>
                      <a:pt x="0" y="0"/>
                      <a:pt x="0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191"/>
              <p:cNvSpPr/>
              <p:nvPr/>
            </p:nvSpPr>
            <p:spPr bwMode="auto">
              <a:xfrm>
                <a:off x="1412875" y="2293938"/>
                <a:ext cx="33338" cy="4763"/>
              </a:xfrm>
              <a:custGeom>
                <a:avLst/>
                <a:gdLst>
                  <a:gd name="T0" fmla="*/ 3 w 31"/>
                  <a:gd name="T1" fmla="*/ 5 h 5"/>
                  <a:gd name="T2" fmla="*/ 28 w 31"/>
                  <a:gd name="T3" fmla="*/ 5 h 5"/>
                  <a:gd name="T4" fmla="*/ 28 w 31"/>
                  <a:gd name="T5" fmla="*/ 0 h 5"/>
                  <a:gd name="T6" fmla="*/ 3 w 31"/>
                  <a:gd name="T7" fmla="*/ 0 h 5"/>
                  <a:gd name="T8" fmla="*/ 3 w 31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5">
                    <a:moveTo>
                      <a:pt x="3" y="5"/>
                    </a:moveTo>
                    <a:cubicBezTo>
                      <a:pt x="11" y="5"/>
                      <a:pt x="20" y="5"/>
                      <a:pt x="28" y="5"/>
                    </a:cubicBezTo>
                    <a:cubicBezTo>
                      <a:pt x="31" y="5"/>
                      <a:pt x="31" y="0"/>
                      <a:pt x="28" y="0"/>
                    </a:cubicBezTo>
                    <a:cubicBezTo>
                      <a:pt x="20" y="0"/>
                      <a:pt x="11" y="0"/>
                      <a:pt x="3" y="0"/>
                    </a:cubicBezTo>
                    <a:cubicBezTo>
                      <a:pt x="0" y="0"/>
                      <a:pt x="0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192"/>
              <p:cNvSpPr/>
              <p:nvPr/>
            </p:nvSpPr>
            <p:spPr bwMode="auto">
              <a:xfrm>
                <a:off x="1417638" y="2301876"/>
                <a:ext cx="25400" cy="4763"/>
              </a:xfrm>
              <a:custGeom>
                <a:avLst/>
                <a:gdLst>
                  <a:gd name="T0" fmla="*/ 4 w 25"/>
                  <a:gd name="T1" fmla="*/ 5 h 5"/>
                  <a:gd name="T2" fmla="*/ 21 w 25"/>
                  <a:gd name="T3" fmla="*/ 5 h 5"/>
                  <a:gd name="T4" fmla="*/ 21 w 25"/>
                  <a:gd name="T5" fmla="*/ 0 h 5"/>
                  <a:gd name="T6" fmla="*/ 4 w 25"/>
                  <a:gd name="T7" fmla="*/ 0 h 5"/>
                  <a:gd name="T8" fmla="*/ 4 w 2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5">
                    <a:moveTo>
                      <a:pt x="4" y="5"/>
                    </a:moveTo>
                    <a:cubicBezTo>
                      <a:pt x="10" y="5"/>
                      <a:pt x="15" y="5"/>
                      <a:pt x="21" y="5"/>
                    </a:cubicBezTo>
                    <a:cubicBezTo>
                      <a:pt x="25" y="5"/>
                      <a:pt x="25" y="0"/>
                      <a:pt x="21" y="0"/>
                    </a:cubicBezTo>
                    <a:cubicBezTo>
                      <a:pt x="15" y="0"/>
                      <a:pt x="10" y="0"/>
                      <a:pt x="4" y="0"/>
                    </a:cubicBezTo>
                    <a:cubicBezTo>
                      <a:pt x="0" y="0"/>
                      <a:pt x="0" y="5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197"/>
              <p:cNvSpPr/>
              <p:nvPr/>
            </p:nvSpPr>
            <p:spPr bwMode="auto">
              <a:xfrm>
                <a:off x="1052513" y="2039938"/>
                <a:ext cx="76200" cy="85725"/>
              </a:xfrm>
              <a:custGeom>
                <a:avLst/>
                <a:gdLst>
                  <a:gd name="T0" fmla="*/ 24 w 72"/>
                  <a:gd name="T1" fmla="*/ 63 h 80"/>
                  <a:gd name="T2" fmla="*/ 2 w 72"/>
                  <a:gd name="T3" fmla="*/ 65 h 80"/>
                  <a:gd name="T4" fmla="*/ 14 w 72"/>
                  <a:gd name="T5" fmla="*/ 78 h 80"/>
                  <a:gd name="T6" fmla="*/ 26 w 72"/>
                  <a:gd name="T7" fmla="*/ 43 h 80"/>
                  <a:gd name="T8" fmla="*/ 28 w 72"/>
                  <a:gd name="T9" fmla="*/ 16 h 80"/>
                  <a:gd name="T10" fmla="*/ 58 w 72"/>
                  <a:gd name="T11" fmla="*/ 9 h 80"/>
                  <a:gd name="T12" fmla="*/ 69 w 72"/>
                  <a:gd name="T13" fmla="*/ 6 h 80"/>
                  <a:gd name="T14" fmla="*/ 66 w 72"/>
                  <a:gd name="T15" fmla="*/ 25 h 80"/>
                  <a:gd name="T16" fmla="*/ 65 w 72"/>
                  <a:gd name="T17" fmla="*/ 59 h 80"/>
                  <a:gd name="T18" fmla="*/ 65 w 72"/>
                  <a:gd name="T19" fmla="*/ 67 h 80"/>
                  <a:gd name="T20" fmla="*/ 65 w 72"/>
                  <a:gd name="T21" fmla="*/ 65 h 80"/>
                  <a:gd name="T22" fmla="*/ 53 w 72"/>
                  <a:gd name="T23" fmla="*/ 62 h 80"/>
                  <a:gd name="T24" fmla="*/ 48 w 72"/>
                  <a:gd name="T25" fmla="*/ 75 h 80"/>
                  <a:gd name="T26" fmla="*/ 69 w 72"/>
                  <a:gd name="T27" fmla="*/ 70 h 80"/>
                  <a:gd name="T28" fmla="*/ 67 w 72"/>
                  <a:gd name="T29" fmla="*/ 68 h 80"/>
                  <a:gd name="T30" fmla="*/ 60 w 72"/>
                  <a:gd name="T31" fmla="*/ 72 h 80"/>
                  <a:gd name="T32" fmla="*/ 66 w 72"/>
                  <a:gd name="T33" fmla="*/ 70 h 80"/>
                  <a:gd name="T34" fmla="*/ 69 w 72"/>
                  <a:gd name="T35" fmla="*/ 69 h 80"/>
                  <a:gd name="T36" fmla="*/ 71 w 72"/>
                  <a:gd name="T37" fmla="*/ 2 h 80"/>
                  <a:gd name="T38" fmla="*/ 69 w 72"/>
                  <a:gd name="T39" fmla="*/ 0 h 80"/>
                  <a:gd name="T40" fmla="*/ 24 w 72"/>
                  <a:gd name="T41" fmla="*/ 12 h 80"/>
                  <a:gd name="T42" fmla="*/ 22 w 72"/>
                  <a:gd name="T43" fmla="*/ 14 h 80"/>
                  <a:gd name="T44" fmla="*/ 23 w 72"/>
                  <a:gd name="T45" fmla="*/ 48 h 80"/>
                  <a:gd name="T46" fmla="*/ 22 w 72"/>
                  <a:gd name="T47" fmla="*/ 61 h 80"/>
                  <a:gd name="T48" fmla="*/ 18 w 72"/>
                  <a:gd name="T49" fmla="*/ 65 h 80"/>
                  <a:gd name="T50" fmla="*/ 23 w 72"/>
                  <a:gd name="T51" fmla="*/ 66 h 80"/>
                  <a:gd name="T52" fmla="*/ 24 w 72"/>
                  <a:gd name="T53" fmla="*/ 6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2" h="80">
                    <a:moveTo>
                      <a:pt x="24" y="63"/>
                    </a:moveTo>
                    <a:cubicBezTo>
                      <a:pt x="18" y="62"/>
                      <a:pt x="5" y="58"/>
                      <a:pt x="2" y="65"/>
                    </a:cubicBezTo>
                    <a:cubicBezTo>
                      <a:pt x="0" y="72"/>
                      <a:pt x="6" y="80"/>
                      <a:pt x="14" y="78"/>
                    </a:cubicBezTo>
                    <a:cubicBezTo>
                      <a:pt x="27" y="73"/>
                      <a:pt x="26" y="55"/>
                      <a:pt x="26" y="43"/>
                    </a:cubicBezTo>
                    <a:cubicBezTo>
                      <a:pt x="26" y="39"/>
                      <a:pt x="20" y="15"/>
                      <a:pt x="28" y="16"/>
                    </a:cubicBezTo>
                    <a:cubicBezTo>
                      <a:pt x="39" y="17"/>
                      <a:pt x="48" y="14"/>
                      <a:pt x="58" y="9"/>
                    </a:cubicBezTo>
                    <a:cubicBezTo>
                      <a:pt x="59" y="9"/>
                      <a:pt x="69" y="2"/>
                      <a:pt x="69" y="6"/>
                    </a:cubicBezTo>
                    <a:cubicBezTo>
                      <a:pt x="69" y="12"/>
                      <a:pt x="67" y="18"/>
                      <a:pt x="66" y="25"/>
                    </a:cubicBezTo>
                    <a:cubicBezTo>
                      <a:pt x="65" y="36"/>
                      <a:pt x="66" y="47"/>
                      <a:pt x="65" y="59"/>
                    </a:cubicBezTo>
                    <a:cubicBezTo>
                      <a:pt x="65" y="61"/>
                      <a:pt x="65" y="64"/>
                      <a:pt x="65" y="67"/>
                    </a:cubicBezTo>
                    <a:cubicBezTo>
                      <a:pt x="65" y="66"/>
                      <a:pt x="71" y="68"/>
                      <a:pt x="65" y="65"/>
                    </a:cubicBezTo>
                    <a:cubicBezTo>
                      <a:pt x="61" y="63"/>
                      <a:pt x="57" y="61"/>
                      <a:pt x="53" y="62"/>
                    </a:cubicBezTo>
                    <a:cubicBezTo>
                      <a:pt x="47" y="64"/>
                      <a:pt x="44" y="70"/>
                      <a:pt x="48" y="75"/>
                    </a:cubicBezTo>
                    <a:cubicBezTo>
                      <a:pt x="53" y="80"/>
                      <a:pt x="66" y="74"/>
                      <a:pt x="69" y="70"/>
                    </a:cubicBezTo>
                    <a:cubicBezTo>
                      <a:pt x="70" y="68"/>
                      <a:pt x="68" y="66"/>
                      <a:pt x="67" y="68"/>
                    </a:cubicBezTo>
                    <a:cubicBezTo>
                      <a:pt x="65" y="70"/>
                      <a:pt x="63" y="72"/>
                      <a:pt x="60" y="72"/>
                    </a:cubicBezTo>
                    <a:cubicBezTo>
                      <a:pt x="55" y="74"/>
                      <a:pt x="56" y="55"/>
                      <a:pt x="66" y="70"/>
                    </a:cubicBezTo>
                    <a:cubicBezTo>
                      <a:pt x="67" y="72"/>
                      <a:pt x="69" y="71"/>
                      <a:pt x="69" y="69"/>
                    </a:cubicBezTo>
                    <a:cubicBezTo>
                      <a:pt x="63" y="47"/>
                      <a:pt x="72" y="24"/>
                      <a:pt x="71" y="2"/>
                    </a:cubicBezTo>
                    <a:cubicBezTo>
                      <a:pt x="71" y="0"/>
                      <a:pt x="70" y="0"/>
                      <a:pt x="69" y="0"/>
                    </a:cubicBezTo>
                    <a:cubicBezTo>
                      <a:pt x="54" y="7"/>
                      <a:pt x="42" y="17"/>
                      <a:pt x="24" y="12"/>
                    </a:cubicBezTo>
                    <a:cubicBezTo>
                      <a:pt x="23" y="12"/>
                      <a:pt x="22" y="13"/>
                      <a:pt x="22" y="14"/>
                    </a:cubicBezTo>
                    <a:cubicBezTo>
                      <a:pt x="21" y="25"/>
                      <a:pt x="23" y="36"/>
                      <a:pt x="23" y="48"/>
                    </a:cubicBezTo>
                    <a:cubicBezTo>
                      <a:pt x="23" y="52"/>
                      <a:pt x="23" y="57"/>
                      <a:pt x="22" y="61"/>
                    </a:cubicBezTo>
                    <a:cubicBezTo>
                      <a:pt x="14" y="63"/>
                      <a:pt x="13" y="64"/>
                      <a:pt x="18" y="65"/>
                    </a:cubicBezTo>
                    <a:cubicBezTo>
                      <a:pt x="20" y="65"/>
                      <a:pt x="21" y="66"/>
                      <a:pt x="23" y="66"/>
                    </a:cubicBezTo>
                    <a:cubicBezTo>
                      <a:pt x="25" y="66"/>
                      <a:pt x="25" y="64"/>
                      <a:pt x="24" y="6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198"/>
              <p:cNvSpPr/>
              <p:nvPr/>
            </p:nvSpPr>
            <p:spPr bwMode="auto">
              <a:xfrm>
                <a:off x="1073150" y="2051051"/>
                <a:ext cx="57150" cy="20638"/>
              </a:xfrm>
              <a:custGeom>
                <a:avLst/>
                <a:gdLst>
                  <a:gd name="T0" fmla="*/ 2 w 53"/>
                  <a:gd name="T1" fmla="*/ 19 h 20"/>
                  <a:gd name="T2" fmla="*/ 21 w 53"/>
                  <a:gd name="T3" fmla="*/ 14 h 20"/>
                  <a:gd name="T4" fmla="*/ 51 w 53"/>
                  <a:gd name="T5" fmla="*/ 3 h 20"/>
                  <a:gd name="T6" fmla="*/ 50 w 53"/>
                  <a:gd name="T7" fmla="*/ 1 h 20"/>
                  <a:gd name="T8" fmla="*/ 28 w 53"/>
                  <a:gd name="T9" fmla="*/ 9 h 20"/>
                  <a:gd name="T10" fmla="*/ 3 w 53"/>
                  <a:gd name="T11" fmla="*/ 16 h 20"/>
                  <a:gd name="T12" fmla="*/ 2 w 53"/>
                  <a:gd name="T13" fmla="*/ 1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20">
                    <a:moveTo>
                      <a:pt x="2" y="19"/>
                    </a:moveTo>
                    <a:cubicBezTo>
                      <a:pt x="8" y="20"/>
                      <a:pt x="16" y="16"/>
                      <a:pt x="21" y="14"/>
                    </a:cubicBezTo>
                    <a:cubicBezTo>
                      <a:pt x="31" y="11"/>
                      <a:pt x="42" y="8"/>
                      <a:pt x="51" y="3"/>
                    </a:cubicBezTo>
                    <a:cubicBezTo>
                      <a:pt x="53" y="2"/>
                      <a:pt x="51" y="0"/>
                      <a:pt x="50" y="1"/>
                    </a:cubicBezTo>
                    <a:cubicBezTo>
                      <a:pt x="43" y="5"/>
                      <a:pt x="35" y="7"/>
                      <a:pt x="28" y="9"/>
                    </a:cubicBezTo>
                    <a:cubicBezTo>
                      <a:pt x="21" y="11"/>
                      <a:pt x="10" y="18"/>
                      <a:pt x="3" y="16"/>
                    </a:cubicBezTo>
                    <a:cubicBezTo>
                      <a:pt x="1" y="16"/>
                      <a:pt x="0" y="18"/>
                      <a:pt x="2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199"/>
              <p:cNvSpPr/>
              <p:nvPr/>
            </p:nvSpPr>
            <p:spPr bwMode="auto">
              <a:xfrm>
                <a:off x="1111250" y="2106613"/>
                <a:ext cx="11113" cy="12700"/>
              </a:xfrm>
              <a:custGeom>
                <a:avLst/>
                <a:gdLst>
                  <a:gd name="T0" fmla="*/ 1 w 10"/>
                  <a:gd name="T1" fmla="*/ 4 h 11"/>
                  <a:gd name="T2" fmla="*/ 1 w 10"/>
                  <a:gd name="T3" fmla="*/ 5 h 11"/>
                  <a:gd name="T4" fmla="*/ 3 w 10"/>
                  <a:gd name="T5" fmla="*/ 5 h 11"/>
                  <a:gd name="T6" fmla="*/ 3 w 10"/>
                  <a:gd name="T7" fmla="*/ 1 h 11"/>
                  <a:gd name="T8" fmla="*/ 0 w 10"/>
                  <a:gd name="T9" fmla="*/ 1 h 11"/>
                  <a:gd name="T10" fmla="*/ 2 w 10"/>
                  <a:gd name="T11" fmla="*/ 5 h 11"/>
                  <a:gd name="T12" fmla="*/ 4 w 10"/>
                  <a:gd name="T13" fmla="*/ 5 h 11"/>
                  <a:gd name="T14" fmla="*/ 3 w 10"/>
                  <a:gd name="T15" fmla="*/ 4 h 11"/>
                  <a:gd name="T16" fmla="*/ 4 w 10"/>
                  <a:gd name="T17" fmla="*/ 5 h 11"/>
                  <a:gd name="T18" fmla="*/ 2 w 10"/>
                  <a:gd name="T19" fmla="*/ 5 h 11"/>
                  <a:gd name="T20" fmla="*/ 3 w 10"/>
                  <a:gd name="T21" fmla="*/ 6 h 11"/>
                  <a:gd name="T22" fmla="*/ 6 w 10"/>
                  <a:gd name="T23" fmla="*/ 5 h 11"/>
                  <a:gd name="T24" fmla="*/ 3 w 10"/>
                  <a:gd name="T25" fmla="*/ 7 h 11"/>
                  <a:gd name="T26" fmla="*/ 4 w 10"/>
                  <a:gd name="T27" fmla="*/ 9 h 11"/>
                  <a:gd name="T28" fmla="*/ 8 w 10"/>
                  <a:gd name="T29" fmla="*/ 7 h 11"/>
                  <a:gd name="T30" fmla="*/ 7 w 10"/>
                  <a:gd name="T31" fmla="*/ 6 h 11"/>
                  <a:gd name="T32" fmla="*/ 5 w 10"/>
                  <a:gd name="T33" fmla="*/ 7 h 11"/>
                  <a:gd name="T34" fmla="*/ 3 w 10"/>
                  <a:gd name="T35" fmla="*/ 9 h 11"/>
                  <a:gd name="T36" fmla="*/ 9 w 10"/>
                  <a:gd name="T37" fmla="*/ 5 h 11"/>
                  <a:gd name="T38" fmla="*/ 8 w 10"/>
                  <a:gd name="T39" fmla="*/ 4 h 11"/>
                  <a:gd name="T40" fmla="*/ 1 w 10"/>
                  <a:gd name="T41" fmla="*/ 7 h 11"/>
                  <a:gd name="T42" fmla="*/ 2 w 10"/>
                  <a:gd name="T43" fmla="*/ 9 h 11"/>
                  <a:gd name="T44" fmla="*/ 9 w 10"/>
                  <a:gd name="T45" fmla="*/ 3 h 11"/>
                  <a:gd name="T46" fmla="*/ 3 w 10"/>
                  <a:gd name="T47" fmla="*/ 2 h 11"/>
                  <a:gd name="T48" fmla="*/ 1 w 10"/>
                  <a:gd name="T49" fmla="*/ 7 h 11"/>
                  <a:gd name="T50" fmla="*/ 2 w 10"/>
                  <a:gd name="T51" fmla="*/ 8 h 11"/>
                  <a:gd name="T52" fmla="*/ 6 w 10"/>
                  <a:gd name="T53" fmla="*/ 7 h 11"/>
                  <a:gd name="T54" fmla="*/ 6 w 10"/>
                  <a:gd name="T55" fmla="*/ 3 h 11"/>
                  <a:gd name="T56" fmla="*/ 4 w 10"/>
                  <a:gd name="T57" fmla="*/ 2 h 11"/>
                  <a:gd name="T58" fmla="*/ 1 w 10"/>
                  <a:gd name="T59" fmla="*/ 5 h 11"/>
                  <a:gd name="T60" fmla="*/ 4 w 10"/>
                  <a:gd name="T61" fmla="*/ 4 h 11"/>
                  <a:gd name="T62" fmla="*/ 3 w 10"/>
                  <a:gd name="T63" fmla="*/ 1 h 11"/>
                  <a:gd name="T64" fmla="*/ 0 w 10"/>
                  <a:gd name="T65" fmla="*/ 1 h 11"/>
                  <a:gd name="T66" fmla="*/ 1 w 10"/>
                  <a:gd name="T67" fmla="*/ 6 h 11"/>
                  <a:gd name="T68" fmla="*/ 3 w 10"/>
                  <a:gd name="T69" fmla="*/ 6 h 11"/>
                  <a:gd name="T70" fmla="*/ 4 w 10"/>
                  <a:gd name="T71" fmla="*/ 5 h 11"/>
                  <a:gd name="T72" fmla="*/ 1 w 10"/>
                  <a:gd name="T73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0" h="11">
                    <a:moveTo>
                      <a:pt x="1" y="4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2" y="5"/>
                      <a:pt x="2" y="5"/>
                      <a:pt x="3" y="5"/>
                    </a:cubicBezTo>
                    <a:cubicBezTo>
                      <a:pt x="3" y="4"/>
                      <a:pt x="3" y="3"/>
                      <a:pt x="3" y="1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3"/>
                      <a:pt x="1" y="4"/>
                      <a:pt x="2" y="5"/>
                    </a:cubicBezTo>
                    <a:cubicBezTo>
                      <a:pt x="2" y="7"/>
                      <a:pt x="4" y="6"/>
                      <a:pt x="4" y="5"/>
                    </a:cubicBezTo>
                    <a:cubicBezTo>
                      <a:pt x="4" y="3"/>
                      <a:pt x="4" y="5"/>
                      <a:pt x="3" y="4"/>
                    </a:cubicBezTo>
                    <a:cubicBezTo>
                      <a:pt x="3" y="4"/>
                      <a:pt x="4" y="5"/>
                      <a:pt x="4" y="5"/>
                    </a:cubicBezTo>
                    <a:cubicBezTo>
                      <a:pt x="4" y="6"/>
                      <a:pt x="3" y="5"/>
                      <a:pt x="2" y="5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5"/>
                      <a:pt x="6" y="4"/>
                      <a:pt x="6" y="5"/>
                    </a:cubicBezTo>
                    <a:cubicBezTo>
                      <a:pt x="6" y="6"/>
                      <a:pt x="4" y="7"/>
                      <a:pt x="3" y="7"/>
                    </a:cubicBezTo>
                    <a:cubicBezTo>
                      <a:pt x="3" y="8"/>
                      <a:pt x="3" y="8"/>
                      <a:pt x="4" y="9"/>
                    </a:cubicBezTo>
                    <a:cubicBezTo>
                      <a:pt x="4" y="8"/>
                      <a:pt x="6" y="7"/>
                      <a:pt x="8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5" y="7"/>
                    </a:cubicBezTo>
                    <a:cubicBezTo>
                      <a:pt x="3" y="6"/>
                      <a:pt x="2" y="9"/>
                      <a:pt x="3" y="9"/>
                    </a:cubicBezTo>
                    <a:cubicBezTo>
                      <a:pt x="7" y="11"/>
                      <a:pt x="10" y="9"/>
                      <a:pt x="9" y="5"/>
                    </a:cubicBezTo>
                    <a:cubicBezTo>
                      <a:pt x="9" y="5"/>
                      <a:pt x="9" y="4"/>
                      <a:pt x="8" y="4"/>
                    </a:cubicBezTo>
                    <a:cubicBezTo>
                      <a:pt x="5" y="4"/>
                      <a:pt x="3" y="5"/>
                      <a:pt x="1" y="7"/>
                    </a:cubicBezTo>
                    <a:cubicBezTo>
                      <a:pt x="1" y="8"/>
                      <a:pt x="1" y="9"/>
                      <a:pt x="2" y="9"/>
                    </a:cubicBezTo>
                    <a:cubicBezTo>
                      <a:pt x="5" y="11"/>
                      <a:pt x="10" y="7"/>
                      <a:pt x="9" y="3"/>
                    </a:cubicBezTo>
                    <a:cubicBezTo>
                      <a:pt x="8" y="1"/>
                      <a:pt x="5" y="1"/>
                      <a:pt x="3" y="2"/>
                    </a:cubicBezTo>
                    <a:cubicBezTo>
                      <a:pt x="1" y="3"/>
                      <a:pt x="0" y="5"/>
                      <a:pt x="1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3" y="8"/>
                      <a:pt x="5" y="8"/>
                      <a:pt x="6" y="7"/>
                    </a:cubicBezTo>
                    <a:cubicBezTo>
                      <a:pt x="7" y="6"/>
                      <a:pt x="7" y="5"/>
                      <a:pt x="6" y="3"/>
                    </a:cubicBezTo>
                    <a:cubicBezTo>
                      <a:pt x="6" y="2"/>
                      <a:pt x="5" y="2"/>
                      <a:pt x="4" y="2"/>
                    </a:cubicBezTo>
                    <a:cubicBezTo>
                      <a:pt x="2" y="1"/>
                      <a:pt x="2" y="3"/>
                      <a:pt x="1" y="5"/>
                    </a:cubicBezTo>
                    <a:cubicBezTo>
                      <a:pt x="2" y="4"/>
                      <a:pt x="3" y="4"/>
                      <a:pt x="4" y="4"/>
                    </a:cubicBezTo>
                    <a:cubicBezTo>
                      <a:pt x="4" y="3"/>
                      <a:pt x="3" y="2"/>
                      <a:pt x="3" y="1"/>
                    </a:cubicBezTo>
                    <a:cubicBezTo>
                      <a:pt x="3" y="0"/>
                      <a:pt x="0" y="0"/>
                      <a:pt x="0" y="1"/>
                    </a:cubicBezTo>
                    <a:cubicBezTo>
                      <a:pt x="0" y="3"/>
                      <a:pt x="0" y="5"/>
                      <a:pt x="1" y="6"/>
                    </a:cubicBezTo>
                    <a:cubicBezTo>
                      <a:pt x="1" y="7"/>
                      <a:pt x="3" y="7"/>
                      <a:pt x="3" y="6"/>
                    </a:cubicBezTo>
                    <a:cubicBezTo>
                      <a:pt x="4" y="6"/>
                      <a:pt x="4" y="6"/>
                      <a:pt x="4" y="5"/>
                    </a:cubicBezTo>
                    <a:cubicBezTo>
                      <a:pt x="5" y="3"/>
                      <a:pt x="2" y="3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341438" y="2374901"/>
              <a:ext cx="174625" cy="404812"/>
              <a:chOff x="1341438" y="2374901"/>
              <a:chExt cx="174625" cy="404812"/>
            </a:xfrm>
            <a:grpFill/>
          </p:grpSpPr>
          <p:sp>
            <p:nvSpPr>
              <p:cNvPr id="372" name="Freeform 92"/>
              <p:cNvSpPr/>
              <p:nvPr/>
            </p:nvSpPr>
            <p:spPr bwMode="auto">
              <a:xfrm>
                <a:off x="1470025" y="2381251"/>
                <a:ext cx="44450" cy="47625"/>
              </a:xfrm>
              <a:custGeom>
                <a:avLst/>
                <a:gdLst>
                  <a:gd name="T0" fmla="*/ 36 w 42"/>
                  <a:gd name="T1" fmla="*/ 2 h 46"/>
                  <a:gd name="T2" fmla="*/ 11 w 42"/>
                  <a:gd name="T3" fmla="*/ 7 h 46"/>
                  <a:gd name="T4" fmla="*/ 17 w 42"/>
                  <a:gd name="T5" fmla="*/ 17 h 46"/>
                  <a:gd name="T6" fmla="*/ 29 w 42"/>
                  <a:gd name="T7" fmla="*/ 19 h 46"/>
                  <a:gd name="T8" fmla="*/ 32 w 42"/>
                  <a:gd name="T9" fmla="*/ 34 h 46"/>
                  <a:gd name="T10" fmla="*/ 11 w 42"/>
                  <a:gd name="T11" fmla="*/ 22 h 46"/>
                  <a:gd name="T12" fmla="*/ 8 w 42"/>
                  <a:gd name="T13" fmla="*/ 21 h 46"/>
                  <a:gd name="T14" fmla="*/ 37 w 42"/>
                  <a:gd name="T15" fmla="*/ 33 h 46"/>
                  <a:gd name="T16" fmla="*/ 29 w 42"/>
                  <a:gd name="T17" fmla="*/ 16 h 46"/>
                  <a:gd name="T18" fmla="*/ 17 w 42"/>
                  <a:gd name="T19" fmla="*/ 14 h 46"/>
                  <a:gd name="T20" fmla="*/ 14 w 42"/>
                  <a:gd name="T21" fmla="*/ 8 h 46"/>
                  <a:gd name="T22" fmla="*/ 23 w 42"/>
                  <a:gd name="T23" fmla="*/ 4 h 46"/>
                  <a:gd name="T24" fmla="*/ 36 w 42"/>
                  <a:gd name="T25" fmla="*/ 5 h 46"/>
                  <a:gd name="T26" fmla="*/ 36 w 42"/>
                  <a:gd name="T27" fmla="*/ 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" h="46">
                    <a:moveTo>
                      <a:pt x="36" y="2"/>
                    </a:moveTo>
                    <a:cubicBezTo>
                      <a:pt x="27" y="2"/>
                      <a:pt x="18" y="0"/>
                      <a:pt x="11" y="7"/>
                    </a:cubicBezTo>
                    <a:cubicBezTo>
                      <a:pt x="7" y="12"/>
                      <a:pt x="13" y="16"/>
                      <a:pt x="17" y="17"/>
                    </a:cubicBezTo>
                    <a:cubicBezTo>
                      <a:pt x="21" y="18"/>
                      <a:pt x="25" y="17"/>
                      <a:pt x="29" y="19"/>
                    </a:cubicBezTo>
                    <a:cubicBezTo>
                      <a:pt x="35" y="22"/>
                      <a:pt x="39" y="30"/>
                      <a:pt x="32" y="34"/>
                    </a:cubicBezTo>
                    <a:cubicBezTo>
                      <a:pt x="24" y="39"/>
                      <a:pt x="5" y="33"/>
                      <a:pt x="11" y="22"/>
                    </a:cubicBezTo>
                    <a:cubicBezTo>
                      <a:pt x="12" y="20"/>
                      <a:pt x="9" y="19"/>
                      <a:pt x="8" y="21"/>
                    </a:cubicBezTo>
                    <a:cubicBezTo>
                      <a:pt x="0" y="36"/>
                      <a:pt x="29" y="46"/>
                      <a:pt x="37" y="33"/>
                    </a:cubicBezTo>
                    <a:cubicBezTo>
                      <a:pt x="42" y="26"/>
                      <a:pt x="35" y="19"/>
                      <a:pt x="29" y="16"/>
                    </a:cubicBezTo>
                    <a:cubicBezTo>
                      <a:pt x="25" y="14"/>
                      <a:pt x="21" y="15"/>
                      <a:pt x="17" y="14"/>
                    </a:cubicBezTo>
                    <a:cubicBezTo>
                      <a:pt x="14" y="14"/>
                      <a:pt x="13" y="12"/>
                      <a:pt x="14" y="8"/>
                    </a:cubicBezTo>
                    <a:cubicBezTo>
                      <a:pt x="16" y="6"/>
                      <a:pt x="21" y="5"/>
                      <a:pt x="23" y="4"/>
                    </a:cubicBezTo>
                    <a:cubicBezTo>
                      <a:pt x="27" y="4"/>
                      <a:pt x="32" y="5"/>
                      <a:pt x="36" y="5"/>
                    </a:cubicBezTo>
                    <a:cubicBezTo>
                      <a:pt x="38" y="5"/>
                      <a:pt x="38" y="2"/>
                      <a:pt x="3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93"/>
              <p:cNvSpPr/>
              <p:nvPr/>
            </p:nvSpPr>
            <p:spPr bwMode="auto">
              <a:xfrm>
                <a:off x="1487488" y="2374901"/>
                <a:ext cx="9525" cy="57150"/>
              </a:xfrm>
              <a:custGeom>
                <a:avLst/>
                <a:gdLst>
                  <a:gd name="T0" fmla="*/ 8 w 9"/>
                  <a:gd name="T1" fmla="*/ 2 h 53"/>
                  <a:gd name="T2" fmla="*/ 7 w 9"/>
                  <a:gd name="T3" fmla="*/ 0 h 53"/>
                  <a:gd name="T4" fmla="*/ 4 w 9"/>
                  <a:gd name="T5" fmla="*/ 1 h 53"/>
                  <a:gd name="T6" fmla="*/ 4 w 9"/>
                  <a:gd name="T7" fmla="*/ 51 h 53"/>
                  <a:gd name="T8" fmla="*/ 7 w 9"/>
                  <a:gd name="T9" fmla="*/ 51 h 53"/>
                  <a:gd name="T10" fmla="*/ 7 w 9"/>
                  <a:gd name="T11" fmla="*/ 49 h 53"/>
                  <a:gd name="T12" fmla="*/ 4 w 9"/>
                  <a:gd name="T13" fmla="*/ 49 h 53"/>
                  <a:gd name="T14" fmla="*/ 4 w 9"/>
                  <a:gd name="T15" fmla="*/ 51 h 53"/>
                  <a:gd name="T16" fmla="*/ 7 w 9"/>
                  <a:gd name="T17" fmla="*/ 51 h 53"/>
                  <a:gd name="T18" fmla="*/ 7 w 9"/>
                  <a:gd name="T19" fmla="*/ 2 h 53"/>
                  <a:gd name="T20" fmla="*/ 5 w 9"/>
                  <a:gd name="T21" fmla="*/ 2 h 53"/>
                  <a:gd name="T22" fmla="*/ 6 w 9"/>
                  <a:gd name="T23" fmla="*/ 4 h 53"/>
                  <a:gd name="T24" fmla="*/ 8 w 9"/>
                  <a:gd name="T25" fmla="*/ 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" h="53">
                    <a:moveTo>
                      <a:pt x="8" y="2"/>
                    </a:moveTo>
                    <a:cubicBezTo>
                      <a:pt x="8" y="1"/>
                      <a:pt x="7" y="1"/>
                      <a:pt x="7" y="0"/>
                    </a:cubicBezTo>
                    <a:cubicBezTo>
                      <a:pt x="6" y="0"/>
                      <a:pt x="4" y="0"/>
                      <a:pt x="4" y="1"/>
                    </a:cubicBezTo>
                    <a:cubicBezTo>
                      <a:pt x="0" y="17"/>
                      <a:pt x="5" y="34"/>
                      <a:pt x="4" y="51"/>
                    </a:cubicBezTo>
                    <a:cubicBezTo>
                      <a:pt x="5" y="51"/>
                      <a:pt x="6" y="51"/>
                      <a:pt x="7" y="51"/>
                    </a:cubicBezTo>
                    <a:cubicBezTo>
                      <a:pt x="7" y="51"/>
                      <a:pt x="7" y="50"/>
                      <a:pt x="7" y="49"/>
                    </a:cubicBezTo>
                    <a:cubicBezTo>
                      <a:pt x="7" y="48"/>
                      <a:pt x="4" y="48"/>
                      <a:pt x="4" y="49"/>
                    </a:cubicBezTo>
                    <a:cubicBezTo>
                      <a:pt x="4" y="50"/>
                      <a:pt x="4" y="51"/>
                      <a:pt x="4" y="51"/>
                    </a:cubicBezTo>
                    <a:cubicBezTo>
                      <a:pt x="4" y="53"/>
                      <a:pt x="7" y="53"/>
                      <a:pt x="7" y="51"/>
                    </a:cubicBezTo>
                    <a:cubicBezTo>
                      <a:pt x="7" y="35"/>
                      <a:pt x="3" y="18"/>
                      <a:pt x="7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3"/>
                      <a:pt x="6" y="3"/>
                      <a:pt x="6" y="4"/>
                    </a:cubicBezTo>
                    <a:cubicBezTo>
                      <a:pt x="7" y="5"/>
                      <a:pt x="9" y="3"/>
                      <a:pt x="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94"/>
              <p:cNvSpPr/>
              <p:nvPr/>
            </p:nvSpPr>
            <p:spPr bwMode="auto">
              <a:xfrm>
                <a:off x="1493838" y="2376488"/>
                <a:ext cx="9525" cy="55563"/>
              </a:xfrm>
              <a:custGeom>
                <a:avLst/>
                <a:gdLst>
                  <a:gd name="T0" fmla="*/ 4 w 8"/>
                  <a:gd name="T1" fmla="*/ 1 h 53"/>
                  <a:gd name="T2" fmla="*/ 2 w 8"/>
                  <a:gd name="T3" fmla="*/ 22 h 53"/>
                  <a:gd name="T4" fmla="*/ 2 w 8"/>
                  <a:gd name="T5" fmla="*/ 51 h 53"/>
                  <a:gd name="T6" fmla="*/ 5 w 8"/>
                  <a:gd name="T7" fmla="*/ 51 h 53"/>
                  <a:gd name="T8" fmla="*/ 5 w 8"/>
                  <a:gd name="T9" fmla="*/ 29 h 53"/>
                  <a:gd name="T10" fmla="*/ 6 w 8"/>
                  <a:gd name="T11" fmla="*/ 3 h 53"/>
                  <a:gd name="T12" fmla="*/ 4 w 8"/>
                  <a:gd name="T13" fmla="*/ 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3">
                    <a:moveTo>
                      <a:pt x="4" y="1"/>
                    </a:moveTo>
                    <a:cubicBezTo>
                      <a:pt x="0" y="7"/>
                      <a:pt x="1" y="16"/>
                      <a:pt x="2" y="22"/>
                    </a:cubicBezTo>
                    <a:cubicBezTo>
                      <a:pt x="2" y="32"/>
                      <a:pt x="2" y="42"/>
                      <a:pt x="2" y="51"/>
                    </a:cubicBezTo>
                    <a:cubicBezTo>
                      <a:pt x="2" y="53"/>
                      <a:pt x="5" y="53"/>
                      <a:pt x="5" y="51"/>
                    </a:cubicBezTo>
                    <a:cubicBezTo>
                      <a:pt x="5" y="44"/>
                      <a:pt x="6" y="36"/>
                      <a:pt x="5" y="29"/>
                    </a:cubicBezTo>
                    <a:cubicBezTo>
                      <a:pt x="5" y="21"/>
                      <a:pt x="2" y="9"/>
                      <a:pt x="6" y="3"/>
                    </a:cubicBezTo>
                    <a:cubicBezTo>
                      <a:pt x="8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101"/>
              <p:cNvSpPr/>
              <p:nvPr/>
            </p:nvSpPr>
            <p:spPr bwMode="auto">
              <a:xfrm>
                <a:off x="1341438" y="2697163"/>
                <a:ext cx="85725" cy="82550"/>
              </a:xfrm>
              <a:custGeom>
                <a:avLst/>
                <a:gdLst>
                  <a:gd name="T0" fmla="*/ 54 w 80"/>
                  <a:gd name="T1" fmla="*/ 8 h 77"/>
                  <a:gd name="T2" fmla="*/ 6 w 80"/>
                  <a:gd name="T3" fmla="*/ 25 h 77"/>
                  <a:gd name="T4" fmla="*/ 28 w 80"/>
                  <a:gd name="T5" fmla="*/ 71 h 77"/>
                  <a:gd name="T6" fmla="*/ 75 w 80"/>
                  <a:gd name="T7" fmla="*/ 48 h 77"/>
                  <a:gd name="T8" fmla="*/ 47 w 80"/>
                  <a:gd name="T9" fmla="*/ 7 h 77"/>
                  <a:gd name="T10" fmla="*/ 47 w 80"/>
                  <a:gd name="T11" fmla="*/ 8 h 77"/>
                  <a:gd name="T12" fmla="*/ 75 w 80"/>
                  <a:gd name="T13" fmla="*/ 44 h 77"/>
                  <a:gd name="T14" fmla="*/ 34 w 80"/>
                  <a:gd name="T15" fmla="*/ 71 h 77"/>
                  <a:gd name="T16" fmla="*/ 6 w 80"/>
                  <a:gd name="T17" fmla="*/ 33 h 77"/>
                  <a:gd name="T18" fmla="*/ 53 w 80"/>
                  <a:gd name="T19" fmla="*/ 9 h 77"/>
                  <a:gd name="T20" fmla="*/ 54 w 80"/>
                  <a:gd name="T21" fmla="*/ 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" h="77">
                    <a:moveTo>
                      <a:pt x="54" y="8"/>
                    </a:moveTo>
                    <a:cubicBezTo>
                      <a:pt x="37" y="0"/>
                      <a:pt x="12" y="7"/>
                      <a:pt x="6" y="25"/>
                    </a:cubicBezTo>
                    <a:cubicBezTo>
                      <a:pt x="0" y="43"/>
                      <a:pt x="11" y="65"/>
                      <a:pt x="28" y="71"/>
                    </a:cubicBezTo>
                    <a:cubicBezTo>
                      <a:pt x="45" y="77"/>
                      <a:pt x="70" y="64"/>
                      <a:pt x="75" y="48"/>
                    </a:cubicBezTo>
                    <a:cubicBezTo>
                      <a:pt x="80" y="30"/>
                      <a:pt x="65" y="9"/>
                      <a:pt x="47" y="7"/>
                    </a:cubicBezTo>
                    <a:cubicBezTo>
                      <a:pt x="46" y="7"/>
                      <a:pt x="46" y="8"/>
                      <a:pt x="47" y="8"/>
                    </a:cubicBezTo>
                    <a:cubicBezTo>
                      <a:pt x="64" y="11"/>
                      <a:pt x="75" y="27"/>
                      <a:pt x="75" y="44"/>
                    </a:cubicBezTo>
                    <a:cubicBezTo>
                      <a:pt x="73" y="62"/>
                      <a:pt x="50" y="71"/>
                      <a:pt x="34" y="71"/>
                    </a:cubicBezTo>
                    <a:cubicBezTo>
                      <a:pt x="16" y="70"/>
                      <a:pt x="5" y="49"/>
                      <a:pt x="6" y="33"/>
                    </a:cubicBezTo>
                    <a:cubicBezTo>
                      <a:pt x="6" y="12"/>
                      <a:pt x="35" y="1"/>
                      <a:pt x="53" y="9"/>
                    </a:cubicBezTo>
                    <a:cubicBezTo>
                      <a:pt x="54" y="9"/>
                      <a:pt x="55" y="8"/>
                      <a:pt x="5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102"/>
              <p:cNvSpPr/>
              <p:nvPr/>
            </p:nvSpPr>
            <p:spPr bwMode="auto">
              <a:xfrm>
                <a:off x="1347788" y="2703513"/>
                <a:ext cx="66675" cy="69850"/>
              </a:xfrm>
              <a:custGeom>
                <a:avLst/>
                <a:gdLst>
                  <a:gd name="T0" fmla="*/ 33 w 63"/>
                  <a:gd name="T1" fmla="*/ 0 h 66"/>
                  <a:gd name="T2" fmla="*/ 16 w 63"/>
                  <a:gd name="T3" fmla="*/ 13 h 66"/>
                  <a:gd name="T4" fmla="*/ 6 w 63"/>
                  <a:gd name="T5" fmla="*/ 23 h 66"/>
                  <a:gd name="T6" fmla="*/ 16 w 63"/>
                  <a:gd name="T7" fmla="*/ 29 h 66"/>
                  <a:gd name="T8" fmla="*/ 19 w 63"/>
                  <a:gd name="T9" fmla="*/ 30 h 66"/>
                  <a:gd name="T10" fmla="*/ 12 w 63"/>
                  <a:gd name="T11" fmla="*/ 31 h 66"/>
                  <a:gd name="T12" fmla="*/ 7 w 63"/>
                  <a:gd name="T13" fmla="*/ 32 h 66"/>
                  <a:gd name="T14" fmla="*/ 5 w 63"/>
                  <a:gd name="T15" fmla="*/ 42 h 66"/>
                  <a:gd name="T16" fmla="*/ 17 w 63"/>
                  <a:gd name="T17" fmla="*/ 51 h 66"/>
                  <a:gd name="T18" fmla="*/ 34 w 63"/>
                  <a:gd name="T19" fmla="*/ 64 h 66"/>
                  <a:gd name="T20" fmla="*/ 38 w 63"/>
                  <a:gd name="T21" fmla="*/ 50 h 66"/>
                  <a:gd name="T22" fmla="*/ 38 w 63"/>
                  <a:gd name="T23" fmla="*/ 38 h 66"/>
                  <a:gd name="T24" fmla="*/ 37 w 63"/>
                  <a:gd name="T25" fmla="*/ 34 h 66"/>
                  <a:gd name="T26" fmla="*/ 38 w 63"/>
                  <a:gd name="T27" fmla="*/ 29 h 66"/>
                  <a:gd name="T28" fmla="*/ 45 w 63"/>
                  <a:gd name="T29" fmla="*/ 34 h 66"/>
                  <a:gd name="T30" fmla="*/ 51 w 63"/>
                  <a:gd name="T31" fmla="*/ 35 h 66"/>
                  <a:gd name="T32" fmla="*/ 55 w 63"/>
                  <a:gd name="T33" fmla="*/ 26 h 66"/>
                  <a:gd name="T34" fmla="*/ 54 w 63"/>
                  <a:gd name="T35" fmla="*/ 8 h 66"/>
                  <a:gd name="T36" fmla="*/ 53 w 63"/>
                  <a:gd name="T37" fmla="*/ 9 h 66"/>
                  <a:gd name="T38" fmla="*/ 56 w 63"/>
                  <a:gd name="T39" fmla="*/ 19 h 66"/>
                  <a:gd name="T40" fmla="*/ 51 w 63"/>
                  <a:gd name="T41" fmla="*/ 24 h 66"/>
                  <a:gd name="T42" fmla="*/ 49 w 63"/>
                  <a:gd name="T43" fmla="*/ 25 h 66"/>
                  <a:gd name="T44" fmla="*/ 48 w 63"/>
                  <a:gd name="T45" fmla="*/ 34 h 66"/>
                  <a:gd name="T46" fmla="*/ 33 w 63"/>
                  <a:gd name="T47" fmla="*/ 28 h 66"/>
                  <a:gd name="T48" fmla="*/ 36 w 63"/>
                  <a:gd name="T49" fmla="*/ 40 h 66"/>
                  <a:gd name="T50" fmla="*/ 38 w 63"/>
                  <a:gd name="T51" fmla="*/ 58 h 66"/>
                  <a:gd name="T52" fmla="*/ 30 w 63"/>
                  <a:gd name="T53" fmla="*/ 61 h 66"/>
                  <a:gd name="T54" fmla="*/ 25 w 63"/>
                  <a:gd name="T55" fmla="*/ 55 h 66"/>
                  <a:gd name="T56" fmla="*/ 19 w 63"/>
                  <a:gd name="T57" fmla="*/ 50 h 66"/>
                  <a:gd name="T58" fmla="*/ 15 w 63"/>
                  <a:gd name="T59" fmla="*/ 49 h 66"/>
                  <a:gd name="T60" fmla="*/ 11 w 63"/>
                  <a:gd name="T61" fmla="*/ 47 h 66"/>
                  <a:gd name="T62" fmla="*/ 12 w 63"/>
                  <a:gd name="T63" fmla="*/ 32 h 66"/>
                  <a:gd name="T64" fmla="*/ 21 w 63"/>
                  <a:gd name="T65" fmla="*/ 31 h 66"/>
                  <a:gd name="T66" fmla="*/ 22 w 63"/>
                  <a:gd name="T67" fmla="*/ 30 h 66"/>
                  <a:gd name="T68" fmla="*/ 18 w 63"/>
                  <a:gd name="T69" fmla="*/ 27 h 66"/>
                  <a:gd name="T70" fmla="*/ 11 w 63"/>
                  <a:gd name="T71" fmla="*/ 29 h 66"/>
                  <a:gd name="T72" fmla="*/ 12 w 63"/>
                  <a:gd name="T73" fmla="*/ 17 h 66"/>
                  <a:gd name="T74" fmla="*/ 35 w 63"/>
                  <a:gd name="T75" fmla="*/ 0 h 66"/>
                  <a:gd name="T76" fmla="*/ 33 w 63"/>
                  <a:gd name="T7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66">
                    <a:moveTo>
                      <a:pt x="33" y="0"/>
                    </a:moveTo>
                    <a:cubicBezTo>
                      <a:pt x="33" y="9"/>
                      <a:pt x="23" y="11"/>
                      <a:pt x="16" y="13"/>
                    </a:cubicBezTo>
                    <a:cubicBezTo>
                      <a:pt x="12" y="15"/>
                      <a:pt x="9" y="19"/>
                      <a:pt x="6" y="23"/>
                    </a:cubicBezTo>
                    <a:cubicBezTo>
                      <a:pt x="0" y="32"/>
                      <a:pt x="9" y="31"/>
                      <a:pt x="16" y="29"/>
                    </a:cubicBezTo>
                    <a:cubicBezTo>
                      <a:pt x="17" y="28"/>
                      <a:pt x="18" y="29"/>
                      <a:pt x="19" y="30"/>
                    </a:cubicBezTo>
                    <a:cubicBezTo>
                      <a:pt x="17" y="31"/>
                      <a:pt x="14" y="31"/>
                      <a:pt x="12" y="31"/>
                    </a:cubicBezTo>
                    <a:cubicBezTo>
                      <a:pt x="10" y="30"/>
                      <a:pt x="8" y="31"/>
                      <a:pt x="7" y="32"/>
                    </a:cubicBezTo>
                    <a:cubicBezTo>
                      <a:pt x="4" y="34"/>
                      <a:pt x="3" y="40"/>
                      <a:pt x="5" y="42"/>
                    </a:cubicBezTo>
                    <a:cubicBezTo>
                      <a:pt x="7" y="47"/>
                      <a:pt x="12" y="49"/>
                      <a:pt x="17" y="51"/>
                    </a:cubicBezTo>
                    <a:cubicBezTo>
                      <a:pt x="24" y="53"/>
                      <a:pt x="26" y="61"/>
                      <a:pt x="34" y="64"/>
                    </a:cubicBezTo>
                    <a:cubicBezTo>
                      <a:pt x="41" y="66"/>
                      <a:pt x="39" y="54"/>
                      <a:pt x="38" y="50"/>
                    </a:cubicBezTo>
                    <a:cubicBezTo>
                      <a:pt x="37" y="46"/>
                      <a:pt x="37" y="43"/>
                      <a:pt x="38" y="38"/>
                    </a:cubicBezTo>
                    <a:cubicBezTo>
                      <a:pt x="39" y="36"/>
                      <a:pt x="38" y="36"/>
                      <a:pt x="37" y="34"/>
                    </a:cubicBezTo>
                    <a:cubicBezTo>
                      <a:pt x="36" y="33"/>
                      <a:pt x="31" y="25"/>
                      <a:pt x="38" y="29"/>
                    </a:cubicBezTo>
                    <a:cubicBezTo>
                      <a:pt x="40" y="30"/>
                      <a:pt x="43" y="32"/>
                      <a:pt x="45" y="34"/>
                    </a:cubicBezTo>
                    <a:cubicBezTo>
                      <a:pt x="46" y="35"/>
                      <a:pt x="49" y="36"/>
                      <a:pt x="51" y="35"/>
                    </a:cubicBezTo>
                    <a:cubicBezTo>
                      <a:pt x="55" y="33"/>
                      <a:pt x="45" y="24"/>
                      <a:pt x="55" y="26"/>
                    </a:cubicBezTo>
                    <a:cubicBezTo>
                      <a:pt x="63" y="28"/>
                      <a:pt x="55" y="10"/>
                      <a:pt x="54" y="8"/>
                    </a:cubicBezTo>
                    <a:cubicBezTo>
                      <a:pt x="53" y="7"/>
                      <a:pt x="52" y="8"/>
                      <a:pt x="53" y="9"/>
                    </a:cubicBezTo>
                    <a:cubicBezTo>
                      <a:pt x="55" y="12"/>
                      <a:pt x="55" y="15"/>
                      <a:pt x="56" y="19"/>
                    </a:cubicBezTo>
                    <a:cubicBezTo>
                      <a:pt x="58" y="24"/>
                      <a:pt x="54" y="23"/>
                      <a:pt x="51" y="24"/>
                    </a:cubicBezTo>
                    <a:cubicBezTo>
                      <a:pt x="50" y="24"/>
                      <a:pt x="50" y="25"/>
                      <a:pt x="49" y="25"/>
                    </a:cubicBezTo>
                    <a:cubicBezTo>
                      <a:pt x="49" y="27"/>
                      <a:pt x="50" y="35"/>
                      <a:pt x="48" y="34"/>
                    </a:cubicBezTo>
                    <a:cubicBezTo>
                      <a:pt x="45" y="33"/>
                      <a:pt x="35" y="23"/>
                      <a:pt x="33" y="28"/>
                    </a:cubicBezTo>
                    <a:cubicBezTo>
                      <a:pt x="31" y="32"/>
                      <a:pt x="38" y="35"/>
                      <a:pt x="36" y="40"/>
                    </a:cubicBezTo>
                    <a:cubicBezTo>
                      <a:pt x="34" y="45"/>
                      <a:pt x="37" y="53"/>
                      <a:pt x="38" y="58"/>
                    </a:cubicBezTo>
                    <a:cubicBezTo>
                      <a:pt x="38" y="62"/>
                      <a:pt x="36" y="63"/>
                      <a:pt x="30" y="61"/>
                    </a:cubicBezTo>
                    <a:cubicBezTo>
                      <a:pt x="27" y="59"/>
                      <a:pt x="27" y="57"/>
                      <a:pt x="25" y="55"/>
                    </a:cubicBezTo>
                    <a:cubicBezTo>
                      <a:pt x="23" y="53"/>
                      <a:pt x="21" y="51"/>
                      <a:pt x="19" y="50"/>
                    </a:cubicBezTo>
                    <a:cubicBezTo>
                      <a:pt x="17" y="50"/>
                      <a:pt x="16" y="49"/>
                      <a:pt x="15" y="49"/>
                    </a:cubicBezTo>
                    <a:cubicBezTo>
                      <a:pt x="14" y="48"/>
                      <a:pt x="12" y="48"/>
                      <a:pt x="11" y="47"/>
                    </a:cubicBezTo>
                    <a:cubicBezTo>
                      <a:pt x="5" y="44"/>
                      <a:pt x="5" y="39"/>
                      <a:pt x="12" y="32"/>
                    </a:cubicBezTo>
                    <a:cubicBezTo>
                      <a:pt x="15" y="32"/>
                      <a:pt x="18" y="32"/>
                      <a:pt x="21" y="31"/>
                    </a:cubicBezTo>
                    <a:cubicBezTo>
                      <a:pt x="21" y="31"/>
                      <a:pt x="22" y="30"/>
                      <a:pt x="22" y="30"/>
                    </a:cubicBezTo>
                    <a:cubicBezTo>
                      <a:pt x="21" y="28"/>
                      <a:pt x="20" y="27"/>
                      <a:pt x="18" y="27"/>
                    </a:cubicBezTo>
                    <a:cubicBezTo>
                      <a:pt x="15" y="28"/>
                      <a:pt x="13" y="29"/>
                      <a:pt x="11" y="29"/>
                    </a:cubicBezTo>
                    <a:cubicBezTo>
                      <a:pt x="1" y="33"/>
                      <a:pt x="10" y="20"/>
                      <a:pt x="12" y="17"/>
                    </a:cubicBezTo>
                    <a:cubicBezTo>
                      <a:pt x="19" y="11"/>
                      <a:pt x="34" y="12"/>
                      <a:pt x="35" y="0"/>
                    </a:cubicBezTo>
                    <a:cubicBezTo>
                      <a:pt x="35" y="0"/>
                      <a:pt x="33" y="0"/>
                      <a:pt x="3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103"/>
              <p:cNvSpPr/>
              <p:nvPr/>
            </p:nvSpPr>
            <p:spPr bwMode="auto">
              <a:xfrm>
                <a:off x="1354138" y="2735263"/>
                <a:ext cx="6350" cy="12700"/>
              </a:xfrm>
              <a:custGeom>
                <a:avLst/>
                <a:gdLst>
                  <a:gd name="T0" fmla="*/ 2 w 7"/>
                  <a:gd name="T1" fmla="*/ 9 h 11"/>
                  <a:gd name="T2" fmla="*/ 1 w 7"/>
                  <a:gd name="T3" fmla="*/ 10 h 11"/>
                  <a:gd name="T4" fmla="*/ 2 w 7"/>
                  <a:gd name="T5" fmla="*/ 11 h 11"/>
                  <a:gd name="T6" fmla="*/ 7 w 7"/>
                  <a:gd name="T7" fmla="*/ 2 h 11"/>
                  <a:gd name="T8" fmla="*/ 6 w 7"/>
                  <a:gd name="T9" fmla="*/ 1 h 11"/>
                  <a:gd name="T10" fmla="*/ 0 w 7"/>
                  <a:gd name="T11" fmla="*/ 10 h 11"/>
                  <a:gd name="T12" fmla="*/ 1 w 7"/>
                  <a:gd name="T13" fmla="*/ 11 h 11"/>
                  <a:gd name="T14" fmla="*/ 3 w 7"/>
                  <a:gd name="T15" fmla="*/ 10 h 11"/>
                  <a:gd name="T16" fmla="*/ 2 w 7"/>
                  <a:gd name="T17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1">
                    <a:moveTo>
                      <a:pt x="2" y="9"/>
                    </a:moveTo>
                    <a:cubicBezTo>
                      <a:pt x="1" y="9"/>
                      <a:pt x="1" y="10"/>
                      <a:pt x="1" y="10"/>
                    </a:cubicBezTo>
                    <a:cubicBezTo>
                      <a:pt x="1" y="10"/>
                      <a:pt x="1" y="10"/>
                      <a:pt x="2" y="11"/>
                    </a:cubicBezTo>
                    <a:cubicBezTo>
                      <a:pt x="3" y="7"/>
                      <a:pt x="4" y="4"/>
                      <a:pt x="7" y="2"/>
                    </a:cubicBezTo>
                    <a:cubicBezTo>
                      <a:pt x="7" y="1"/>
                      <a:pt x="6" y="0"/>
                      <a:pt x="6" y="1"/>
                    </a:cubicBezTo>
                    <a:cubicBezTo>
                      <a:pt x="3" y="3"/>
                      <a:pt x="2" y="7"/>
                      <a:pt x="0" y="10"/>
                    </a:cubicBezTo>
                    <a:cubicBezTo>
                      <a:pt x="0" y="11"/>
                      <a:pt x="1" y="11"/>
                      <a:pt x="1" y="11"/>
                    </a:cubicBezTo>
                    <a:cubicBezTo>
                      <a:pt x="2" y="11"/>
                      <a:pt x="2" y="10"/>
                      <a:pt x="3" y="10"/>
                    </a:cubicBezTo>
                    <a:cubicBezTo>
                      <a:pt x="3" y="9"/>
                      <a:pt x="2" y="8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104"/>
              <p:cNvSpPr/>
              <p:nvPr/>
            </p:nvSpPr>
            <p:spPr bwMode="auto">
              <a:xfrm>
                <a:off x="1355725" y="2735263"/>
                <a:ext cx="9525" cy="15875"/>
              </a:xfrm>
              <a:custGeom>
                <a:avLst/>
                <a:gdLst>
                  <a:gd name="T0" fmla="*/ 1 w 9"/>
                  <a:gd name="T1" fmla="*/ 14 h 15"/>
                  <a:gd name="T2" fmla="*/ 8 w 9"/>
                  <a:gd name="T3" fmla="*/ 1 h 15"/>
                  <a:gd name="T4" fmla="*/ 7 w 9"/>
                  <a:gd name="T5" fmla="*/ 1 h 15"/>
                  <a:gd name="T6" fmla="*/ 0 w 9"/>
                  <a:gd name="T7" fmla="*/ 14 h 15"/>
                  <a:gd name="T8" fmla="*/ 1 w 9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5">
                    <a:moveTo>
                      <a:pt x="1" y="14"/>
                    </a:moveTo>
                    <a:cubicBezTo>
                      <a:pt x="4" y="10"/>
                      <a:pt x="6" y="6"/>
                      <a:pt x="8" y="1"/>
                    </a:cubicBezTo>
                    <a:cubicBezTo>
                      <a:pt x="9" y="1"/>
                      <a:pt x="7" y="0"/>
                      <a:pt x="7" y="1"/>
                    </a:cubicBezTo>
                    <a:cubicBezTo>
                      <a:pt x="5" y="5"/>
                      <a:pt x="3" y="10"/>
                      <a:pt x="0" y="14"/>
                    </a:cubicBezTo>
                    <a:cubicBezTo>
                      <a:pt x="0" y="14"/>
                      <a:pt x="1" y="1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105"/>
              <p:cNvSpPr/>
              <p:nvPr/>
            </p:nvSpPr>
            <p:spPr bwMode="auto">
              <a:xfrm>
                <a:off x="1357313" y="2735263"/>
                <a:ext cx="9525" cy="15875"/>
              </a:xfrm>
              <a:custGeom>
                <a:avLst/>
                <a:gdLst>
                  <a:gd name="T0" fmla="*/ 1 w 10"/>
                  <a:gd name="T1" fmla="*/ 14 h 15"/>
                  <a:gd name="T2" fmla="*/ 3 w 10"/>
                  <a:gd name="T3" fmla="*/ 12 h 15"/>
                  <a:gd name="T4" fmla="*/ 6 w 10"/>
                  <a:gd name="T5" fmla="*/ 8 h 15"/>
                  <a:gd name="T6" fmla="*/ 8 w 10"/>
                  <a:gd name="T7" fmla="*/ 4 h 15"/>
                  <a:gd name="T8" fmla="*/ 10 w 10"/>
                  <a:gd name="T9" fmla="*/ 1 h 15"/>
                  <a:gd name="T10" fmla="*/ 9 w 10"/>
                  <a:gd name="T11" fmla="*/ 1 h 15"/>
                  <a:gd name="T12" fmla="*/ 8 w 10"/>
                  <a:gd name="T13" fmla="*/ 1 h 15"/>
                  <a:gd name="T14" fmla="*/ 10 w 10"/>
                  <a:gd name="T15" fmla="*/ 1 h 15"/>
                  <a:gd name="T16" fmla="*/ 10 w 10"/>
                  <a:gd name="T17" fmla="*/ 0 h 15"/>
                  <a:gd name="T18" fmla="*/ 9 w 10"/>
                  <a:gd name="T19" fmla="*/ 0 h 15"/>
                  <a:gd name="T20" fmla="*/ 5 w 10"/>
                  <a:gd name="T21" fmla="*/ 6 h 15"/>
                  <a:gd name="T22" fmla="*/ 3 w 10"/>
                  <a:gd name="T23" fmla="*/ 9 h 15"/>
                  <a:gd name="T24" fmla="*/ 1 w 10"/>
                  <a:gd name="T25" fmla="*/ 13 h 15"/>
                  <a:gd name="T26" fmla="*/ 1 w 10"/>
                  <a:gd name="T2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" h="15">
                    <a:moveTo>
                      <a:pt x="1" y="14"/>
                    </a:moveTo>
                    <a:cubicBezTo>
                      <a:pt x="2" y="14"/>
                      <a:pt x="3" y="12"/>
                      <a:pt x="3" y="12"/>
                    </a:cubicBezTo>
                    <a:cubicBezTo>
                      <a:pt x="4" y="10"/>
                      <a:pt x="5" y="9"/>
                      <a:pt x="6" y="8"/>
                    </a:cubicBezTo>
                    <a:cubicBezTo>
                      <a:pt x="6" y="6"/>
                      <a:pt x="7" y="5"/>
                      <a:pt x="8" y="4"/>
                    </a:cubicBezTo>
                    <a:cubicBezTo>
                      <a:pt x="8" y="3"/>
                      <a:pt x="9" y="2"/>
                      <a:pt x="10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9" y="1"/>
                      <a:pt x="8" y="1"/>
                    </a:cubicBezTo>
                    <a:cubicBezTo>
                      <a:pt x="8" y="2"/>
                      <a:pt x="9" y="2"/>
                      <a:pt x="10" y="1"/>
                    </a:cubicBezTo>
                    <a:cubicBezTo>
                      <a:pt x="10" y="1"/>
                      <a:pt x="10" y="1"/>
                      <a:pt x="10" y="0"/>
                    </a:cubicBezTo>
                    <a:cubicBezTo>
                      <a:pt x="10" y="0"/>
                      <a:pt x="9" y="0"/>
                      <a:pt x="9" y="0"/>
                    </a:cubicBezTo>
                    <a:cubicBezTo>
                      <a:pt x="7" y="1"/>
                      <a:pt x="6" y="4"/>
                      <a:pt x="5" y="6"/>
                    </a:cubicBezTo>
                    <a:cubicBezTo>
                      <a:pt x="5" y="7"/>
                      <a:pt x="4" y="8"/>
                      <a:pt x="3" y="9"/>
                    </a:cubicBezTo>
                    <a:cubicBezTo>
                      <a:pt x="3" y="10"/>
                      <a:pt x="2" y="13"/>
                      <a:pt x="1" y="13"/>
                    </a:cubicBezTo>
                    <a:cubicBezTo>
                      <a:pt x="0" y="14"/>
                      <a:pt x="0" y="1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106"/>
              <p:cNvSpPr/>
              <p:nvPr/>
            </p:nvSpPr>
            <p:spPr bwMode="auto">
              <a:xfrm>
                <a:off x="1358900" y="2735263"/>
                <a:ext cx="11113" cy="17463"/>
              </a:xfrm>
              <a:custGeom>
                <a:avLst/>
                <a:gdLst>
                  <a:gd name="T0" fmla="*/ 2 w 10"/>
                  <a:gd name="T1" fmla="*/ 16 h 17"/>
                  <a:gd name="T2" fmla="*/ 10 w 10"/>
                  <a:gd name="T3" fmla="*/ 1 h 17"/>
                  <a:gd name="T4" fmla="*/ 9 w 10"/>
                  <a:gd name="T5" fmla="*/ 1 h 17"/>
                  <a:gd name="T6" fmla="*/ 1 w 10"/>
                  <a:gd name="T7" fmla="*/ 16 h 17"/>
                  <a:gd name="T8" fmla="*/ 2 w 1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7">
                    <a:moveTo>
                      <a:pt x="2" y="16"/>
                    </a:moveTo>
                    <a:cubicBezTo>
                      <a:pt x="4" y="11"/>
                      <a:pt x="8" y="7"/>
                      <a:pt x="10" y="1"/>
                    </a:cubicBezTo>
                    <a:cubicBezTo>
                      <a:pt x="10" y="1"/>
                      <a:pt x="9" y="0"/>
                      <a:pt x="9" y="1"/>
                    </a:cubicBezTo>
                    <a:cubicBezTo>
                      <a:pt x="7" y="6"/>
                      <a:pt x="3" y="11"/>
                      <a:pt x="1" y="16"/>
                    </a:cubicBezTo>
                    <a:cubicBezTo>
                      <a:pt x="0" y="16"/>
                      <a:pt x="1" y="17"/>
                      <a:pt x="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107"/>
              <p:cNvSpPr/>
              <p:nvPr/>
            </p:nvSpPr>
            <p:spPr bwMode="auto">
              <a:xfrm>
                <a:off x="1362075" y="2735263"/>
                <a:ext cx="9525" cy="15875"/>
              </a:xfrm>
              <a:custGeom>
                <a:avLst/>
                <a:gdLst>
                  <a:gd name="T0" fmla="*/ 1 w 9"/>
                  <a:gd name="T1" fmla="*/ 14 h 15"/>
                  <a:gd name="T2" fmla="*/ 9 w 9"/>
                  <a:gd name="T3" fmla="*/ 2 h 15"/>
                  <a:gd name="T4" fmla="*/ 8 w 9"/>
                  <a:gd name="T5" fmla="*/ 1 h 15"/>
                  <a:gd name="T6" fmla="*/ 0 w 9"/>
                  <a:gd name="T7" fmla="*/ 14 h 15"/>
                  <a:gd name="T8" fmla="*/ 1 w 9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5">
                    <a:moveTo>
                      <a:pt x="1" y="14"/>
                    </a:moveTo>
                    <a:cubicBezTo>
                      <a:pt x="4" y="10"/>
                      <a:pt x="6" y="6"/>
                      <a:pt x="9" y="2"/>
                    </a:cubicBezTo>
                    <a:cubicBezTo>
                      <a:pt x="9" y="1"/>
                      <a:pt x="8" y="0"/>
                      <a:pt x="8" y="1"/>
                    </a:cubicBezTo>
                    <a:cubicBezTo>
                      <a:pt x="5" y="5"/>
                      <a:pt x="3" y="9"/>
                      <a:pt x="0" y="14"/>
                    </a:cubicBezTo>
                    <a:cubicBezTo>
                      <a:pt x="0" y="14"/>
                      <a:pt x="1" y="1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108"/>
              <p:cNvSpPr/>
              <p:nvPr/>
            </p:nvSpPr>
            <p:spPr bwMode="auto">
              <a:xfrm>
                <a:off x="1363663" y="2735263"/>
                <a:ext cx="12700" cy="19050"/>
              </a:xfrm>
              <a:custGeom>
                <a:avLst/>
                <a:gdLst>
                  <a:gd name="T0" fmla="*/ 2 w 12"/>
                  <a:gd name="T1" fmla="*/ 18 h 19"/>
                  <a:gd name="T2" fmla="*/ 11 w 12"/>
                  <a:gd name="T3" fmla="*/ 2 h 19"/>
                  <a:gd name="T4" fmla="*/ 10 w 12"/>
                  <a:gd name="T5" fmla="*/ 1 h 19"/>
                  <a:gd name="T6" fmla="*/ 1 w 12"/>
                  <a:gd name="T7" fmla="*/ 18 h 19"/>
                  <a:gd name="T8" fmla="*/ 2 w 12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9">
                    <a:moveTo>
                      <a:pt x="2" y="18"/>
                    </a:moveTo>
                    <a:cubicBezTo>
                      <a:pt x="4" y="12"/>
                      <a:pt x="7" y="6"/>
                      <a:pt x="11" y="2"/>
                    </a:cubicBezTo>
                    <a:cubicBezTo>
                      <a:pt x="12" y="1"/>
                      <a:pt x="11" y="0"/>
                      <a:pt x="10" y="1"/>
                    </a:cubicBezTo>
                    <a:cubicBezTo>
                      <a:pt x="6" y="6"/>
                      <a:pt x="2" y="11"/>
                      <a:pt x="1" y="18"/>
                    </a:cubicBezTo>
                    <a:cubicBezTo>
                      <a:pt x="0" y="18"/>
                      <a:pt x="2" y="19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109"/>
              <p:cNvSpPr/>
              <p:nvPr/>
            </p:nvSpPr>
            <p:spPr bwMode="auto">
              <a:xfrm>
                <a:off x="1365250" y="2738438"/>
                <a:ext cx="11113" cy="17463"/>
              </a:xfrm>
              <a:custGeom>
                <a:avLst/>
                <a:gdLst>
                  <a:gd name="T0" fmla="*/ 2 w 11"/>
                  <a:gd name="T1" fmla="*/ 16 h 17"/>
                  <a:gd name="T2" fmla="*/ 11 w 11"/>
                  <a:gd name="T3" fmla="*/ 1 h 17"/>
                  <a:gd name="T4" fmla="*/ 10 w 11"/>
                  <a:gd name="T5" fmla="*/ 1 h 17"/>
                  <a:gd name="T6" fmla="*/ 0 w 11"/>
                  <a:gd name="T7" fmla="*/ 16 h 17"/>
                  <a:gd name="T8" fmla="*/ 2 w 11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7">
                    <a:moveTo>
                      <a:pt x="2" y="16"/>
                    </a:moveTo>
                    <a:cubicBezTo>
                      <a:pt x="5" y="11"/>
                      <a:pt x="7" y="6"/>
                      <a:pt x="11" y="1"/>
                    </a:cubicBezTo>
                    <a:cubicBezTo>
                      <a:pt x="11" y="1"/>
                      <a:pt x="10" y="0"/>
                      <a:pt x="10" y="1"/>
                    </a:cubicBezTo>
                    <a:cubicBezTo>
                      <a:pt x="6" y="5"/>
                      <a:pt x="4" y="11"/>
                      <a:pt x="0" y="16"/>
                    </a:cubicBezTo>
                    <a:cubicBezTo>
                      <a:pt x="0" y="16"/>
                      <a:pt x="1" y="17"/>
                      <a:pt x="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110"/>
              <p:cNvSpPr/>
              <p:nvPr/>
            </p:nvSpPr>
            <p:spPr bwMode="auto">
              <a:xfrm>
                <a:off x="1368425" y="2740026"/>
                <a:ext cx="9525" cy="15875"/>
              </a:xfrm>
              <a:custGeom>
                <a:avLst/>
                <a:gdLst>
                  <a:gd name="T0" fmla="*/ 2 w 9"/>
                  <a:gd name="T1" fmla="*/ 14 h 15"/>
                  <a:gd name="T2" fmla="*/ 9 w 9"/>
                  <a:gd name="T3" fmla="*/ 1 h 15"/>
                  <a:gd name="T4" fmla="*/ 7 w 9"/>
                  <a:gd name="T5" fmla="*/ 0 h 15"/>
                  <a:gd name="T6" fmla="*/ 0 w 9"/>
                  <a:gd name="T7" fmla="*/ 14 h 15"/>
                  <a:gd name="T8" fmla="*/ 2 w 9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5">
                    <a:moveTo>
                      <a:pt x="2" y="14"/>
                    </a:moveTo>
                    <a:cubicBezTo>
                      <a:pt x="3" y="9"/>
                      <a:pt x="6" y="5"/>
                      <a:pt x="9" y="1"/>
                    </a:cubicBezTo>
                    <a:cubicBezTo>
                      <a:pt x="9" y="0"/>
                      <a:pt x="8" y="0"/>
                      <a:pt x="7" y="0"/>
                    </a:cubicBezTo>
                    <a:cubicBezTo>
                      <a:pt x="5" y="5"/>
                      <a:pt x="2" y="9"/>
                      <a:pt x="0" y="14"/>
                    </a:cubicBezTo>
                    <a:cubicBezTo>
                      <a:pt x="0" y="14"/>
                      <a:pt x="1" y="15"/>
                      <a:pt x="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111"/>
              <p:cNvSpPr/>
              <p:nvPr/>
            </p:nvSpPr>
            <p:spPr bwMode="auto">
              <a:xfrm>
                <a:off x="1370013" y="2743201"/>
                <a:ext cx="9525" cy="17463"/>
              </a:xfrm>
              <a:custGeom>
                <a:avLst/>
                <a:gdLst>
                  <a:gd name="T0" fmla="*/ 1 w 8"/>
                  <a:gd name="T1" fmla="*/ 16 h 16"/>
                  <a:gd name="T2" fmla="*/ 8 w 8"/>
                  <a:gd name="T3" fmla="*/ 1 h 16"/>
                  <a:gd name="T4" fmla="*/ 7 w 8"/>
                  <a:gd name="T5" fmla="*/ 1 h 16"/>
                  <a:gd name="T6" fmla="*/ 0 w 8"/>
                  <a:gd name="T7" fmla="*/ 15 h 16"/>
                  <a:gd name="T8" fmla="*/ 1 w 8"/>
                  <a:gd name="T9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6">
                    <a:moveTo>
                      <a:pt x="1" y="16"/>
                    </a:moveTo>
                    <a:cubicBezTo>
                      <a:pt x="3" y="11"/>
                      <a:pt x="6" y="6"/>
                      <a:pt x="8" y="1"/>
                    </a:cubicBezTo>
                    <a:cubicBezTo>
                      <a:pt x="8" y="1"/>
                      <a:pt x="7" y="0"/>
                      <a:pt x="7" y="1"/>
                    </a:cubicBezTo>
                    <a:cubicBezTo>
                      <a:pt x="4" y="6"/>
                      <a:pt x="2" y="10"/>
                      <a:pt x="0" y="15"/>
                    </a:cubicBezTo>
                    <a:cubicBezTo>
                      <a:pt x="0" y="16"/>
                      <a:pt x="1" y="16"/>
                      <a:pt x="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112"/>
              <p:cNvSpPr/>
              <p:nvPr/>
            </p:nvSpPr>
            <p:spPr bwMode="auto">
              <a:xfrm>
                <a:off x="1373188" y="2743201"/>
                <a:ext cx="7938" cy="17463"/>
              </a:xfrm>
              <a:custGeom>
                <a:avLst/>
                <a:gdLst>
                  <a:gd name="T0" fmla="*/ 2 w 8"/>
                  <a:gd name="T1" fmla="*/ 15 h 16"/>
                  <a:gd name="T2" fmla="*/ 8 w 8"/>
                  <a:gd name="T3" fmla="*/ 1 h 16"/>
                  <a:gd name="T4" fmla="*/ 7 w 8"/>
                  <a:gd name="T5" fmla="*/ 1 h 16"/>
                  <a:gd name="T6" fmla="*/ 1 w 8"/>
                  <a:gd name="T7" fmla="*/ 14 h 16"/>
                  <a:gd name="T8" fmla="*/ 2 w 8"/>
                  <a:gd name="T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6">
                    <a:moveTo>
                      <a:pt x="2" y="15"/>
                    </a:moveTo>
                    <a:cubicBezTo>
                      <a:pt x="4" y="11"/>
                      <a:pt x="6" y="6"/>
                      <a:pt x="8" y="1"/>
                    </a:cubicBezTo>
                    <a:cubicBezTo>
                      <a:pt x="8" y="1"/>
                      <a:pt x="7" y="0"/>
                      <a:pt x="7" y="1"/>
                    </a:cubicBezTo>
                    <a:cubicBezTo>
                      <a:pt x="5" y="5"/>
                      <a:pt x="3" y="10"/>
                      <a:pt x="1" y="14"/>
                    </a:cubicBezTo>
                    <a:cubicBezTo>
                      <a:pt x="0" y="15"/>
                      <a:pt x="1" y="16"/>
                      <a:pt x="2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113"/>
              <p:cNvSpPr/>
              <p:nvPr/>
            </p:nvSpPr>
            <p:spPr bwMode="auto">
              <a:xfrm>
                <a:off x="1376363" y="2744788"/>
                <a:ext cx="6350" cy="20638"/>
              </a:xfrm>
              <a:custGeom>
                <a:avLst/>
                <a:gdLst>
                  <a:gd name="T0" fmla="*/ 2 w 6"/>
                  <a:gd name="T1" fmla="*/ 19 h 19"/>
                  <a:gd name="T2" fmla="*/ 6 w 6"/>
                  <a:gd name="T3" fmla="*/ 1 h 19"/>
                  <a:gd name="T4" fmla="*/ 5 w 6"/>
                  <a:gd name="T5" fmla="*/ 1 h 19"/>
                  <a:gd name="T6" fmla="*/ 0 w 6"/>
                  <a:gd name="T7" fmla="*/ 19 h 19"/>
                  <a:gd name="T8" fmla="*/ 2 w 6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9">
                    <a:moveTo>
                      <a:pt x="2" y="19"/>
                    </a:moveTo>
                    <a:cubicBezTo>
                      <a:pt x="2" y="12"/>
                      <a:pt x="5" y="7"/>
                      <a:pt x="6" y="1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4" y="7"/>
                      <a:pt x="1" y="12"/>
                      <a:pt x="0" y="19"/>
                    </a:cubicBezTo>
                    <a:cubicBezTo>
                      <a:pt x="0" y="19"/>
                      <a:pt x="2" y="19"/>
                      <a:pt x="2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114"/>
              <p:cNvSpPr/>
              <p:nvPr/>
            </p:nvSpPr>
            <p:spPr bwMode="auto">
              <a:xfrm>
                <a:off x="1376363" y="2751138"/>
                <a:ext cx="6350" cy="15875"/>
              </a:xfrm>
              <a:custGeom>
                <a:avLst/>
                <a:gdLst>
                  <a:gd name="T0" fmla="*/ 1 w 6"/>
                  <a:gd name="T1" fmla="*/ 14 h 15"/>
                  <a:gd name="T2" fmla="*/ 5 w 6"/>
                  <a:gd name="T3" fmla="*/ 1 h 15"/>
                  <a:gd name="T4" fmla="*/ 4 w 6"/>
                  <a:gd name="T5" fmla="*/ 1 h 15"/>
                  <a:gd name="T6" fmla="*/ 0 w 6"/>
                  <a:gd name="T7" fmla="*/ 13 h 15"/>
                  <a:gd name="T8" fmla="*/ 1 w 6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5">
                    <a:moveTo>
                      <a:pt x="1" y="14"/>
                    </a:moveTo>
                    <a:cubicBezTo>
                      <a:pt x="2" y="10"/>
                      <a:pt x="4" y="6"/>
                      <a:pt x="5" y="1"/>
                    </a:cubicBezTo>
                    <a:cubicBezTo>
                      <a:pt x="6" y="0"/>
                      <a:pt x="4" y="0"/>
                      <a:pt x="4" y="1"/>
                    </a:cubicBezTo>
                    <a:cubicBezTo>
                      <a:pt x="3" y="5"/>
                      <a:pt x="1" y="9"/>
                      <a:pt x="0" y="13"/>
                    </a:cubicBezTo>
                    <a:cubicBezTo>
                      <a:pt x="0" y="14"/>
                      <a:pt x="1" y="15"/>
                      <a:pt x="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115"/>
              <p:cNvSpPr/>
              <p:nvPr/>
            </p:nvSpPr>
            <p:spPr bwMode="auto">
              <a:xfrm>
                <a:off x="1379538" y="2754313"/>
                <a:ext cx="4763" cy="14288"/>
              </a:xfrm>
              <a:custGeom>
                <a:avLst/>
                <a:gdLst>
                  <a:gd name="T0" fmla="*/ 2 w 4"/>
                  <a:gd name="T1" fmla="*/ 13 h 14"/>
                  <a:gd name="T2" fmla="*/ 3 w 4"/>
                  <a:gd name="T3" fmla="*/ 2 h 14"/>
                  <a:gd name="T4" fmla="*/ 2 w 4"/>
                  <a:gd name="T5" fmla="*/ 1 h 14"/>
                  <a:gd name="T6" fmla="*/ 0 w 4"/>
                  <a:gd name="T7" fmla="*/ 13 h 14"/>
                  <a:gd name="T8" fmla="*/ 2 w 4"/>
                  <a:gd name="T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4">
                    <a:moveTo>
                      <a:pt x="2" y="13"/>
                    </a:moveTo>
                    <a:cubicBezTo>
                      <a:pt x="2" y="9"/>
                      <a:pt x="3" y="5"/>
                      <a:pt x="3" y="2"/>
                    </a:cubicBezTo>
                    <a:cubicBezTo>
                      <a:pt x="4" y="1"/>
                      <a:pt x="2" y="0"/>
                      <a:pt x="2" y="1"/>
                    </a:cubicBezTo>
                    <a:cubicBezTo>
                      <a:pt x="1" y="5"/>
                      <a:pt x="1" y="9"/>
                      <a:pt x="0" y="13"/>
                    </a:cubicBezTo>
                    <a:cubicBezTo>
                      <a:pt x="0" y="14"/>
                      <a:pt x="2" y="14"/>
                      <a:pt x="2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116"/>
              <p:cNvSpPr/>
              <p:nvPr/>
            </p:nvSpPr>
            <p:spPr bwMode="auto">
              <a:xfrm>
                <a:off x="1382713" y="2754313"/>
                <a:ext cx="1588" cy="15875"/>
              </a:xfrm>
              <a:custGeom>
                <a:avLst/>
                <a:gdLst>
                  <a:gd name="T0" fmla="*/ 2 w 2"/>
                  <a:gd name="T1" fmla="*/ 14 h 14"/>
                  <a:gd name="T2" fmla="*/ 2 w 2"/>
                  <a:gd name="T3" fmla="*/ 1 h 14"/>
                  <a:gd name="T4" fmla="*/ 1 w 2"/>
                  <a:gd name="T5" fmla="*/ 1 h 14"/>
                  <a:gd name="T6" fmla="*/ 0 w 2"/>
                  <a:gd name="T7" fmla="*/ 14 h 14"/>
                  <a:gd name="T8" fmla="*/ 2 w 2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4">
                    <a:moveTo>
                      <a:pt x="2" y="14"/>
                    </a:moveTo>
                    <a:cubicBezTo>
                      <a:pt x="2" y="9"/>
                      <a:pt x="1" y="5"/>
                      <a:pt x="2" y="1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0" y="5"/>
                      <a:pt x="0" y="9"/>
                      <a:pt x="0" y="14"/>
                    </a:cubicBezTo>
                    <a:cubicBezTo>
                      <a:pt x="0" y="14"/>
                      <a:pt x="2" y="14"/>
                      <a:pt x="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117"/>
              <p:cNvSpPr/>
              <p:nvPr/>
            </p:nvSpPr>
            <p:spPr bwMode="auto">
              <a:xfrm>
                <a:off x="1384300" y="2755901"/>
                <a:ext cx="1588" cy="14288"/>
              </a:xfrm>
              <a:custGeom>
                <a:avLst/>
                <a:gdLst>
                  <a:gd name="T0" fmla="*/ 1 w 2"/>
                  <a:gd name="T1" fmla="*/ 12 h 13"/>
                  <a:gd name="T2" fmla="*/ 2 w 2"/>
                  <a:gd name="T3" fmla="*/ 1 h 13"/>
                  <a:gd name="T4" fmla="*/ 1 w 2"/>
                  <a:gd name="T5" fmla="*/ 1 h 13"/>
                  <a:gd name="T6" fmla="*/ 0 w 2"/>
                  <a:gd name="T7" fmla="*/ 12 h 13"/>
                  <a:gd name="T8" fmla="*/ 1 w 2"/>
                  <a:gd name="T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3">
                    <a:moveTo>
                      <a:pt x="1" y="12"/>
                    </a:moveTo>
                    <a:cubicBezTo>
                      <a:pt x="2" y="8"/>
                      <a:pt x="2" y="4"/>
                      <a:pt x="2" y="1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1" y="4"/>
                      <a:pt x="1" y="8"/>
                      <a:pt x="0" y="12"/>
                    </a:cubicBezTo>
                    <a:cubicBezTo>
                      <a:pt x="0" y="13"/>
                      <a:pt x="1" y="13"/>
                      <a:pt x="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118"/>
              <p:cNvSpPr/>
              <p:nvPr/>
            </p:nvSpPr>
            <p:spPr bwMode="auto">
              <a:xfrm>
                <a:off x="1385888" y="2751138"/>
                <a:ext cx="0" cy="15875"/>
              </a:xfrm>
              <a:custGeom>
                <a:avLst/>
                <a:gdLst>
                  <a:gd name="T0" fmla="*/ 1 w 1"/>
                  <a:gd name="T1" fmla="*/ 13 h 14"/>
                  <a:gd name="T2" fmla="*/ 1 w 1"/>
                  <a:gd name="T3" fmla="*/ 1 h 14"/>
                  <a:gd name="T4" fmla="*/ 0 w 1"/>
                  <a:gd name="T5" fmla="*/ 1 h 14"/>
                  <a:gd name="T6" fmla="*/ 0 w 1"/>
                  <a:gd name="T7" fmla="*/ 13 h 14"/>
                  <a:gd name="T8" fmla="*/ 1 w 1"/>
                  <a:gd name="T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4">
                    <a:moveTo>
                      <a:pt x="1" y="13"/>
                    </a:moveTo>
                    <a:cubicBezTo>
                      <a:pt x="1" y="9"/>
                      <a:pt x="1" y="5"/>
                      <a:pt x="1" y="1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5"/>
                      <a:pt x="0" y="9"/>
                      <a:pt x="0" y="13"/>
                    </a:cubicBezTo>
                    <a:cubicBezTo>
                      <a:pt x="0" y="14"/>
                      <a:pt x="1" y="14"/>
                      <a:pt x="1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119"/>
              <p:cNvSpPr/>
              <p:nvPr/>
            </p:nvSpPr>
            <p:spPr bwMode="auto">
              <a:xfrm>
                <a:off x="1354138" y="2720976"/>
                <a:ext cx="9525" cy="12700"/>
              </a:xfrm>
              <a:custGeom>
                <a:avLst/>
                <a:gdLst>
                  <a:gd name="T0" fmla="*/ 1 w 9"/>
                  <a:gd name="T1" fmla="*/ 11 h 12"/>
                  <a:gd name="T2" fmla="*/ 9 w 9"/>
                  <a:gd name="T3" fmla="*/ 1 h 12"/>
                  <a:gd name="T4" fmla="*/ 8 w 9"/>
                  <a:gd name="T5" fmla="*/ 1 h 12"/>
                  <a:gd name="T6" fmla="*/ 0 w 9"/>
                  <a:gd name="T7" fmla="*/ 10 h 12"/>
                  <a:gd name="T8" fmla="*/ 1 w 9"/>
                  <a:gd name="T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2">
                    <a:moveTo>
                      <a:pt x="1" y="11"/>
                    </a:moveTo>
                    <a:cubicBezTo>
                      <a:pt x="4" y="8"/>
                      <a:pt x="6" y="4"/>
                      <a:pt x="9" y="1"/>
                    </a:cubicBezTo>
                    <a:cubicBezTo>
                      <a:pt x="9" y="1"/>
                      <a:pt x="8" y="0"/>
                      <a:pt x="8" y="1"/>
                    </a:cubicBezTo>
                    <a:cubicBezTo>
                      <a:pt x="5" y="4"/>
                      <a:pt x="3" y="7"/>
                      <a:pt x="0" y="10"/>
                    </a:cubicBezTo>
                    <a:cubicBezTo>
                      <a:pt x="0" y="11"/>
                      <a:pt x="0" y="12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Freeform 120"/>
              <p:cNvSpPr/>
              <p:nvPr/>
            </p:nvSpPr>
            <p:spPr bwMode="auto">
              <a:xfrm>
                <a:off x="1355725" y="2720976"/>
                <a:ext cx="11113" cy="12700"/>
              </a:xfrm>
              <a:custGeom>
                <a:avLst/>
                <a:gdLst>
                  <a:gd name="T0" fmla="*/ 1 w 10"/>
                  <a:gd name="T1" fmla="*/ 11 h 12"/>
                  <a:gd name="T2" fmla="*/ 9 w 10"/>
                  <a:gd name="T3" fmla="*/ 1 h 12"/>
                  <a:gd name="T4" fmla="*/ 8 w 10"/>
                  <a:gd name="T5" fmla="*/ 1 h 12"/>
                  <a:gd name="T6" fmla="*/ 0 w 10"/>
                  <a:gd name="T7" fmla="*/ 11 h 12"/>
                  <a:gd name="T8" fmla="*/ 1 w 10"/>
                  <a:gd name="T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2">
                    <a:moveTo>
                      <a:pt x="1" y="11"/>
                    </a:moveTo>
                    <a:cubicBezTo>
                      <a:pt x="3" y="7"/>
                      <a:pt x="6" y="4"/>
                      <a:pt x="9" y="1"/>
                    </a:cubicBezTo>
                    <a:cubicBezTo>
                      <a:pt x="10" y="1"/>
                      <a:pt x="9" y="0"/>
                      <a:pt x="8" y="1"/>
                    </a:cubicBezTo>
                    <a:cubicBezTo>
                      <a:pt x="5" y="3"/>
                      <a:pt x="2" y="7"/>
                      <a:pt x="0" y="11"/>
                    </a:cubicBezTo>
                    <a:cubicBezTo>
                      <a:pt x="0" y="11"/>
                      <a:pt x="1" y="12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Freeform 121"/>
              <p:cNvSpPr/>
              <p:nvPr/>
            </p:nvSpPr>
            <p:spPr bwMode="auto">
              <a:xfrm>
                <a:off x="1360488" y="2720976"/>
                <a:ext cx="9525" cy="11113"/>
              </a:xfrm>
              <a:custGeom>
                <a:avLst/>
                <a:gdLst>
                  <a:gd name="T0" fmla="*/ 2 w 8"/>
                  <a:gd name="T1" fmla="*/ 9 h 10"/>
                  <a:gd name="T2" fmla="*/ 8 w 8"/>
                  <a:gd name="T3" fmla="*/ 1 h 10"/>
                  <a:gd name="T4" fmla="*/ 7 w 8"/>
                  <a:gd name="T5" fmla="*/ 1 h 10"/>
                  <a:gd name="T6" fmla="*/ 1 w 8"/>
                  <a:gd name="T7" fmla="*/ 9 h 10"/>
                  <a:gd name="T8" fmla="*/ 2 w 8"/>
                  <a:gd name="T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0">
                    <a:moveTo>
                      <a:pt x="2" y="9"/>
                    </a:moveTo>
                    <a:cubicBezTo>
                      <a:pt x="4" y="7"/>
                      <a:pt x="6" y="4"/>
                      <a:pt x="8" y="1"/>
                    </a:cubicBezTo>
                    <a:cubicBezTo>
                      <a:pt x="8" y="1"/>
                      <a:pt x="7" y="0"/>
                      <a:pt x="7" y="1"/>
                    </a:cubicBezTo>
                    <a:cubicBezTo>
                      <a:pt x="5" y="3"/>
                      <a:pt x="3" y="6"/>
                      <a:pt x="1" y="9"/>
                    </a:cubicBezTo>
                    <a:cubicBezTo>
                      <a:pt x="0" y="9"/>
                      <a:pt x="2" y="10"/>
                      <a:pt x="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Freeform 122"/>
              <p:cNvSpPr/>
              <p:nvPr/>
            </p:nvSpPr>
            <p:spPr bwMode="auto">
              <a:xfrm>
                <a:off x="1362075" y="2720976"/>
                <a:ext cx="7938" cy="11113"/>
              </a:xfrm>
              <a:custGeom>
                <a:avLst/>
                <a:gdLst>
                  <a:gd name="T0" fmla="*/ 1 w 8"/>
                  <a:gd name="T1" fmla="*/ 10 h 11"/>
                  <a:gd name="T2" fmla="*/ 7 w 8"/>
                  <a:gd name="T3" fmla="*/ 1 h 11"/>
                  <a:gd name="T4" fmla="*/ 7 w 8"/>
                  <a:gd name="T5" fmla="*/ 1 h 11"/>
                  <a:gd name="T6" fmla="*/ 0 w 8"/>
                  <a:gd name="T7" fmla="*/ 9 h 11"/>
                  <a:gd name="T8" fmla="*/ 1 w 8"/>
                  <a:gd name="T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1">
                    <a:moveTo>
                      <a:pt x="1" y="10"/>
                    </a:moveTo>
                    <a:cubicBezTo>
                      <a:pt x="3" y="7"/>
                      <a:pt x="5" y="4"/>
                      <a:pt x="7" y="1"/>
                    </a:cubicBezTo>
                    <a:cubicBezTo>
                      <a:pt x="8" y="1"/>
                      <a:pt x="7" y="0"/>
                      <a:pt x="7" y="1"/>
                    </a:cubicBezTo>
                    <a:cubicBezTo>
                      <a:pt x="4" y="3"/>
                      <a:pt x="2" y="6"/>
                      <a:pt x="0" y="9"/>
                    </a:cubicBezTo>
                    <a:cubicBezTo>
                      <a:pt x="0" y="10"/>
                      <a:pt x="1" y="11"/>
                      <a:pt x="1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123"/>
              <p:cNvSpPr/>
              <p:nvPr/>
            </p:nvSpPr>
            <p:spPr bwMode="auto">
              <a:xfrm>
                <a:off x="1363663" y="2719388"/>
                <a:ext cx="12700" cy="11113"/>
              </a:xfrm>
              <a:custGeom>
                <a:avLst/>
                <a:gdLst>
                  <a:gd name="T0" fmla="*/ 1 w 11"/>
                  <a:gd name="T1" fmla="*/ 10 h 11"/>
                  <a:gd name="T2" fmla="*/ 10 w 11"/>
                  <a:gd name="T3" fmla="*/ 2 h 11"/>
                  <a:gd name="T4" fmla="*/ 9 w 11"/>
                  <a:gd name="T5" fmla="*/ 1 h 11"/>
                  <a:gd name="T6" fmla="*/ 1 w 11"/>
                  <a:gd name="T7" fmla="*/ 9 h 11"/>
                  <a:gd name="T8" fmla="*/ 1 w 11"/>
                  <a:gd name="T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1">
                    <a:moveTo>
                      <a:pt x="1" y="10"/>
                    </a:moveTo>
                    <a:cubicBezTo>
                      <a:pt x="5" y="8"/>
                      <a:pt x="8" y="5"/>
                      <a:pt x="10" y="2"/>
                    </a:cubicBezTo>
                    <a:cubicBezTo>
                      <a:pt x="11" y="1"/>
                      <a:pt x="10" y="0"/>
                      <a:pt x="9" y="1"/>
                    </a:cubicBezTo>
                    <a:cubicBezTo>
                      <a:pt x="7" y="4"/>
                      <a:pt x="4" y="7"/>
                      <a:pt x="1" y="9"/>
                    </a:cubicBezTo>
                    <a:cubicBezTo>
                      <a:pt x="0" y="10"/>
                      <a:pt x="0" y="11"/>
                      <a:pt x="1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Freeform 124"/>
              <p:cNvSpPr/>
              <p:nvPr/>
            </p:nvSpPr>
            <p:spPr bwMode="auto">
              <a:xfrm>
                <a:off x="1368425" y="2722563"/>
                <a:ext cx="7938" cy="9525"/>
              </a:xfrm>
              <a:custGeom>
                <a:avLst/>
                <a:gdLst>
                  <a:gd name="T0" fmla="*/ 1 w 8"/>
                  <a:gd name="T1" fmla="*/ 9 h 9"/>
                  <a:gd name="T2" fmla="*/ 8 w 8"/>
                  <a:gd name="T3" fmla="*/ 2 h 9"/>
                  <a:gd name="T4" fmla="*/ 7 w 8"/>
                  <a:gd name="T5" fmla="*/ 1 h 9"/>
                  <a:gd name="T6" fmla="*/ 1 w 8"/>
                  <a:gd name="T7" fmla="*/ 8 h 9"/>
                  <a:gd name="T8" fmla="*/ 1 w 8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9">
                    <a:moveTo>
                      <a:pt x="1" y="9"/>
                    </a:moveTo>
                    <a:cubicBezTo>
                      <a:pt x="4" y="7"/>
                      <a:pt x="6" y="4"/>
                      <a:pt x="8" y="2"/>
                    </a:cubicBezTo>
                    <a:cubicBezTo>
                      <a:pt x="8" y="1"/>
                      <a:pt x="7" y="0"/>
                      <a:pt x="7" y="1"/>
                    </a:cubicBezTo>
                    <a:cubicBezTo>
                      <a:pt x="5" y="4"/>
                      <a:pt x="3" y="6"/>
                      <a:pt x="1" y="8"/>
                    </a:cubicBezTo>
                    <a:cubicBezTo>
                      <a:pt x="0" y="8"/>
                      <a:pt x="1" y="9"/>
                      <a:pt x="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125"/>
              <p:cNvSpPr/>
              <p:nvPr/>
            </p:nvSpPr>
            <p:spPr bwMode="auto">
              <a:xfrm>
                <a:off x="1370013" y="2724151"/>
                <a:ext cx="9525" cy="11113"/>
              </a:xfrm>
              <a:custGeom>
                <a:avLst/>
                <a:gdLst>
                  <a:gd name="T0" fmla="*/ 1 w 9"/>
                  <a:gd name="T1" fmla="*/ 10 h 11"/>
                  <a:gd name="T2" fmla="*/ 9 w 9"/>
                  <a:gd name="T3" fmla="*/ 1 h 11"/>
                  <a:gd name="T4" fmla="*/ 8 w 9"/>
                  <a:gd name="T5" fmla="*/ 0 h 11"/>
                  <a:gd name="T6" fmla="*/ 0 w 9"/>
                  <a:gd name="T7" fmla="*/ 9 h 11"/>
                  <a:gd name="T8" fmla="*/ 1 w 9"/>
                  <a:gd name="T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10"/>
                    </a:moveTo>
                    <a:cubicBezTo>
                      <a:pt x="4" y="7"/>
                      <a:pt x="6" y="4"/>
                      <a:pt x="9" y="1"/>
                    </a:cubicBezTo>
                    <a:cubicBezTo>
                      <a:pt x="9" y="1"/>
                      <a:pt x="9" y="0"/>
                      <a:pt x="8" y="0"/>
                    </a:cubicBezTo>
                    <a:cubicBezTo>
                      <a:pt x="5" y="3"/>
                      <a:pt x="3" y="6"/>
                      <a:pt x="0" y="9"/>
                    </a:cubicBezTo>
                    <a:cubicBezTo>
                      <a:pt x="0" y="10"/>
                      <a:pt x="1" y="11"/>
                      <a:pt x="1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126"/>
              <p:cNvSpPr/>
              <p:nvPr/>
            </p:nvSpPr>
            <p:spPr bwMode="auto">
              <a:xfrm>
                <a:off x="1370013" y="2727326"/>
                <a:ext cx="12700" cy="15875"/>
              </a:xfrm>
              <a:custGeom>
                <a:avLst/>
                <a:gdLst>
                  <a:gd name="T0" fmla="*/ 2 w 11"/>
                  <a:gd name="T1" fmla="*/ 14 h 15"/>
                  <a:gd name="T2" fmla="*/ 10 w 11"/>
                  <a:gd name="T3" fmla="*/ 2 h 15"/>
                  <a:gd name="T4" fmla="*/ 9 w 11"/>
                  <a:gd name="T5" fmla="*/ 1 h 15"/>
                  <a:gd name="T6" fmla="*/ 1 w 11"/>
                  <a:gd name="T7" fmla="*/ 14 h 15"/>
                  <a:gd name="T8" fmla="*/ 2 w 11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5">
                    <a:moveTo>
                      <a:pt x="2" y="14"/>
                    </a:moveTo>
                    <a:cubicBezTo>
                      <a:pt x="4" y="10"/>
                      <a:pt x="7" y="6"/>
                      <a:pt x="10" y="2"/>
                    </a:cubicBezTo>
                    <a:cubicBezTo>
                      <a:pt x="11" y="1"/>
                      <a:pt x="9" y="0"/>
                      <a:pt x="9" y="1"/>
                    </a:cubicBezTo>
                    <a:cubicBezTo>
                      <a:pt x="6" y="5"/>
                      <a:pt x="3" y="9"/>
                      <a:pt x="1" y="14"/>
                    </a:cubicBezTo>
                    <a:cubicBezTo>
                      <a:pt x="0" y="14"/>
                      <a:pt x="2" y="15"/>
                      <a:pt x="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127"/>
              <p:cNvSpPr/>
              <p:nvPr/>
            </p:nvSpPr>
            <p:spPr bwMode="auto">
              <a:xfrm>
                <a:off x="1374775" y="2725738"/>
                <a:ext cx="9525" cy="17463"/>
              </a:xfrm>
              <a:custGeom>
                <a:avLst/>
                <a:gdLst>
                  <a:gd name="T0" fmla="*/ 1 w 9"/>
                  <a:gd name="T1" fmla="*/ 17 h 17"/>
                  <a:gd name="T2" fmla="*/ 9 w 9"/>
                  <a:gd name="T3" fmla="*/ 1 h 17"/>
                  <a:gd name="T4" fmla="*/ 8 w 9"/>
                  <a:gd name="T5" fmla="*/ 1 h 17"/>
                  <a:gd name="T6" fmla="*/ 0 w 9"/>
                  <a:gd name="T7" fmla="*/ 16 h 17"/>
                  <a:gd name="T8" fmla="*/ 1 w 9"/>
                  <a:gd name="T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7">
                    <a:moveTo>
                      <a:pt x="1" y="17"/>
                    </a:moveTo>
                    <a:cubicBezTo>
                      <a:pt x="4" y="12"/>
                      <a:pt x="6" y="6"/>
                      <a:pt x="9" y="1"/>
                    </a:cubicBezTo>
                    <a:cubicBezTo>
                      <a:pt x="9" y="1"/>
                      <a:pt x="8" y="0"/>
                      <a:pt x="8" y="1"/>
                    </a:cubicBezTo>
                    <a:cubicBezTo>
                      <a:pt x="5" y="6"/>
                      <a:pt x="3" y="11"/>
                      <a:pt x="0" y="16"/>
                    </a:cubicBezTo>
                    <a:cubicBezTo>
                      <a:pt x="0" y="17"/>
                      <a:pt x="1" y="17"/>
                      <a:pt x="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128"/>
              <p:cNvSpPr/>
              <p:nvPr/>
            </p:nvSpPr>
            <p:spPr bwMode="auto">
              <a:xfrm>
                <a:off x="1373188" y="2713038"/>
                <a:ext cx="9525" cy="12700"/>
              </a:xfrm>
              <a:custGeom>
                <a:avLst/>
                <a:gdLst>
                  <a:gd name="T0" fmla="*/ 1 w 10"/>
                  <a:gd name="T1" fmla="*/ 13 h 13"/>
                  <a:gd name="T2" fmla="*/ 9 w 10"/>
                  <a:gd name="T3" fmla="*/ 2 h 13"/>
                  <a:gd name="T4" fmla="*/ 8 w 10"/>
                  <a:gd name="T5" fmla="*/ 1 h 13"/>
                  <a:gd name="T6" fmla="*/ 0 w 10"/>
                  <a:gd name="T7" fmla="*/ 12 h 13"/>
                  <a:gd name="T8" fmla="*/ 1 w 10"/>
                  <a:gd name="T9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3">
                    <a:moveTo>
                      <a:pt x="1" y="13"/>
                    </a:moveTo>
                    <a:cubicBezTo>
                      <a:pt x="3" y="8"/>
                      <a:pt x="6" y="5"/>
                      <a:pt x="9" y="2"/>
                    </a:cubicBezTo>
                    <a:cubicBezTo>
                      <a:pt x="10" y="1"/>
                      <a:pt x="9" y="0"/>
                      <a:pt x="8" y="1"/>
                    </a:cubicBezTo>
                    <a:cubicBezTo>
                      <a:pt x="5" y="4"/>
                      <a:pt x="1" y="8"/>
                      <a:pt x="0" y="12"/>
                    </a:cubicBezTo>
                    <a:cubicBezTo>
                      <a:pt x="0" y="13"/>
                      <a:pt x="1" y="13"/>
                      <a:pt x="1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129"/>
              <p:cNvSpPr/>
              <p:nvPr/>
            </p:nvSpPr>
            <p:spPr bwMode="auto">
              <a:xfrm>
                <a:off x="1370013" y="2709863"/>
                <a:ext cx="12700" cy="14288"/>
              </a:xfrm>
              <a:custGeom>
                <a:avLst/>
                <a:gdLst>
                  <a:gd name="T0" fmla="*/ 2 w 12"/>
                  <a:gd name="T1" fmla="*/ 12 h 13"/>
                  <a:gd name="T2" fmla="*/ 11 w 12"/>
                  <a:gd name="T3" fmla="*/ 2 h 13"/>
                  <a:gd name="T4" fmla="*/ 10 w 12"/>
                  <a:gd name="T5" fmla="*/ 1 h 13"/>
                  <a:gd name="T6" fmla="*/ 1 w 12"/>
                  <a:gd name="T7" fmla="*/ 11 h 13"/>
                  <a:gd name="T8" fmla="*/ 2 w 12"/>
                  <a:gd name="T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3">
                    <a:moveTo>
                      <a:pt x="2" y="12"/>
                    </a:moveTo>
                    <a:cubicBezTo>
                      <a:pt x="4" y="8"/>
                      <a:pt x="8" y="5"/>
                      <a:pt x="11" y="2"/>
                    </a:cubicBezTo>
                    <a:cubicBezTo>
                      <a:pt x="12" y="1"/>
                      <a:pt x="11" y="0"/>
                      <a:pt x="10" y="1"/>
                    </a:cubicBezTo>
                    <a:cubicBezTo>
                      <a:pt x="7" y="5"/>
                      <a:pt x="3" y="7"/>
                      <a:pt x="1" y="11"/>
                    </a:cubicBezTo>
                    <a:cubicBezTo>
                      <a:pt x="0" y="12"/>
                      <a:pt x="1" y="13"/>
                      <a:pt x="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130"/>
              <p:cNvSpPr/>
              <p:nvPr/>
            </p:nvSpPr>
            <p:spPr bwMode="auto">
              <a:xfrm>
                <a:off x="1363663" y="2714626"/>
                <a:ext cx="9525" cy="11113"/>
              </a:xfrm>
              <a:custGeom>
                <a:avLst/>
                <a:gdLst>
                  <a:gd name="T0" fmla="*/ 1 w 9"/>
                  <a:gd name="T1" fmla="*/ 9 h 10"/>
                  <a:gd name="T2" fmla="*/ 9 w 9"/>
                  <a:gd name="T3" fmla="*/ 2 h 10"/>
                  <a:gd name="T4" fmla="*/ 8 w 9"/>
                  <a:gd name="T5" fmla="*/ 1 h 10"/>
                  <a:gd name="T6" fmla="*/ 0 w 9"/>
                  <a:gd name="T7" fmla="*/ 8 h 10"/>
                  <a:gd name="T8" fmla="*/ 1 w 9"/>
                  <a:gd name="T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0">
                    <a:moveTo>
                      <a:pt x="1" y="9"/>
                    </a:moveTo>
                    <a:cubicBezTo>
                      <a:pt x="3" y="6"/>
                      <a:pt x="6" y="4"/>
                      <a:pt x="9" y="2"/>
                    </a:cubicBezTo>
                    <a:cubicBezTo>
                      <a:pt x="9" y="1"/>
                      <a:pt x="8" y="0"/>
                      <a:pt x="8" y="1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131"/>
              <p:cNvSpPr/>
              <p:nvPr/>
            </p:nvSpPr>
            <p:spPr bwMode="auto">
              <a:xfrm>
                <a:off x="1370013" y="2708276"/>
                <a:ext cx="15875" cy="11113"/>
              </a:xfrm>
              <a:custGeom>
                <a:avLst/>
                <a:gdLst>
                  <a:gd name="T0" fmla="*/ 1 w 15"/>
                  <a:gd name="T1" fmla="*/ 11 h 11"/>
                  <a:gd name="T2" fmla="*/ 15 w 15"/>
                  <a:gd name="T3" fmla="*/ 2 h 11"/>
                  <a:gd name="T4" fmla="*/ 14 w 15"/>
                  <a:gd name="T5" fmla="*/ 1 h 11"/>
                  <a:gd name="T6" fmla="*/ 0 w 15"/>
                  <a:gd name="T7" fmla="*/ 10 h 11"/>
                  <a:gd name="T8" fmla="*/ 1 w 15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1">
                    <a:moveTo>
                      <a:pt x="1" y="11"/>
                    </a:moveTo>
                    <a:cubicBezTo>
                      <a:pt x="6" y="8"/>
                      <a:pt x="10" y="5"/>
                      <a:pt x="15" y="2"/>
                    </a:cubicBezTo>
                    <a:cubicBezTo>
                      <a:pt x="15" y="1"/>
                      <a:pt x="15" y="0"/>
                      <a:pt x="14" y="1"/>
                    </a:cubicBezTo>
                    <a:cubicBezTo>
                      <a:pt x="10" y="4"/>
                      <a:pt x="5" y="7"/>
                      <a:pt x="0" y="10"/>
                    </a:cubicBezTo>
                    <a:cubicBezTo>
                      <a:pt x="0" y="10"/>
                      <a:pt x="0" y="11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132"/>
              <p:cNvSpPr/>
              <p:nvPr/>
            </p:nvSpPr>
            <p:spPr bwMode="auto">
              <a:xfrm>
                <a:off x="1376363" y="2701926"/>
                <a:ext cx="9525" cy="14288"/>
              </a:xfrm>
              <a:custGeom>
                <a:avLst/>
                <a:gdLst>
                  <a:gd name="T0" fmla="*/ 2 w 9"/>
                  <a:gd name="T1" fmla="*/ 13 h 14"/>
                  <a:gd name="T2" fmla="*/ 9 w 9"/>
                  <a:gd name="T3" fmla="*/ 1 h 14"/>
                  <a:gd name="T4" fmla="*/ 8 w 9"/>
                  <a:gd name="T5" fmla="*/ 1 h 14"/>
                  <a:gd name="T6" fmla="*/ 1 w 9"/>
                  <a:gd name="T7" fmla="*/ 12 h 14"/>
                  <a:gd name="T8" fmla="*/ 2 w 9"/>
                  <a:gd name="T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2" y="13"/>
                    </a:moveTo>
                    <a:cubicBezTo>
                      <a:pt x="4" y="9"/>
                      <a:pt x="7" y="5"/>
                      <a:pt x="9" y="1"/>
                    </a:cubicBezTo>
                    <a:cubicBezTo>
                      <a:pt x="9" y="0"/>
                      <a:pt x="8" y="0"/>
                      <a:pt x="8" y="1"/>
                    </a:cubicBezTo>
                    <a:cubicBezTo>
                      <a:pt x="6" y="5"/>
                      <a:pt x="3" y="8"/>
                      <a:pt x="1" y="12"/>
                    </a:cubicBezTo>
                    <a:cubicBezTo>
                      <a:pt x="0" y="13"/>
                      <a:pt x="1" y="14"/>
                      <a:pt x="2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133"/>
              <p:cNvSpPr/>
              <p:nvPr/>
            </p:nvSpPr>
            <p:spPr bwMode="auto">
              <a:xfrm>
                <a:off x="1377950" y="2703513"/>
                <a:ext cx="7938" cy="20638"/>
              </a:xfrm>
              <a:custGeom>
                <a:avLst/>
                <a:gdLst>
                  <a:gd name="T0" fmla="*/ 7 w 8"/>
                  <a:gd name="T1" fmla="*/ 1 h 19"/>
                  <a:gd name="T2" fmla="*/ 0 w 8"/>
                  <a:gd name="T3" fmla="*/ 17 h 19"/>
                  <a:gd name="T4" fmla="*/ 1 w 8"/>
                  <a:gd name="T5" fmla="*/ 18 h 19"/>
                  <a:gd name="T6" fmla="*/ 8 w 8"/>
                  <a:gd name="T7" fmla="*/ 1 h 19"/>
                  <a:gd name="T8" fmla="*/ 7 w 8"/>
                  <a:gd name="T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9">
                    <a:moveTo>
                      <a:pt x="7" y="1"/>
                    </a:moveTo>
                    <a:cubicBezTo>
                      <a:pt x="7" y="7"/>
                      <a:pt x="3" y="12"/>
                      <a:pt x="0" y="17"/>
                    </a:cubicBezTo>
                    <a:cubicBezTo>
                      <a:pt x="0" y="18"/>
                      <a:pt x="1" y="19"/>
                      <a:pt x="1" y="18"/>
                    </a:cubicBezTo>
                    <a:cubicBezTo>
                      <a:pt x="5" y="13"/>
                      <a:pt x="8" y="7"/>
                      <a:pt x="8" y="1"/>
                    </a:cubicBezTo>
                    <a:cubicBezTo>
                      <a:pt x="8" y="0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134"/>
              <p:cNvSpPr/>
              <p:nvPr/>
            </p:nvSpPr>
            <p:spPr bwMode="auto">
              <a:xfrm>
                <a:off x="1379538" y="2703513"/>
                <a:ext cx="9525" cy="22225"/>
              </a:xfrm>
              <a:custGeom>
                <a:avLst/>
                <a:gdLst>
                  <a:gd name="T0" fmla="*/ 7 w 9"/>
                  <a:gd name="T1" fmla="*/ 1 h 20"/>
                  <a:gd name="T2" fmla="*/ 0 w 9"/>
                  <a:gd name="T3" fmla="*/ 19 h 20"/>
                  <a:gd name="T4" fmla="*/ 2 w 9"/>
                  <a:gd name="T5" fmla="*/ 20 h 20"/>
                  <a:gd name="T6" fmla="*/ 9 w 9"/>
                  <a:gd name="T7" fmla="*/ 1 h 20"/>
                  <a:gd name="T8" fmla="*/ 7 w 9"/>
                  <a:gd name="T9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0">
                    <a:moveTo>
                      <a:pt x="7" y="1"/>
                    </a:moveTo>
                    <a:cubicBezTo>
                      <a:pt x="7" y="7"/>
                      <a:pt x="3" y="13"/>
                      <a:pt x="0" y="19"/>
                    </a:cubicBezTo>
                    <a:cubicBezTo>
                      <a:pt x="0" y="20"/>
                      <a:pt x="1" y="20"/>
                      <a:pt x="2" y="20"/>
                    </a:cubicBezTo>
                    <a:cubicBezTo>
                      <a:pt x="5" y="14"/>
                      <a:pt x="8" y="7"/>
                      <a:pt x="9" y="1"/>
                    </a:cubicBezTo>
                    <a:cubicBezTo>
                      <a:pt x="9" y="0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135"/>
              <p:cNvSpPr/>
              <p:nvPr/>
            </p:nvSpPr>
            <p:spPr bwMode="auto">
              <a:xfrm>
                <a:off x="1384300" y="2703513"/>
                <a:ext cx="7938" cy="19050"/>
              </a:xfrm>
              <a:custGeom>
                <a:avLst/>
                <a:gdLst>
                  <a:gd name="T0" fmla="*/ 5 w 7"/>
                  <a:gd name="T1" fmla="*/ 2 h 19"/>
                  <a:gd name="T2" fmla="*/ 6 w 7"/>
                  <a:gd name="T3" fmla="*/ 1 h 19"/>
                  <a:gd name="T4" fmla="*/ 5 w 7"/>
                  <a:gd name="T5" fmla="*/ 2 h 19"/>
                  <a:gd name="T6" fmla="*/ 4 w 7"/>
                  <a:gd name="T7" fmla="*/ 9 h 19"/>
                  <a:gd name="T8" fmla="*/ 2 w 7"/>
                  <a:gd name="T9" fmla="*/ 14 h 19"/>
                  <a:gd name="T10" fmla="*/ 1 w 7"/>
                  <a:gd name="T11" fmla="*/ 16 h 19"/>
                  <a:gd name="T12" fmla="*/ 0 w 7"/>
                  <a:gd name="T13" fmla="*/ 18 h 19"/>
                  <a:gd name="T14" fmla="*/ 1 w 7"/>
                  <a:gd name="T15" fmla="*/ 18 h 19"/>
                  <a:gd name="T16" fmla="*/ 0 w 7"/>
                  <a:gd name="T17" fmla="*/ 17 h 19"/>
                  <a:gd name="T18" fmla="*/ 0 w 7"/>
                  <a:gd name="T19" fmla="*/ 18 h 19"/>
                  <a:gd name="T20" fmla="*/ 0 w 7"/>
                  <a:gd name="T21" fmla="*/ 19 h 19"/>
                  <a:gd name="T22" fmla="*/ 1 w 7"/>
                  <a:gd name="T23" fmla="*/ 19 h 19"/>
                  <a:gd name="T24" fmla="*/ 1 w 7"/>
                  <a:gd name="T25" fmla="*/ 19 h 19"/>
                  <a:gd name="T26" fmla="*/ 3 w 7"/>
                  <a:gd name="T27" fmla="*/ 13 h 19"/>
                  <a:gd name="T28" fmla="*/ 6 w 7"/>
                  <a:gd name="T29" fmla="*/ 5 h 19"/>
                  <a:gd name="T30" fmla="*/ 5 w 7"/>
                  <a:gd name="T31" fmla="*/ 1 h 19"/>
                  <a:gd name="T32" fmla="*/ 4 w 7"/>
                  <a:gd name="T33" fmla="*/ 1 h 19"/>
                  <a:gd name="T34" fmla="*/ 4 w 7"/>
                  <a:gd name="T35" fmla="*/ 2 h 19"/>
                  <a:gd name="T36" fmla="*/ 5 w 7"/>
                  <a:gd name="T3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" h="19">
                    <a:moveTo>
                      <a:pt x="5" y="2"/>
                    </a:moveTo>
                    <a:cubicBezTo>
                      <a:pt x="6" y="2"/>
                      <a:pt x="5" y="2"/>
                      <a:pt x="6" y="1"/>
                    </a:cubicBezTo>
                    <a:cubicBezTo>
                      <a:pt x="5" y="1"/>
                      <a:pt x="5" y="1"/>
                      <a:pt x="5" y="2"/>
                    </a:cubicBezTo>
                    <a:cubicBezTo>
                      <a:pt x="6" y="3"/>
                      <a:pt x="4" y="7"/>
                      <a:pt x="4" y="9"/>
                    </a:cubicBezTo>
                    <a:cubicBezTo>
                      <a:pt x="3" y="11"/>
                      <a:pt x="2" y="12"/>
                      <a:pt x="2" y="14"/>
                    </a:cubicBezTo>
                    <a:cubicBezTo>
                      <a:pt x="1" y="15"/>
                      <a:pt x="1" y="16"/>
                      <a:pt x="1" y="16"/>
                    </a:cubicBezTo>
                    <a:cubicBezTo>
                      <a:pt x="1" y="17"/>
                      <a:pt x="0" y="17"/>
                      <a:pt x="0" y="18"/>
                    </a:cubicBezTo>
                    <a:cubicBezTo>
                      <a:pt x="0" y="18"/>
                      <a:pt x="1" y="19"/>
                      <a:pt x="1" y="18"/>
                    </a:cubicBezTo>
                    <a:cubicBezTo>
                      <a:pt x="1" y="17"/>
                      <a:pt x="0" y="16"/>
                      <a:pt x="0" y="17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2" y="17"/>
                      <a:pt x="3" y="15"/>
                      <a:pt x="3" y="13"/>
                    </a:cubicBezTo>
                    <a:cubicBezTo>
                      <a:pt x="5" y="11"/>
                      <a:pt x="5" y="8"/>
                      <a:pt x="6" y="5"/>
                    </a:cubicBezTo>
                    <a:cubicBezTo>
                      <a:pt x="6" y="4"/>
                      <a:pt x="7" y="2"/>
                      <a:pt x="5" y="1"/>
                    </a:cubicBezTo>
                    <a:cubicBezTo>
                      <a:pt x="5" y="0"/>
                      <a:pt x="5" y="0"/>
                      <a:pt x="4" y="1"/>
                    </a:cubicBezTo>
                    <a:cubicBezTo>
                      <a:pt x="4" y="1"/>
                      <a:pt x="4" y="2"/>
                      <a:pt x="4" y="2"/>
                    </a:cubicBezTo>
                    <a:cubicBezTo>
                      <a:pt x="4" y="2"/>
                      <a:pt x="5" y="3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136"/>
              <p:cNvSpPr/>
              <p:nvPr/>
            </p:nvSpPr>
            <p:spPr bwMode="auto">
              <a:xfrm>
                <a:off x="1385888" y="2705101"/>
                <a:ext cx="7938" cy="19050"/>
              </a:xfrm>
              <a:custGeom>
                <a:avLst/>
                <a:gdLst>
                  <a:gd name="T0" fmla="*/ 5 w 7"/>
                  <a:gd name="T1" fmla="*/ 1 h 18"/>
                  <a:gd name="T2" fmla="*/ 0 w 7"/>
                  <a:gd name="T3" fmla="*/ 17 h 18"/>
                  <a:gd name="T4" fmla="*/ 2 w 7"/>
                  <a:gd name="T5" fmla="*/ 17 h 18"/>
                  <a:gd name="T6" fmla="*/ 6 w 7"/>
                  <a:gd name="T7" fmla="*/ 1 h 18"/>
                  <a:gd name="T8" fmla="*/ 5 w 7"/>
                  <a:gd name="T9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8">
                    <a:moveTo>
                      <a:pt x="5" y="1"/>
                    </a:moveTo>
                    <a:cubicBezTo>
                      <a:pt x="5" y="6"/>
                      <a:pt x="2" y="12"/>
                      <a:pt x="0" y="17"/>
                    </a:cubicBezTo>
                    <a:cubicBezTo>
                      <a:pt x="0" y="18"/>
                      <a:pt x="1" y="18"/>
                      <a:pt x="2" y="17"/>
                    </a:cubicBezTo>
                    <a:cubicBezTo>
                      <a:pt x="3" y="12"/>
                      <a:pt x="7" y="7"/>
                      <a:pt x="6" y="1"/>
                    </a:cubicBezTo>
                    <a:cubicBezTo>
                      <a:pt x="6" y="0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137"/>
              <p:cNvSpPr/>
              <p:nvPr/>
            </p:nvSpPr>
            <p:spPr bwMode="auto">
              <a:xfrm>
                <a:off x="1389063" y="2705101"/>
                <a:ext cx="6350" cy="20638"/>
              </a:xfrm>
              <a:custGeom>
                <a:avLst/>
                <a:gdLst>
                  <a:gd name="T0" fmla="*/ 5 w 7"/>
                  <a:gd name="T1" fmla="*/ 1 h 19"/>
                  <a:gd name="T2" fmla="*/ 1 w 7"/>
                  <a:gd name="T3" fmla="*/ 17 h 19"/>
                  <a:gd name="T4" fmla="*/ 2 w 7"/>
                  <a:gd name="T5" fmla="*/ 18 h 19"/>
                  <a:gd name="T6" fmla="*/ 5 w 7"/>
                  <a:gd name="T7" fmla="*/ 11 h 19"/>
                  <a:gd name="T8" fmla="*/ 7 w 7"/>
                  <a:gd name="T9" fmla="*/ 1 h 19"/>
                  <a:gd name="T10" fmla="*/ 5 w 7"/>
                  <a:gd name="T11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9">
                    <a:moveTo>
                      <a:pt x="5" y="1"/>
                    </a:moveTo>
                    <a:cubicBezTo>
                      <a:pt x="5" y="6"/>
                      <a:pt x="4" y="13"/>
                      <a:pt x="1" y="17"/>
                    </a:cubicBezTo>
                    <a:cubicBezTo>
                      <a:pt x="0" y="18"/>
                      <a:pt x="1" y="19"/>
                      <a:pt x="2" y="18"/>
                    </a:cubicBezTo>
                    <a:cubicBezTo>
                      <a:pt x="3" y="16"/>
                      <a:pt x="4" y="13"/>
                      <a:pt x="5" y="11"/>
                    </a:cubicBezTo>
                    <a:cubicBezTo>
                      <a:pt x="6" y="8"/>
                      <a:pt x="7" y="4"/>
                      <a:pt x="7" y="1"/>
                    </a:cubicBezTo>
                    <a:cubicBezTo>
                      <a:pt x="7" y="0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138"/>
              <p:cNvSpPr/>
              <p:nvPr/>
            </p:nvSpPr>
            <p:spPr bwMode="auto">
              <a:xfrm>
                <a:off x="1389063" y="2706688"/>
                <a:ext cx="7938" cy="19050"/>
              </a:xfrm>
              <a:custGeom>
                <a:avLst/>
                <a:gdLst>
                  <a:gd name="T0" fmla="*/ 5 w 7"/>
                  <a:gd name="T1" fmla="*/ 1 h 17"/>
                  <a:gd name="T2" fmla="*/ 1 w 7"/>
                  <a:gd name="T3" fmla="*/ 15 h 17"/>
                  <a:gd name="T4" fmla="*/ 2 w 7"/>
                  <a:gd name="T5" fmla="*/ 16 h 17"/>
                  <a:gd name="T6" fmla="*/ 7 w 7"/>
                  <a:gd name="T7" fmla="*/ 1 h 17"/>
                  <a:gd name="T8" fmla="*/ 5 w 7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7">
                    <a:moveTo>
                      <a:pt x="5" y="1"/>
                    </a:moveTo>
                    <a:cubicBezTo>
                      <a:pt x="6" y="6"/>
                      <a:pt x="3" y="11"/>
                      <a:pt x="1" y="15"/>
                    </a:cubicBezTo>
                    <a:cubicBezTo>
                      <a:pt x="0" y="16"/>
                      <a:pt x="2" y="17"/>
                      <a:pt x="2" y="16"/>
                    </a:cubicBezTo>
                    <a:cubicBezTo>
                      <a:pt x="5" y="12"/>
                      <a:pt x="7" y="6"/>
                      <a:pt x="7" y="1"/>
                    </a:cubicBezTo>
                    <a:cubicBezTo>
                      <a:pt x="7" y="0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139"/>
              <p:cNvSpPr/>
              <p:nvPr/>
            </p:nvSpPr>
            <p:spPr bwMode="auto">
              <a:xfrm>
                <a:off x="1389063" y="2708276"/>
                <a:ext cx="11113" cy="20638"/>
              </a:xfrm>
              <a:custGeom>
                <a:avLst/>
                <a:gdLst>
                  <a:gd name="T0" fmla="*/ 9 w 11"/>
                  <a:gd name="T1" fmla="*/ 1 h 19"/>
                  <a:gd name="T2" fmla="*/ 0 w 11"/>
                  <a:gd name="T3" fmla="*/ 17 h 19"/>
                  <a:gd name="T4" fmla="*/ 1 w 11"/>
                  <a:gd name="T5" fmla="*/ 18 h 19"/>
                  <a:gd name="T6" fmla="*/ 11 w 11"/>
                  <a:gd name="T7" fmla="*/ 1 h 19"/>
                  <a:gd name="T8" fmla="*/ 9 w 11"/>
                  <a:gd name="T9" fmla="*/ 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9">
                    <a:moveTo>
                      <a:pt x="9" y="1"/>
                    </a:moveTo>
                    <a:cubicBezTo>
                      <a:pt x="9" y="7"/>
                      <a:pt x="5" y="13"/>
                      <a:pt x="0" y="17"/>
                    </a:cubicBezTo>
                    <a:cubicBezTo>
                      <a:pt x="0" y="18"/>
                      <a:pt x="1" y="19"/>
                      <a:pt x="1" y="18"/>
                    </a:cubicBezTo>
                    <a:cubicBezTo>
                      <a:pt x="6" y="14"/>
                      <a:pt x="10" y="8"/>
                      <a:pt x="11" y="1"/>
                    </a:cubicBezTo>
                    <a:cubicBezTo>
                      <a:pt x="11" y="0"/>
                      <a:pt x="9" y="0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140"/>
              <p:cNvSpPr/>
              <p:nvPr/>
            </p:nvSpPr>
            <p:spPr bwMode="auto">
              <a:xfrm>
                <a:off x="1373188" y="2714626"/>
                <a:ext cx="17463" cy="33338"/>
              </a:xfrm>
              <a:custGeom>
                <a:avLst/>
                <a:gdLst>
                  <a:gd name="T0" fmla="*/ 16 w 17"/>
                  <a:gd name="T1" fmla="*/ 3 h 31"/>
                  <a:gd name="T2" fmla="*/ 6 w 17"/>
                  <a:gd name="T3" fmla="*/ 11 h 31"/>
                  <a:gd name="T4" fmla="*/ 12 w 17"/>
                  <a:gd name="T5" fmla="*/ 3 h 31"/>
                  <a:gd name="T6" fmla="*/ 3 w 17"/>
                  <a:gd name="T7" fmla="*/ 11 h 31"/>
                  <a:gd name="T8" fmla="*/ 9 w 17"/>
                  <a:gd name="T9" fmla="*/ 3 h 31"/>
                  <a:gd name="T10" fmla="*/ 6 w 17"/>
                  <a:gd name="T11" fmla="*/ 5 h 31"/>
                  <a:gd name="T12" fmla="*/ 11 w 17"/>
                  <a:gd name="T13" fmla="*/ 3 h 31"/>
                  <a:gd name="T14" fmla="*/ 4 w 17"/>
                  <a:gd name="T15" fmla="*/ 15 h 31"/>
                  <a:gd name="T16" fmla="*/ 11 w 17"/>
                  <a:gd name="T17" fmla="*/ 12 h 31"/>
                  <a:gd name="T18" fmla="*/ 1 w 17"/>
                  <a:gd name="T19" fmla="*/ 22 h 31"/>
                  <a:gd name="T20" fmla="*/ 12 w 17"/>
                  <a:gd name="T21" fmla="*/ 12 h 31"/>
                  <a:gd name="T22" fmla="*/ 5 w 17"/>
                  <a:gd name="T23" fmla="*/ 22 h 31"/>
                  <a:gd name="T24" fmla="*/ 7 w 17"/>
                  <a:gd name="T25" fmla="*/ 21 h 31"/>
                  <a:gd name="T26" fmla="*/ 4 w 17"/>
                  <a:gd name="T27" fmla="*/ 27 h 31"/>
                  <a:gd name="T28" fmla="*/ 9 w 17"/>
                  <a:gd name="T29" fmla="*/ 21 h 31"/>
                  <a:gd name="T30" fmla="*/ 4 w 17"/>
                  <a:gd name="T31" fmla="*/ 29 h 31"/>
                  <a:gd name="T32" fmla="*/ 6 w 17"/>
                  <a:gd name="T33" fmla="*/ 30 h 31"/>
                  <a:gd name="T34" fmla="*/ 9 w 17"/>
                  <a:gd name="T35" fmla="*/ 26 h 31"/>
                  <a:gd name="T36" fmla="*/ 6 w 17"/>
                  <a:gd name="T37" fmla="*/ 30 h 31"/>
                  <a:gd name="T38" fmla="*/ 9 w 17"/>
                  <a:gd name="T39" fmla="*/ 23 h 31"/>
                  <a:gd name="T40" fmla="*/ 5 w 17"/>
                  <a:gd name="T41" fmla="*/ 28 h 31"/>
                  <a:gd name="T42" fmla="*/ 9 w 17"/>
                  <a:gd name="T43" fmla="*/ 21 h 31"/>
                  <a:gd name="T44" fmla="*/ 5 w 17"/>
                  <a:gd name="T45" fmla="*/ 27 h 31"/>
                  <a:gd name="T46" fmla="*/ 7 w 17"/>
                  <a:gd name="T47" fmla="*/ 21 h 31"/>
                  <a:gd name="T48" fmla="*/ 5 w 17"/>
                  <a:gd name="T49" fmla="*/ 22 h 31"/>
                  <a:gd name="T50" fmla="*/ 12 w 17"/>
                  <a:gd name="T51" fmla="*/ 11 h 31"/>
                  <a:gd name="T52" fmla="*/ 1 w 17"/>
                  <a:gd name="T53" fmla="*/ 21 h 31"/>
                  <a:gd name="T54" fmla="*/ 11 w 17"/>
                  <a:gd name="T55" fmla="*/ 11 h 31"/>
                  <a:gd name="T56" fmla="*/ 4 w 17"/>
                  <a:gd name="T57" fmla="*/ 15 h 31"/>
                  <a:gd name="T58" fmla="*/ 14 w 17"/>
                  <a:gd name="T59" fmla="*/ 1 h 31"/>
                  <a:gd name="T60" fmla="*/ 6 w 17"/>
                  <a:gd name="T61" fmla="*/ 5 h 31"/>
                  <a:gd name="T62" fmla="*/ 9 w 17"/>
                  <a:gd name="T63" fmla="*/ 4 h 31"/>
                  <a:gd name="T64" fmla="*/ 3 w 17"/>
                  <a:gd name="T65" fmla="*/ 11 h 31"/>
                  <a:gd name="T66" fmla="*/ 12 w 17"/>
                  <a:gd name="T67" fmla="*/ 4 h 31"/>
                  <a:gd name="T68" fmla="*/ 6 w 17"/>
                  <a:gd name="T69" fmla="*/ 11 h 31"/>
                  <a:gd name="T70" fmla="*/ 16 w 17"/>
                  <a:gd name="T71" fmla="*/ 3 h 31"/>
                  <a:gd name="T72" fmla="*/ 9 w 17"/>
                  <a:gd name="T73" fmla="*/ 1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" h="31">
                    <a:moveTo>
                      <a:pt x="10" y="12"/>
                    </a:moveTo>
                    <a:cubicBezTo>
                      <a:pt x="13" y="9"/>
                      <a:pt x="15" y="6"/>
                      <a:pt x="16" y="3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2" y="5"/>
                      <a:pt x="9" y="8"/>
                      <a:pt x="6" y="11"/>
                    </a:cubicBezTo>
                    <a:cubicBezTo>
                      <a:pt x="7" y="11"/>
                      <a:pt x="7" y="11"/>
                      <a:pt x="7" y="12"/>
                    </a:cubicBezTo>
                    <a:cubicBezTo>
                      <a:pt x="9" y="9"/>
                      <a:pt x="11" y="6"/>
                      <a:pt x="12" y="3"/>
                    </a:cubicBezTo>
                    <a:cubicBezTo>
                      <a:pt x="12" y="3"/>
                      <a:pt x="12" y="2"/>
                      <a:pt x="11" y="3"/>
                    </a:cubicBezTo>
                    <a:cubicBezTo>
                      <a:pt x="8" y="5"/>
                      <a:pt x="6" y="8"/>
                      <a:pt x="3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6" y="9"/>
                      <a:pt x="8" y="6"/>
                      <a:pt x="9" y="3"/>
                    </a:cubicBezTo>
                    <a:cubicBezTo>
                      <a:pt x="10" y="3"/>
                      <a:pt x="9" y="2"/>
                      <a:pt x="8" y="3"/>
                    </a:cubicBezTo>
                    <a:cubicBezTo>
                      <a:pt x="7" y="4"/>
                      <a:pt x="6" y="4"/>
                      <a:pt x="6" y="5"/>
                    </a:cubicBezTo>
                    <a:cubicBezTo>
                      <a:pt x="5" y="6"/>
                      <a:pt x="6" y="7"/>
                      <a:pt x="6" y="6"/>
                    </a:cubicBezTo>
                    <a:cubicBezTo>
                      <a:pt x="8" y="5"/>
                      <a:pt x="10" y="4"/>
                      <a:pt x="11" y="3"/>
                    </a:cubicBezTo>
                    <a:cubicBezTo>
                      <a:pt x="15" y="1"/>
                      <a:pt x="11" y="5"/>
                      <a:pt x="11" y="6"/>
                    </a:cubicBezTo>
                    <a:cubicBezTo>
                      <a:pt x="9" y="9"/>
                      <a:pt x="6" y="12"/>
                      <a:pt x="4" y="15"/>
                    </a:cubicBezTo>
                    <a:cubicBezTo>
                      <a:pt x="4" y="15"/>
                      <a:pt x="4" y="16"/>
                      <a:pt x="5" y="16"/>
                    </a:cubicBezTo>
                    <a:cubicBezTo>
                      <a:pt x="7" y="14"/>
                      <a:pt x="9" y="13"/>
                      <a:pt x="11" y="12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7" y="15"/>
                      <a:pt x="3" y="18"/>
                      <a:pt x="1" y="22"/>
                    </a:cubicBezTo>
                    <a:cubicBezTo>
                      <a:pt x="0" y="22"/>
                      <a:pt x="1" y="23"/>
                      <a:pt x="2" y="22"/>
                    </a:cubicBezTo>
                    <a:cubicBezTo>
                      <a:pt x="6" y="19"/>
                      <a:pt x="8" y="15"/>
                      <a:pt x="12" y="12"/>
                    </a:cubicBezTo>
                    <a:cubicBezTo>
                      <a:pt x="12" y="11"/>
                      <a:pt x="11" y="11"/>
                      <a:pt x="11" y="11"/>
                    </a:cubicBezTo>
                    <a:cubicBezTo>
                      <a:pt x="8" y="14"/>
                      <a:pt x="6" y="18"/>
                      <a:pt x="5" y="22"/>
                    </a:cubicBezTo>
                    <a:cubicBezTo>
                      <a:pt x="4" y="23"/>
                      <a:pt x="5" y="23"/>
                      <a:pt x="6" y="23"/>
                    </a:cubicBezTo>
                    <a:cubicBezTo>
                      <a:pt x="6" y="22"/>
                      <a:pt x="6" y="22"/>
                      <a:pt x="7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4" y="27"/>
                      <a:pt x="5" y="28"/>
                      <a:pt x="6" y="27"/>
                    </a:cubicBezTo>
                    <a:cubicBezTo>
                      <a:pt x="7" y="25"/>
                      <a:pt x="8" y="23"/>
                      <a:pt x="9" y="21"/>
                    </a:cubicBezTo>
                    <a:cubicBezTo>
                      <a:pt x="8" y="21"/>
                      <a:pt x="8" y="21"/>
                      <a:pt x="7" y="21"/>
                    </a:cubicBezTo>
                    <a:cubicBezTo>
                      <a:pt x="6" y="23"/>
                      <a:pt x="5" y="26"/>
                      <a:pt x="4" y="29"/>
                    </a:cubicBezTo>
                    <a:cubicBezTo>
                      <a:pt x="4" y="29"/>
                      <a:pt x="5" y="30"/>
                      <a:pt x="6" y="29"/>
                    </a:cubicBezTo>
                    <a:cubicBezTo>
                      <a:pt x="7" y="26"/>
                      <a:pt x="9" y="25"/>
                      <a:pt x="6" y="30"/>
                    </a:cubicBezTo>
                    <a:cubicBezTo>
                      <a:pt x="6" y="30"/>
                      <a:pt x="7" y="30"/>
                      <a:pt x="7" y="30"/>
                    </a:cubicBezTo>
                    <a:cubicBezTo>
                      <a:pt x="8" y="29"/>
                      <a:pt x="8" y="27"/>
                      <a:pt x="9" y="26"/>
                    </a:cubicBezTo>
                    <a:cubicBezTo>
                      <a:pt x="10" y="25"/>
                      <a:pt x="8" y="24"/>
                      <a:pt x="8" y="25"/>
                    </a:cubicBezTo>
                    <a:cubicBezTo>
                      <a:pt x="7" y="27"/>
                      <a:pt x="7" y="28"/>
                      <a:pt x="6" y="30"/>
                    </a:cubicBezTo>
                    <a:cubicBezTo>
                      <a:pt x="6" y="31"/>
                      <a:pt x="7" y="31"/>
                      <a:pt x="7" y="30"/>
                    </a:cubicBezTo>
                    <a:cubicBezTo>
                      <a:pt x="8" y="28"/>
                      <a:pt x="9" y="26"/>
                      <a:pt x="9" y="23"/>
                    </a:cubicBezTo>
                    <a:cubicBezTo>
                      <a:pt x="9" y="23"/>
                      <a:pt x="9" y="23"/>
                      <a:pt x="8" y="23"/>
                    </a:cubicBezTo>
                    <a:cubicBezTo>
                      <a:pt x="6" y="25"/>
                      <a:pt x="5" y="26"/>
                      <a:pt x="5" y="28"/>
                    </a:cubicBezTo>
                    <a:cubicBezTo>
                      <a:pt x="5" y="29"/>
                      <a:pt x="5" y="29"/>
                      <a:pt x="6" y="29"/>
                    </a:cubicBezTo>
                    <a:cubicBezTo>
                      <a:pt x="7" y="26"/>
                      <a:pt x="8" y="24"/>
                      <a:pt x="9" y="21"/>
                    </a:cubicBezTo>
                    <a:cubicBezTo>
                      <a:pt x="9" y="20"/>
                      <a:pt x="8" y="20"/>
                      <a:pt x="8" y="21"/>
                    </a:cubicBezTo>
                    <a:cubicBezTo>
                      <a:pt x="7" y="23"/>
                      <a:pt x="6" y="25"/>
                      <a:pt x="5" y="27"/>
                    </a:cubicBezTo>
                    <a:cubicBezTo>
                      <a:pt x="5" y="27"/>
                      <a:pt x="5" y="27"/>
                      <a:pt x="6" y="27"/>
                    </a:cubicBezTo>
                    <a:cubicBezTo>
                      <a:pt x="6" y="25"/>
                      <a:pt x="7" y="23"/>
                      <a:pt x="7" y="21"/>
                    </a:cubicBezTo>
                    <a:cubicBezTo>
                      <a:pt x="7" y="20"/>
                      <a:pt x="6" y="20"/>
                      <a:pt x="6" y="20"/>
                    </a:cubicBezTo>
                    <a:cubicBezTo>
                      <a:pt x="5" y="21"/>
                      <a:pt x="5" y="21"/>
                      <a:pt x="5" y="22"/>
                    </a:cubicBezTo>
                    <a:cubicBezTo>
                      <a:pt x="5" y="22"/>
                      <a:pt x="6" y="22"/>
                      <a:pt x="6" y="23"/>
                    </a:cubicBezTo>
                    <a:cubicBezTo>
                      <a:pt x="7" y="18"/>
                      <a:pt x="9" y="15"/>
                      <a:pt x="12" y="11"/>
                    </a:cubicBezTo>
                    <a:cubicBezTo>
                      <a:pt x="12" y="11"/>
                      <a:pt x="11" y="10"/>
                      <a:pt x="11" y="11"/>
                    </a:cubicBezTo>
                    <a:cubicBezTo>
                      <a:pt x="8" y="14"/>
                      <a:pt x="5" y="18"/>
                      <a:pt x="1" y="21"/>
                    </a:cubicBezTo>
                    <a:cubicBezTo>
                      <a:pt x="1" y="22"/>
                      <a:pt x="2" y="22"/>
                      <a:pt x="2" y="22"/>
                    </a:cubicBezTo>
                    <a:cubicBezTo>
                      <a:pt x="5" y="18"/>
                      <a:pt x="8" y="15"/>
                      <a:pt x="11" y="11"/>
                    </a:cubicBezTo>
                    <a:cubicBezTo>
                      <a:pt x="11" y="11"/>
                      <a:pt x="10" y="10"/>
                      <a:pt x="10" y="10"/>
                    </a:cubicBezTo>
                    <a:cubicBezTo>
                      <a:pt x="8" y="12"/>
                      <a:pt x="6" y="13"/>
                      <a:pt x="4" y="15"/>
                    </a:cubicBezTo>
                    <a:cubicBezTo>
                      <a:pt x="4" y="15"/>
                      <a:pt x="5" y="15"/>
                      <a:pt x="5" y="15"/>
                    </a:cubicBezTo>
                    <a:cubicBezTo>
                      <a:pt x="8" y="11"/>
                      <a:pt x="12" y="6"/>
                      <a:pt x="14" y="1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11" y="2"/>
                      <a:pt x="8" y="4"/>
                      <a:pt x="6" y="5"/>
                    </a:cubicBezTo>
                    <a:cubicBezTo>
                      <a:pt x="6" y="5"/>
                      <a:pt x="6" y="6"/>
                      <a:pt x="7" y="6"/>
                    </a:cubicBezTo>
                    <a:cubicBezTo>
                      <a:pt x="7" y="5"/>
                      <a:pt x="8" y="4"/>
                      <a:pt x="9" y="4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7" y="6"/>
                      <a:pt x="5" y="9"/>
                      <a:pt x="3" y="11"/>
                    </a:cubicBezTo>
                    <a:cubicBezTo>
                      <a:pt x="3" y="12"/>
                      <a:pt x="4" y="13"/>
                      <a:pt x="4" y="12"/>
                    </a:cubicBezTo>
                    <a:cubicBezTo>
                      <a:pt x="7" y="9"/>
                      <a:pt x="9" y="6"/>
                      <a:pt x="12" y="4"/>
                    </a:cubicBezTo>
                    <a:cubicBezTo>
                      <a:pt x="12" y="3"/>
                      <a:pt x="11" y="3"/>
                      <a:pt x="11" y="3"/>
                    </a:cubicBezTo>
                    <a:cubicBezTo>
                      <a:pt x="9" y="6"/>
                      <a:pt x="8" y="8"/>
                      <a:pt x="6" y="11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10" y="9"/>
                      <a:pt x="13" y="6"/>
                      <a:pt x="16" y="3"/>
                    </a:cubicBezTo>
                    <a:cubicBezTo>
                      <a:pt x="16" y="3"/>
                      <a:pt x="15" y="3"/>
                      <a:pt x="15" y="2"/>
                    </a:cubicBezTo>
                    <a:cubicBezTo>
                      <a:pt x="14" y="6"/>
                      <a:pt x="12" y="8"/>
                      <a:pt x="9" y="11"/>
                    </a:cubicBezTo>
                    <a:cubicBezTo>
                      <a:pt x="9" y="12"/>
                      <a:pt x="10" y="13"/>
                      <a:pt x="1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141"/>
              <p:cNvSpPr/>
              <p:nvPr/>
            </p:nvSpPr>
            <p:spPr bwMode="auto">
              <a:xfrm>
                <a:off x="1376363" y="2722563"/>
                <a:ext cx="12700" cy="31750"/>
              </a:xfrm>
              <a:custGeom>
                <a:avLst/>
                <a:gdLst>
                  <a:gd name="T0" fmla="*/ 7 w 12"/>
                  <a:gd name="T1" fmla="*/ 15 h 31"/>
                  <a:gd name="T2" fmla="*/ 6 w 12"/>
                  <a:gd name="T3" fmla="*/ 25 h 31"/>
                  <a:gd name="T4" fmla="*/ 7 w 12"/>
                  <a:gd name="T5" fmla="*/ 25 h 31"/>
                  <a:gd name="T6" fmla="*/ 8 w 12"/>
                  <a:gd name="T7" fmla="*/ 24 h 31"/>
                  <a:gd name="T8" fmla="*/ 5 w 12"/>
                  <a:gd name="T9" fmla="*/ 30 h 31"/>
                  <a:gd name="T10" fmla="*/ 7 w 12"/>
                  <a:gd name="T11" fmla="*/ 30 h 31"/>
                  <a:gd name="T12" fmla="*/ 7 w 12"/>
                  <a:gd name="T13" fmla="*/ 18 h 31"/>
                  <a:gd name="T14" fmla="*/ 6 w 12"/>
                  <a:gd name="T15" fmla="*/ 8 h 31"/>
                  <a:gd name="T16" fmla="*/ 9 w 12"/>
                  <a:gd name="T17" fmla="*/ 3 h 31"/>
                  <a:gd name="T18" fmla="*/ 10 w 12"/>
                  <a:gd name="T19" fmla="*/ 5 h 31"/>
                  <a:gd name="T20" fmla="*/ 11 w 12"/>
                  <a:gd name="T21" fmla="*/ 5 h 31"/>
                  <a:gd name="T22" fmla="*/ 9 w 12"/>
                  <a:gd name="T23" fmla="*/ 6 h 31"/>
                  <a:gd name="T24" fmla="*/ 10 w 12"/>
                  <a:gd name="T25" fmla="*/ 7 h 31"/>
                  <a:gd name="T26" fmla="*/ 12 w 12"/>
                  <a:gd name="T27" fmla="*/ 4 h 31"/>
                  <a:gd name="T28" fmla="*/ 11 w 12"/>
                  <a:gd name="T29" fmla="*/ 3 h 31"/>
                  <a:gd name="T30" fmla="*/ 10 w 12"/>
                  <a:gd name="T31" fmla="*/ 4 h 31"/>
                  <a:gd name="T32" fmla="*/ 11 w 12"/>
                  <a:gd name="T33" fmla="*/ 5 h 31"/>
                  <a:gd name="T34" fmla="*/ 12 w 12"/>
                  <a:gd name="T35" fmla="*/ 1 h 31"/>
                  <a:gd name="T36" fmla="*/ 11 w 12"/>
                  <a:gd name="T37" fmla="*/ 0 h 31"/>
                  <a:gd name="T38" fmla="*/ 5 w 12"/>
                  <a:gd name="T39" fmla="*/ 30 h 31"/>
                  <a:gd name="T40" fmla="*/ 7 w 12"/>
                  <a:gd name="T41" fmla="*/ 31 h 31"/>
                  <a:gd name="T42" fmla="*/ 9 w 12"/>
                  <a:gd name="T43" fmla="*/ 20 h 31"/>
                  <a:gd name="T44" fmla="*/ 8 w 12"/>
                  <a:gd name="T45" fmla="*/ 20 h 31"/>
                  <a:gd name="T46" fmla="*/ 6 w 12"/>
                  <a:gd name="T47" fmla="*/ 25 h 31"/>
                  <a:gd name="T48" fmla="*/ 7 w 12"/>
                  <a:gd name="T49" fmla="*/ 25 h 31"/>
                  <a:gd name="T50" fmla="*/ 9 w 12"/>
                  <a:gd name="T51" fmla="*/ 15 h 31"/>
                  <a:gd name="T52" fmla="*/ 7 w 12"/>
                  <a:gd name="T53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31">
                    <a:moveTo>
                      <a:pt x="7" y="15"/>
                    </a:moveTo>
                    <a:cubicBezTo>
                      <a:pt x="8" y="18"/>
                      <a:pt x="7" y="22"/>
                      <a:pt x="6" y="25"/>
                    </a:cubicBezTo>
                    <a:cubicBezTo>
                      <a:pt x="6" y="25"/>
                      <a:pt x="7" y="25"/>
                      <a:pt x="7" y="25"/>
                    </a:cubicBezTo>
                    <a:cubicBezTo>
                      <a:pt x="7" y="25"/>
                      <a:pt x="7" y="25"/>
                      <a:pt x="8" y="24"/>
                    </a:cubicBezTo>
                    <a:cubicBezTo>
                      <a:pt x="7" y="26"/>
                      <a:pt x="6" y="28"/>
                      <a:pt x="5" y="30"/>
                    </a:cubicBezTo>
                    <a:cubicBezTo>
                      <a:pt x="6" y="30"/>
                      <a:pt x="6" y="30"/>
                      <a:pt x="7" y="30"/>
                    </a:cubicBezTo>
                    <a:cubicBezTo>
                      <a:pt x="8" y="26"/>
                      <a:pt x="8" y="22"/>
                      <a:pt x="7" y="18"/>
                    </a:cubicBezTo>
                    <a:cubicBezTo>
                      <a:pt x="7" y="15"/>
                      <a:pt x="6" y="11"/>
                      <a:pt x="6" y="8"/>
                    </a:cubicBezTo>
                    <a:cubicBezTo>
                      <a:pt x="7" y="6"/>
                      <a:pt x="8" y="5"/>
                      <a:pt x="9" y="3"/>
                    </a:cubicBezTo>
                    <a:cubicBezTo>
                      <a:pt x="12" y="1"/>
                      <a:pt x="10" y="3"/>
                      <a:pt x="10" y="5"/>
                    </a:cubicBezTo>
                    <a:cubicBezTo>
                      <a:pt x="10" y="5"/>
                      <a:pt x="11" y="6"/>
                      <a:pt x="11" y="5"/>
                    </a:cubicBezTo>
                    <a:cubicBezTo>
                      <a:pt x="11" y="6"/>
                      <a:pt x="10" y="6"/>
                      <a:pt x="9" y="6"/>
                    </a:cubicBezTo>
                    <a:cubicBezTo>
                      <a:pt x="9" y="7"/>
                      <a:pt x="9" y="8"/>
                      <a:pt x="10" y="7"/>
                    </a:cubicBezTo>
                    <a:cubicBezTo>
                      <a:pt x="12" y="6"/>
                      <a:pt x="12" y="6"/>
                      <a:pt x="12" y="4"/>
                    </a:cubicBezTo>
                    <a:cubicBezTo>
                      <a:pt x="12" y="3"/>
                      <a:pt x="12" y="3"/>
                      <a:pt x="11" y="3"/>
                    </a:cubicBezTo>
                    <a:cubicBezTo>
                      <a:pt x="11" y="4"/>
                      <a:pt x="10" y="4"/>
                      <a:pt x="10" y="4"/>
                    </a:cubicBezTo>
                    <a:cubicBezTo>
                      <a:pt x="10" y="5"/>
                      <a:pt x="11" y="5"/>
                      <a:pt x="11" y="5"/>
                    </a:cubicBezTo>
                    <a:cubicBezTo>
                      <a:pt x="12" y="4"/>
                      <a:pt x="12" y="2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0" y="7"/>
                      <a:pt x="8" y="20"/>
                      <a:pt x="5" y="30"/>
                    </a:cubicBezTo>
                    <a:cubicBezTo>
                      <a:pt x="5" y="31"/>
                      <a:pt x="6" y="31"/>
                      <a:pt x="7" y="31"/>
                    </a:cubicBezTo>
                    <a:cubicBezTo>
                      <a:pt x="8" y="27"/>
                      <a:pt x="9" y="24"/>
                      <a:pt x="9" y="20"/>
                    </a:cubicBezTo>
                    <a:cubicBezTo>
                      <a:pt x="9" y="20"/>
                      <a:pt x="8" y="20"/>
                      <a:pt x="8" y="20"/>
                    </a:cubicBezTo>
                    <a:cubicBezTo>
                      <a:pt x="7" y="22"/>
                      <a:pt x="6" y="23"/>
                      <a:pt x="6" y="25"/>
                    </a:cubicBezTo>
                    <a:cubicBezTo>
                      <a:pt x="6" y="26"/>
                      <a:pt x="7" y="26"/>
                      <a:pt x="7" y="25"/>
                    </a:cubicBezTo>
                    <a:cubicBezTo>
                      <a:pt x="8" y="22"/>
                      <a:pt x="9" y="19"/>
                      <a:pt x="9" y="15"/>
                    </a:cubicBezTo>
                    <a:cubicBezTo>
                      <a:pt x="9" y="14"/>
                      <a:pt x="7" y="14"/>
                      <a:pt x="7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142"/>
              <p:cNvSpPr/>
              <p:nvPr/>
            </p:nvSpPr>
            <p:spPr bwMode="auto">
              <a:xfrm>
                <a:off x="1382713" y="2724151"/>
                <a:ext cx="9525" cy="7938"/>
              </a:xfrm>
              <a:custGeom>
                <a:avLst/>
                <a:gdLst>
                  <a:gd name="T0" fmla="*/ 1 w 10"/>
                  <a:gd name="T1" fmla="*/ 4 h 8"/>
                  <a:gd name="T2" fmla="*/ 0 w 10"/>
                  <a:gd name="T3" fmla="*/ 6 h 8"/>
                  <a:gd name="T4" fmla="*/ 1 w 10"/>
                  <a:gd name="T5" fmla="*/ 7 h 8"/>
                  <a:gd name="T6" fmla="*/ 6 w 10"/>
                  <a:gd name="T7" fmla="*/ 3 h 8"/>
                  <a:gd name="T8" fmla="*/ 4 w 10"/>
                  <a:gd name="T9" fmla="*/ 3 h 8"/>
                  <a:gd name="T10" fmla="*/ 4 w 10"/>
                  <a:gd name="T11" fmla="*/ 7 h 8"/>
                  <a:gd name="T12" fmla="*/ 5 w 10"/>
                  <a:gd name="T13" fmla="*/ 7 h 8"/>
                  <a:gd name="T14" fmla="*/ 9 w 10"/>
                  <a:gd name="T15" fmla="*/ 1 h 8"/>
                  <a:gd name="T16" fmla="*/ 7 w 10"/>
                  <a:gd name="T17" fmla="*/ 1 h 8"/>
                  <a:gd name="T18" fmla="*/ 7 w 10"/>
                  <a:gd name="T19" fmla="*/ 6 h 8"/>
                  <a:gd name="T20" fmla="*/ 9 w 10"/>
                  <a:gd name="T21" fmla="*/ 7 h 8"/>
                  <a:gd name="T22" fmla="*/ 10 w 10"/>
                  <a:gd name="T23" fmla="*/ 3 h 8"/>
                  <a:gd name="T24" fmla="*/ 8 w 10"/>
                  <a:gd name="T25" fmla="*/ 2 h 8"/>
                  <a:gd name="T26" fmla="*/ 7 w 10"/>
                  <a:gd name="T27" fmla="*/ 6 h 8"/>
                  <a:gd name="T28" fmla="*/ 9 w 10"/>
                  <a:gd name="T29" fmla="*/ 7 h 8"/>
                  <a:gd name="T30" fmla="*/ 9 w 10"/>
                  <a:gd name="T31" fmla="*/ 1 h 8"/>
                  <a:gd name="T32" fmla="*/ 7 w 10"/>
                  <a:gd name="T33" fmla="*/ 1 h 8"/>
                  <a:gd name="T34" fmla="*/ 4 w 10"/>
                  <a:gd name="T35" fmla="*/ 7 h 8"/>
                  <a:gd name="T36" fmla="*/ 6 w 10"/>
                  <a:gd name="T37" fmla="*/ 7 h 8"/>
                  <a:gd name="T38" fmla="*/ 6 w 10"/>
                  <a:gd name="T39" fmla="*/ 3 h 8"/>
                  <a:gd name="T40" fmla="*/ 4 w 10"/>
                  <a:gd name="T41" fmla="*/ 3 h 8"/>
                  <a:gd name="T42" fmla="*/ 0 w 10"/>
                  <a:gd name="T43" fmla="*/ 5 h 8"/>
                  <a:gd name="T44" fmla="*/ 1 w 10"/>
                  <a:gd name="T45" fmla="*/ 6 h 8"/>
                  <a:gd name="T46" fmla="*/ 2 w 10"/>
                  <a:gd name="T47" fmla="*/ 5 h 8"/>
                  <a:gd name="T48" fmla="*/ 1 w 10"/>
                  <a:gd name="T49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" h="8">
                    <a:moveTo>
                      <a:pt x="1" y="4"/>
                    </a:moveTo>
                    <a:cubicBezTo>
                      <a:pt x="1" y="5"/>
                      <a:pt x="0" y="5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3" y="6"/>
                      <a:pt x="4" y="5"/>
                      <a:pt x="6" y="3"/>
                    </a:cubicBezTo>
                    <a:cubicBezTo>
                      <a:pt x="5" y="3"/>
                      <a:pt x="5" y="3"/>
                      <a:pt x="4" y="3"/>
                    </a:cubicBezTo>
                    <a:cubicBezTo>
                      <a:pt x="4" y="4"/>
                      <a:pt x="4" y="6"/>
                      <a:pt x="4" y="7"/>
                    </a:cubicBezTo>
                    <a:cubicBezTo>
                      <a:pt x="4" y="8"/>
                      <a:pt x="5" y="8"/>
                      <a:pt x="5" y="7"/>
                    </a:cubicBezTo>
                    <a:cubicBezTo>
                      <a:pt x="7" y="5"/>
                      <a:pt x="8" y="3"/>
                      <a:pt x="9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8" y="3"/>
                      <a:pt x="8" y="5"/>
                      <a:pt x="7" y="6"/>
                    </a:cubicBezTo>
                    <a:cubicBezTo>
                      <a:pt x="7" y="7"/>
                      <a:pt x="8" y="8"/>
                      <a:pt x="9" y="7"/>
                    </a:cubicBezTo>
                    <a:cubicBezTo>
                      <a:pt x="9" y="6"/>
                      <a:pt x="9" y="4"/>
                      <a:pt x="10" y="3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8" y="5"/>
                      <a:pt x="7" y="6"/>
                    </a:cubicBezTo>
                    <a:cubicBezTo>
                      <a:pt x="8" y="6"/>
                      <a:pt x="8" y="7"/>
                      <a:pt x="9" y="7"/>
                    </a:cubicBezTo>
                    <a:cubicBezTo>
                      <a:pt x="9" y="5"/>
                      <a:pt x="9" y="3"/>
                      <a:pt x="9" y="1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6" y="3"/>
                      <a:pt x="5" y="5"/>
                      <a:pt x="4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6"/>
                      <a:pt x="6" y="4"/>
                      <a:pt x="6" y="3"/>
                    </a:cubicBezTo>
                    <a:cubicBezTo>
                      <a:pt x="6" y="2"/>
                      <a:pt x="5" y="2"/>
                      <a:pt x="4" y="3"/>
                    </a:cubicBezTo>
                    <a:cubicBezTo>
                      <a:pt x="3" y="4"/>
                      <a:pt x="2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2" y="6"/>
                      <a:pt x="2" y="5"/>
                    </a:cubicBezTo>
                    <a:cubicBezTo>
                      <a:pt x="3" y="5"/>
                      <a:pt x="2" y="4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143"/>
              <p:cNvSpPr/>
              <p:nvPr/>
            </p:nvSpPr>
            <p:spPr bwMode="auto">
              <a:xfrm>
                <a:off x="1392238" y="2722563"/>
                <a:ext cx="3175" cy="9525"/>
              </a:xfrm>
              <a:custGeom>
                <a:avLst/>
                <a:gdLst>
                  <a:gd name="T0" fmla="*/ 2 w 3"/>
                  <a:gd name="T1" fmla="*/ 1 h 10"/>
                  <a:gd name="T2" fmla="*/ 0 w 3"/>
                  <a:gd name="T3" fmla="*/ 9 h 10"/>
                  <a:gd name="T4" fmla="*/ 1 w 3"/>
                  <a:gd name="T5" fmla="*/ 9 h 10"/>
                  <a:gd name="T6" fmla="*/ 2 w 3"/>
                  <a:gd name="T7" fmla="*/ 6 h 10"/>
                  <a:gd name="T8" fmla="*/ 1 w 3"/>
                  <a:gd name="T9" fmla="*/ 6 h 10"/>
                  <a:gd name="T10" fmla="*/ 0 w 3"/>
                  <a:gd name="T11" fmla="*/ 9 h 10"/>
                  <a:gd name="T12" fmla="*/ 1 w 3"/>
                  <a:gd name="T13" fmla="*/ 10 h 10"/>
                  <a:gd name="T14" fmla="*/ 3 w 3"/>
                  <a:gd name="T15" fmla="*/ 1 h 10"/>
                  <a:gd name="T16" fmla="*/ 2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2" y="1"/>
                    </a:moveTo>
                    <a:cubicBezTo>
                      <a:pt x="2" y="4"/>
                      <a:pt x="1" y="7"/>
                      <a:pt x="0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3" y="5"/>
                      <a:pt x="1" y="5"/>
                      <a:pt x="1" y="6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0" y="10"/>
                      <a:pt x="1" y="10"/>
                      <a:pt x="1" y="10"/>
                    </a:cubicBezTo>
                    <a:cubicBezTo>
                      <a:pt x="2" y="7"/>
                      <a:pt x="3" y="4"/>
                      <a:pt x="3" y="1"/>
                    </a:cubicBezTo>
                    <a:cubicBezTo>
                      <a:pt x="3" y="0"/>
                      <a:pt x="2" y="0"/>
                      <a:pt x="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144"/>
              <p:cNvSpPr/>
              <p:nvPr/>
            </p:nvSpPr>
            <p:spPr bwMode="auto">
              <a:xfrm>
                <a:off x="1392238" y="2722563"/>
                <a:ext cx="3175" cy="12700"/>
              </a:xfrm>
              <a:custGeom>
                <a:avLst/>
                <a:gdLst>
                  <a:gd name="T0" fmla="*/ 2 w 4"/>
                  <a:gd name="T1" fmla="*/ 0 h 12"/>
                  <a:gd name="T2" fmla="*/ 0 w 4"/>
                  <a:gd name="T3" fmla="*/ 11 h 12"/>
                  <a:gd name="T4" fmla="*/ 1 w 4"/>
                  <a:gd name="T5" fmla="*/ 11 h 12"/>
                  <a:gd name="T6" fmla="*/ 4 w 4"/>
                  <a:gd name="T7" fmla="*/ 5 h 12"/>
                  <a:gd name="T8" fmla="*/ 2 w 4"/>
                  <a:gd name="T9" fmla="*/ 4 h 12"/>
                  <a:gd name="T10" fmla="*/ 0 w 4"/>
                  <a:gd name="T11" fmla="*/ 11 h 12"/>
                  <a:gd name="T12" fmla="*/ 1 w 4"/>
                  <a:gd name="T13" fmla="*/ 11 h 12"/>
                  <a:gd name="T14" fmla="*/ 3 w 4"/>
                  <a:gd name="T15" fmla="*/ 1 h 12"/>
                  <a:gd name="T16" fmla="*/ 2 w 4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2">
                    <a:moveTo>
                      <a:pt x="2" y="0"/>
                    </a:moveTo>
                    <a:cubicBezTo>
                      <a:pt x="1" y="4"/>
                      <a:pt x="0" y="7"/>
                      <a:pt x="0" y="11"/>
                    </a:cubicBezTo>
                    <a:cubicBezTo>
                      <a:pt x="0" y="11"/>
                      <a:pt x="1" y="12"/>
                      <a:pt x="1" y="11"/>
                    </a:cubicBezTo>
                    <a:cubicBezTo>
                      <a:pt x="2" y="9"/>
                      <a:pt x="3" y="7"/>
                      <a:pt x="4" y="5"/>
                    </a:cubicBezTo>
                    <a:cubicBezTo>
                      <a:pt x="4" y="4"/>
                      <a:pt x="3" y="4"/>
                      <a:pt x="2" y="4"/>
                    </a:cubicBezTo>
                    <a:cubicBezTo>
                      <a:pt x="2" y="7"/>
                      <a:pt x="1" y="9"/>
                      <a:pt x="0" y="11"/>
                    </a:cubicBezTo>
                    <a:cubicBezTo>
                      <a:pt x="0" y="11"/>
                      <a:pt x="1" y="11"/>
                      <a:pt x="1" y="11"/>
                    </a:cubicBezTo>
                    <a:cubicBezTo>
                      <a:pt x="1" y="7"/>
                      <a:pt x="2" y="4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145"/>
              <p:cNvSpPr/>
              <p:nvPr/>
            </p:nvSpPr>
            <p:spPr bwMode="auto">
              <a:xfrm>
                <a:off x="1393825" y="2722563"/>
                <a:ext cx="1588" cy="9525"/>
              </a:xfrm>
              <a:custGeom>
                <a:avLst/>
                <a:gdLst>
                  <a:gd name="T0" fmla="*/ 0 w 2"/>
                  <a:gd name="T1" fmla="*/ 1 h 9"/>
                  <a:gd name="T2" fmla="*/ 0 w 2"/>
                  <a:gd name="T3" fmla="*/ 8 h 9"/>
                  <a:gd name="T4" fmla="*/ 2 w 2"/>
                  <a:gd name="T5" fmla="*/ 8 h 9"/>
                  <a:gd name="T6" fmla="*/ 2 w 2"/>
                  <a:gd name="T7" fmla="*/ 7 h 9"/>
                  <a:gd name="T8" fmla="*/ 0 w 2"/>
                  <a:gd name="T9" fmla="*/ 7 h 9"/>
                  <a:gd name="T10" fmla="*/ 0 w 2"/>
                  <a:gd name="T11" fmla="*/ 8 h 9"/>
                  <a:gd name="T12" fmla="*/ 2 w 2"/>
                  <a:gd name="T13" fmla="*/ 8 h 9"/>
                  <a:gd name="T14" fmla="*/ 1 w 2"/>
                  <a:gd name="T15" fmla="*/ 0 h 9"/>
                  <a:gd name="T16" fmla="*/ 0 w 2"/>
                  <a:gd name="T17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9">
                    <a:moveTo>
                      <a:pt x="0" y="1"/>
                    </a:moveTo>
                    <a:cubicBezTo>
                      <a:pt x="0" y="3"/>
                      <a:pt x="0" y="6"/>
                      <a:pt x="0" y="8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8"/>
                      <a:pt x="2" y="7"/>
                      <a:pt x="2" y="7"/>
                    </a:cubicBezTo>
                    <a:cubicBezTo>
                      <a:pt x="2" y="6"/>
                      <a:pt x="0" y="6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0" y="9"/>
                      <a:pt x="2" y="9"/>
                      <a:pt x="2" y="8"/>
                    </a:cubicBezTo>
                    <a:cubicBezTo>
                      <a:pt x="2" y="6"/>
                      <a:pt x="2" y="3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146"/>
              <p:cNvSpPr/>
              <p:nvPr/>
            </p:nvSpPr>
            <p:spPr bwMode="auto">
              <a:xfrm>
                <a:off x="1392238" y="2724151"/>
                <a:ext cx="7938" cy="14288"/>
              </a:xfrm>
              <a:custGeom>
                <a:avLst/>
                <a:gdLst>
                  <a:gd name="T0" fmla="*/ 3 w 8"/>
                  <a:gd name="T1" fmla="*/ 3 h 14"/>
                  <a:gd name="T2" fmla="*/ 3 w 8"/>
                  <a:gd name="T3" fmla="*/ 10 h 14"/>
                  <a:gd name="T4" fmla="*/ 5 w 8"/>
                  <a:gd name="T5" fmla="*/ 9 h 14"/>
                  <a:gd name="T6" fmla="*/ 3 w 8"/>
                  <a:gd name="T7" fmla="*/ 9 h 14"/>
                  <a:gd name="T8" fmla="*/ 2 w 8"/>
                  <a:gd name="T9" fmla="*/ 9 h 14"/>
                  <a:gd name="T10" fmla="*/ 3 w 8"/>
                  <a:gd name="T11" fmla="*/ 12 h 14"/>
                  <a:gd name="T12" fmla="*/ 4 w 8"/>
                  <a:gd name="T13" fmla="*/ 11 h 14"/>
                  <a:gd name="T14" fmla="*/ 1 w 8"/>
                  <a:gd name="T15" fmla="*/ 8 h 14"/>
                  <a:gd name="T16" fmla="*/ 1 w 8"/>
                  <a:gd name="T17" fmla="*/ 9 h 14"/>
                  <a:gd name="T18" fmla="*/ 6 w 8"/>
                  <a:gd name="T19" fmla="*/ 13 h 14"/>
                  <a:gd name="T20" fmla="*/ 7 w 8"/>
                  <a:gd name="T21" fmla="*/ 13 h 14"/>
                  <a:gd name="T22" fmla="*/ 6 w 8"/>
                  <a:gd name="T23" fmla="*/ 6 h 14"/>
                  <a:gd name="T24" fmla="*/ 5 w 8"/>
                  <a:gd name="T25" fmla="*/ 7 h 14"/>
                  <a:gd name="T26" fmla="*/ 6 w 8"/>
                  <a:gd name="T27" fmla="*/ 12 h 14"/>
                  <a:gd name="T28" fmla="*/ 7 w 8"/>
                  <a:gd name="T29" fmla="*/ 12 h 14"/>
                  <a:gd name="T30" fmla="*/ 7 w 8"/>
                  <a:gd name="T31" fmla="*/ 1 h 14"/>
                  <a:gd name="T32" fmla="*/ 6 w 8"/>
                  <a:gd name="T33" fmla="*/ 1 h 14"/>
                  <a:gd name="T34" fmla="*/ 5 w 8"/>
                  <a:gd name="T35" fmla="*/ 10 h 14"/>
                  <a:gd name="T36" fmla="*/ 7 w 8"/>
                  <a:gd name="T37" fmla="*/ 10 h 14"/>
                  <a:gd name="T38" fmla="*/ 7 w 8"/>
                  <a:gd name="T39" fmla="*/ 5 h 14"/>
                  <a:gd name="T40" fmla="*/ 6 w 8"/>
                  <a:gd name="T41" fmla="*/ 5 h 14"/>
                  <a:gd name="T42" fmla="*/ 5 w 8"/>
                  <a:gd name="T43" fmla="*/ 10 h 14"/>
                  <a:gd name="T44" fmla="*/ 7 w 8"/>
                  <a:gd name="T45" fmla="*/ 10 h 14"/>
                  <a:gd name="T46" fmla="*/ 7 w 8"/>
                  <a:gd name="T47" fmla="*/ 1 h 14"/>
                  <a:gd name="T48" fmla="*/ 6 w 8"/>
                  <a:gd name="T49" fmla="*/ 1 h 14"/>
                  <a:gd name="T50" fmla="*/ 6 w 8"/>
                  <a:gd name="T51" fmla="*/ 12 h 14"/>
                  <a:gd name="T52" fmla="*/ 7 w 8"/>
                  <a:gd name="T53" fmla="*/ 12 h 14"/>
                  <a:gd name="T54" fmla="*/ 6 w 8"/>
                  <a:gd name="T55" fmla="*/ 7 h 14"/>
                  <a:gd name="T56" fmla="*/ 5 w 8"/>
                  <a:gd name="T57" fmla="*/ 7 h 14"/>
                  <a:gd name="T58" fmla="*/ 6 w 8"/>
                  <a:gd name="T59" fmla="*/ 13 h 14"/>
                  <a:gd name="T60" fmla="*/ 7 w 8"/>
                  <a:gd name="T61" fmla="*/ 12 h 14"/>
                  <a:gd name="T62" fmla="*/ 1 w 8"/>
                  <a:gd name="T63" fmla="*/ 8 h 14"/>
                  <a:gd name="T64" fmla="*/ 0 w 8"/>
                  <a:gd name="T65" fmla="*/ 9 h 14"/>
                  <a:gd name="T66" fmla="*/ 4 w 8"/>
                  <a:gd name="T67" fmla="*/ 12 h 14"/>
                  <a:gd name="T68" fmla="*/ 5 w 8"/>
                  <a:gd name="T69" fmla="*/ 12 h 14"/>
                  <a:gd name="T70" fmla="*/ 4 w 8"/>
                  <a:gd name="T71" fmla="*/ 9 h 14"/>
                  <a:gd name="T72" fmla="*/ 3 w 8"/>
                  <a:gd name="T73" fmla="*/ 10 h 14"/>
                  <a:gd name="T74" fmla="*/ 4 w 8"/>
                  <a:gd name="T75" fmla="*/ 10 h 14"/>
                  <a:gd name="T76" fmla="*/ 5 w 8"/>
                  <a:gd name="T77" fmla="*/ 10 h 14"/>
                  <a:gd name="T78" fmla="*/ 4 w 8"/>
                  <a:gd name="T79" fmla="*/ 3 h 14"/>
                  <a:gd name="T80" fmla="*/ 3 w 8"/>
                  <a:gd name="T81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8" h="14">
                    <a:moveTo>
                      <a:pt x="3" y="3"/>
                    </a:moveTo>
                    <a:cubicBezTo>
                      <a:pt x="4" y="6"/>
                      <a:pt x="4" y="8"/>
                      <a:pt x="3" y="10"/>
                    </a:cubicBezTo>
                    <a:cubicBezTo>
                      <a:pt x="4" y="10"/>
                      <a:pt x="4" y="10"/>
                      <a:pt x="5" y="9"/>
                    </a:cubicBezTo>
                    <a:cubicBezTo>
                      <a:pt x="4" y="9"/>
                      <a:pt x="4" y="9"/>
                      <a:pt x="3" y="9"/>
                    </a:cubicBezTo>
                    <a:cubicBezTo>
                      <a:pt x="3" y="8"/>
                      <a:pt x="2" y="9"/>
                      <a:pt x="2" y="9"/>
                    </a:cubicBezTo>
                    <a:cubicBezTo>
                      <a:pt x="3" y="10"/>
                      <a:pt x="3" y="11"/>
                      <a:pt x="3" y="12"/>
                    </a:cubicBezTo>
                    <a:cubicBezTo>
                      <a:pt x="4" y="12"/>
                      <a:pt x="4" y="12"/>
                      <a:pt x="4" y="11"/>
                    </a:cubicBezTo>
                    <a:cubicBezTo>
                      <a:pt x="3" y="10"/>
                      <a:pt x="2" y="9"/>
                      <a:pt x="1" y="8"/>
                    </a:cubicBezTo>
                    <a:cubicBezTo>
                      <a:pt x="1" y="8"/>
                      <a:pt x="1" y="9"/>
                      <a:pt x="1" y="9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4"/>
                      <a:pt x="7" y="14"/>
                      <a:pt x="7" y="13"/>
                    </a:cubicBezTo>
                    <a:cubicBezTo>
                      <a:pt x="8" y="11"/>
                      <a:pt x="7" y="9"/>
                      <a:pt x="6" y="6"/>
                    </a:cubicBezTo>
                    <a:cubicBezTo>
                      <a:pt x="6" y="6"/>
                      <a:pt x="5" y="6"/>
                      <a:pt x="5" y="7"/>
                    </a:cubicBezTo>
                    <a:cubicBezTo>
                      <a:pt x="5" y="9"/>
                      <a:pt x="6" y="10"/>
                      <a:pt x="6" y="12"/>
                    </a:cubicBezTo>
                    <a:cubicBezTo>
                      <a:pt x="6" y="13"/>
                      <a:pt x="7" y="13"/>
                      <a:pt x="7" y="12"/>
                    </a:cubicBezTo>
                    <a:cubicBezTo>
                      <a:pt x="7" y="8"/>
                      <a:pt x="7" y="5"/>
                      <a:pt x="7" y="1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6" y="4"/>
                      <a:pt x="6" y="7"/>
                      <a:pt x="5" y="10"/>
                    </a:cubicBezTo>
                    <a:cubicBezTo>
                      <a:pt x="6" y="10"/>
                      <a:pt x="6" y="10"/>
                      <a:pt x="7" y="10"/>
                    </a:cubicBezTo>
                    <a:cubicBezTo>
                      <a:pt x="6" y="8"/>
                      <a:pt x="7" y="7"/>
                      <a:pt x="7" y="5"/>
                    </a:cubicBezTo>
                    <a:cubicBezTo>
                      <a:pt x="7" y="4"/>
                      <a:pt x="6" y="4"/>
                      <a:pt x="6" y="5"/>
                    </a:cubicBezTo>
                    <a:cubicBezTo>
                      <a:pt x="5" y="6"/>
                      <a:pt x="5" y="8"/>
                      <a:pt x="5" y="10"/>
                    </a:cubicBezTo>
                    <a:cubicBezTo>
                      <a:pt x="5" y="10"/>
                      <a:pt x="6" y="11"/>
                      <a:pt x="7" y="10"/>
                    </a:cubicBezTo>
                    <a:cubicBezTo>
                      <a:pt x="7" y="7"/>
                      <a:pt x="7" y="4"/>
                      <a:pt x="7" y="1"/>
                    </a:cubicBezTo>
                    <a:cubicBezTo>
                      <a:pt x="7" y="0"/>
                      <a:pt x="6" y="0"/>
                      <a:pt x="6" y="1"/>
                    </a:cubicBezTo>
                    <a:cubicBezTo>
                      <a:pt x="6" y="5"/>
                      <a:pt x="6" y="8"/>
                      <a:pt x="6" y="12"/>
                    </a:cubicBezTo>
                    <a:cubicBezTo>
                      <a:pt x="6" y="12"/>
                      <a:pt x="7" y="12"/>
                      <a:pt x="7" y="12"/>
                    </a:cubicBezTo>
                    <a:cubicBezTo>
                      <a:pt x="7" y="10"/>
                      <a:pt x="7" y="9"/>
                      <a:pt x="6" y="7"/>
                    </a:cubicBezTo>
                    <a:cubicBezTo>
                      <a:pt x="6" y="7"/>
                      <a:pt x="5" y="7"/>
                      <a:pt x="5" y="7"/>
                    </a:cubicBezTo>
                    <a:cubicBezTo>
                      <a:pt x="6" y="9"/>
                      <a:pt x="6" y="11"/>
                      <a:pt x="6" y="13"/>
                    </a:cubicBezTo>
                    <a:cubicBezTo>
                      <a:pt x="6" y="13"/>
                      <a:pt x="6" y="13"/>
                      <a:pt x="7" y="12"/>
                    </a:cubicBezTo>
                    <a:cubicBezTo>
                      <a:pt x="5" y="11"/>
                      <a:pt x="3" y="9"/>
                      <a:pt x="1" y="8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1" y="10"/>
                      <a:pt x="2" y="11"/>
                      <a:pt x="4" y="12"/>
                    </a:cubicBezTo>
                    <a:cubicBezTo>
                      <a:pt x="4" y="13"/>
                      <a:pt x="5" y="12"/>
                      <a:pt x="5" y="12"/>
                    </a:cubicBezTo>
                    <a:cubicBezTo>
                      <a:pt x="4" y="11"/>
                      <a:pt x="4" y="10"/>
                      <a:pt x="4" y="9"/>
                    </a:cubicBezTo>
                    <a:cubicBezTo>
                      <a:pt x="3" y="9"/>
                      <a:pt x="3" y="10"/>
                      <a:pt x="3" y="10"/>
                    </a:cubicBezTo>
                    <a:cubicBezTo>
                      <a:pt x="3" y="10"/>
                      <a:pt x="3" y="10"/>
                      <a:pt x="4" y="10"/>
                    </a:cubicBezTo>
                    <a:cubicBezTo>
                      <a:pt x="4" y="11"/>
                      <a:pt x="5" y="10"/>
                      <a:pt x="5" y="10"/>
                    </a:cubicBezTo>
                    <a:cubicBezTo>
                      <a:pt x="5" y="8"/>
                      <a:pt x="5" y="5"/>
                      <a:pt x="4" y="3"/>
                    </a:cubicBezTo>
                    <a:cubicBezTo>
                      <a:pt x="4" y="2"/>
                      <a:pt x="3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147"/>
              <p:cNvSpPr/>
              <p:nvPr/>
            </p:nvSpPr>
            <p:spPr bwMode="auto">
              <a:xfrm>
                <a:off x="1393825" y="2714626"/>
                <a:ext cx="6350" cy="14288"/>
              </a:xfrm>
              <a:custGeom>
                <a:avLst/>
                <a:gdLst>
                  <a:gd name="T0" fmla="*/ 2 w 6"/>
                  <a:gd name="T1" fmla="*/ 13 h 14"/>
                  <a:gd name="T2" fmla="*/ 6 w 6"/>
                  <a:gd name="T3" fmla="*/ 2 h 14"/>
                  <a:gd name="T4" fmla="*/ 5 w 6"/>
                  <a:gd name="T5" fmla="*/ 1 h 14"/>
                  <a:gd name="T6" fmla="*/ 1 w 6"/>
                  <a:gd name="T7" fmla="*/ 11 h 14"/>
                  <a:gd name="T8" fmla="*/ 2 w 6"/>
                  <a:gd name="T9" fmla="*/ 11 h 14"/>
                  <a:gd name="T10" fmla="*/ 3 w 6"/>
                  <a:gd name="T11" fmla="*/ 6 h 14"/>
                  <a:gd name="T12" fmla="*/ 2 w 6"/>
                  <a:gd name="T13" fmla="*/ 6 h 14"/>
                  <a:gd name="T14" fmla="*/ 1 w 6"/>
                  <a:gd name="T15" fmla="*/ 11 h 14"/>
                  <a:gd name="T16" fmla="*/ 2 w 6"/>
                  <a:gd name="T17" fmla="*/ 11 h 14"/>
                  <a:gd name="T18" fmla="*/ 6 w 6"/>
                  <a:gd name="T19" fmla="*/ 2 h 14"/>
                  <a:gd name="T20" fmla="*/ 5 w 6"/>
                  <a:gd name="T21" fmla="*/ 1 h 14"/>
                  <a:gd name="T22" fmla="*/ 0 w 6"/>
                  <a:gd name="T23" fmla="*/ 13 h 14"/>
                  <a:gd name="T24" fmla="*/ 2 w 6"/>
                  <a:gd name="T2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" h="14">
                    <a:moveTo>
                      <a:pt x="2" y="13"/>
                    </a:moveTo>
                    <a:cubicBezTo>
                      <a:pt x="2" y="9"/>
                      <a:pt x="4" y="5"/>
                      <a:pt x="6" y="2"/>
                    </a:cubicBezTo>
                    <a:cubicBezTo>
                      <a:pt x="6" y="2"/>
                      <a:pt x="5" y="1"/>
                      <a:pt x="5" y="1"/>
                    </a:cubicBezTo>
                    <a:cubicBezTo>
                      <a:pt x="4" y="5"/>
                      <a:pt x="3" y="8"/>
                      <a:pt x="1" y="11"/>
                    </a:cubicBezTo>
                    <a:cubicBezTo>
                      <a:pt x="1" y="11"/>
                      <a:pt x="2" y="11"/>
                      <a:pt x="2" y="11"/>
                    </a:cubicBezTo>
                    <a:cubicBezTo>
                      <a:pt x="2" y="9"/>
                      <a:pt x="3" y="8"/>
                      <a:pt x="3" y="6"/>
                    </a:cubicBezTo>
                    <a:cubicBezTo>
                      <a:pt x="4" y="5"/>
                      <a:pt x="2" y="5"/>
                      <a:pt x="2" y="6"/>
                    </a:cubicBezTo>
                    <a:cubicBezTo>
                      <a:pt x="2" y="7"/>
                      <a:pt x="1" y="9"/>
                      <a:pt x="1" y="11"/>
                    </a:cubicBezTo>
                    <a:cubicBezTo>
                      <a:pt x="1" y="11"/>
                      <a:pt x="2" y="12"/>
                      <a:pt x="2" y="11"/>
                    </a:cubicBezTo>
                    <a:cubicBezTo>
                      <a:pt x="4" y="8"/>
                      <a:pt x="6" y="5"/>
                      <a:pt x="6" y="2"/>
                    </a:cubicBezTo>
                    <a:cubicBezTo>
                      <a:pt x="6" y="1"/>
                      <a:pt x="6" y="0"/>
                      <a:pt x="5" y="1"/>
                    </a:cubicBezTo>
                    <a:cubicBezTo>
                      <a:pt x="2" y="4"/>
                      <a:pt x="0" y="9"/>
                      <a:pt x="0" y="13"/>
                    </a:cubicBezTo>
                    <a:cubicBezTo>
                      <a:pt x="0" y="14"/>
                      <a:pt x="2" y="14"/>
                      <a:pt x="2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148"/>
              <p:cNvSpPr/>
              <p:nvPr/>
            </p:nvSpPr>
            <p:spPr bwMode="auto">
              <a:xfrm>
                <a:off x="1392238" y="2713038"/>
                <a:ext cx="9525" cy="9525"/>
              </a:xfrm>
              <a:custGeom>
                <a:avLst/>
                <a:gdLst>
                  <a:gd name="T0" fmla="*/ 7 w 9"/>
                  <a:gd name="T1" fmla="*/ 0 h 9"/>
                  <a:gd name="T2" fmla="*/ 1 w 9"/>
                  <a:gd name="T3" fmla="*/ 8 h 9"/>
                  <a:gd name="T4" fmla="*/ 2 w 9"/>
                  <a:gd name="T5" fmla="*/ 9 h 9"/>
                  <a:gd name="T6" fmla="*/ 3 w 9"/>
                  <a:gd name="T7" fmla="*/ 4 h 9"/>
                  <a:gd name="T8" fmla="*/ 2 w 9"/>
                  <a:gd name="T9" fmla="*/ 3 h 9"/>
                  <a:gd name="T10" fmla="*/ 1 w 9"/>
                  <a:gd name="T11" fmla="*/ 9 h 9"/>
                  <a:gd name="T12" fmla="*/ 2 w 9"/>
                  <a:gd name="T13" fmla="*/ 9 h 9"/>
                  <a:gd name="T14" fmla="*/ 8 w 9"/>
                  <a:gd name="T15" fmla="*/ 1 h 9"/>
                  <a:gd name="T16" fmla="*/ 7 w 9"/>
                  <a:gd name="T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9">
                    <a:moveTo>
                      <a:pt x="7" y="0"/>
                    </a:moveTo>
                    <a:cubicBezTo>
                      <a:pt x="5" y="3"/>
                      <a:pt x="4" y="6"/>
                      <a:pt x="1" y="8"/>
                    </a:cubicBezTo>
                    <a:cubicBezTo>
                      <a:pt x="2" y="8"/>
                      <a:pt x="2" y="8"/>
                      <a:pt x="2" y="9"/>
                    </a:cubicBezTo>
                    <a:cubicBezTo>
                      <a:pt x="2" y="7"/>
                      <a:pt x="2" y="5"/>
                      <a:pt x="3" y="4"/>
                    </a:cubicBezTo>
                    <a:cubicBezTo>
                      <a:pt x="3" y="3"/>
                      <a:pt x="2" y="2"/>
                      <a:pt x="2" y="3"/>
                    </a:cubicBezTo>
                    <a:cubicBezTo>
                      <a:pt x="1" y="5"/>
                      <a:pt x="0" y="7"/>
                      <a:pt x="1" y="9"/>
                    </a:cubicBezTo>
                    <a:cubicBezTo>
                      <a:pt x="1" y="9"/>
                      <a:pt x="2" y="9"/>
                      <a:pt x="2" y="9"/>
                    </a:cubicBezTo>
                    <a:cubicBezTo>
                      <a:pt x="5" y="7"/>
                      <a:pt x="6" y="4"/>
                      <a:pt x="8" y="1"/>
                    </a:cubicBezTo>
                    <a:cubicBezTo>
                      <a:pt x="9" y="0"/>
                      <a:pt x="8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149"/>
              <p:cNvSpPr/>
              <p:nvPr/>
            </p:nvSpPr>
            <p:spPr bwMode="auto">
              <a:xfrm>
                <a:off x="1354138" y="2705101"/>
                <a:ext cx="55563" cy="65088"/>
              </a:xfrm>
              <a:custGeom>
                <a:avLst/>
                <a:gdLst>
                  <a:gd name="T0" fmla="*/ 33 w 53"/>
                  <a:gd name="T1" fmla="*/ 14 h 62"/>
                  <a:gd name="T2" fmla="*/ 42 w 53"/>
                  <a:gd name="T3" fmla="*/ 18 h 62"/>
                  <a:gd name="T4" fmla="*/ 45 w 53"/>
                  <a:gd name="T5" fmla="*/ 19 h 62"/>
                  <a:gd name="T6" fmla="*/ 49 w 53"/>
                  <a:gd name="T7" fmla="*/ 22 h 62"/>
                  <a:gd name="T8" fmla="*/ 44 w 53"/>
                  <a:gd name="T9" fmla="*/ 7 h 62"/>
                  <a:gd name="T10" fmla="*/ 35 w 53"/>
                  <a:gd name="T11" fmla="*/ 5 h 62"/>
                  <a:gd name="T12" fmla="*/ 24 w 53"/>
                  <a:gd name="T13" fmla="*/ 17 h 62"/>
                  <a:gd name="T14" fmla="*/ 12 w 53"/>
                  <a:gd name="T15" fmla="*/ 22 h 62"/>
                  <a:gd name="T16" fmla="*/ 11 w 53"/>
                  <a:gd name="T17" fmla="*/ 18 h 62"/>
                  <a:gd name="T18" fmla="*/ 10 w 53"/>
                  <a:gd name="T19" fmla="*/ 15 h 62"/>
                  <a:gd name="T20" fmla="*/ 16 w 53"/>
                  <a:gd name="T21" fmla="*/ 17 h 62"/>
                  <a:gd name="T22" fmla="*/ 23 w 53"/>
                  <a:gd name="T23" fmla="*/ 11 h 62"/>
                  <a:gd name="T24" fmla="*/ 24 w 53"/>
                  <a:gd name="T25" fmla="*/ 22 h 62"/>
                  <a:gd name="T26" fmla="*/ 6 w 53"/>
                  <a:gd name="T27" fmla="*/ 35 h 62"/>
                  <a:gd name="T28" fmla="*/ 10 w 53"/>
                  <a:gd name="T29" fmla="*/ 35 h 62"/>
                  <a:gd name="T30" fmla="*/ 14 w 53"/>
                  <a:gd name="T31" fmla="*/ 44 h 62"/>
                  <a:gd name="T32" fmla="*/ 18 w 53"/>
                  <a:gd name="T33" fmla="*/ 39 h 62"/>
                  <a:gd name="T34" fmla="*/ 23 w 53"/>
                  <a:gd name="T35" fmla="*/ 43 h 62"/>
                  <a:gd name="T36" fmla="*/ 21 w 53"/>
                  <a:gd name="T37" fmla="*/ 51 h 62"/>
                  <a:gd name="T38" fmla="*/ 18 w 53"/>
                  <a:gd name="T39" fmla="*/ 53 h 62"/>
                  <a:gd name="T40" fmla="*/ 12 w 53"/>
                  <a:gd name="T41" fmla="*/ 45 h 62"/>
                  <a:gd name="T42" fmla="*/ 23 w 53"/>
                  <a:gd name="T43" fmla="*/ 53 h 62"/>
                  <a:gd name="T44" fmla="*/ 24 w 53"/>
                  <a:gd name="T45" fmla="*/ 53 h 62"/>
                  <a:gd name="T46" fmla="*/ 28 w 53"/>
                  <a:gd name="T47" fmla="*/ 57 h 62"/>
                  <a:gd name="T48" fmla="*/ 31 w 53"/>
                  <a:gd name="T49" fmla="*/ 57 h 62"/>
                  <a:gd name="T50" fmla="*/ 29 w 53"/>
                  <a:gd name="T51" fmla="*/ 35 h 62"/>
                  <a:gd name="T52" fmla="*/ 29 w 53"/>
                  <a:gd name="T53" fmla="*/ 46 h 62"/>
                  <a:gd name="T54" fmla="*/ 30 w 53"/>
                  <a:gd name="T55" fmla="*/ 49 h 62"/>
                  <a:gd name="T56" fmla="*/ 28 w 53"/>
                  <a:gd name="T57" fmla="*/ 48 h 62"/>
                  <a:gd name="T58" fmla="*/ 25 w 53"/>
                  <a:gd name="T59" fmla="*/ 56 h 62"/>
                  <a:gd name="T60" fmla="*/ 24 w 53"/>
                  <a:gd name="T61" fmla="*/ 49 h 62"/>
                  <a:gd name="T62" fmla="*/ 16 w 53"/>
                  <a:gd name="T63" fmla="*/ 48 h 62"/>
                  <a:gd name="T64" fmla="*/ 23 w 53"/>
                  <a:gd name="T65" fmla="*/ 56 h 62"/>
                  <a:gd name="T66" fmla="*/ 22 w 53"/>
                  <a:gd name="T67" fmla="*/ 52 h 62"/>
                  <a:gd name="T68" fmla="*/ 23 w 53"/>
                  <a:gd name="T69" fmla="*/ 48 h 62"/>
                  <a:gd name="T70" fmla="*/ 22 w 53"/>
                  <a:gd name="T71" fmla="*/ 38 h 62"/>
                  <a:gd name="T72" fmla="*/ 20 w 53"/>
                  <a:gd name="T73" fmla="*/ 36 h 62"/>
                  <a:gd name="T74" fmla="*/ 16 w 53"/>
                  <a:gd name="T75" fmla="*/ 42 h 62"/>
                  <a:gd name="T76" fmla="*/ 11 w 53"/>
                  <a:gd name="T77" fmla="*/ 39 h 62"/>
                  <a:gd name="T78" fmla="*/ 12 w 53"/>
                  <a:gd name="T79" fmla="*/ 32 h 62"/>
                  <a:gd name="T80" fmla="*/ 9 w 53"/>
                  <a:gd name="T81" fmla="*/ 32 h 62"/>
                  <a:gd name="T82" fmla="*/ 16 w 53"/>
                  <a:gd name="T83" fmla="*/ 29 h 62"/>
                  <a:gd name="T84" fmla="*/ 31 w 53"/>
                  <a:gd name="T85" fmla="*/ 10 h 62"/>
                  <a:gd name="T86" fmla="*/ 18 w 53"/>
                  <a:gd name="T87" fmla="*/ 14 h 62"/>
                  <a:gd name="T88" fmla="*/ 13 w 53"/>
                  <a:gd name="T89" fmla="*/ 15 h 62"/>
                  <a:gd name="T90" fmla="*/ 6 w 53"/>
                  <a:gd name="T91" fmla="*/ 24 h 62"/>
                  <a:gd name="T92" fmla="*/ 15 w 53"/>
                  <a:gd name="T93" fmla="*/ 21 h 62"/>
                  <a:gd name="T94" fmla="*/ 28 w 53"/>
                  <a:gd name="T95" fmla="*/ 10 h 62"/>
                  <a:gd name="T96" fmla="*/ 35 w 53"/>
                  <a:gd name="T97" fmla="*/ 8 h 62"/>
                  <a:gd name="T98" fmla="*/ 45 w 53"/>
                  <a:gd name="T99" fmla="*/ 12 h 62"/>
                  <a:gd name="T100" fmla="*/ 47 w 53"/>
                  <a:gd name="T101" fmla="*/ 7 h 62"/>
                  <a:gd name="T102" fmla="*/ 52 w 53"/>
                  <a:gd name="T103" fmla="*/ 19 h 62"/>
                  <a:gd name="T104" fmla="*/ 49 w 53"/>
                  <a:gd name="T105" fmla="*/ 18 h 62"/>
                  <a:gd name="T106" fmla="*/ 48 w 53"/>
                  <a:gd name="T107" fmla="*/ 14 h 62"/>
                  <a:gd name="T108" fmla="*/ 44 w 53"/>
                  <a:gd name="T109" fmla="*/ 21 h 62"/>
                  <a:gd name="T110" fmla="*/ 43 w 53"/>
                  <a:gd name="T111" fmla="*/ 10 h 62"/>
                  <a:gd name="T112" fmla="*/ 33 w 53"/>
                  <a:gd name="T113" fmla="*/ 9 h 62"/>
                  <a:gd name="T114" fmla="*/ 36 w 53"/>
                  <a:gd name="T115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3" h="62">
                    <a:moveTo>
                      <a:pt x="43" y="8"/>
                    </a:moveTo>
                    <a:cubicBezTo>
                      <a:pt x="41" y="8"/>
                      <a:pt x="39" y="10"/>
                      <a:pt x="38" y="11"/>
                    </a:cubicBezTo>
                    <a:cubicBezTo>
                      <a:pt x="39" y="10"/>
                      <a:pt x="40" y="6"/>
                      <a:pt x="41" y="4"/>
                    </a:cubicBezTo>
                    <a:cubicBezTo>
                      <a:pt x="41" y="3"/>
                      <a:pt x="40" y="3"/>
                      <a:pt x="40" y="3"/>
                    </a:cubicBezTo>
                    <a:cubicBezTo>
                      <a:pt x="37" y="6"/>
                      <a:pt x="36" y="9"/>
                      <a:pt x="34" y="12"/>
                    </a:cubicBezTo>
                    <a:cubicBezTo>
                      <a:pt x="34" y="13"/>
                      <a:pt x="31" y="21"/>
                      <a:pt x="33" y="14"/>
                    </a:cubicBezTo>
                    <a:cubicBezTo>
                      <a:pt x="34" y="11"/>
                      <a:pt x="36" y="8"/>
                      <a:pt x="38" y="5"/>
                    </a:cubicBezTo>
                    <a:cubicBezTo>
                      <a:pt x="38" y="4"/>
                      <a:pt x="37" y="3"/>
                      <a:pt x="37" y="4"/>
                    </a:cubicBezTo>
                    <a:cubicBezTo>
                      <a:pt x="31" y="6"/>
                      <a:pt x="33" y="6"/>
                      <a:pt x="43" y="6"/>
                    </a:cubicBezTo>
                    <a:cubicBezTo>
                      <a:pt x="42" y="8"/>
                      <a:pt x="42" y="9"/>
                      <a:pt x="42" y="11"/>
                    </a:cubicBezTo>
                    <a:cubicBezTo>
                      <a:pt x="41" y="13"/>
                      <a:pt x="41" y="15"/>
                      <a:pt x="41" y="17"/>
                    </a:cubicBezTo>
                    <a:cubicBezTo>
                      <a:pt x="41" y="18"/>
                      <a:pt x="42" y="18"/>
                      <a:pt x="42" y="18"/>
                    </a:cubicBezTo>
                    <a:cubicBezTo>
                      <a:pt x="43" y="11"/>
                      <a:pt x="41" y="19"/>
                      <a:pt x="41" y="19"/>
                    </a:cubicBezTo>
                    <a:cubicBezTo>
                      <a:pt x="42" y="20"/>
                      <a:pt x="42" y="20"/>
                      <a:pt x="43" y="18"/>
                    </a:cubicBezTo>
                    <a:cubicBezTo>
                      <a:pt x="43" y="20"/>
                      <a:pt x="43" y="22"/>
                      <a:pt x="42" y="24"/>
                    </a:cubicBezTo>
                    <a:cubicBezTo>
                      <a:pt x="42" y="25"/>
                      <a:pt x="44" y="25"/>
                      <a:pt x="44" y="24"/>
                    </a:cubicBezTo>
                    <a:cubicBezTo>
                      <a:pt x="44" y="27"/>
                      <a:pt x="44" y="27"/>
                      <a:pt x="44" y="25"/>
                    </a:cubicBezTo>
                    <a:cubicBezTo>
                      <a:pt x="44" y="23"/>
                      <a:pt x="44" y="20"/>
                      <a:pt x="45" y="19"/>
                    </a:cubicBezTo>
                    <a:cubicBezTo>
                      <a:pt x="46" y="16"/>
                      <a:pt x="46" y="16"/>
                      <a:pt x="47" y="18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6" y="19"/>
                      <a:pt x="46" y="20"/>
                      <a:pt x="45" y="21"/>
                    </a:cubicBezTo>
                    <a:cubicBezTo>
                      <a:pt x="45" y="22"/>
                      <a:pt x="46" y="22"/>
                      <a:pt x="47" y="21"/>
                    </a:cubicBezTo>
                    <a:cubicBezTo>
                      <a:pt x="48" y="20"/>
                      <a:pt x="48" y="18"/>
                      <a:pt x="48" y="21"/>
                    </a:cubicBezTo>
                    <a:cubicBezTo>
                      <a:pt x="48" y="22"/>
                      <a:pt x="49" y="22"/>
                      <a:pt x="49" y="22"/>
                    </a:cubicBezTo>
                    <a:cubicBezTo>
                      <a:pt x="53" y="17"/>
                      <a:pt x="48" y="10"/>
                      <a:pt x="44" y="7"/>
                    </a:cubicBezTo>
                    <a:cubicBezTo>
                      <a:pt x="44" y="7"/>
                      <a:pt x="43" y="7"/>
                      <a:pt x="43" y="8"/>
                    </a:cubicBezTo>
                    <a:cubicBezTo>
                      <a:pt x="45" y="10"/>
                      <a:pt x="46" y="12"/>
                      <a:pt x="46" y="14"/>
                    </a:cubicBezTo>
                    <a:cubicBezTo>
                      <a:pt x="46" y="15"/>
                      <a:pt x="47" y="15"/>
                      <a:pt x="47" y="14"/>
                    </a:cubicBezTo>
                    <a:cubicBezTo>
                      <a:pt x="45" y="1"/>
                      <a:pt x="48" y="20"/>
                      <a:pt x="46" y="14"/>
                    </a:cubicBezTo>
                    <a:cubicBezTo>
                      <a:pt x="45" y="10"/>
                      <a:pt x="45" y="10"/>
                      <a:pt x="44" y="7"/>
                    </a:cubicBezTo>
                    <a:cubicBezTo>
                      <a:pt x="44" y="6"/>
                      <a:pt x="43" y="6"/>
                      <a:pt x="43" y="7"/>
                    </a:cubicBezTo>
                    <a:cubicBezTo>
                      <a:pt x="43" y="8"/>
                      <a:pt x="44" y="18"/>
                      <a:pt x="43" y="14"/>
                    </a:cubicBezTo>
                    <a:cubicBezTo>
                      <a:pt x="43" y="13"/>
                      <a:pt x="42" y="11"/>
                      <a:pt x="42" y="10"/>
                    </a:cubicBezTo>
                    <a:cubicBezTo>
                      <a:pt x="41" y="8"/>
                      <a:pt x="41" y="7"/>
                      <a:pt x="39" y="5"/>
                    </a:cubicBezTo>
                    <a:cubicBezTo>
                      <a:pt x="37" y="3"/>
                      <a:pt x="35" y="9"/>
                      <a:pt x="36" y="5"/>
                    </a:cubicBezTo>
                    <a:cubicBezTo>
                      <a:pt x="36" y="5"/>
                      <a:pt x="35" y="4"/>
                      <a:pt x="35" y="5"/>
                    </a:cubicBezTo>
                    <a:cubicBezTo>
                      <a:pt x="33" y="9"/>
                      <a:pt x="32" y="10"/>
                      <a:pt x="34" y="5"/>
                    </a:cubicBezTo>
                    <a:cubicBezTo>
                      <a:pt x="35" y="4"/>
                      <a:pt x="34" y="4"/>
                      <a:pt x="33" y="5"/>
                    </a:cubicBezTo>
                    <a:cubicBezTo>
                      <a:pt x="31" y="8"/>
                      <a:pt x="25" y="20"/>
                      <a:pt x="31" y="8"/>
                    </a:cubicBezTo>
                    <a:cubicBezTo>
                      <a:pt x="31" y="7"/>
                      <a:pt x="30" y="7"/>
                      <a:pt x="30" y="7"/>
                    </a:cubicBezTo>
                    <a:cubicBezTo>
                      <a:pt x="28" y="10"/>
                      <a:pt x="25" y="13"/>
                      <a:pt x="23" y="16"/>
                    </a:cubicBezTo>
                    <a:cubicBezTo>
                      <a:pt x="22" y="17"/>
                      <a:pt x="23" y="17"/>
                      <a:pt x="24" y="17"/>
                    </a:cubicBezTo>
                    <a:cubicBezTo>
                      <a:pt x="25" y="16"/>
                      <a:pt x="26" y="15"/>
                      <a:pt x="28" y="14"/>
                    </a:cubicBezTo>
                    <a:cubicBezTo>
                      <a:pt x="28" y="13"/>
                      <a:pt x="27" y="12"/>
                      <a:pt x="27" y="13"/>
                    </a:cubicBezTo>
                    <a:cubicBezTo>
                      <a:pt x="24" y="14"/>
                      <a:pt x="21" y="16"/>
                      <a:pt x="19" y="17"/>
                    </a:cubicBezTo>
                    <a:cubicBezTo>
                      <a:pt x="16" y="19"/>
                      <a:pt x="17" y="20"/>
                      <a:pt x="19" y="17"/>
                    </a:cubicBezTo>
                    <a:cubicBezTo>
                      <a:pt x="19" y="16"/>
                      <a:pt x="18" y="15"/>
                      <a:pt x="18" y="16"/>
                    </a:cubicBezTo>
                    <a:cubicBezTo>
                      <a:pt x="16" y="18"/>
                      <a:pt x="14" y="20"/>
                      <a:pt x="12" y="22"/>
                    </a:cubicBezTo>
                    <a:cubicBezTo>
                      <a:pt x="12" y="23"/>
                      <a:pt x="13" y="24"/>
                      <a:pt x="13" y="23"/>
                    </a:cubicBezTo>
                    <a:cubicBezTo>
                      <a:pt x="14" y="23"/>
                      <a:pt x="14" y="23"/>
                      <a:pt x="14" y="22"/>
                    </a:cubicBezTo>
                    <a:cubicBezTo>
                      <a:pt x="15" y="22"/>
                      <a:pt x="14" y="21"/>
                      <a:pt x="14" y="21"/>
                    </a:cubicBezTo>
                    <a:cubicBezTo>
                      <a:pt x="11" y="22"/>
                      <a:pt x="7" y="23"/>
                      <a:pt x="5" y="25"/>
                    </a:cubicBezTo>
                    <a:cubicBezTo>
                      <a:pt x="7" y="23"/>
                      <a:pt x="10" y="21"/>
                      <a:pt x="12" y="19"/>
                    </a:cubicBezTo>
                    <a:cubicBezTo>
                      <a:pt x="12" y="18"/>
                      <a:pt x="11" y="17"/>
                      <a:pt x="11" y="18"/>
                    </a:cubicBezTo>
                    <a:cubicBezTo>
                      <a:pt x="10" y="18"/>
                      <a:pt x="10" y="19"/>
                      <a:pt x="9" y="20"/>
                    </a:cubicBezTo>
                    <a:cubicBezTo>
                      <a:pt x="7" y="21"/>
                      <a:pt x="6" y="22"/>
                      <a:pt x="8" y="22"/>
                    </a:cubicBezTo>
                    <a:cubicBezTo>
                      <a:pt x="10" y="20"/>
                      <a:pt x="12" y="18"/>
                      <a:pt x="14" y="16"/>
                    </a:cubicBezTo>
                    <a:cubicBezTo>
                      <a:pt x="15" y="16"/>
                      <a:pt x="14" y="15"/>
                      <a:pt x="13" y="15"/>
                    </a:cubicBezTo>
                    <a:cubicBezTo>
                      <a:pt x="12" y="16"/>
                      <a:pt x="12" y="17"/>
                      <a:pt x="11" y="17"/>
                    </a:cubicBezTo>
                    <a:cubicBezTo>
                      <a:pt x="10" y="18"/>
                      <a:pt x="10" y="17"/>
                      <a:pt x="10" y="15"/>
                    </a:cubicBezTo>
                    <a:cubicBezTo>
                      <a:pt x="7" y="17"/>
                      <a:pt x="7" y="19"/>
                      <a:pt x="5" y="20"/>
                    </a:cubicBezTo>
                    <a:cubicBezTo>
                      <a:pt x="7" y="18"/>
                      <a:pt x="9" y="15"/>
                      <a:pt x="12" y="13"/>
                    </a:cubicBezTo>
                    <a:cubicBezTo>
                      <a:pt x="9" y="15"/>
                      <a:pt x="8" y="17"/>
                      <a:pt x="7" y="20"/>
                    </a:cubicBezTo>
                    <a:cubicBezTo>
                      <a:pt x="6" y="20"/>
                      <a:pt x="7" y="21"/>
                      <a:pt x="7" y="20"/>
                    </a:cubicBezTo>
                    <a:cubicBezTo>
                      <a:pt x="10" y="19"/>
                      <a:pt x="10" y="19"/>
                      <a:pt x="13" y="16"/>
                    </a:cubicBezTo>
                    <a:cubicBezTo>
                      <a:pt x="14" y="17"/>
                      <a:pt x="15" y="17"/>
                      <a:pt x="16" y="17"/>
                    </a:cubicBezTo>
                    <a:cubicBezTo>
                      <a:pt x="17" y="16"/>
                      <a:pt x="18" y="14"/>
                      <a:pt x="19" y="12"/>
                    </a:cubicBezTo>
                    <a:cubicBezTo>
                      <a:pt x="19" y="12"/>
                      <a:pt x="19" y="11"/>
                      <a:pt x="18" y="12"/>
                    </a:cubicBezTo>
                    <a:cubicBezTo>
                      <a:pt x="16" y="13"/>
                      <a:pt x="15" y="15"/>
                      <a:pt x="14" y="16"/>
                    </a:cubicBezTo>
                    <a:cubicBezTo>
                      <a:pt x="13" y="17"/>
                      <a:pt x="14" y="17"/>
                      <a:pt x="14" y="17"/>
                    </a:cubicBezTo>
                    <a:cubicBezTo>
                      <a:pt x="17" y="16"/>
                      <a:pt x="19" y="15"/>
                      <a:pt x="22" y="13"/>
                    </a:cubicBezTo>
                    <a:cubicBezTo>
                      <a:pt x="24" y="13"/>
                      <a:pt x="25" y="12"/>
                      <a:pt x="23" y="11"/>
                    </a:cubicBezTo>
                    <a:cubicBezTo>
                      <a:pt x="22" y="12"/>
                      <a:pt x="21" y="14"/>
                      <a:pt x="20" y="15"/>
                    </a:cubicBezTo>
                    <a:cubicBezTo>
                      <a:pt x="20" y="16"/>
                      <a:pt x="20" y="16"/>
                      <a:pt x="21" y="16"/>
                    </a:cubicBezTo>
                    <a:cubicBezTo>
                      <a:pt x="24" y="15"/>
                      <a:pt x="27" y="14"/>
                      <a:pt x="29" y="13"/>
                    </a:cubicBezTo>
                    <a:cubicBezTo>
                      <a:pt x="33" y="11"/>
                      <a:pt x="28" y="20"/>
                      <a:pt x="29" y="19"/>
                    </a:cubicBezTo>
                    <a:cubicBezTo>
                      <a:pt x="27" y="23"/>
                      <a:pt x="23" y="26"/>
                      <a:pt x="19" y="29"/>
                    </a:cubicBezTo>
                    <a:cubicBezTo>
                      <a:pt x="21" y="27"/>
                      <a:pt x="23" y="24"/>
                      <a:pt x="24" y="22"/>
                    </a:cubicBezTo>
                    <a:cubicBezTo>
                      <a:pt x="24" y="22"/>
                      <a:pt x="24" y="21"/>
                      <a:pt x="23" y="22"/>
                    </a:cubicBezTo>
                    <a:cubicBezTo>
                      <a:pt x="18" y="26"/>
                      <a:pt x="15" y="30"/>
                      <a:pt x="8" y="32"/>
                    </a:cubicBezTo>
                    <a:cubicBezTo>
                      <a:pt x="7" y="32"/>
                      <a:pt x="6" y="32"/>
                      <a:pt x="5" y="33"/>
                    </a:cubicBezTo>
                    <a:cubicBezTo>
                      <a:pt x="4" y="34"/>
                      <a:pt x="3" y="36"/>
                      <a:pt x="3" y="37"/>
                    </a:cubicBezTo>
                    <a:cubicBezTo>
                      <a:pt x="2" y="38"/>
                      <a:pt x="3" y="39"/>
                      <a:pt x="4" y="38"/>
                    </a:cubicBezTo>
                    <a:cubicBezTo>
                      <a:pt x="5" y="36"/>
                      <a:pt x="5" y="37"/>
                      <a:pt x="6" y="35"/>
                    </a:cubicBezTo>
                    <a:cubicBezTo>
                      <a:pt x="7" y="34"/>
                      <a:pt x="6" y="33"/>
                      <a:pt x="5" y="34"/>
                    </a:cubicBezTo>
                    <a:cubicBezTo>
                      <a:pt x="4" y="36"/>
                      <a:pt x="3" y="37"/>
                      <a:pt x="3" y="39"/>
                    </a:cubicBezTo>
                    <a:cubicBezTo>
                      <a:pt x="2" y="40"/>
                      <a:pt x="3" y="40"/>
                      <a:pt x="4" y="40"/>
                    </a:cubicBezTo>
                    <a:cubicBezTo>
                      <a:pt x="6" y="34"/>
                      <a:pt x="6" y="34"/>
                      <a:pt x="5" y="40"/>
                    </a:cubicBezTo>
                    <a:cubicBezTo>
                      <a:pt x="5" y="40"/>
                      <a:pt x="6" y="41"/>
                      <a:pt x="6" y="40"/>
                    </a:cubicBezTo>
                    <a:cubicBezTo>
                      <a:pt x="8" y="39"/>
                      <a:pt x="9" y="37"/>
                      <a:pt x="10" y="35"/>
                    </a:cubicBezTo>
                    <a:cubicBezTo>
                      <a:pt x="9" y="36"/>
                      <a:pt x="10" y="40"/>
                      <a:pt x="10" y="42"/>
                    </a:cubicBezTo>
                    <a:cubicBezTo>
                      <a:pt x="10" y="43"/>
                      <a:pt x="11" y="43"/>
                      <a:pt x="11" y="42"/>
                    </a:cubicBezTo>
                    <a:cubicBezTo>
                      <a:pt x="15" y="31"/>
                      <a:pt x="12" y="41"/>
                      <a:pt x="11" y="43"/>
                    </a:cubicBezTo>
                    <a:cubicBezTo>
                      <a:pt x="11" y="44"/>
                      <a:pt x="12" y="44"/>
                      <a:pt x="12" y="44"/>
                    </a:cubicBezTo>
                    <a:cubicBezTo>
                      <a:pt x="13" y="42"/>
                      <a:pt x="14" y="41"/>
                      <a:pt x="15" y="39"/>
                    </a:cubicBezTo>
                    <a:cubicBezTo>
                      <a:pt x="14" y="41"/>
                      <a:pt x="14" y="42"/>
                      <a:pt x="14" y="44"/>
                    </a:cubicBezTo>
                    <a:cubicBezTo>
                      <a:pt x="14" y="45"/>
                      <a:pt x="15" y="45"/>
                      <a:pt x="15" y="45"/>
                    </a:cubicBezTo>
                    <a:cubicBezTo>
                      <a:pt x="16" y="42"/>
                      <a:pt x="16" y="42"/>
                      <a:pt x="17" y="39"/>
                    </a:cubicBezTo>
                    <a:cubicBezTo>
                      <a:pt x="17" y="37"/>
                      <a:pt x="16" y="38"/>
                      <a:pt x="16" y="41"/>
                    </a:cubicBezTo>
                    <a:cubicBezTo>
                      <a:pt x="16" y="42"/>
                      <a:pt x="15" y="44"/>
                      <a:pt x="15" y="45"/>
                    </a:cubicBezTo>
                    <a:cubicBezTo>
                      <a:pt x="15" y="46"/>
                      <a:pt x="16" y="47"/>
                      <a:pt x="16" y="46"/>
                    </a:cubicBezTo>
                    <a:cubicBezTo>
                      <a:pt x="17" y="43"/>
                      <a:pt x="18" y="41"/>
                      <a:pt x="18" y="39"/>
                    </a:cubicBezTo>
                    <a:cubicBezTo>
                      <a:pt x="18" y="41"/>
                      <a:pt x="18" y="44"/>
                      <a:pt x="17" y="47"/>
                    </a:cubicBezTo>
                    <a:cubicBezTo>
                      <a:pt x="17" y="47"/>
                      <a:pt x="19" y="47"/>
                      <a:pt x="19" y="47"/>
                    </a:cubicBezTo>
                    <a:cubicBezTo>
                      <a:pt x="19" y="45"/>
                      <a:pt x="20" y="43"/>
                      <a:pt x="21" y="42"/>
                    </a:cubicBezTo>
                    <a:cubicBezTo>
                      <a:pt x="22" y="37"/>
                      <a:pt x="21" y="39"/>
                      <a:pt x="20" y="42"/>
                    </a:cubicBezTo>
                    <a:cubicBezTo>
                      <a:pt x="18" y="54"/>
                      <a:pt x="24" y="30"/>
                      <a:pt x="22" y="45"/>
                    </a:cubicBezTo>
                    <a:cubicBezTo>
                      <a:pt x="22" y="46"/>
                      <a:pt x="22" y="45"/>
                      <a:pt x="23" y="43"/>
                    </a:cubicBezTo>
                    <a:cubicBezTo>
                      <a:pt x="24" y="34"/>
                      <a:pt x="21" y="54"/>
                      <a:pt x="24" y="43"/>
                    </a:cubicBezTo>
                    <a:cubicBezTo>
                      <a:pt x="23" y="48"/>
                      <a:pt x="25" y="51"/>
                      <a:pt x="22" y="45"/>
                    </a:cubicBezTo>
                    <a:cubicBezTo>
                      <a:pt x="22" y="45"/>
                      <a:pt x="21" y="45"/>
                      <a:pt x="21" y="45"/>
                    </a:cubicBezTo>
                    <a:cubicBezTo>
                      <a:pt x="19" y="47"/>
                      <a:pt x="19" y="49"/>
                      <a:pt x="20" y="51"/>
                    </a:cubicBezTo>
                    <a:cubicBezTo>
                      <a:pt x="19" y="48"/>
                      <a:pt x="24" y="55"/>
                      <a:pt x="20" y="49"/>
                    </a:cubicBezTo>
                    <a:cubicBezTo>
                      <a:pt x="18" y="50"/>
                      <a:pt x="19" y="50"/>
                      <a:pt x="21" y="51"/>
                    </a:cubicBezTo>
                    <a:cubicBezTo>
                      <a:pt x="22" y="52"/>
                      <a:pt x="22" y="52"/>
                      <a:pt x="23" y="53"/>
                    </a:cubicBezTo>
                    <a:cubicBezTo>
                      <a:pt x="24" y="53"/>
                      <a:pt x="24" y="52"/>
                      <a:pt x="24" y="52"/>
                    </a:cubicBezTo>
                    <a:cubicBezTo>
                      <a:pt x="23" y="50"/>
                      <a:pt x="22" y="49"/>
                      <a:pt x="21" y="48"/>
                    </a:cubicBezTo>
                    <a:cubicBezTo>
                      <a:pt x="20" y="48"/>
                      <a:pt x="19" y="48"/>
                      <a:pt x="20" y="49"/>
                    </a:cubicBezTo>
                    <a:cubicBezTo>
                      <a:pt x="21" y="52"/>
                      <a:pt x="24" y="55"/>
                      <a:pt x="19" y="52"/>
                    </a:cubicBezTo>
                    <a:cubicBezTo>
                      <a:pt x="18" y="52"/>
                      <a:pt x="18" y="52"/>
                      <a:pt x="18" y="53"/>
                    </a:cubicBezTo>
                    <a:cubicBezTo>
                      <a:pt x="19" y="54"/>
                      <a:pt x="19" y="54"/>
                      <a:pt x="20" y="55"/>
                    </a:cubicBezTo>
                    <a:cubicBezTo>
                      <a:pt x="20" y="56"/>
                      <a:pt x="21" y="55"/>
                      <a:pt x="21" y="55"/>
                    </a:cubicBezTo>
                    <a:cubicBezTo>
                      <a:pt x="19" y="51"/>
                      <a:pt x="17" y="48"/>
                      <a:pt x="14" y="46"/>
                    </a:cubicBezTo>
                    <a:cubicBezTo>
                      <a:pt x="12" y="44"/>
                      <a:pt x="10" y="44"/>
                      <a:pt x="8" y="43"/>
                    </a:cubicBezTo>
                    <a:cubicBezTo>
                      <a:pt x="6" y="42"/>
                      <a:pt x="5" y="42"/>
                      <a:pt x="5" y="44"/>
                    </a:cubicBezTo>
                    <a:cubicBezTo>
                      <a:pt x="8" y="44"/>
                      <a:pt x="10" y="45"/>
                      <a:pt x="12" y="45"/>
                    </a:cubicBezTo>
                    <a:cubicBezTo>
                      <a:pt x="11" y="45"/>
                      <a:pt x="11" y="46"/>
                      <a:pt x="11" y="46"/>
                    </a:cubicBezTo>
                    <a:cubicBezTo>
                      <a:pt x="16" y="50"/>
                      <a:pt x="12" y="46"/>
                      <a:pt x="12" y="46"/>
                    </a:cubicBezTo>
                    <a:cubicBezTo>
                      <a:pt x="10" y="42"/>
                      <a:pt x="11" y="42"/>
                      <a:pt x="15" y="45"/>
                    </a:cubicBezTo>
                    <a:cubicBezTo>
                      <a:pt x="16" y="46"/>
                      <a:pt x="18" y="47"/>
                      <a:pt x="19" y="47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22" y="49"/>
                      <a:pt x="23" y="51"/>
                      <a:pt x="23" y="53"/>
                    </a:cubicBezTo>
                    <a:cubicBezTo>
                      <a:pt x="24" y="54"/>
                      <a:pt x="25" y="54"/>
                      <a:pt x="25" y="53"/>
                    </a:cubicBezTo>
                    <a:cubicBezTo>
                      <a:pt x="25" y="51"/>
                      <a:pt x="25" y="50"/>
                      <a:pt x="24" y="48"/>
                    </a:cubicBezTo>
                    <a:cubicBezTo>
                      <a:pt x="24" y="48"/>
                      <a:pt x="23" y="48"/>
                      <a:pt x="23" y="48"/>
                    </a:cubicBezTo>
                    <a:cubicBezTo>
                      <a:pt x="23" y="51"/>
                      <a:pt x="23" y="53"/>
                      <a:pt x="23" y="55"/>
                    </a:cubicBezTo>
                    <a:cubicBezTo>
                      <a:pt x="23" y="56"/>
                      <a:pt x="24" y="56"/>
                      <a:pt x="24" y="55"/>
                    </a:cubicBezTo>
                    <a:cubicBezTo>
                      <a:pt x="26" y="53"/>
                      <a:pt x="26" y="53"/>
                      <a:pt x="24" y="53"/>
                    </a:cubicBezTo>
                    <a:cubicBezTo>
                      <a:pt x="24" y="55"/>
                      <a:pt x="24" y="57"/>
                      <a:pt x="24" y="59"/>
                    </a:cubicBezTo>
                    <a:cubicBezTo>
                      <a:pt x="24" y="60"/>
                      <a:pt x="25" y="60"/>
                      <a:pt x="26" y="59"/>
                    </a:cubicBezTo>
                    <a:cubicBezTo>
                      <a:pt x="27" y="55"/>
                      <a:pt x="27" y="52"/>
                      <a:pt x="27" y="48"/>
                    </a:cubicBezTo>
                    <a:cubicBezTo>
                      <a:pt x="27" y="47"/>
                      <a:pt x="26" y="47"/>
                      <a:pt x="26" y="48"/>
                    </a:cubicBezTo>
                    <a:cubicBezTo>
                      <a:pt x="26" y="53"/>
                      <a:pt x="26" y="53"/>
                      <a:pt x="27" y="57"/>
                    </a:cubicBezTo>
                    <a:cubicBezTo>
                      <a:pt x="27" y="58"/>
                      <a:pt x="28" y="58"/>
                      <a:pt x="28" y="57"/>
                    </a:cubicBezTo>
                    <a:cubicBezTo>
                      <a:pt x="29" y="50"/>
                      <a:pt x="27" y="51"/>
                      <a:pt x="29" y="57"/>
                    </a:cubicBezTo>
                    <a:cubicBezTo>
                      <a:pt x="29" y="58"/>
                      <a:pt x="30" y="58"/>
                      <a:pt x="30" y="57"/>
                    </a:cubicBezTo>
                    <a:cubicBezTo>
                      <a:pt x="31" y="54"/>
                      <a:pt x="31" y="54"/>
                      <a:pt x="31" y="51"/>
                    </a:cubicBezTo>
                    <a:cubicBezTo>
                      <a:pt x="30" y="51"/>
                      <a:pt x="30" y="51"/>
                      <a:pt x="30" y="51"/>
                    </a:cubicBezTo>
                    <a:cubicBezTo>
                      <a:pt x="30" y="53"/>
                      <a:pt x="30" y="55"/>
                      <a:pt x="30" y="57"/>
                    </a:cubicBezTo>
                    <a:cubicBezTo>
                      <a:pt x="30" y="58"/>
                      <a:pt x="31" y="58"/>
                      <a:pt x="31" y="57"/>
                    </a:cubicBezTo>
                    <a:cubicBezTo>
                      <a:pt x="31" y="55"/>
                      <a:pt x="30" y="49"/>
                      <a:pt x="31" y="54"/>
                    </a:cubicBezTo>
                    <a:cubicBezTo>
                      <a:pt x="33" y="55"/>
                      <a:pt x="33" y="54"/>
                      <a:pt x="30" y="51"/>
                    </a:cubicBezTo>
                    <a:cubicBezTo>
                      <a:pt x="30" y="49"/>
                      <a:pt x="29" y="48"/>
                      <a:pt x="29" y="46"/>
                    </a:cubicBezTo>
                    <a:cubicBezTo>
                      <a:pt x="27" y="42"/>
                      <a:pt x="29" y="46"/>
                      <a:pt x="30" y="41"/>
                    </a:cubicBezTo>
                    <a:cubicBezTo>
                      <a:pt x="29" y="43"/>
                      <a:pt x="30" y="37"/>
                      <a:pt x="30" y="35"/>
                    </a:cubicBezTo>
                    <a:cubicBezTo>
                      <a:pt x="30" y="35"/>
                      <a:pt x="29" y="35"/>
                      <a:pt x="29" y="35"/>
                    </a:cubicBezTo>
                    <a:cubicBezTo>
                      <a:pt x="29" y="38"/>
                      <a:pt x="29" y="41"/>
                      <a:pt x="28" y="44"/>
                    </a:cubicBezTo>
                    <a:cubicBezTo>
                      <a:pt x="28" y="45"/>
                      <a:pt x="30" y="45"/>
                      <a:pt x="30" y="45"/>
                    </a:cubicBezTo>
                    <a:cubicBezTo>
                      <a:pt x="30" y="43"/>
                      <a:pt x="30" y="41"/>
                      <a:pt x="30" y="39"/>
                    </a:cubicBezTo>
                    <a:cubicBezTo>
                      <a:pt x="31" y="38"/>
                      <a:pt x="29" y="38"/>
                      <a:pt x="29" y="39"/>
                    </a:cubicBezTo>
                    <a:cubicBezTo>
                      <a:pt x="28" y="41"/>
                      <a:pt x="28" y="43"/>
                      <a:pt x="27" y="46"/>
                    </a:cubicBezTo>
                    <a:cubicBezTo>
                      <a:pt x="27" y="47"/>
                      <a:pt x="28" y="47"/>
                      <a:pt x="29" y="46"/>
                    </a:cubicBezTo>
                    <a:cubicBezTo>
                      <a:pt x="29" y="43"/>
                      <a:pt x="30" y="40"/>
                      <a:pt x="29" y="37"/>
                    </a:cubicBezTo>
                    <a:cubicBezTo>
                      <a:pt x="29" y="36"/>
                      <a:pt x="28" y="36"/>
                      <a:pt x="28" y="36"/>
                    </a:cubicBezTo>
                    <a:cubicBezTo>
                      <a:pt x="24" y="43"/>
                      <a:pt x="29" y="51"/>
                      <a:pt x="31" y="57"/>
                    </a:cubicBezTo>
                    <a:cubicBezTo>
                      <a:pt x="32" y="57"/>
                      <a:pt x="33" y="57"/>
                      <a:pt x="33" y="56"/>
                    </a:cubicBezTo>
                    <a:cubicBezTo>
                      <a:pt x="32" y="54"/>
                      <a:pt x="32" y="52"/>
                      <a:pt x="31" y="49"/>
                    </a:cubicBezTo>
                    <a:cubicBezTo>
                      <a:pt x="31" y="48"/>
                      <a:pt x="30" y="49"/>
                      <a:pt x="30" y="49"/>
                    </a:cubicBezTo>
                    <a:cubicBezTo>
                      <a:pt x="30" y="51"/>
                      <a:pt x="30" y="53"/>
                      <a:pt x="3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2"/>
                      <a:pt x="31" y="50"/>
                      <a:pt x="31" y="48"/>
                    </a:cubicBezTo>
                    <a:cubicBezTo>
                      <a:pt x="31" y="47"/>
                      <a:pt x="30" y="47"/>
                      <a:pt x="30" y="48"/>
                    </a:cubicBezTo>
                    <a:cubicBezTo>
                      <a:pt x="30" y="50"/>
                      <a:pt x="30" y="52"/>
                      <a:pt x="29" y="54"/>
                    </a:cubicBezTo>
                    <a:cubicBezTo>
                      <a:pt x="29" y="52"/>
                      <a:pt x="29" y="50"/>
                      <a:pt x="28" y="48"/>
                    </a:cubicBezTo>
                    <a:cubicBezTo>
                      <a:pt x="28" y="47"/>
                      <a:pt x="27" y="47"/>
                      <a:pt x="27" y="48"/>
                    </a:cubicBezTo>
                    <a:cubicBezTo>
                      <a:pt x="27" y="49"/>
                      <a:pt x="27" y="50"/>
                      <a:pt x="27" y="51"/>
                    </a:cubicBezTo>
                    <a:cubicBezTo>
                      <a:pt x="26" y="53"/>
                      <a:pt x="26" y="54"/>
                      <a:pt x="28" y="54"/>
                    </a:cubicBezTo>
                    <a:cubicBezTo>
                      <a:pt x="28" y="51"/>
                      <a:pt x="28" y="51"/>
                      <a:pt x="27" y="48"/>
                    </a:cubicBezTo>
                    <a:cubicBezTo>
                      <a:pt x="27" y="47"/>
                      <a:pt x="26" y="47"/>
                      <a:pt x="26" y="48"/>
                    </a:cubicBezTo>
                    <a:cubicBezTo>
                      <a:pt x="26" y="51"/>
                      <a:pt x="25" y="53"/>
                      <a:pt x="25" y="56"/>
                    </a:cubicBezTo>
                    <a:cubicBezTo>
                      <a:pt x="25" y="57"/>
                      <a:pt x="27" y="57"/>
                      <a:pt x="27" y="56"/>
                    </a:cubicBezTo>
                    <a:cubicBezTo>
                      <a:pt x="27" y="55"/>
                      <a:pt x="27" y="54"/>
                      <a:pt x="27" y="53"/>
                    </a:cubicBezTo>
                    <a:cubicBezTo>
                      <a:pt x="28" y="51"/>
                      <a:pt x="28" y="50"/>
                      <a:pt x="26" y="51"/>
                    </a:cubicBezTo>
                    <a:cubicBezTo>
                      <a:pt x="26" y="62"/>
                      <a:pt x="26" y="53"/>
                      <a:pt x="26" y="50"/>
                    </a:cubicBezTo>
                    <a:cubicBezTo>
                      <a:pt x="26" y="50"/>
                      <a:pt x="25" y="50"/>
                      <a:pt x="25" y="50"/>
                    </a:cubicBezTo>
                    <a:cubicBezTo>
                      <a:pt x="23" y="55"/>
                      <a:pt x="24" y="53"/>
                      <a:pt x="24" y="49"/>
                    </a:cubicBezTo>
                    <a:cubicBezTo>
                      <a:pt x="24" y="53"/>
                      <a:pt x="22" y="45"/>
                      <a:pt x="22" y="44"/>
                    </a:cubicBezTo>
                    <a:cubicBezTo>
                      <a:pt x="21" y="44"/>
                      <a:pt x="21" y="44"/>
                      <a:pt x="20" y="44"/>
                    </a:cubicBezTo>
                    <a:cubicBezTo>
                      <a:pt x="19" y="46"/>
                      <a:pt x="9" y="41"/>
                      <a:pt x="6" y="42"/>
                    </a:cubicBezTo>
                    <a:cubicBezTo>
                      <a:pt x="6" y="42"/>
                      <a:pt x="5" y="42"/>
                      <a:pt x="6" y="43"/>
                    </a:cubicBezTo>
                    <a:cubicBezTo>
                      <a:pt x="8" y="46"/>
                      <a:pt x="11" y="48"/>
                      <a:pt x="15" y="49"/>
                    </a:cubicBezTo>
                    <a:cubicBezTo>
                      <a:pt x="16" y="49"/>
                      <a:pt x="16" y="48"/>
                      <a:pt x="16" y="48"/>
                    </a:cubicBezTo>
                    <a:cubicBezTo>
                      <a:pt x="15" y="47"/>
                      <a:pt x="14" y="47"/>
                      <a:pt x="14" y="46"/>
                    </a:cubicBezTo>
                    <a:cubicBezTo>
                      <a:pt x="14" y="46"/>
                      <a:pt x="14" y="45"/>
                      <a:pt x="14" y="45"/>
                    </a:cubicBezTo>
                    <a:cubicBezTo>
                      <a:pt x="10" y="44"/>
                      <a:pt x="7" y="43"/>
                      <a:pt x="3" y="42"/>
                    </a:cubicBezTo>
                    <a:cubicBezTo>
                      <a:pt x="2" y="42"/>
                      <a:pt x="2" y="43"/>
                      <a:pt x="3" y="43"/>
                    </a:cubicBezTo>
                    <a:cubicBezTo>
                      <a:pt x="6" y="44"/>
                      <a:pt x="10" y="45"/>
                      <a:pt x="13" y="47"/>
                    </a:cubicBezTo>
                    <a:cubicBezTo>
                      <a:pt x="17" y="49"/>
                      <a:pt x="19" y="53"/>
                      <a:pt x="23" y="56"/>
                    </a:cubicBezTo>
                    <a:cubicBezTo>
                      <a:pt x="23" y="56"/>
                      <a:pt x="24" y="56"/>
                      <a:pt x="24" y="55"/>
                    </a:cubicBezTo>
                    <a:cubicBezTo>
                      <a:pt x="23" y="53"/>
                      <a:pt x="22" y="52"/>
                      <a:pt x="21" y="50"/>
                    </a:cubicBezTo>
                    <a:cubicBezTo>
                      <a:pt x="25" y="55"/>
                      <a:pt x="20" y="49"/>
                      <a:pt x="18" y="47"/>
                    </a:cubicBezTo>
                    <a:cubicBezTo>
                      <a:pt x="18" y="46"/>
                      <a:pt x="17" y="47"/>
                      <a:pt x="17" y="47"/>
                    </a:cubicBezTo>
                    <a:cubicBezTo>
                      <a:pt x="19" y="49"/>
                      <a:pt x="20" y="51"/>
                      <a:pt x="21" y="53"/>
                    </a:cubicBezTo>
                    <a:cubicBezTo>
                      <a:pt x="22" y="54"/>
                      <a:pt x="23" y="53"/>
                      <a:pt x="22" y="52"/>
                    </a:cubicBezTo>
                    <a:cubicBezTo>
                      <a:pt x="22" y="49"/>
                      <a:pt x="23" y="49"/>
                      <a:pt x="23" y="52"/>
                    </a:cubicBezTo>
                    <a:cubicBezTo>
                      <a:pt x="23" y="52"/>
                      <a:pt x="24" y="52"/>
                      <a:pt x="24" y="52"/>
                    </a:cubicBezTo>
                    <a:cubicBezTo>
                      <a:pt x="25" y="47"/>
                      <a:pt x="26" y="44"/>
                      <a:pt x="25" y="39"/>
                    </a:cubicBezTo>
                    <a:cubicBezTo>
                      <a:pt x="25" y="39"/>
                      <a:pt x="24" y="39"/>
                      <a:pt x="24" y="39"/>
                    </a:cubicBezTo>
                    <a:cubicBezTo>
                      <a:pt x="23" y="42"/>
                      <a:pt x="22" y="45"/>
                      <a:pt x="22" y="48"/>
                    </a:cubicBezTo>
                    <a:cubicBezTo>
                      <a:pt x="22" y="49"/>
                      <a:pt x="23" y="49"/>
                      <a:pt x="23" y="48"/>
                    </a:cubicBezTo>
                    <a:cubicBezTo>
                      <a:pt x="24" y="45"/>
                      <a:pt x="25" y="42"/>
                      <a:pt x="25" y="38"/>
                    </a:cubicBezTo>
                    <a:cubicBezTo>
                      <a:pt x="25" y="37"/>
                      <a:pt x="24" y="37"/>
                      <a:pt x="24" y="37"/>
                    </a:cubicBezTo>
                    <a:cubicBezTo>
                      <a:pt x="22" y="41"/>
                      <a:pt x="21" y="44"/>
                      <a:pt x="21" y="48"/>
                    </a:cubicBezTo>
                    <a:cubicBezTo>
                      <a:pt x="21" y="49"/>
                      <a:pt x="23" y="49"/>
                      <a:pt x="23" y="48"/>
                    </a:cubicBezTo>
                    <a:cubicBezTo>
                      <a:pt x="23" y="44"/>
                      <a:pt x="24" y="41"/>
                      <a:pt x="23" y="38"/>
                    </a:cubicBezTo>
                    <a:cubicBezTo>
                      <a:pt x="23" y="37"/>
                      <a:pt x="22" y="37"/>
                      <a:pt x="22" y="38"/>
                    </a:cubicBezTo>
                    <a:cubicBezTo>
                      <a:pt x="21" y="41"/>
                      <a:pt x="19" y="44"/>
                      <a:pt x="19" y="48"/>
                    </a:cubicBezTo>
                    <a:cubicBezTo>
                      <a:pt x="19" y="49"/>
                      <a:pt x="20" y="49"/>
                      <a:pt x="20" y="48"/>
                    </a:cubicBezTo>
                    <a:cubicBezTo>
                      <a:pt x="21" y="44"/>
                      <a:pt x="22" y="40"/>
                      <a:pt x="23" y="36"/>
                    </a:cubicBezTo>
                    <a:cubicBezTo>
                      <a:pt x="23" y="35"/>
                      <a:pt x="22" y="35"/>
                      <a:pt x="21" y="36"/>
                    </a:cubicBezTo>
                    <a:cubicBezTo>
                      <a:pt x="20" y="39"/>
                      <a:pt x="19" y="41"/>
                      <a:pt x="18" y="44"/>
                    </a:cubicBezTo>
                    <a:cubicBezTo>
                      <a:pt x="19" y="43"/>
                      <a:pt x="20" y="39"/>
                      <a:pt x="20" y="36"/>
                    </a:cubicBezTo>
                    <a:cubicBezTo>
                      <a:pt x="20" y="36"/>
                      <a:pt x="19" y="35"/>
                      <a:pt x="19" y="36"/>
                    </a:cubicBezTo>
                    <a:cubicBezTo>
                      <a:pt x="18" y="38"/>
                      <a:pt x="17" y="41"/>
                      <a:pt x="16" y="43"/>
                    </a:cubicBezTo>
                    <a:cubicBezTo>
                      <a:pt x="17" y="44"/>
                      <a:pt x="18" y="43"/>
                      <a:pt x="17" y="41"/>
                    </a:cubicBezTo>
                    <a:cubicBezTo>
                      <a:pt x="18" y="39"/>
                      <a:pt x="18" y="38"/>
                      <a:pt x="19" y="36"/>
                    </a:cubicBezTo>
                    <a:cubicBezTo>
                      <a:pt x="19" y="35"/>
                      <a:pt x="18" y="35"/>
                      <a:pt x="17" y="36"/>
                    </a:cubicBezTo>
                    <a:cubicBezTo>
                      <a:pt x="16" y="37"/>
                      <a:pt x="16" y="40"/>
                      <a:pt x="16" y="42"/>
                    </a:cubicBezTo>
                    <a:cubicBezTo>
                      <a:pt x="16" y="39"/>
                      <a:pt x="16" y="39"/>
                      <a:pt x="16" y="36"/>
                    </a:cubicBezTo>
                    <a:cubicBezTo>
                      <a:pt x="16" y="36"/>
                      <a:pt x="15" y="35"/>
                      <a:pt x="15" y="36"/>
                    </a:cubicBezTo>
                    <a:cubicBezTo>
                      <a:pt x="14" y="37"/>
                      <a:pt x="13" y="39"/>
                      <a:pt x="12" y="41"/>
                    </a:cubicBezTo>
                    <a:cubicBezTo>
                      <a:pt x="13" y="39"/>
                      <a:pt x="14" y="37"/>
                      <a:pt x="14" y="35"/>
                    </a:cubicBezTo>
                    <a:cubicBezTo>
                      <a:pt x="15" y="34"/>
                      <a:pt x="14" y="33"/>
                      <a:pt x="13" y="34"/>
                    </a:cubicBezTo>
                    <a:cubicBezTo>
                      <a:pt x="12" y="36"/>
                      <a:pt x="11" y="38"/>
                      <a:pt x="11" y="39"/>
                    </a:cubicBezTo>
                    <a:cubicBezTo>
                      <a:pt x="12" y="40"/>
                      <a:pt x="13" y="39"/>
                      <a:pt x="12" y="37"/>
                    </a:cubicBezTo>
                    <a:cubicBezTo>
                      <a:pt x="13" y="36"/>
                      <a:pt x="13" y="35"/>
                      <a:pt x="13" y="34"/>
                    </a:cubicBezTo>
                    <a:cubicBezTo>
                      <a:pt x="13" y="33"/>
                      <a:pt x="12" y="33"/>
                      <a:pt x="11" y="34"/>
                    </a:cubicBezTo>
                    <a:cubicBezTo>
                      <a:pt x="10" y="36"/>
                      <a:pt x="9" y="38"/>
                      <a:pt x="9" y="41"/>
                    </a:cubicBezTo>
                    <a:cubicBezTo>
                      <a:pt x="8" y="42"/>
                      <a:pt x="10" y="42"/>
                      <a:pt x="10" y="41"/>
                    </a:cubicBezTo>
                    <a:cubicBezTo>
                      <a:pt x="11" y="38"/>
                      <a:pt x="12" y="35"/>
                      <a:pt x="12" y="32"/>
                    </a:cubicBezTo>
                    <a:cubicBezTo>
                      <a:pt x="12" y="31"/>
                      <a:pt x="11" y="31"/>
                      <a:pt x="11" y="31"/>
                    </a:cubicBezTo>
                    <a:cubicBezTo>
                      <a:pt x="10" y="33"/>
                      <a:pt x="10" y="33"/>
                      <a:pt x="9" y="35"/>
                    </a:cubicBezTo>
                    <a:cubicBezTo>
                      <a:pt x="6" y="39"/>
                      <a:pt x="7" y="36"/>
                      <a:pt x="8" y="33"/>
                    </a:cubicBezTo>
                    <a:cubicBezTo>
                      <a:pt x="8" y="32"/>
                      <a:pt x="7" y="32"/>
                      <a:pt x="7" y="32"/>
                    </a:cubicBezTo>
                    <a:cubicBezTo>
                      <a:pt x="6" y="33"/>
                      <a:pt x="5" y="35"/>
                      <a:pt x="4" y="37"/>
                    </a:cubicBezTo>
                    <a:cubicBezTo>
                      <a:pt x="6" y="36"/>
                      <a:pt x="8" y="35"/>
                      <a:pt x="9" y="32"/>
                    </a:cubicBezTo>
                    <a:cubicBezTo>
                      <a:pt x="10" y="32"/>
                      <a:pt x="10" y="31"/>
                      <a:pt x="9" y="31"/>
                    </a:cubicBezTo>
                    <a:cubicBezTo>
                      <a:pt x="8" y="31"/>
                      <a:pt x="6" y="32"/>
                      <a:pt x="5" y="32"/>
                    </a:cubicBezTo>
                    <a:cubicBezTo>
                      <a:pt x="4" y="32"/>
                      <a:pt x="5" y="33"/>
                      <a:pt x="5" y="33"/>
                    </a:cubicBezTo>
                    <a:cubicBezTo>
                      <a:pt x="12" y="32"/>
                      <a:pt x="17" y="31"/>
                      <a:pt x="21" y="25"/>
                    </a:cubicBezTo>
                    <a:cubicBezTo>
                      <a:pt x="22" y="25"/>
                      <a:pt x="21" y="24"/>
                      <a:pt x="20" y="24"/>
                    </a:cubicBezTo>
                    <a:cubicBezTo>
                      <a:pt x="18" y="26"/>
                      <a:pt x="17" y="27"/>
                      <a:pt x="16" y="29"/>
                    </a:cubicBezTo>
                    <a:cubicBezTo>
                      <a:pt x="15" y="29"/>
                      <a:pt x="16" y="30"/>
                      <a:pt x="17" y="30"/>
                    </a:cubicBezTo>
                    <a:cubicBezTo>
                      <a:pt x="18" y="28"/>
                      <a:pt x="20" y="26"/>
                      <a:pt x="22" y="24"/>
                    </a:cubicBezTo>
                    <a:cubicBezTo>
                      <a:pt x="22" y="24"/>
                      <a:pt x="18" y="29"/>
                      <a:pt x="17" y="30"/>
                    </a:cubicBezTo>
                    <a:cubicBezTo>
                      <a:pt x="16" y="31"/>
                      <a:pt x="17" y="31"/>
                      <a:pt x="18" y="31"/>
                    </a:cubicBezTo>
                    <a:cubicBezTo>
                      <a:pt x="25" y="27"/>
                      <a:pt x="34" y="19"/>
                      <a:pt x="32" y="10"/>
                    </a:cubicBezTo>
                    <a:cubicBezTo>
                      <a:pt x="32" y="10"/>
                      <a:pt x="32" y="10"/>
                      <a:pt x="31" y="10"/>
                    </a:cubicBezTo>
                    <a:cubicBezTo>
                      <a:pt x="28" y="12"/>
                      <a:pt x="19" y="18"/>
                      <a:pt x="26" y="10"/>
                    </a:cubicBezTo>
                    <a:cubicBezTo>
                      <a:pt x="26" y="9"/>
                      <a:pt x="26" y="8"/>
                      <a:pt x="25" y="9"/>
                    </a:cubicBezTo>
                    <a:cubicBezTo>
                      <a:pt x="22" y="11"/>
                      <a:pt x="18" y="13"/>
                      <a:pt x="16" y="16"/>
                    </a:cubicBezTo>
                    <a:cubicBezTo>
                      <a:pt x="20" y="11"/>
                      <a:pt x="14" y="18"/>
                      <a:pt x="13" y="19"/>
                    </a:cubicBezTo>
                    <a:cubicBezTo>
                      <a:pt x="13" y="20"/>
                      <a:pt x="14" y="20"/>
                      <a:pt x="14" y="20"/>
                    </a:cubicBezTo>
                    <a:cubicBezTo>
                      <a:pt x="16" y="18"/>
                      <a:pt x="17" y="16"/>
                      <a:pt x="18" y="14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2" y="15"/>
                      <a:pt x="7" y="19"/>
                      <a:pt x="15" y="12"/>
                    </a:cubicBezTo>
                    <a:cubicBezTo>
                      <a:pt x="15" y="12"/>
                      <a:pt x="14" y="11"/>
                      <a:pt x="14" y="11"/>
                    </a:cubicBezTo>
                    <a:cubicBezTo>
                      <a:pt x="9" y="13"/>
                      <a:pt x="7" y="17"/>
                      <a:pt x="3" y="21"/>
                    </a:cubicBezTo>
                    <a:cubicBezTo>
                      <a:pt x="3" y="21"/>
                      <a:pt x="4" y="22"/>
                      <a:pt x="4" y="22"/>
                    </a:cubicBezTo>
                    <a:cubicBezTo>
                      <a:pt x="7" y="19"/>
                      <a:pt x="10" y="17"/>
                      <a:pt x="13" y="15"/>
                    </a:cubicBezTo>
                    <a:cubicBezTo>
                      <a:pt x="14" y="14"/>
                      <a:pt x="13" y="13"/>
                      <a:pt x="12" y="14"/>
                    </a:cubicBezTo>
                    <a:cubicBezTo>
                      <a:pt x="9" y="15"/>
                      <a:pt x="7" y="17"/>
                      <a:pt x="6" y="21"/>
                    </a:cubicBezTo>
                    <a:cubicBezTo>
                      <a:pt x="6" y="21"/>
                      <a:pt x="7" y="22"/>
                      <a:pt x="7" y="22"/>
                    </a:cubicBezTo>
                    <a:cubicBezTo>
                      <a:pt x="18" y="13"/>
                      <a:pt x="0" y="26"/>
                      <a:pt x="11" y="17"/>
                    </a:cubicBezTo>
                    <a:cubicBezTo>
                      <a:pt x="9" y="19"/>
                      <a:pt x="7" y="21"/>
                      <a:pt x="5" y="23"/>
                    </a:cubicBezTo>
                    <a:cubicBezTo>
                      <a:pt x="5" y="24"/>
                      <a:pt x="6" y="25"/>
                      <a:pt x="6" y="24"/>
                    </a:cubicBezTo>
                    <a:cubicBezTo>
                      <a:pt x="7" y="24"/>
                      <a:pt x="7" y="23"/>
                      <a:pt x="8" y="23"/>
                    </a:cubicBezTo>
                    <a:cubicBezTo>
                      <a:pt x="10" y="22"/>
                      <a:pt x="11" y="21"/>
                      <a:pt x="9" y="19"/>
                    </a:cubicBezTo>
                    <a:cubicBezTo>
                      <a:pt x="7" y="22"/>
                      <a:pt x="5" y="23"/>
                      <a:pt x="2" y="25"/>
                    </a:cubicBezTo>
                    <a:cubicBezTo>
                      <a:pt x="2" y="25"/>
                      <a:pt x="2" y="26"/>
                      <a:pt x="2" y="26"/>
                    </a:cubicBezTo>
                    <a:cubicBezTo>
                      <a:pt x="5" y="26"/>
                      <a:pt x="7" y="25"/>
                      <a:pt x="10" y="24"/>
                    </a:cubicBezTo>
                    <a:cubicBezTo>
                      <a:pt x="12" y="24"/>
                      <a:pt x="13" y="23"/>
                      <a:pt x="15" y="21"/>
                    </a:cubicBezTo>
                    <a:cubicBezTo>
                      <a:pt x="17" y="19"/>
                      <a:pt x="17" y="16"/>
                      <a:pt x="15" y="21"/>
                    </a:cubicBezTo>
                    <a:cubicBezTo>
                      <a:pt x="15" y="21"/>
                      <a:pt x="16" y="22"/>
                      <a:pt x="16" y="21"/>
                    </a:cubicBezTo>
                    <a:cubicBezTo>
                      <a:pt x="18" y="19"/>
                      <a:pt x="21" y="17"/>
                      <a:pt x="23" y="16"/>
                    </a:cubicBezTo>
                    <a:cubicBezTo>
                      <a:pt x="25" y="15"/>
                      <a:pt x="26" y="15"/>
                      <a:pt x="26" y="15"/>
                    </a:cubicBezTo>
                    <a:cubicBezTo>
                      <a:pt x="27" y="13"/>
                      <a:pt x="28" y="12"/>
                      <a:pt x="29" y="10"/>
                    </a:cubicBezTo>
                    <a:cubicBezTo>
                      <a:pt x="29" y="10"/>
                      <a:pt x="28" y="10"/>
                      <a:pt x="28" y="10"/>
                    </a:cubicBezTo>
                    <a:cubicBezTo>
                      <a:pt x="27" y="12"/>
                      <a:pt x="27" y="14"/>
                      <a:pt x="27" y="16"/>
                    </a:cubicBezTo>
                    <a:cubicBezTo>
                      <a:pt x="26" y="16"/>
                      <a:pt x="27" y="17"/>
                      <a:pt x="28" y="16"/>
                    </a:cubicBezTo>
                    <a:cubicBezTo>
                      <a:pt x="30" y="13"/>
                      <a:pt x="31" y="10"/>
                      <a:pt x="33" y="7"/>
                    </a:cubicBezTo>
                    <a:cubicBezTo>
                      <a:pt x="33" y="8"/>
                      <a:pt x="32" y="10"/>
                      <a:pt x="32" y="11"/>
                    </a:cubicBezTo>
                    <a:cubicBezTo>
                      <a:pt x="32" y="12"/>
                      <a:pt x="33" y="12"/>
                      <a:pt x="33" y="12"/>
                    </a:cubicBezTo>
                    <a:cubicBezTo>
                      <a:pt x="34" y="10"/>
                      <a:pt x="34" y="9"/>
                      <a:pt x="35" y="8"/>
                    </a:cubicBezTo>
                    <a:cubicBezTo>
                      <a:pt x="35" y="6"/>
                      <a:pt x="34" y="6"/>
                      <a:pt x="34" y="8"/>
                    </a:cubicBezTo>
                    <a:cubicBezTo>
                      <a:pt x="34" y="9"/>
                      <a:pt x="35" y="9"/>
                      <a:pt x="36" y="9"/>
                    </a:cubicBezTo>
                    <a:cubicBezTo>
                      <a:pt x="40" y="3"/>
                      <a:pt x="42" y="14"/>
                      <a:pt x="42" y="16"/>
                    </a:cubicBezTo>
                    <a:cubicBezTo>
                      <a:pt x="43" y="17"/>
                      <a:pt x="43" y="17"/>
                      <a:pt x="44" y="16"/>
                    </a:cubicBezTo>
                    <a:cubicBezTo>
                      <a:pt x="44" y="13"/>
                      <a:pt x="44" y="13"/>
                      <a:pt x="44" y="10"/>
                    </a:cubicBezTo>
                    <a:cubicBezTo>
                      <a:pt x="44" y="8"/>
                      <a:pt x="44" y="10"/>
                      <a:pt x="45" y="12"/>
                    </a:cubicBezTo>
                    <a:cubicBezTo>
                      <a:pt x="46" y="12"/>
                      <a:pt x="47" y="12"/>
                      <a:pt x="47" y="12"/>
                    </a:cubicBezTo>
                    <a:cubicBezTo>
                      <a:pt x="47" y="8"/>
                      <a:pt x="47" y="7"/>
                      <a:pt x="45" y="4"/>
                    </a:cubicBezTo>
                    <a:cubicBezTo>
                      <a:pt x="45" y="3"/>
                      <a:pt x="45" y="3"/>
                      <a:pt x="44" y="4"/>
                    </a:cubicBezTo>
                    <a:cubicBezTo>
                      <a:pt x="41" y="7"/>
                      <a:pt x="44" y="13"/>
                      <a:pt x="46" y="17"/>
                    </a:cubicBezTo>
                    <a:cubicBezTo>
                      <a:pt x="46" y="18"/>
                      <a:pt x="47" y="18"/>
                      <a:pt x="47" y="17"/>
                    </a:cubicBezTo>
                    <a:cubicBezTo>
                      <a:pt x="47" y="14"/>
                      <a:pt x="47" y="11"/>
                      <a:pt x="47" y="7"/>
                    </a:cubicBezTo>
                    <a:cubicBezTo>
                      <a:pt x="47" y="7"/>
                      <a:pt x="45" y="7"/>
                      <a:pt x="45" y="8"/>
                    </a:cubicBezTo>
                    <a:cubicBezTo>
                      <a:pt x="45" y="9"/>
                      <a:pt x="45" y="10"/>
                      <a:pt x="46" y="12"/>
                    </a:cubicBezTo>
                    <a:cubicBezTo>
                      <a:pt x="45" y="11"/>
                      <a:pt x="48" y="13"/>
                      <a:pt x="46" y="9"/>
                    </a:cubicBezTo>
                    <a:cubicBezTo>
                      <a:pt x="48" y="13"/>
                      <a:pt x="48" y="17"/>
                      <a:pt x="50" y="21"/>
                    </a:cubicBezTo>
                    <a:cubicBezTo>
                      <a:pt x="50" y="21"/>
                      <a:pt x="51" y="21"/>
                      <a:pt x="51" y="21"/>
                    </a:cubicBezTo>
                    <a:cubicBezTo>
                      <a:pt x="51" y="20"/>
                      <a:pt x="51" y="20"/>
                      <a:pt x="52" y="19"/>
                    </a:cubicBezTo>
                    <a:cubicBezTo>
                      <a:pt x="52" y="18"/>
                      <a:pt x="51" y="18"/>
                      <a:pt x="51" y="18"/>
                    </a:cubicBezTo>
                    <a:cubicBezTo>
                      <a:pt x="49" y="20"/>
                      <a:pt x="50" y="20"/>
                      <a:pt x="49" y="18"/>
                    </a:cubicBezTo>
                    <a:cubicBezTo>
                      <a:pt x="49" y="17"/>
                      <a:pt x="49" y="17"/>
                      <a:pt x="48" y="18"/>
                    </a:cubicBezTo>
                    <a:cubicBezTo>
                      <a:pt x="47" y="21"/>
                      <a:pt x="47" y="19"/>
                      <a:pt x="46" y="23"/>
                    </a:cubicBezTo>
                    <a:cubicBezTo>
                      <a:pt x="46" y="23"/>
                      <a:pt x="47" y="24"/>
                      <a:pt x="47" y="23"/>
                    </a:cubicBezTo>
                    <a:cubicBezTo>
                      <a:pt x="48" y="21"/>
                      <a:pt x="49" y="19"/>
                      <a:pt x="49" y="18"/>
                    </a:cubicBezTo>
                    <a:cubicBezTo>
                      <a:pt x="49" y="17"/>
                      <a:pt x="48" y="16"/>
                      <a:pt x="48" y="17"/>
                    </a:cubicBezTo>
                    <a:cubicBezTo>
                      <a:pt x="46" y="20"/>
                      <a:pt x="46" y="19"/>
                      <a:pt x="47" y="16"/>
                    </a:cubicBezTo>
                    <a:cubicBezTo>
                      <a:pt x="48" y="15"/>
                      <a:pt x="46" y="15"/>
                      <a:pt x="46" y="16"/>
                    </a:cubicBezTo>
                    <a:cubicBezTo>
                      <a:pt x="46" y="17"/>
                      <a:pt x="45" y="18"/>
                      <a:pt x="45" y="20"/>
                    </a:cubicBezTo>
                    <a:cubicBezTo>
                      <a:pt x="45" y="21"/>
                      <a:pt x="46" y="21"/>
                      <a:pt x="46" y="20"/>
                    </a:cubicBezTo>
                    <a:cubicBezTo>
                      <a:pt x="47" y="18"/>
                      <a:pt x="48" y="16"/>
                      <a:pt x="48" y="14"/>
                    </a:cubicBezTo>
                    <a:cubicBezTo>
                      <a:pt x="49" y="13"/>
                      <a:pt x="48" y="13"/>
                      <a:pt x="47" y="13"/>
                    </a:cubicBezTo>
                    <a:cubicBezTo>
                      <a:pt x="43" y="17"/>
                      <a:pt x="43" y="23"/>
                      <a:pt x="43" y="28"/>
                    </a:cubicBezTo>
                    <a:cubicBezTo>
                      <a:pt x="43" y="29"/>
                      <a:pt x="44" y="29"/>
                      <a:pt x="44" y="28"/>
                    </a:cubicBezTo>
                    <a:cubicBezTo>
                      <a:pt x="44" y="25"/>
                      <a:pt x="44" y="26"/>
                      <a:pt x="44" y="23"/>
                    </a:cubicBezTo>
                    <a:cubicBezTo>
                      <a:pt x="44" y="22"/>
                      <a:pt x="43" y="22"/>
                      <a:pt x="43" y="23"/>
                    </a:cubicBezTo>
                    <a:cubicBezTo>
                      <a:pt x="43" y="22"/>
                      <a:pt x="43" y="22"/>
                      <a:pt x="44" y="21"/>
                    </a:cubicBezTo>
                    <a:cubicBezTo>
                      <a:pt x="44" y="19"/>
                      <a:pt x="44" y="18"/>
                      <a:pt x="44" y="16"/>
                    </a:cubicBezTo>
                    <a:cubicBezTo>
                      <a:pt x="44" y="15"/>
                      <a:pt x="43" y="15"/>
                      <a:pt x="43" y="15"/>
                    </a:cubicBezTo>
                    <a:cubicBezTo>
                      <a:pt x="41" y="17"/>
                      <a:pt x="41" y="19"/>
                      <a:pt x="40" y="21"/>
                    </a:cubicBezTo>
                    <a:cubicBezTo>
                      <a:pt x="40" y="22"/>
                      <a:pt x="41" y="23"/>
                      <a:pt x="42" y="22"/>
                    </a:cubicBezTo>
                    <a:cubicBezTo>
                      <a:pt x="43" y="18"/>
                      <a:pt x="44" y="14"/>
                      <a:pt x="44" y="11"/>
                    </a:cubicBezTo>
                    <a:cubicBezTo>
                      <a:pt x="44" y="10"/>
                      <a:pt x="43" y="10"/>
                      <a:pt x="43" y="10"/>
                    </a:cubicBezTo>
                    <a:cubicBezTo>
                      <a:pt x="43" y="11"/>
                      <a:pt x="42" y="12"/>
                      <a:pt x="42" y="13"/>
                    </a:cubicBezTo>
                    <a:cubicBezTo>
                      <a:pt x="41" y="15"/>
                      <a:pt x="41" y="15"/>
                      <a:pt x="42" y="15"/>
                    </a:cubicBezTo>
                    <a:cubicBezTo>
                      <a:pt x="43" y="12"/>
                      <a:pt x="43" y="10"/>
                      <a:pt x="44" y="8"/>
                    </a:cubicBezTo>
                    <a:cubicBezTo>
                      <a:pt x="44" y="5"/>
                      <a:pt x="44" y="4"/>
                      <a:pt x="42" y="2"/>
                    </a:cubicBezTo>
                    <a:cubicBezTo>
                      <a:pt x="41" y="0"/>
                      <a:pt x="38" y="0"/>
                      <a:pt x="36" y="1"/>
                    </a:cubicBezTo>
                    <a:cubicBezTo>
                      <a:pt x="33" y="3"/>
                      <a:pt x="33" y="5"/>
                      <a:pt x="33" y="9"/>
                    </a:cubicBezTo>
                    <a:cubicBezTo>
                      <a:pt x="33" y="9"/>
                      <a:pt x="33" y="9"/>
                      <a:pt x="34" y="9"/>
                    </a:cubicBezTo>
                    <a:cubicBezTo>
                      <a:pt x="37" y="7"/>
                      <a:pt x="36" y="4"/>
                      <a:pt x="34" y="9"/>
                    </a:cubicBezTo>
                    <a:cubicBezTo>
                      <a:pt x="32" y="12"/>
                      <a:pt x="31" y="16"/>
                      <a:pt x="31" y="19"/>
                    </a:cubicBezTo>
                    <a:cubicBezTo>
                      <a:pt x="31" y="20"/>
                      <a:pt x="32" y="20"/>
                      <a:pt x="32" y="20"/>
                    </a:cubicBezTo>
                    <a:cubicBezTo>
                      <a:pt x="34" y="17"/>
                      <a:pt x="35" y="14"/>
                      <a:pt x="36" y="10"/>
                    </a:cubicBezTo>
                    <a:cubicBezTo>
                      <a:pt x="39" y="4"/>
                      <a:pt x="36" y="11"/>
                      <a:pt x="36" y="13"/>
                    </a:cubicBezTo>
                    <a:cubicBezTo>
                      <a:pt x="35" y="13"/>
                      <a:pt x="36" y="14"/>
                      <a:pt x="37" y="13"/>
                    </a:cubicBezTo>
                    <a:cubicBezTo>
                      <a:pt x="39" y="11"/>
                      <a:pt x="41" y="10"/>
                      <a:pt x="44" y="9"/>
                    </a:cubicBezTo>
                    <a:cubicBezTo>
                      <a:pt x="45" y="8"/>
                      <a:pt x="44" y="7"/>
                      <a:pt x="4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150"/>
              <p:cNvSpPr/>
              <p:nvPr/>
            </p:nvSpPr>
            <p:spPr bwMode="auto">
              <a:xfrm>
                <a:off x="1376363" y="2711451"/>
                <a:ext cx="9525" cy="11113"/>
              </a:xfrm>
              <a:custGeom>
                <a:avLst/>
                <a:gdLst>
                  <a:gd name="T0" fmla="*/ 5 w 8"/>
                  <a:gd name="T1" fmla="*/ 9 h 10"/>
                  <a:gd name="T2" fmla="*/ 7 w 8"/>
                  <a:gd name="T3" fmla="*/ 1 h 10"/>
                  <a:gd name="T4" fmla="*/ 6 w 8"/>
                  <a:gd name="T5" fmla="*/ 0 h 10"/>
                  <a:gd name="T6" fmla="*/ 1 w 8"/>
                  <a:gd name="T7" fmla="*/ 6 h 10"/>
                  <a:gd name="T8" fmla="*/ 2 w 8"/>
                  <a:gd name="T9" fmla="*/ 7 h 10"/>
                  <a:gd name="T10" fmla="*/ 7 w 8"/>
                  <a:gd name="T11" fmla="*/ 2 h 10"/>
                  <a:gd name="T12" fmla="*/ 6 w 8"/>
                  <a:gd name="T13" fmla="*/ 1 h 10"/>
                  <a:gd name="T14" fmla="*/ 1 w 8"/>
                  <a:gd name="T15" fmla="*/ 6 h 10"/>
                  <a:gd name="T16" fmla="*/ 2 w 8"/>
                  <a:gd name="T17" fmla="*/ 7 h 10"/>
                  <a:gd name="T18" fmla="*/ 7 w 8"/>
                  <a:gd name="T19" fmla="*/ 1 h 10"/>
                  <a:gd name="T20" fmla="*/ 6 w 8"/>
                  <a:gd name="T21" fmla="*/ 1 h 10"/>
                  <a:gd name="T22" fmla="*/ 3 w 8"/>
                  <a:gd name="T23" fmla="*/ 9 h 10"/>
                  <a:gd name="T24" fmla="*/ 5 w 8"/>
                  <a:gd name="T2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" h="10">
                    <a:moveTo>
                      <a:pt x="5" y="9"/>
                    </a:moveTo>
                    <a:cubicBezTo>
                      <a:pt x="5" y="6"/>
                      <a:pt x="7" y="4"/>
                      <a:pt x="7" y="1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4" y="2"/>
                      <a:pt x="3" y="5"/>
                      <a:pt x="1" y="6"/>
                    </a:cubicBezTo>
                    <a:cubicBezTo>
                      <a:pt x="1" y="6"/>
                      <a:pt x="2" y="7"/>
                      <a:pt x="2" y="7"/>
                    </a:cubicBezTo>
                    <a:cubicBezTo>
                      <a:pt x="3" y="5"/>
                      <a:pt x="5" y="3"/>
                      <a:pt x="7" y="2"/>
                    </a:cubicBezTo>
                    <a:cubicBezTo>
                      <a:pt x="8" y="1"/>
                      <a:pt x="7" y="1"/>
                      <a:pt x="6" y="1"/>
                    </a:cubicBezTo>
                    <a:cubicBezTo>
                      <a:pt x="4" y="3"/>
                      <a:pt x="2" y="4"/>
                      <a:pt x="1" y="6"/>
                    </a:cubicBezTo>
                    <a:cubicBezTo>
                      <a:pt x="0" y="7"/>
                      <a:pt x="1" y="7"/>
                      <a:pt x="2" y="7"/>
                    </a:cubicBezTo>
                    <a:cubicBezTo>
                      <a:pt x="4" y="6"/>
                      <a:pt x="5" y="3"/>
                      <a:pt x="7" y="1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6" y="3"/>
                      <a:pt x="4" y="6"/>
                      <a:pt x="3" y="9"/>
                    </a:cubicBezTo>
                    <a:cubicBezTo>
                      <a:pt x="3" y="10"/>
                      <a:pt x="5" y="10"/>
                      <a:pt x="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456"/>
              <p:cNvSpPr/>
              <p:nvPr/>
            </p:nvSpPr>
            <p:spPr bwMode="auto">
              <a:xfrm>
                <a:off x="1481138" y="2513013"/>
                <a:ext cx="34925" cy="42863"/>
              </a:xfrm>
              <a:custGeom>
                <a:avLst/>
                <a:gdLst>
                  <a:gd name="T0" fmla="*/ 3 w 34"/>
                  <a:gd name="T1" fmla="*/ 1 h 40"/>
                  <a:gd name="T2" fmla="*/ 3 w 34"/>
                  <a:gd name="T3" fmla="*/ 1 h 40"/>
                  <a:gd name="T4" fmla="*/ 2 w 34"/>
                  <a:gd name="T5" fmla="*/ 1 h 40"/>
                  <a:gd name="T6" fmla="*/ 1 w 34"/>
                  <a:gd name="T7" fmla="*/ 13 h 40"/>
                  <a:gd name="T8" fmla="*/ 2 w 34"/>
                  <a:gd name="T9" fmla="*/ 39 h 40"/>
                  <a:gd name="T10" fmla="*/ 3 w 34"/>
                  <a:gd name="T11" fmla="*/ 39 h 40"/>
                  <a:gd name="T12" fmla="*/ 33 w 34"/>
                  <a:gd name="T13" fmla="*/ 20 h 40"/>
                  <a:gd name="T14" fmla="*/ 34 w 34"/>
                  <a:gd name="T15" fmla="*/ 19 h 40"/>
                  <a:gd name="T16" fmla="*/ 3 w 34"/>
                  <a:gd name="T17" fmla="*/ 0 h 40"/>
                  <a:gd name="T18" fmla="*/ 2 w 34"/>
                  <a:gd name="T19" fmla="*/ 2 h 40"/>
                  <a:gd name="T20" fmla="*/ 24 w 34"/>
                  <a:gd name="T21" fmla="*/ 15 h 40"/>
                  <a:gd name="T22" fmla="*/ 31 w 34"/>
                  <a:gd name="T23" fmla="*/ 19 h 40"/>
                  <a:gd name="T24" fmla="*/ 29 w 34"/>
                  <a:gd name="T25" fmla="*/ 19 h 40"/>
                  <a:gd name="T26" fmla="*/ 20 w 34"/>
                  <a:gd name="T27" fmla="*/ 24 h 40"/>
                  <a:gd name="T28" fmla="*/ 12 w 34"/>
                  <a:gd name="T29" fmla="*/ 30 h 40"/>
                  <a:gd name="T30" fmla="*/ 4 w 34"/>
                  <a:gd name="T31" fmla="*/ 36 h 40"/>
                  <a:gd name="T32" fmla="*/ 3 w 34"/>
                  <a:gd name="T33" fmla="*/ 19 h 40"/>
                  <a:gd name="T34" fmla="*/ 2 w 34"/>
                  <a:gd name="T35" fmla="*/ 2 h 40"/>
                  <a:gd name="T36" fmla="*/ 3 w 34"/>
                  <a:gd name="T37" fmla="*/ 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" h="40"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0" y="2"/>
                      <a:pt x="1" y="11"/>
                      <a:pt x="1" y="13"/>
                    </a:cubicBezTo>
                    <a:cubicBezTo>
                      <a:pt x="2" y="22"/>
                      <a:pt x="2" y="30"/>
                      <a:pt x="2" y="39"/>
                    </a:cubicBezTo>
                    <a:cubicBezTo>
                      <a:pt x="2" y="40"/>
                      <a:pt x="3" y="40"/>
                      <a:pt x="3" y="39"/>
                    </a:cubicBezTo>
                    <a:cubicBezTo>
                      <a:pt x="13" y="32"/>
                      <a:pt x="21" y="21"/>
                      <a:pt x="33" y="20"/>
                    </a:cubicBezTo>
                    <a:cubicBezTo>
                      <a:pt x="34" y="20"/>
                      <a:pt x="34" y="19"/>
                      <a:pt x="34" y="19"/>
                    </a:cubicBezTo>
                    <a:cubicBezTo>
                      <a:pt x="23" y="13"/>
                      <a:pt x="13" y="6"/>
                      <a:pt x="3" y="0"/>
                    </a:cubicBezTo>
                    <a:cubicBezTo>
                      <a:pt x="2" y="0"/>
                      <a:pt x="1" y="1"/>
                      <a:pt x="2" y="2"/>
                    </a:cubicBezTo>
                    <a:cubicBezTo>
                      <a:pt x="9" y="6"/>
                      <a:pt x="16" y="11"/>
                      <a:pt x="24" y="15"/>
                    </a:cubicBezTo>
                    <a:cubicBezTo>
                      <a:pt x="26" y="16"/>
                      <a:pt x="28" y="17"/>
                      <a:pt x="31" y="19"/>
                    </a:cubicBezTo>
                    <a:cubicBezTo>
                      <a:pt x="31" y="19"/>
                      <a:pt x="32" y="19"/>
                      <a:pt x="29" y="19"/>
                    </a:cubicBezTo>
                    <a:cubicBezTo>
                      <a:pt x="26" y="20"/>
                      <a:pt x="23" y="22"/>
                      <a:pt x="20" y="24"/>
                    </a:cubicBezTo>
                    <a:cubicBezTo>
                      <a:pt x="17" y="26"/>
                      <a:pt x="14" y="28"/>
                      <a:pt x="12" y="30"/>
                    </a:cubicBezTo>
                    <a:cubicBezTo>
                      <a:pt x="10" y="32"/>
                      <a:pt x="4" y="38"/>
                      <a:pt x="4" y="36"/>
                    </a:cubicBezTo>
                    <a:cubicBezTo>
                      <a:pt x="3" y="30"/>
                      <a:pt x="3" y="25"/>
                      <a:pt x="3" y="19"/>
                    </a:cubicBezTo>
                    <a:cubicBezTo>
                      <a:pt x="3" y="14"/>
                      <a:pt x="4" y="7"/>
                      <a:pt x="2" y="2"/>
                    </a:cubicBezTo>
                    <a:cubicBezTo>
                      <a:pt x="2" y="3"/>
                      <a:pt x="3" y="2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457"/>
              <p:cNvSpPr>
                <a:spLocks noEditPoints="1"/>
              </p:cNvSpPr>
              <p:nvPr/>
            </p:nvSpPr>
            <p:spPr bwMode="auto">
              <a:xfrm>
                <a:off x="1482725" y="2516188"/>
                <a:ext cx="30163" cy="34925"/>
              </a:xfrm>
              <a:custGeom>
                <a:avLst/>
                <a:gdLst>
                  <a:gd name="T0" fmla="*/ 26 w 29"/>
                  <a:gd name="T1" fmla="*/ 15 h 34"/>
                  <a:gd name="T2" fmla="*/ 22 w 29"/>
                  <a:gd name="T3" fmla="*/ 16 h 34"/>
                  <a:gd name="T4" fmla="*/ 24 w 29"/>
                  <a:gd name="T5" fmla="*/ 13 h 34"/>
                  <a:gd name="T6" fmla="*/ 19 w 29"/>
                  <a:gd name="T7" fmla="*/ 15 h 34"/>
                  <a:gd name="T8" fmla="*/ 21 w 29"/>
                  <a:gd name="T9" fmla="*/ 12 h 34"/>
                  <a:gd name="T10" fmla="*/ 18 w 29"/>
                  <a:gd name="T11" fmla="*/ 13 h 34"/>
                  <a:gd name="T12" fmla="*/ 17 w 29"/>
                  <a:gd name="T13" fmla="*/ 12 h 34"/>
                  <a:gd name="T14" fmla="*/ 17 w 29"/>
                  <a:gd name="T15" fmla="*/ 10 h 34"/>
                  <a:gd name="T16" fmla="*/ 17 w 29"/>
                  <a:gd name="T17" fmla="*/ 10 h 34"/>
                  <a:gd name="T18" fmla="*/ 11 w 29"/>
                  <a:gd name="T19" fmla="*/ 13 h 34"/>
                  <a:gd name="T20" fmla="*/ 12 w 29"/>
                  <a:gd name="T21" fmla="*/ 9 h 34"/>
                  <a:gd name="T22" fmla="*/ 10 w 29"/>
                  <a:gd name="T23" fmla="*/ 9 h 34"/>
                  <a:gd name="T24" fmla="*/ 12 w 29"/>
                  <a:gd name="T25" fmla="*/ 6 h 34"/>
                  <a:gd name="T26" fmla="*/ 9 w 29"/>
                  <a:gd name="T27" fmla="*/ 6 h 34"/>
                  <a:gd name="T28" fmla="*/ 7 w 29"/>
                  <a:gd name="T29" fmla="*/ 5 h 34"/>
                  <a:gd name="T30" fmla="*/ 5 w 29"/>
                  <a:gd name="T31" fmla="*/ 5 h 34"/>
                  <a:gd name="T32" fmla="*/ 4 w 29"/>
                  <a:gd name="T33" fmla="*/ 3 h 34"/>
                  <a:gd name="T34" fmla="*/ 2 w 29"/>
                  <a:gd name="T35" fmla="*/ 1 h 34"/>
                  <a:gd name="T36" fmla="*/ 0 w 29"/>
                  <a:gd name="T37" fmla="*/ 2 h 34"/>
                  <a:gd name="T38" fmla="*/ 0 w 29"/>
                  <a:gd name="T39" fmla="*/ 4 h 34"/>
                  <a:gd name="T40" fmla="*/ 2 w 29"/>
                  <a:gd name="T41" fmla="*/ 6 h 34"/>
                  <a:gd name="T42" fmla="*/ 2 w 29"/>
                  <a:gd name="T43" fmla="*/ 8 h 34"/>
                  <a:gd name="T44" fmla="*/ 2 w 29"/>
                  <a:gd name="T45" fmla="*/ 10 h 34"/>
                  <a:gd name="T46" fmla="*/ 1 w 29"/>
                  <a:gd name="T47" fmla="*/ 13 h 34"/>
                  <a:gd name="T48" fmla="*/ 7 w 29"/>
                  <a:gd name="T49" fmla="*/ 10 h 34"/>
                  <a:gd name="T50" fmla="*/ 2 w 29"/>
                  <a:gd name="T51" fmla="*/ 16 h 34"/>
                  <a:gd name="T52" fmla="*/ 1 w 29"/>
                  <a:gd name="T53" fmla="*/ 18 h 34"/>
                  <a:gd name="T54" fmla="*/ 1 w 29"/>
                  <a:gd name="T55" fmla="*/ 20 h 34"/>
                  <a:gd name="T56" fmla="*/ 1 w 29"/>
                  <a:gd name="T57" fmla="*/ 22 h 34"/>
                  <a:gd name="T58" fmla="*/ 5 w 29"/>
                  <a:gd name="T59" fmla="*/ 21 h 34"/>
                  <a:gd name="T60" fmla="*/ 1 w 29"/>
                  <a:gd name="T61" fmla="*/ 26 h 34"/>
                  <a:gd name="T62" fmla="*/ 1 w 29"/>
                  <a:gd name="T63" fmla="*/ 26 h 34"/>
                  <a:gd name="T64" fmla="*/ 1 w 29"/>
                  <a:gd name="T65" fmla="*/ 29 h 34"/>
                  <a:gd name="T66" fmla="*/ 13 w 29"/>
                  <a:gd name="T67" fmla="*/ 19 h 34"/>
                  <a:gd name="T68" fmla="*/ 10 w 29"/>
                  <a:gd name="T69" fmla="*/ 23 h 34"/>
                  <a:gd name="T70" fmla="*/ 3 w 29"/>
                  <a:gd name="T71" fmla="*/ 30 h 34"/>
                  <a:gd name="T72" fmla="*/ 13 w 29"/>
                  <a:gd name="T73" fmla="*/ 23 h 34"/>
                  <a:gd name="T74" fmla="*/ 4 w 29"/>
                  <a:gd name="T75" fmla="*/ 34 h 34"/>
                  <a:gd name="T76" fmla="*/ 24 w 29"/>
                  <a:gd name="T77" fmla="*/ 19 h 34"/>
                  <a:gd name="T78" fmla="*/ 21 w 29"/>
                  <a:gd name="T79" fmla="*/ 15 h 34"/>
                  <a:gd name="T80" fmla="*/ 21 w 29"/>
                  <a:gd name="T81" fmla="*/ 14 h 34"/>
                  <a:gd name="T82" fmla="*/ 12 w 29"/>
                  <a:gd name="T83" fmla="*/ 15 h 34"/>
                  <a:gd name="T84" fmla="*/ 13 w 29"/>
                  <a:gd name="T85" fmla="*/ 10 h 34"/>
                  <a:gd name="T86" fmla="*/ 11 w 29"/>
                  <a:gd name="T87" fmla="*/ 10 h 34"/>
                  <a:gd name="T88" fmla="*/ 7 w 29"/>
                  <a:gd name="T89" fmla="*/ 9 h 34"/>
                  <a:gd name="T90" fmla="*/ 11 w 29"/>
                  <a:gd name="T91" fmla="*/ 8 h 34"/>
                  <a:gd name="T92" fmla="*/ 9 w 29"/>
                  <a:gd name="T93" fmla="*/ 10 h 34"/>
                  <a:gd name="T94" fmla="*/ 6 w 29"/>
                  <a:gd name="T95" fmla="*/ 18 h 34"/>
                  <a:gd name="T96" fmla="*/ 14 w 29"/>
                  <a:gd name="T97" fmla="*/ 14 h 34"/>
                  <a:gd name="T98" fmla="*/ 3 w 29"/>
                  <a:gd name="T99" fmla="*/ 26 h 34"/>
                  <a:gd name="T100" fmla="*/ 10 w 29"/>
                  <a:gd name="T101" fmla="*/ 19 h 34"/>
                  <a:gd name="T102" fmla="*/ 13 w 29"/>
                  <a:gd name="T103" fmla="*/ 18 h 34"/>
                  <a:gd name="T104" fmla="*/ 16 w 29"/>
                  <a:gd name="T105" fmla="*/ 17 h 34"/>
                  <a:gd name="T106" fmla="*/ 14 w 29"/>
                  <a:gd name="T107" fmla="*/ 19 h 34"/>
                  <a:gd name="T108" fmla="*/ 14 w 29"/>
                  <a:gd name="T109" fmla="*/ 19 h 34"/>
                  <a:gd name="T110" fmla="*/ 14 w 29"/>
                  <a:gd name="T111" fmla="*/ 21 h 34"/>
                  <a:gd name="T112" fmla="*/ 6 w 29"/>
                  <a:gd name="T113" fmla="*/ 31 h 34"/>
                  <a:gd name="T114" fmla="*/ 21 w 29"/>
                  <a:gd name="T115" fmla="*/ 17 h 34"/>
                  <a:gd name="T116" fmla="*/ 20 w 29"/>
                  <a:gd name="T117" fmla="*/ 1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9" h="34">
                    <a:moveTo>
                      <a:pt x="29" y="16"/>
                    </a:moveTo>
                    <a:cubicBezTo>
                      <a:pt x="27" y="17"/>
                      <a:pt x="25" y="18"/>
                      <a:pt x="28" y="16"/>
                    </a:cubicBezTo>
                    <a:cubicBezTo>
                      <a:pt x="29" y="16"/>
                      <a:pt x="28" y="16"/>
                      <a:pt x="28" y="16"/>
                    </a:cubicBezTo>
                    <a:cubicBezTo>
                      <a:pt x="25" y="18"/>
                      <a:pt x="23" y="19"/>
                      <a:pt x="27" y="15"/>
                    </a:cubicBezTo>
                    <a:cubicBezTo>
                      <a:pt x="27" y="15"/>
                      <a:pt x="27" y="15"/>
                      <a:pt x="27" y="15"/>
                    </a:cubicBezTo>
                    <a:cubicBezTo>
                      <a:pt x="26" y="15"/>
                      <a:pt x="26" y="16"/>
                      <a:pt x="25" y="16"/>
                    </a:cubicBezTo>
                    <a:cubicBezTo>
                      <a:pt x="25" y="16"/>
                      <a:pt x="26" y="16"/>
                      <a:pt x="26" y="15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5" y="16"/>
                      <a:pt x="24" y="16"/>
                      <a:pt x="23" y="17"/>
                    </a:cubicBezTo>
                    <a:cubicBezTo>
                      <a:pt x="25" y="16"/>
                      <a:pt x="26" y="15"/>
                      <a:pt x="27" y="14"/>
                    </a:cubicBezTo>
                    <a:cubicBezTo>
                      <a:pt x="27" y="14"/>
                      <a:pt x="26" y="14"/>
                      <a:pt x="26" y="14"/>
                    </a:cubicBezTo>
                    <a:cubicBezTo>
                      <a:pt x="26" y="14"/>
                      <a:pt x="25" y="15"/>
                      <a:pt x="25" y="15"/>
                    </a:cubicBezTo>
                    <a:cubicBezTo>
                      <a:pt x="25" y="15"/>
                      <a:pt x="25" y="14"/>
                      <a:pt x="26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4" y="15"/>
                      <a:pt x="23" y="15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2" y="15"/>
                      <a:pt x="22" y="16"/>
                      <a:pt x="21" y="16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1" y="16"/>
                      <a:pt x="21" y="16"/>
                      <a:pt x="21" y="17"/>
                    </a:cubicBezTo>
                    <a:cubicBezTo>
                      <a:pt x="22" y="15"/>
                      <a:pt x="24" y="14"/>
                      <a:pt x="25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4"/>
                      <a:pt x="22" y="15"/>
                      <a:pt x="20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1" y="15"/>
                      <a:pt x="22" y="14"/>
                      <a:pt x="23" y="13"/>
                    </a:cubicBezTo>
                    <a:cubicBezTo>
                      <a:pt x="23" y="13"/>
                      <a:pt x="23" y="13"/>
                      <a:pt x="22" y="13"/>
                    </a:cubicBezTo>
                    <a:cubicBezTo>
                      <a:pt x="21" y="14"/>
                      <a:pt x="20" y="15"/>
                      <a:pt x="19" y="1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20" y="15"/>
                      <a:pt x="20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0" y="13"/>
                      <a:pt x="19" y="14"/>
                      <a:pt x="19" y="14"/>
                    </a:cubicBezTo>
                    <a:cubicBezTo>
                      <a:pt x="20" y="13"/>
                      <a:pt x="20" y="13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2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8" y="13"/>
                    </a:cubicBezTo>
                    <a:cubicBezTo>
                      <a:pt x="18" y="13"/>
                      <a:pt x="18" y="13"/>
                      <a:pt x="17" y="13"/>
                    </a:cubicBezTo>
                    <a:cubicBezTo>
                      <a:pt x="18" y="12"/>
                      <a:pt x="19" y="12"/>
                      <a:pt x="20" y="11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9" y="11"/>
                      <a:pt x="19" y="12"/>
                      <a:pt x="18" y="13"/>
                    </a:cubicBezTo>
                    <a:cubicBezTo>
                      <a:pt x="21" y="10"/>
                      <a:pt x="18" y="12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6" y="13"/>
                      <a:pt x="17" y="13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8" y="12"/>
                      <a:pt x="18" y="11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7" y="11"/>
                      <a:pt x="17" y="12"/>
                      <a:pt x="16" y="12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7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8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6" y="10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11"/>
                      <a:pt x="13" y="12"/>
                      <a:pt x="12" y="13"/>
                    </a:cubicBezTo>
                    <a:cubicBezTo>
                      <a:pt x="11" y="13"/>
                      <a:pt x="11" y="13"/>
                      <a:pt x="11" y="13"/>
                    </a:cubicBezTo>
                    <a:cubicBezTo>
                      <a:pt x="13" y="12"/>
                      <a:pt x="15" y="10"/>
                      <a:pt x="17" y="9"/>
                    </a:cubicBezTo>
                    <a:cubicBezTo>
                      <a:pt x="17" y="8"/>
                      <a:pt x="17" y="8"/>
                      <a:pt x="16" y="8"/>
                    </a:cubicBezTo>
                    <a:cubicBezTo>
                      <a:pt x="15" y="9"/>
                      <a:pt x="14" y="9"/>
                      <a:pt x="12" y="10"/>
                    </a:cubicBezTo>
                    <a:cubicBezTo>
                      <a:pt x="13" y="10"/>
                      <a:pt x="13" y="10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5" y="8"/>
                      <a:pt x="16" y="8"/>
                    </a:cubicBezTo>
                    <a:cubicBezTo>
                      <a:pt x="16" y="8"/>
                      <a:pt x="15" y="7"/>
                      <a:pt x="15" y="7"/>
                    </a:cubicBezTo>
                    <a:cubicBezTo>
                      <a:pt x="14" y="8"/>
                      <a:pt x="13" y="8"/>
                      <a:pt x="12" y="9"/>
                    </a:cubicBezTo>
                    <a:cubicBezTo>
                      <a:pt x="13" y="8"/>
                      <a:pt x="14" y="8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4" y="7"/>
                      <a:pt x="14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8"/>
                      <a:pt x="11" y="9"/>
                      <a:pt x="10" y="10"/>
                    </a:cubicBezTo>
                    <a:cubicBezTo>
                      <a:pt x="10" y="10"/>
                      <a:pt x="10" y="9"/>
                      <a:pt x="10" y="9"/>
                    </a:cubicBezTo>
                    <a:cubicBezTo>
                      <a:pt x="11" y="9"/>
                      <a:pt x="12" y="8"/>
                      <a:pt x="12" y="7"/>
                    </a:cubicBezTo>
                    <a:cubicBezTo>
                      <a:pt x="12" y="7"/>
                      <a:pt x="12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5"/>
                      <a:pt x="12" y="6"/>
                    </a:cubicBezTo>
                    <a:cubicBezTo>
                      <a:pt x="11" y="6"/>
                      <a:pt x="10" y="6"/>
                      <a:pt x="9" y="7"/>
                    </a:cubicBezTo>
                    <a:cubicBezTo>
                      <a:pt x="10" y="7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8" y="7"/>
                      <a:pt x="7" y="8"/>
                      <a:pt x="6" y="9"/>
                    </a:cubicBezTo>
                    <a:cubicBezTo>
                      <a:pt x="5" y="9"/>
                      <a:pt x="5" y="10"/>
                      <a:pt x="4" y="10"/>
                    </a:cubicBezTo>
                    <a:cubicBezTo>
                      <a:pt x="4" y="10"/>
                      <a:pt x="3" y="11"/>
                      <a:pt x="2" y="11"/>
                    </a:cubicBezTo>
                    <a:cubicBezTo>
                      <a:pt x="5" y="10"/>
                      <a:pt x="7" y="8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6"/>
                      <a:pt x="7" y="7"/>
                      <a:pt x="6" y="7"/>
                    </a:cubicBezTo>
                    <a:cubicBezTo>
                      <a:pt x="8" y="6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8" y="6"/>
                      <a:pt x="3" y="9"/>
                      <a:pt x="3" y="9"/>
                    </a:cubicBezTo>
                    <a:cubicBezTo>
                      <a:pt x="5" y="7"/>
                      <a:pt x="7" y="6"/>
                      <a:pt x="8" y="5"/>
                    </a:cubicBezTo>
                    <a:cubicBezTo>
                      <a:pt x="9" y="5"/>
                      <a:pt x="8" y="5"/>
                      <a:pt x="8" y="5"/>
                    </a:cubicBezTo>
                    <a:cubicBezTo>
                      <a:pt x="7" y="6"/>
                      <a:pt x="6" y="6"/>
                      <a:pt x="5" y="7"/>
                    </a:cubicBezTo>
                    <a:cubicBezTo>
                      <a:pt x="5" y="7"/>
                      <a:pt x="7" y="6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5" y="6"/>
                      <a:pt x="4" y="7"/>
                      <a:pt x="2" y="8"/>
                    </a:cubicBezTo>
                    <a:cubicBezTo>
                      <a:pt x="4" y="7"/>
                      <a:pt x="6" y="6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6" y="5"/>
                      <a:pt x="5" y="5"/>
                    </a:cubicBezTo>
                    <a:cubicBezTo>
                      <a:pt x="5" y="5"/>
                      <a:pt x="6" y="5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6" y="4"/>
                      <a:pt x="5" y="5"/>
                    </a:cubicBezTo>
                    <a:cubicBezTo>
                      <a:pt x="6" y="4"/>
                      <a:pt x="6" y="4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5" y="4"/>
                      <a:pt x="4" y="4"/>
                      <a:pt x="4" y="5"/>
                    </a:cubicBezTo>
                    <a:cubicBezTo>
                      <a:pt x="4" y="5"/>
                      <a:pt x="5" y="4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cubicBezTo>
                      <a:pt x="0" y="7"/>
                      <a:pt x="5" y="3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3"/>
                      <a:pt x="1" y="6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4"/>
                      <a:pt x="2" y="4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4"/>
                      <a:pt x="1" y="4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2" y="2"/>
                      <a:pt x="1" y="4"/>
                      <a:pt x="3" y="2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0" y="3"/>
                      <a:pt x="1" y="2"/>
                      <a:pt x="2" y="1"/>
                    </a:cubicBez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2"/>
                    </a:cubicBezTo>
                    <a:cubicBezTo>
                      <a:pt x="2" y="2"/>
                      <a:pt x="1" y="2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2" y="2"/>
                      <a:pt x="2" y="2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4" y="2"/>
                      <a:pt x="1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4"/>
                      <a:pt x="4" y="2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4" y="3"/>
                      <a:pt x="2" y="4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5"/>
                      <a:pt x="2" y="5"/>
                      <a:pt x="3" y="4"/>
                    </a:cubicBezTo>
                    <a:cubicBezTo>
                      <a:pt x="7" y="1"/>
                      <a:pt x="2" y="6"/>
                      <a:pt x="2" y="6"/>
                    </a:cubicBezTo>
                    <a:cubicBezTo>
                      <a:pt x="1" y="6"/>
                      <a:pt x="2" y="6"/>
                      <a:pt x="2" y="6"/>
                    </a:cubicBezTo>
                    <a:cubicBezTo>
                      <a:pt x="6" y="3"/>
                      <a:pt x="3" y="5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9" y="1"/>
                      <a:pt x="3" y="6"/>
                      <a:pt x="1" y="7"/>
                    </a:cubicBezTo>
                    <a:cubicBezTo>
                      <a:pt x="1" y="7"/>
                      <a:pt x="1" y="7"/>
                      <a:pt x="2" y="7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4" y="6"/>
                      <a:pt x="3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4" y="7"/>
                      <a:pt x="2" y="8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8"/>
                      <a:pt x="4" y="7"/>
                      <a:pt x="6" y="6"/>
                    </a:cubicBezTo>
                    <a:cubicBezTo>
                      <a:pt x="5" y="6"/>
                      <a:pt x="3" y="8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10"/>
                      <a:pt x="2" y="10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4" y="9"/>
                      <a:pt x="5" y="8"/>
                      <a:pt x="7" y="6"/>
                    </a:cubicBezTo>
                    <a:cubicBezTo>
                      <a:pt x="5" y="8"/>
                      <a:pt x="3" y="9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1" y="4"/>
                      <a:pt x="4" y="10"/>
                      <a:pt x="1" y="12"/>
                    </a:cubicBezTo>
                    <a:cubicBezTo>
                      <a:pt x="0" y="13"/>
                      <a:pt x="1" y="13"/>
                      <a:pt x="1" y="13"/>
                    </a:cubicBezTo>
                    <a:cubicBezTo>
                      <a:pt x="1" y="12"/>
                      <a:pt x="2" y="12"/>
                      <a:pt x="2" y="12"/>
                    </a:cubicBezTo>
                    <a:cubicBezTo>
                      <a:pt x="2" y="12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2" y="13"/>
                      <a:pt x="2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3" y="12"/>
                      <a:pt x="4" y="11"/>
                      <a:pt x="5" y="10"/>
                    </a:cubicBezTo>
                    <a:cubicBezTo>
                      <a:pt x="6" y="10"/>
                      <a:pt x="6" y="10"/>
                      <a:pt x="7" y="9"/>
                    </a:cubicBezTo>
                    <a:cubicBezTo>
                      <a:pt x="5" y="11"/>
                      <a:pt x="3" y="13"/>
                      <a:pt x="1" y="14"/>
                    </a:cubicBezTo>
                    <a:cubicBezTo>
                      <a:pt x="1" y="14"/>
                      <a:pt x="1" y="14"/>
                      <a:pt x="2" y="14"/>
                    </a:cubicBezTo>
                    <a:cubicBezTo>
                      <a:pt x="3" y="13"/>
                      <a:pt x="5" y="11"/>
                      <a:pt x="7" y="10"/>
                    </a:cubicBezTo>
                    <a:cubicBezTo>
                      <a:pt x="12" y="6"/>
                      <a:pt x="7" y="10"/>
                      <a:pt x="7" y="10"/>
                    </a:cubicBezTo>
                    <a:cubicBezTo>
                      <a:pt x="5" y="11"/>
                      <a:pt x="4" y="12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2" y="15"/>
                      <a:pt x="2" y="15"/>
                    </a:cubicBezTo>
                    <a:cubicBezTo>
                      <a:pt x="2" y="15"/>
                      <a:pt x="2" y="16"/>
                      <a:pt x="2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6"/>
                      <a:pt x="1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3" y="16"/>
                      <a:pt x="4" y="15"/>
                      <a:pt x="5" y="14"/>
                    </a:cubicBezTo>
                    <a:cubicBezTo>
                      <a:pt x="4" y="15"/>
                      <a:pt x="3" y="15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4" y="15"/>
                      <a:pt x="5" y="14"/>
                      <a:pt x="6" y="13"/>
                    </a:cubicBezTo>
                    <a:cubicBezTo>
                      <a:pt x="6" y="13"/>
                      <a:pt x="6" y="14"/>
                      <a:pt x="6" y="14"/>
                    </a:cubicBezTo>
                    <a:cubicBezTo>
                      <a:pt x="5" y="15"/>
                      <a:pt x="4" y="16"/>
                      <a:pt x="3" y="17"/>
                    </a:cubicBezTo>
                    <a:cubicBezTo>
                      <a:pt x="2" y="17"/>
                      <a:pt x="1" y="18"/>
                      <a:pt x="1" y="18"/>
                    </a:cubicBezTo>
                    <a:cubicBezTo>
                      <a:pt x="1" y="18"/>
                      <a:pt x="1" y="18"/>
                      <a:pt x="1" y="18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3" y="17"/>
                      <a:pt x="4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3" y="17"/>
                      <a:pt x="2" y="18"/>
                      <a:pt x="1" y="19"/>
                    </a:cubicBezTo>
                    <a:cubicBezTo>
                      <a:pt x="1" y="20"/>
                      <a:pt x="1" y="21"/>
                      <a:pt x="1" y="21"/>
                    </a:cubicBezTo>
                    <a:cubicBezTo>
                      <a:pt x="1" y="21"/>
                      <a:pt x="1" y="21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2" y="20"/>
                      <a:pt x="3" y="19"/>
                      <a:pt x="4" y="19"/>
                    </a:cubicBezTo>
                    <a:cubicBezTo>
                      <a:pt x="3" y="19"/>
                      <a:pt x="2" y="20"/>
                      <a:pt x="1" y="21"/>
                    </a:cubicBezTo>
                    <a:cubicBezTo>
                      <a:pt x="1" y="21"/>
                      <a:pt x="1" y="22"/>
                      <a:pt x="1" y="22"/>
                    </a:cubicBezTo>
                    <a:cubicBezTo>
                      <a:pt x="3" y="21"/>
                      <a:pt x="4" y="20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3" y="20"/>
                      <a:pt x="2" y="21"/>
                      <a:pt x="1" y="22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2"/>
                      <a:pt x="2" y="22"/>
                      <a:pt x="3" y="21"/>
                    </a:cubicBezTo>
                    <a:cubicBezTo>
                      <a:pt x="2" y="22"/>
                      <a:pt x="1" y="22"/>
                      <a:pt x="1" y="23"/>
                    </a:cubicBezTo>
                    <a:cubicBezTo>
                      <a:pt x="1" y="23"/>
                      <a:pt x="1" y="24"/>
                      <a:pt x="1" y="24"/>
                    </a:cubicBezTo>
                    <a:cubicBezTo>
                      <a:pt x="1" y="24"/>
                      <a:pt x="2" y="24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2" y="23"/>
                      <a:pt x="2" y="24"/>
                      <a:pt x="2" y="24"/>
                    </a:cubicBezTo>
                    <a:cubicBezTo>
                      <a:pt x="3" y="23"/>
                      <a:pt x="4" y="22"/>
                      <a:pt x="5" y="21"/>
                    </a:cubicBezTo>
                    <a:cubicBezTo>
                      <a:pt x="5" y="21"/>
                      <a:pt x="6" y="21"/>
                      <a:pt x="6" y="20"/>
                    </a:cubicBezTo>
                    <a:cubicBezTo>
                      <a:pt x="7" y="20"/>
                      <a:pt x="7" y="19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9"/>
                      <a:pt x="10" y="18"/>
                    </a:cubicBezTo>
                    <a:cubicBezTo>
                      <a:pt x="8" y="20"/>
                      <a:pt x="6" y="21"/>
                      <a:pt x="5" y="22"/>
                    </a:cubicBezTo>
                    <a:cubicBezTo>
                      <a:pt x="3" y="23"/>
                      <a:pt x="2" y="24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6"/>
                      <a:pt x="1" y="26"/>
                      <a:pt x="2" y="25"/>
                    </a:cubicBezTo>
                    <a:cubicBezTo>
                      <a:pt x="3" y="24"/>
                      <a:pt x="4" y="23"/>
                      <a:pt x="6" y="22"/>
                    </a:cubicBezTo>
                    <a:cubicBezTo>
                      <a:pt x="6" y="22"/>
                      <a:pt x="5" y="22"/>
                      <a:pt x="5" y="23"/>
                    </a:cubicBezTo>
                    <a:cubicBezTo>
                      <a:pt x="5" y="22"/>
                      <a:pt x="6" y="22"/>
                      <a:pt x="6" y="22"/>
                    </a:cubicBezTo>
                    <a:cubicBezTo>
                      <a:pt x="6" y="22"/>
                      <a:pt x="6" y="22"/>
                      <a:pt x="6" y="21"/>
                    </a:cubicBezTo>
                    <a:cubicBezTo>
                      <a:pt x="6" y="22"/>
                      <a:pt x="6" y="22"/>
                      <a:pt x="5" y="22"/>
                    </a:cubicBezTo>
                    <a:cubicBezTo>
                      <a:pt x="4" y="23"/>
                      <a:pt x="3" y="24"/>
                      <a:pt x="2" y="25"/>
                    </a:cubicBezTo>
                    <a:cubicBezTo>
                      <a:pt x="2" y="25"/>
                      <a:pt x="1" y="26"/>
                      <a:pt x="1" y="26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6"/>
                      <a:pt x="3" y="25"/>
                      <a:pt x="3" y="24"/>
                    </a:cubicBezTo>
                    <a:cubicBezTo>
                      <a:pt x="3" y="24"/>
                      <a:pt x="4" y="24"/>
                      <a:pt x="4" y="24"/>
                    </a:cubicBezTo>
                    <a:cubicBezTo>
                      <a:pt x="4" y="24"/>
                      <a:pt x="5" y="23"/>
                      <a:pt x="5" y="23"/>
                    </a:cubicBezTo>
                    <a:cubicBezTo>
                      <a:pt x="7" y="21"/>
                      <a:pt x="9" y="20"/>
                      <a:pt x="11" y="18"/>
                    </a:cubicBezTo>
                    <a:cubicBezTo>
                      <a:pt x="10" y="19"/>
                      <a:pt x="9" y="21"/>
                      <a:pt x="7" y="22"/>
                    </a:cubicBezTo>
                    <a:cubicBezTo>
                      <a:pt x="5" y="24"/>
                      <a:pt x="3" y="26"/>
                      <a:pt x="1" y="28"/>
                    </a:cubicBezTo>
                    <a:cubicBezTo>
                      <a:pt x="1" y="28"/>
                      <a:pt x="1" y="29"/>
                      <a:pt x="1" y="29"/>
                    </a:cubicBezTo>
                    <a:cubicBezTo>
                      <a:pt x="2" y="29"/>
                      <a:pt x="1" y="29"/>
                      <a:pt x="2" y="28"/>
                    </a:cubicBezTo>
                    <a:cubicBezTo>
                      <a:pt x="3" y="27"/>
                      <a:pt x="4" y="26"/>
                      <a:pt x="5" y="26"/>
                    </a:cubicBezTo>
                    <a:cubicBezTo>
                      <a:pt x="4" y="26"/>
                      <a:pt x="3" y="27"/>
                      <a:pt x="2" y="28"/>
                    </a:cubicBezTo>
                    <a:cubicBezTo>
                      <a:pt x="1" y="29"/>
                      <a:pt x="2" y="28"/>
                      <a:pt x="3" y="26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6" y="24"/>
                      <a:pt x="9" y="21"/>
                      <a:pt x="12" y="19"/>
                    </a:cubicBezTo>
                    <a:cubicBezTo>
                      <a:pt x="14" y="18"/>
                      <a:pt x="15" y="17"/>
                      <a:pt x="16" y="16"/>
                    </a:cubicBezTo>
                    <a:cubicBezTo>
                      <a:pt x="15" y="17"/>
                      <a:pt x="14" y="18"/>
                      <a:pt x="13" y="19"/>
                    </a:cubicBezTo>
                    <a:cubicBezTo>
                      <a:pt x="12" y="20"/>
                      <a:pt x="10" y="21"/>
                      <a:pt x="9" y="23"/>
                    </a:cubicBezTo>
                    <a:cubicBezTo>
                      <a:pt x="8" y="24"/>
                      <a:pt x="7" y="25"/>
                      <a:pt x="5" y="25"/>
                    </a:cubicBezTo>
                    <a:cubicBezTo>
                      <a:pt x="6" y="25"/>
                      <a:pt x="7" y="24"/>
                      <a:pt x="8" y="23"/>
                    </a:cubicBezTo>
                    <a:cubicBezTo>
                      <a:pt x="8" y="23"/>
                      <a:pt x="8" y="24"/>
                      <a:pt x="8" y="24"/>
                    </a:cubicBezTo>
                    <a:cubicBezTo>
                      <a:pt x="7" y="24"/>
                      <a:pt x="7" y="25"/>
                      <a:pt x="6" y="25"/>
                    </a:cubicBezTo>
                    <a:cubicBezTo>
                      <a:pt x="6" y="26"/>
                      <a:pt x="5" y="27"/>
                      <a:pt x="4" y="27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6" y="26"/>
                      <a:pt x="8" y="24"/>
                      <a:pt x="10" y="23"/>
                    </a:cubicBezTo>
                    <a:cubicBezTo>
                      <a:pt x="10" y="22"/>
                      <a:pt x="11" y="22"/>
                      <a:pt x="11" y="21"/>
                    </a:cubicBezTo>
                    <a:cubicBezTo>
                      <a:pt x="12" y="21"/>
                      <a:pt x="12" y="21"/>
                      <a:pt x="13" y="20"/>
                    </a:cubicBezTo>
                    <a:cubicBezTo>
                      <a:pt x="10" y="23"/>
                      <a:pt x="7" y="25"/>
                      <a:pt x="5" y="28"/>
                    </a:cubicBezTo>
                    <a:cubicBezTo>
                      <a:pt x="6" y="27"/>
                      <a:pt x="7" y="26"/>
                      <a:pt x="8" y="25"/>
                    </a:cubicBezTo>
                    <a:cubicBezTo>
                      <a:pt x="6" y="26"/>
                      <a:pt x="5" y="28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31"/>
                      <a:pt x="3" y="30"/>
                    </a:cubicBezTo>
                    <a:cubicBezTo>
                      <a:pt x="4" y="29"/>
                      <a:pt x="6" y="28"/>
                      <a:pt x="7" y="27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6" y="27"/>
                      <a:pt x="6" y="28"/>
                      <a:pt x="5" y="29"/>
                    </a:cubicBezTo>
                    <a:cubicBezTo>
                      <a:pt x="4" y="29"/>
                      <a:pt x="4" y="30"/>
                      <a:pt x="3" y="31"/>
                    </a:cubicBezTo>
                    <a:cubicBezTo>
                      <a:pt x="3" y="31"/>
                      <a:pt x="3" y="32"/>
                      <a:pt x="3" y="31"/>
                    </a:cubicBezTo>
                    <a:cubicBezTo>
                      <a:pt x="4" y="31"/>
                      <a:pt x="4" y="30"/>
                      <a:pt x="5" y="30"/>
                    </a:cubicBezTo>
                    <a:cubicBezTo>
                      <a:pt x="6" y="29"/>
                      <a:pt x="7" y="28"/>
                      <a:pt x="8" y="26"/>
                    </a:cubicBezTo>
                    <a:cubicBezTo>
                      <a:pt x="10" y="25"/>
                      <a:pt x="11" y="24"/>
                      <a:pt x="13" y="23"/>
                    </a:cubicBezTo>
                    <a:cubicBezTo>
                      <a:pt x="9" y="26"/>
                      <a:pt x="6" y="30"/>
                      <a:pt x="3" y="33"/>
                    </a:cubicBezTo>
                    <a:cubicBezTo>
                      <a:pt x="3" y="34"/>
                      <a:pt x="3" y="34"/>
                      <a:pt x="3" y="34"/>
                    </a:cubicBezTo>
                    <a:cubicBezTo>
                      <a:pt x="3" y="33"/>
                      <a:pt x="4" y="33"/>
                      <a:pt x="4" y="32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5" y="32"/>
                      <a:pt x="5" y="31"/>
                      <a:pt x="6" y="31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2"/>
                      <a:pt x="5" y="33"/>
                      <a:pt x="4" y="3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8" y="30"/>
                      <a:pt x="12" y="27"/>
                      <a:pt x="15" y="23"/>
                    </a:cubicBezTo>
                    <a:cubicBezTo>
                      <a:pt x="18" y="22"/>
                      <a:pt x="20" y="20"/>
                      <a:pt x="23" y="18"/>
                    </a:cubicBezTo>
                    <a:cubicBezTo>
                      <a:pt x="24" y="17"/>
                      <a:pt x="24" y="17"/>
                      <a:pt x="25" y="16"/>
                    </a:cubicBezTo>
                    <a:cubicBezTo>
                      <a:pt x="28" y="15"/>
                      <a:pt x="25" y="17"/>
                      <a:pt x="24" y="17"/>
                    </a:cubicBezTo>
                    <a:cubicBezTo>
                      <a:pt x="22" y="19"/>
                      <a:pt x="24" y="17"/>
                      <a:pt x="21" y="20"/>
                    </a:cubicBezTo>
                    <a:cubicBezTo>
                      <a:pt x="21" y="20"/>
                      <a:pt x="21" y="20"/>
                      <a:pt x="22" y="20"/>
                    </a:cubicBezTo>
                    <a:cubicBezTo>
                      <a:pt x="23" y="19"/>
                      <a:pt x="25" y="18"/>
                      <a:pt x="27" y="17"/>
                    </a:cubicBezTo>
                    <a:cubicBezTo>
                      <a:pt x="28" y="16"/>
                      <a:pt x="24" y="18"/>
                      <a:pt x="24" y="19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6" y="18"/>
                      <a:pt x="28" y="17"/>
                      <a:pt x="29" y="16"/>
                    </a:cubicBezTo>
                    <a:cubicBezTo>
                      <a:pt x="29" y="16"/>
                      <a:pt x="29" y="16"/>
                      <a:pt x="29" y="16"/>
                    </a:cubicBezTo>
                    <a:close/>
                    <a:moveTo>
                      <a:pt x="19" y="17"/>
                    </a:moveTo>
                    <a:cubicBezTo>
                      <a:pt x="19" y="17"/>
                      <a:pt x="18" y="18"/>
                      <a:pt x="18" y="18"/>
                    </a:cubicBezTo>
                    <a:cubicBezTo>
                      <a:pt x="19" y="17"/>
                      <a:pt x="20" y="16"/>
                      <a:pt x="21" y="16"/>
                    </a:cubicBezTo>
                    <a:cubicBezTo>
                      <a:pt x="20" y="16"/>
                      <a:pt x="20" y="17"/>
                      <a:pt x="19" y="17"/>
                    </a:cubicBezTo>
                    <a:close/>
                    <a:moveTo>
                      <a:pt x="21" y="15"/>
                    </a:moveTo>
                    <a:cubicBezTo>
                      <a:pt x="20" y="16"/>
                      <a:pt x="20" y="16"/>
                      <a:pt x="19" y="17"/>
                    </a:cubicBezTo>
                    <a:cubicBezTo>
                      <a:pt x="19" y="17"/>
                      <a:pt x="19" y="17"/>
                      <a:pt x="20" y="16"/>
                    </a:cubicBezTo>
                    <a:cubicBezTo>
                      <a:pt x="20" y="16"/>
                      <a:pt x="21" y="16"/>
                      <a:pt x="21" y="15"/>
                    </a:cubicBezTo>
                    <a:close/>
                    <a:moveTo>
                      <a:pt x="21" y="14"/>
                    </a:moveTo>
                    <a:cubicBezTo>
                      <a:pt x="20" y="15"/>
                      <a:pt x="19" y="16"/>
                      <a:pt x="18" y="16"/>
                    </a:cubicBezTo>
                    <a:cubicBezTo>
                      <a:pt x="17" y="17"/>
                      <a:pt x="16" y="17"/>
                      <a:pt x="16" y="18"/>
                    </a:cubicBezTo>
                    <a:cubicBezTo>
                      <a:pt x="16" y="18"/>
                      <a:pt x="16" y="17"/>
                      <a:pt x="17" y="17"/>
                    </a:cubicBezTo>
                    <a:cubicBezTo>
                      <a:pt x="18" y="16"/>
                      <a:pt x="21" y="15"/>
                      <a:pt x="21" y="14"/>
                    </a:cubicBezTo>
                    <a:close/>
                    <a:moveTo>
                      <a:pt x="14" y="12"/>
                    </a:moveTo>
                    <a:cubicBezTo>
                      <a:pt x="14" y="12"/>
                      <a:pt x="15" y="12"/>
                      <a:pt x="15" y="12"/>
                    </a:cubicBezTo>
                    <a:cubicBezTo>
                      <a:pt x="13" y="13"/>
                      <a:pt x="11" y="14"/>
                      <a:pt x="9" y="16"/>
                    </a:cubicBezTo>
                    <a:cubicBezTo>
                      <a:pt x="11" y="15"/>
                      <a:pt x="12" y="13"/>
                      <a:pt x="14" y="12"/>
                    </a:cubicBezTo>
                    <a:close/>
                    <a:moveTo>
                      <a:pt x="16" y="12"/>
                    </a:moveTo>
                    <a:cubicBezTo>
                      <a:pt x="15" y="12"/>
                      <a:pt x="15" y="13"/>
                      <a:pt x="15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3" y="14"/>
                      <a:pt x="12" y="15"/>
                      <a:pt x="12" y="15"/>
                    </a:cubicBezTo>
                    <a:cubicBezTo>
                      <a:pt x="13" y="14"/>
                      <a:pt x="14" y="13"/>
                      <a:pt x="16" y="12"/>
                    </a:cubicBezTo>
                    <a:close/>
                    <a:moveTo>
                      <a:pt x="13" y="10"/>
                    </a:moveTo>
                    <a:cubicBezTo>
                      <a:pt x="16" y="8"/>
                      <a:pt x="17" y="8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3" y="11"/>
                      <a:pt x="11" y="12"/>
                      <a:pt x="9" y="13"/>
                    </a:cubicBezTo>
                    <a:cubicBezTo>
                      <a:pt x="9" y="13"/>
                      <a:pt x="9" y="13"/>
                      <a:pt x="8" y="14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10" y="12"/>
                      <a:pt x="12" y="11"/>
                      <a:pt x="13" y="10"/>
                    </a:cubicBezTo>
                    <a:close/>
                    <a:moveTo>
                      <a:pt x="7" y="14"/>
                    </a:moveTo>
                    <a:cubicBezTo>
                      <a:pt x="7" y="14"/>
                      <a:pt x="7" y="14"/>
                      <a:pt x="6" y="15"/>
                    </a:cubicBezTo>
                    <a:cubicBezTo>
                      <a:pt x="6" y="14"/>
                      <a:pt x="7" y="14"/>
                      <a:pt x="7" y="14"/>
                    </a:cubicBezTo>
                    <a:cubicBezTo>
                      <a:pt x="8" y="13"/>
                      <a:pt x="10" y="11"/>
                      <a:pt x="12" y="10"/>
                    </a:cubicBezTo>
                    <a:cubicBezTo>
                      <a:pt x="10" y="11"/>
                      <a:pt x="9" y="13"/>
                      <a:pt x="7" y="14"/>
                    </a:cubicBezTo>
                    <a:close/>
                    <a:moveTo>
                      <a:pt x="13" y="9"/>
                    </a:moveTo>
                    <a:cubicBezTo>
                      <a:pt x="14" y="8"/>
                      <a:pt x="16" y="7"/>
                      <a:pt x="13" y="9"/>
                    </a:cubicBezTo>
                    <a:cubicBezTo>
                      <a:pt x="12" y="10"/>
                      <a:pt x="12" y="10"/>
                      <a:pt x="11" y="10"/>
                    </a:cubicBezTo>
                    <a:cubicBezTo>
                      <a:pt x="12" y="10"/>
                      <a:pt x="12" y="9"/>
                      <a:pt x="13" y="9"/>
                    </a:cubicBezTo>
                    <a:close/>
                    <a:moveTo>
                      <a:pt x="9" y="11"/>
                    </a:moveTo>
                    <a:cubicBezTo>
                      <a:pt x="9" y="12"/>
                      <a:pt x="9" y="12"/>
                      <a:pt x="8" y="12"/>
                    </a:cubicBezTo>
                    <a:cubicBezTo>
                      <a:pt x="8" y="12"/>
                      <a:pt x="8" y="13"/>
                      <a:pt x="7" y="13"/>
                    </a:cubicBezTo>
                    <a:cubicBezTo>
                      <a:pt x="7" y="13"/>
                      <a:pt x="8" y="13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11" y="10"/>
                      <a:pt x="14" y="8"/>
                      <a:pt x="9" y="11"/>
                    </a:cubicBezTo>
                    <a:close/>
                    <a:moveTo>
                      <a:pt x="7" y="9"/>
                    </a:moveTo>
                    <a:cubicBezTo>
                      <a:pt x="6" y="9"/>
                      <a:pt x="6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6" y="10"/>
                      <a:pt x="8" y="8"/>
                      <a:pt x="9" y="7"/>
                    </a:cubicBezTo>
                    <a:cubicBezTo>
                      <a:pt x="9" y="7"/>
                      <a:pt x="10" y="7"/>
                      <a:pt x="10" y="7"/>
                    </a:cubicBezTo>
                    <a:cubicBezTo>
                      <a:pt x="9" y="7"/>
                      <a:pt x="8" y="8"/>
                      <a:pt x="7" y="9"/>
                    </a:cubicBezTo>
                    <a:close/>
                    <a:moveTo>
                      <a:pt x="6" y="11"/>
                    </a:moveTo>
                    <a:cubicBezTo>
                      <a:pt x="7" y="10"/>
                      <a:pt x="9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8" y="10"/>
                    </a:cubicBezTo>
                    <a:cubicBezTo>
                      <a:pt x="8" y="10"/>
                      <a:pt x="2" y="14"/>
                      <a:pt x="6" y="11"/>
                    </a:cubicBezTo>
                    <a:close/>
                    <a:moveTo>
                      <a:pt x="5" y="13"/>
                    </a:moveTo>
                    <a:cubicBezTo>
                      <a:pt x="4" y="13"/>
                      <a:pt x="4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5" y="13"/>
                      <a:pt x="6" y="12"/>
                      <a:pt x="7" y="12"/>
                    </a:cubicBezTo>
                    <a:cubicBezTo>
                      <a:pt x="7" y="11"/>
                      <a:pt x="8" y="11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7" y="11"/>
                      <a:pt x="6" y="12"/>
                      <a:pt x="5" y="13"/>
                    </a:cubicBezTo>
                    <a:close/>
                    <a:moveTo>
                      <a:pt x="6" y="18"/>
                    </a:moveTo>
                    <a:cubicBezTo>
                      <a:pt x="8" y="17"/>
                      <a:pt x="11" y="15"/>
                      <a:pt x="13" y="13"/>
                    </a:cubicBezTo>
                    <a:cubicBezTo>
                      <a:pt x="13" y="13"/>
                      <a:pt x="13" y="14"/>
                      <a:pt x="12" y="14"/>
                    </a:cubicBezTo>
                    <a:cubicBezTo>
                      <a:pt x="10" y="16"/>
                      <a:pt x="7" y="17"/>
                      <a:pt x="5" y="19"/>
                    </a:cubicBezTo>
                    <a:cubicBezTo>
                      <a:pt x="5" y="19"/>
                      <a:pt x="6" y="19"/>
                      <a:pt x="6" y="18"/>
                    </a:cubicBezTo>
                    <a:close/>
                    <a:moveTo>
                      <a:pt x="8" y="18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6" y="19"/>
                      <a:pt x="4" y="21"/>
                      <a:pt x="3" y="22"/>
                    </a:cubicBezTo>
                    <a:cubicBezTo>
                      <a:pt x="5" y="20"/>
                      <a:pt x="7" y="18"/>
                      <a:pt x="10" y="16"/>
                    </a:cubicBezTo>
                    <a:cubicBezTo>
                      <a:pt x="9" y="17"/>
                      <a:pt x="8" y="18"/>
                      <a:pt x="8" y="18"/>
                    </a:cubicBezTo>
                    <a:close/>
                    <a:moveTo>
                      <a:pt x="9" y="18"/>
                    </a:moveTo>
                    <a:cubicBezTo>
                      <a:pt x="10" y="17"/>
                      <a:pt x="10" y="17"/>
                      <a:pt x="10" y="17"/>
                    </a:cubicBezTo>
                    <a:cubicBezTo>
                      <a:pt x="12" y="16"/>
                      <a:pt x="13" y="15"/>
                      <a:pt x="14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5"/>
                      <a:pt x="13" y="16"/>
                      <a:pt x="12" y="16"/>
                    </a:cubicBezTo>
                    <a:cubicBezTo>
                      <a:pt x="11" y="17"/>
                      <a:pt x="10" y="17"/>
                      <a:pt x="9" y="18"/>
                    </a:cubicBezTo>
                    <a:close/>
                    <a:moveTo>
                      <a:pt x="3" y="26"/>
                    </a:moveTo>
                    <a:cubicBezTo>
                      <a:pt x="4" y="26"/>
                      <a:pt x="4" y="25"/>
                      <a:pt x="4" y="25"/>
                    </a:cubicBezTo>
                    <a:cubicBezTo>
                      <a:pt x="5" y="24"/>
                      <a:pt x="5" y="24"/>
                      <a:pt x="6" y="23"/>
                    </a:cubicBezTo>
                    <a:cubicBezTo>
                      <a:pt x="5" y="24"/>
                      <a:pt x="4" y="25"/>
                      <a:pt x="3" y="26"/>
                    </a:cubicBezTo>
                    <a:close/>
                    <a:moveTo>
                      <a:pt x="10" y="20"/>
                    </a:moveTo>
                    <a:cubicBezTo>
                      <a:pt x="8" y="22"/>
                      <a:pt x="6" y="23"/>
                      <a:pt x="5" y="25"/>
                    </a:cubicBezTo>
                    <a:cubicBezTo>
                      <a:pt x="6" y="24"/>
                      <a:pt x="7" y="23"/>
                      <a:pt x="8" y="22"/>
                    </a:cubicBezTo>
                    <a:cubicBezTo>
                      <a:pt x="8" y="21"/>
                      <a:pt x="9" y="21"/>
                      <a:pt x="9" y="21"/>
                    </a:cubicBezTo>
                    <a:cubicBezTo>
                      <a:pt x="10" y="20"/>
                      <a:pt x="10" y="20"/>
                      <a:pt x="11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20"/>
                      <a:pt x="10" y="20"/>
                      <a:pt x="10" y="20"/>
                    </a:cubicBezTo>
                    <a:close/>
                    <a:moveTo>
                      <a:pt x="10" y="19"/>
                    </a:moveTo>
                    <a:cubicBezTo>
                      <a:pt x="10" y="20"/>
                      <a:pt x="9" y="20"/>
                      <a:pt x="9" y="21"/>
                    </a:cubicBezTo>
                    <a:cubicBezTo>
                      <a:pt x="9" y="20"/>
                      <a:pt x="9" y="20"/>
                      <a:pt x="10" y="20"/>
                    </a:cubicBezTo>
                    <a:cubicBezTo>
                      <a:pt x="11" y="19"/>
                      <a:pt x="12" y="18"/>
                      <a:pt x="13" y="17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5"/>
                      <a:pt x="16" y="14"/>
                      <a:pt x="17" y="14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15" y="15"/>
                      <a:pt x="13" y="18"/>
                      <a:pt x="10" y="19"/>
                    </a:cubicBezTo>
                    <a:close/>
                    <a:moveTo>
                      <a:pt x="13" y="18"/>
                    </a:moveTo>
                    <a:cubicBezTo>
                      <a:pt x="13" y="18"/>
                      <a:pt x="13" y="18"/>
                      <a:pt x="13" y="18"/>
                    </a:cubicBezTo>
                    <a:cubicBezTo>
                      <a:pt x="14" y="18"/>
                      <a:pt x="14" y="17"/>
                      <a:pt x="15" y="16"/>
                    </a:cubicBezTo>
                    <a:cubicBezTo>
                      <a:pt x="17" y="15"/>
                      <a:pt x="19" y="14"/>
                      <a:pt x="20" y="13"/>
                    </a:cubicBezTo>
                    <a:cubicBezTo>
                      <a:pt x="19" y="14"/>
                      <a:pt x="18" y="14"/>
                      <a:pt x="18" y="15"/>
                    </a:cubicBezTo>
                    <a:cubicBezTo>
                      <a:pt x="16" y="16"/>
                      <a:pt x="15" y="17"/>
                      <a:pt x="13" y="18"/>
                    </a:cubicBezTo>
                    <a:close/>
                    <a:moveTo>
                      <a:pt x="18" y="15"/>
                    </a:moveTo>
                    <a:cubicBezTo>
                      <a:pt x="18" y="15"/>
                      <a:pt x="19" y="15"/>
                      <a:pt x="19" y="14"/>
                    </a:cubicBezTo>
                    <a:cubicBezTo>
                      <a:pt x="22" y="13"/>
                      <a:pt x="18" y="16"/>
                      <a:pt x="16" y="17"/>
                    </a:cubicBezTo>
                    <a:cubicBezTo>
                      <a:pt x="17" y="16"/>
                      <a:pt x="17" y="16"/>
                      <a:pt x="18" y="15"/>
                    </a:cubicBezTo>
                    <a:close/>
                    <a:moveTo>
                      <a:pt x="12" y="20"/>
                    </a:moveTo>
                    <a:cubicBezTo>
                      <a:pt x="13" y="20"/>
                      <a:pt x="13" y="19"/>
                      <a:pt x="14" y="19"/>
                    </a:cubicBezTo>
                    <a:cubicBezTo>
                      <a:pt x="14" y="18"/>
                      <a:pt x="15" y="18"/>
                      <a:pt x="16" y="18"/>
                    </a:cubicBezTo>
                    <a:cubicBezTo>
                      <a:pt x="15" y="18"/>
                      <a:pt x="15" y="18"/>
                      <a:pt x="14" y="19"/>
                    </a:cubicBezTo>
                    <a:cubicBezTo>
                      <a:pt x="14" y="19"/>
                      <a:pt x="14" y="19"/>
                      <a:pt x="13" y="20"/>
                    </a:cubicBezTo>
                    <a:cubicBezTo>
                      <a:pt x="13" y="20"/>
                      <a:pt x="13" y="20"/>
                      <a:pt x="12" y="20"/>
                    </a:cubicBezTo>
                    <a:close/>
                    <a:moveTo>
                      <a:pt x="14" y="19"/>
                    </a:moveTo>
                    <a:cubicBezTo>
                      <a:pt x="14" y="19"/>
                      <a:pt x="14" y="19"/>
                      <a:pt x="15" y="19"/>
                    </a:cubicBezTo>
                    <a:cubicBezTo>
                      <a:pt x="16" y="18"/>
                      <a:pt x="17" y="17"/>
                      <a:pt x="17" y="17"/>
                    </a:cubicBezTo>
                    <a:cubicBezTo>
                      <a:pt x="17" y="18"/>
                      <a:pt x="16" y="18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20"/>
                      <a:pt x="14" y="20"/>
                      <a:pt x="13" y="21"/>
                    </a:cubicBezTo>
                    <a:cubicBezTo>
                      <a:pt x="11" y="22"/>
                      <a:pt x="10" y="23"/>
                      <a:pt x="8" y="25"/>
                    </a:cubicBezTo>
                    <a:cubicBezTo>
                      <a:pt x="10" y="23"/>
                      <a:pt x="12" y="21"/>
                      <a:pt x="14" y="19"/>
                    </a:cubicBezTo>
                    <a:close/>
                    <a:moveTo>
                      <a:pt x="10" y="24"/>
                    </a:moveTo>
                    <a:cubicBezTo>
                      <a:pt x="9" y="25"/>
                      <a:pt x="9" y="25"/>
                      <a:pt x="8" y="25"/>
                    </a:cubicBezTo>
                    <a:cubicBezTo>
                      <a:pt x="8" y="26"/>
                      <a:pt x="7" y="26"/>
                      <a:pt x="6" y="27"/>
                    </a:cubicBezTo>
                    <a:cubicBezTo>
                      <a:pt x="7" y="26"/>
                      <a:pt x="8" y="25"/>
                      <a:pt x="8" y="25"/>
                    </a:cubicBezTo>
                    <a:cubicBezTo>
                      <a:pt x="9" y="24"/>
                      <a:pt x="10" y="23"/>
                      <a:pt x="12" y="22"/>
                    </a:cubicBezTo>
                    <a:cubicBezTo>
                      <a:pt x="11" y="23"/>
                      <a:pt x="10" y="23"/>
                      <a:pt x="10" y="24"/>
                    </a:cubicBezTo>
                    <a:close/>
                    <a:moveTo>
                      <a:pt x="12" y="22"/>
                    </a:moveTo>
                    <a:cubicBezTo>
                      <a:pt x="13" y="22"/>
                      <a:pt x="13" y="21"/>
                      <a:pt x="14" y="21"/>
                    </a:cubicBezTo>
                    <a:cubicBezTo>
                      <a:pt x="15" y="20"/>
                      <a:pt x="15" y="20"/>
                      <a:pt x="16" y="19"/>
                    </a:cubicBezTo>
                    <a:cubicBezTo>
                      <a:pt x="16" y="19"/>
                      <a:pt x="16" y="20"/>
                      <a:pt x="15" y="20"/>
                    </a:cubicBezTo>
                    <a:cubicBezTo>
                      <a:pt x="14" y="21"/>
                      <a:pt x="13" y="21"/>
                      <a:pt x="12" y="22"/>
                    </a:cubicBezTo>
                    <a:close/>
                    <a:moveTo>
                      <a:pt x="6" y="30"/>
                    </a:moveTo>
                    <a:cubicBezTo>
                      <a:pt x="3" y="33"/>
                      <a:pt x="5" y="31"/>
                      <a:pt x="7" y="29"/>
                    </a:cubicBezTo>
                    <a:cubicBezTo>
                      <a:pt x="6" y="30"/>
                      <a:pt x="6" y="30"/>
                      <a:pt x="6" y="30"/>
                    </a:cubicBezTo>
                    <a:close/>
                    <a:moveTo>
                      <a:pt x="9" y="29"/>
                    </a:moveTo>
                    <a:cubicBezTo>
                      <a:pt x="10" y="28"/>
                      <a:pt x="4" y="34"/>
                      <a:pt x="6" y="31"/>
                    </a:cubicBezTo>
                    <a:cubicBezTo>
                      <a:pt x="8" y="30"/>
                      <a:pt x="9" y="28"/>
                      <a:pt x="11" y="27"/>
                    </a:cubicBezTo>
                    <a:cubicBezTo>
                      <a:pt x="11" y="28"/>
                      <a:pt x="10" y="28"/>
                      <a:pt x="9" y="29"/>
                    </a:cubicBezTo>
                    <a:close/>
                    <a:moveTo>
                      <a:pt x="16" y="23"/>
                    </a:moveTo>
                    <a:cubicBezTo>
                      <a:pt x="15" y="23"/>
                      <a:pt x="14" y="24"/>
                      <a:pt x="13" y="25"/>
                    </a:cubicBezTo>
                    <a:cubicBezTo>
                      <a:pt x="12" y="26"/>
                      <a:pt x="11" y="27"/>
                      <a:pt x="10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11" y="26"/>
                      <a:pt x="12" y="24"/>
                      <a:pt x="14" y="23"/>
                    </a:cubicBezTo>
                    <a:cubicBezTo>
                      <a:pt x="16" y="21"/>
                      <a:pt x="19" y="19"/>
                      <a:pt x="21" y="17"/>
                    </a:cubicBezTo>
                    <a:cubicBezTo>
                      <a:pt x="22" y="16"/>
                      <a:pt x="23" y="16"/>
                      <a:pt x="24" y="15"/>
                    </a:cubicBezTo>
                    <a:cubicBezTo>
                      <a:pt x="27" y="13"/>
                      <a:pt x="23" y="16"/>
                      <a:pt x="22" y="17"/>
                    </a:cubicBezTo>
                    <a:cubicBezTo>
                      <a:pt x="21" y="18"/>
                      <a:pt x="20" y="19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9" y="20"/>
                      <a:pt x="19" y="20"/>
                    </a:cubicBezTo>
                    <a:cubicBezTo>
                      <a:pt x="18" y="21"/>
                      <a:pt x="17" y="22"/>
                      <a:pt x="16" y="23"/>
                    </a:cubicBezTo>
                    <a:close/>
                    <a:moveTo>
                      <a:pt x="22" y="18"/>
                    </a:moveTo>
                    <a:cubicBezTo>
                      <a:pt x="21" y="18"/>
                      <a:pt x="21" y="18"/>
                      <a:pt x="20" y="19"/>
                    </a:cubicBezTo>
                    <a:cubicBezTo>
                      <a:pt x="20" y="19"/>
                      <a:pt x="20" y="18"/>
                      <a:pt x="21" y="18"/>
                    </a:cubicBezTo>
                    <a:cubicBezTo>
                      <a:pt x="22" y="17"/>
                      <a:pt x="22" y="17"/>
                      <a:pt x="23" y="16"/>
                    </a:cubicBezTo>
                    <a:cubicBezTo>
                      <a:pt x="23" y="17"/>
                      <a:pt x="22" y="17"/>
                      <a:pt x="2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458"/>
              <p:cNvSpPr/>
              <p:nvPr/>
            </p:nvSpPr>
            <p:spPr bwMode="auto">
              <a:xfrm>
                <a:off x="1485900" y="2525713"/>
                <a:ext cx="1588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459"/>
              <p:cNvSpPr/>
              <p:nvPr/>
            </p:nvSpPr>
            <p:spPr bwMode="auto">
              <a:xfrm>
                <a:off x="1506538" y="2533651"/>
                <a:ext cx="1588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Oval 460"/>
              <p:cNvSpPr>
                <a:spLocks noChangeArrowheads="1"/>
              </p:cNvSpPr>
              <p:nvPr/>
            </p:nvSpPr>
            <p:spPr bwMode="auto">
              <a:xfrm>
                <a:off x="1493838" y="2541588"/>
                <a:ext cx="1588" cy="15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461"/>
              <p:cNvSpPr/>
              <p:nvPr/>
            </p:nvSpPr>
            <p:spPr bwMode="auto">
              <a:xfrm>
                <a:off x="1500188" y="2533651"/>
                <a:ext cx="0" cy="1588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Freeform 462"/>
              <p:cNvSpPr/>
              <p:nvPr/>
            </p:nvSpPr>
            <p:spPr bwMode="auto">
              <a:xfrm>
                <a:off x="1506538" y="2532063"/>
                <a:ext cx="3175" cy="1588"/>
              </a:xfrm>
              <a:custGeom>
                <a:avLst/>
                <a:gdLst>
                  <a:gd name="T0" fmla="*/ 0 w 3"/>
                  <a:gd name="T1" fmla="*/ 2 h 2"/>
                  <a:gd name="T2" fmla="*/ 0 w 3"/>
                  <a:gd name="T3" fmla="*/ 2 h 2"/>
                  <a:gd name="T4" fmla="*/ 0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3" y="0"/>
                      <a:pt x="2" y="1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Freeform 463"/>
              <p:cNvSpPr/>
              <p:nvPr/>
            </p:nvSpPr>
            <p:spPr bwMode="auto">
              <a:xfrm>
                <a:off x="1506538" y="25304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Freeform 464"/>
              <p:cNvSpPr/>
              <p:nvPr/>
            </p:nvSpPr>
            <p:spPr bwMode="auto">
              <a:xfrm>
                <a:off x="1500188" y="2528888"/>
                <a:ext cx="0" cy="0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465"/>
              <p:cNvSpPr/>
              <p:nvPr/>
            </p:nvSpPr>
            <p:spPr bwMode="auto">
              <a:xfrm>
                <a:off x="1498600" y="2528888"/>
                <a:ext cx="1588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0 w 1"/>
                  <a:gd name="T4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Freeform 466"/>
              <p:cNvSpPr/>
              <p:nvPr/>
            </p:nvSpPr>
            <p:spPr bwMode="auto">
              <a:xfrm>
                <a:off x="1490663" y="2530476"/>
                <a:ext cx="1588" cy="158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2 h 2"/>
                  <a:gd name="T4" fmla="*/ 2 w 2"/>
                  <a:gd name="T5" fmla="*/ 1 h 2"/>
                  <a:gd name="T6" fmla="*/ 2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467"/>
              <p:cNvSpPr/>
              <p:nvPr/>
            </p:nvSpPr>
            <p:spPr bwMode="auto">
              <a:xfrm>
                <a:off x="1485900" y="25288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468"/>
              <p:cNvSpPr/>
              <p:nvPr/>
            </p:nvSpPr>
            <p:spPr bwMode="auto">
              <a:xfrm>
                <a:off x="1490663" y="2524126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469"/>
              <p:cNvSpPr/>
              <p:nvPr/>
            </p:nvSpPr>
            <p:spPr bwMode="auto">
              <a:xfrm>
                <a:off x="1485900" y="2528888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470"/>
              <p:cNvSpPr/>
              <p:nvPr/>
            </p:nvSpPr>
            <p:spPr bwMode="auto">
              <a:xfrm>
                <a:off x="1492250" y="2524126"/>
                <a:ext cx="1588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471"/>
              <p:cNvSpPr/>
              <p:nvPr/>
            </p:nvSpPr>
            <p:spPr bwMode="auto">
              <a:xfrm>
                <a:off x="1485900" y="2530476"/>
                <a:ext cx="158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472"/>
              <p:cNvSpPr/>
              <p:nvPr/>
            </p:nvSpPr>
            <p:spPr bwMode="auto">
              <a:xfrm>
                <a:off x="1487488" y="2532063"/>
                <a:ext cx="0" cy="0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473"/>
              <p:cNvSpPr/>
              <p:nvPr/>
            </p:nvSpPr>
            <p:spPr bwMode="auto">
              <a:xfrm>
                <a:off x="1482725" y="2532063"/>
                <a:ext cx="9525" cy="7938"/>
              </a:xfrm>
              <a:custGeom>
                <a:avLst/>
                <a:gdLst>
                  <a:gd name="T0" fmla="*/ 8 w 9"/>
                  <a:gd name="T1" fmla="*/ 1 h 8"/>
                  <a:gd name="T2" fmla="*/ 9 w 9"/>
                  <a:gd name="T3" fmla="*/ 0 h 8"/>
                  <a:gd name="T4" fmla="*/ 5 w 9"/>
                  <a:gd name="T5" fmla="*/ 4 h 8"/>
                  <a:gd name="T6" fmla="*/ 8 w 9"/>
                  <a:gd name="T7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8">
                    <a:moveTo>
                      <a:pt x="8" y="1"/>
                    </a:moveTo>
                    <a:cubicBezTo>
                      <a:pt x="8" y="1"/>
                      <a:pt x="9" y="1"/>
                      <a:pt x="9" y="0"/>
                    </a:cubicBezTo>
                    <a:cubicBezTo>
                      <a:pt x="7" y="1"/>
                      <a:pt x="6" y="2"/>
                      <a:pt x="5" y="4"/>
                    </a:cubicBezTo>
                    <a:cubicBezTo>
                      <a:pt x="0" y="8"/>
                      <a:pt x="6" y="3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Rectangle 474"/>
              <p:cNvSpPr>
                <a:spLocks noChangeArrowheads="1"/>
              </p:cNvSpPr>
              <p:nvPr/>
            </p:nvSpPr>
            <p:spPr bwMode="auto">
              <a:xfrm>
                <a:off x="1492250" y="2535238"/>
                <a:ext cx="1588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475"/>
              <p:cNvSpPr/>
              <p:nvPr/>
            </p:nvSpPr>
            <p:spPr bwMode="auto">
              <a:xfrm>
                <a:off x="1497013" y="25352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817563" y="2030413"/>
              <a:ext cx="765175" cy="765175"/>
              <a:chOff x="817563" y="2030413"/>
              <a:chExt cx="765175" cy="765175"/>
            </a:xfrm>
            <a:grpFill/>
          </p:grpSpPr>
          <p:grpSp>
            <p:nvGrpSpPr>
              <p:cNvPr id="49" name="Group 407"/>
              <p:cNvGrpSpPr/>
              <p:nvPr/>
            </p:nvGrpSpPr>
            <p:grpSpPr bwMode="auto">
              <a:xfrm>
                <a:off x="817563" y="2030413"/>
                <a:ext cx="765175" cy="763588"/>
                <a:chOff x="515" y="1279"/>
                <a:chExt cx="482" cy="481"/>
              </a:xfrm>
              <a:grpFill/>
            </p:grpSpPr>
            <p:sp>
              <p:nvSpPr>
                <p:cNvPr id="172" name="Freeform 207"/>
                <p:cNvSpPr/>
                <p:nvPr/>
              </p:nvSpPr>
              <p:spPr bwMode="auto">
                <a:xfrm>
                  <a:off x="652" y="1424"/>
                  <a:ext cx="7" cy="4"/>
                </a:xfrm>
                <a:custGeom>
                  <a:avLst/>
                  <a:gdLst>
                    <a:gd name="T0" fmla="*/ 4 w 11"/>
                    <a:gd name="T1" fmla="*/ 0 h 7"/>
                    <a:gd name="T2" fmla="*/ 1 w 11"/>
                    <a:gd name="T3" fmla="*/ 5 h 7"/>
                    <a:gd name="T4" fmla="*/ 2 w 11"/>
                    <a:gd name="T5" fmla="*/ 7 h 7"/>
                    <a:gd name="T6" fmla="*/ 10 w 11"/>
                    <a:gd name="T7" fmla="*/ 7 h 7"/>
                    <a:gd name="T8" fmla="*/ 11 w 11"/>
                    <a:gd name="T9" fmla="*/ 6 h 7"/>
                    <a:gd name="T10" fmla="*/ 11 w 11"/>
                    <a:gd name="T11" fmla="*/ 2 h 7"/>
                    <a:gd name="T12" fmla="*/ 10 w 11"/>
                    <a:gd name="T13" fmla="*/ 0 h 7"/>
                    <a:gd name="T14" fmla="*/ 4 w 11"/>
                    <a:gd name="T15" fmla="*/ 0 h 7"/>
                    <a:gd name="T16" fmla="*/ 3 w 11"/>
                    <a:gd name="T17" fmla="*/ 3 h 7"/>
                    <a:gd name="T18" fmla="*/ 3 w 11"/>
                    <a:gd name="T19" fmla="*/ 2 h 7"/>
                    <a:gd name="T20" fmla="*/ 2 w 11"/>
                    <a:gd name="T21" fmla="*/ 3 h 7"/>
                    <a:gd name="T22" fmla="*/ 4 w 11"/>
                    <a:gd name="T23" fmla="*/ 5 h 7"/>
                    <a:gd name="T24" fmla="*/ 6 w 11"/>
                    <a:gd name="T25" fmla="*/ 5 h 7"/>
                    <a:gd name="T26" fmla="*/ 4 w 11"/>
                    <a:gd name="T27" fmla="*/ 2 h 7"/>
                    <a:gd name="T28" fmla="*/ 2 w 11"/>
                    <a:gd name="T29" fmla="*/ 3 h 7"/>
                    <a:gd name="T30" fmla="*/ 3 w 11"/>
                    <a:gd name="T31" fmla="*/ 6 h 7"/>
                    <a:gd name="T32" fmla="*/ 7 w 11"/>
                    <a:gd name="T33" fmla="*/ 6 h 7"/>
                    <a:gd name="T34" fmla="*/ 8 w 11"/>
                    <a:gd name="T35" fmla="*/ 3 h 7"/>
                    <a:gd name="T36" fmla="*/ 8 w 11"/>
                    <a:gd name="T37" fmla="*/ 3 h 7"/>
                    <a:gd name="T38" fmla="*/ 5 w 11"/>
                    <a:gd name="T39" fmla="*/ 4 h 7"/>
                    <a:gd name="T40" fmla="*/ 7 w 11"/>
                    <a:gd name="T41" fmla="*/ 6 h 7"/>
                    <a:gd name="T42" fmla="*/ 7 w 11"/>
                    <a:gd name="T43" fmla="*/ 3 h 7"/>
                    <a:gd name="T44" fmla="*/ 3 w 11"/>
                    <a:gd name="T45" fmla="*/ 3 h 7"/>
                    <a:gd name="T46" fmla="*/ 4 w 11"/>
                    <a:gd name="T47" fmla="*/ 6 h 7"/>
                    <a:gd name="T48" fmla="*/ 6 w 11"/>
                    <a:gd name="T49" fmla="*/ 5 h 7"/>
                    <a:gd name="T50" fmla="*/ 4 w 11"/>
                    <a:gd name="T51" fmla="*/ 2 h 7"/>
                    <a:gd name="T52" fmla="*/ 3 w 11"/>
                    <a:gd name="T53" fmla="*/ 3 h 7"/>
                    <a:gd name="T54" fmla="*/ 5 w 11"/>
                    <a:gd name="T55" fmla="*/ 5 h 7"/>
                    <a:gd name="T56" fmla="*/ 4 w 11"/>
                    <a:gd name="T57" fmla="*/ 0 h 7"/>
                    <a:gd name="T58" fmla="*/ 4 w 11"/>
                    <a:gd name="T59" fmla="*/ 3 h 7"/>
                    <a:gd name="T60" fmla="*/ 10 w 11"/>
                    <a:gd name="T61" fmla="*/ 3 h 7"/>
                    <a:gd name="T62" fmla="*/ 8 w 11"/>
                    <a:gd name="T63" fmla="*/ 2 h 7"/>
                    <a:gd name="T64" fmla="*/ 8 w 11"/>
                    <a:gd name="T65" fmla="*/ 6 h 7"/>
                    <a:gd name="T66" fmla="*/ 10 w 11"/>
                    <a:gd name="T67" fmla="*/ 4 h 7"/>
                    <a:gd name="T68" fmla="*/ 2 w 11"/>
                    <a:gd name="T69" fmla="*/ 4 h 7"/>
                    <a:gd name="T70" fmla="*/ 3 w 11"/>
                    <a:gd name="T71" fmla="*/ 5 h 7"/>
                    <a:gd name="T72" fmla="*/ 4 w 11"/>
                    <a:gd name="T73" fmla="*/ 2 h 7"/>
                    <a:gd name="T74" fmla="*/ 4 w 11"/>
                    <a:gd name="T7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1" h="7">
                      <a:moveTo>
                        <a:pt x="4" y="0"/>
                      </a:moveTo>
                      <a:cubicBezTo>
                        <a:pt x="1" y="0"/>
                        <a:pt x="1" y="3"/>
                        <a:pt x="1" y="5"/>
                      </a:cubicBezTo>
                      <a:cubicBezTo>
                        <a:pt x="0" y="6"/>
                        <a:pt x="1" y="6"/>
                        <a:pt x="2" y="7"/>
                      </a:cubicBezTo>
                      <a:cubicBezTo>
                        <a:pt x="4" y="7"/>
                        <a:pt x="7" y="7"/>
                        <a:pt x="10" y="7"/>
                      </a:cubicBezTo>
                      <a:cubicBezTo>
                        <a:pt x="11" y="7"/>
                        <a:pt x="11" y="6"/>
                        <a:pt x="11" y="6"/>
                      </a:cubicBezTo>
                      <a:cubicBezTo>
                        <a:pt x="11" y="4"/>
                        <a:pt x="11" y="3"/>
                        <a:pt x="11" y="2"/>
                      </a:cubicBezTo>
                      <a:cubicBezTo>
                        <a:pt x="11" y="1"/>
                        <a:pt x="11" y="1"/>
                        <a:pt x="10" y="0"/>
                      </a:cubicBezTo>
                      <a:cubicBezTo>
                        <a:pt x="8" y="0"/>
                        <a:pt x="6" y="0"/>
                        <a:pt x="4" y="0"/>
                      </a:cubicBezTo>
                      <a:cubicBezTo>
                        <a:pt x="2" y="0"/>
                        <a:pt x="2" y="2"/>
                        <a:pt x="3" y="3"/>
                      </a:cubicBezTo>
                      <a:cubicBezTo>
                        <a:pt x="3" y="3"/>
                        <a:pt x="3" y="3"/>
                        <a:pt x="3" y="2"/>
                      </a:cubicBezTo>
                      <a:cubicBezTo>
                        <a:pt x="3" y="3"/>
                        <a:pt x="3" y="3"/>
                        <a:pt x="2" y="3"/>
                      </a:cubicBezTo>
                      <a:cubicBezTo>
                        <a:pt x="2" y="5"/>
                        <a:pt x="3" y="6"/>
                        <a:pt x="4" y="5"/>
                      </a:cubicBezTo>
                      <a:cubicBezTo>
                        <a:pt x="5" y="5"/>
                        <a:pt x="5" y="5"/>
                        <a:pt x="6" y="5"/>
                      </a:cubicBezTo>
                      <a:cubicBezTo>
                        <a:pt x="7" y="4"/>
                        <a:pt x="6" y="2"/>
                        <a:pt x="4" y="2"/>
                      </a:cubicBezTo>
                      <a:cubicBezTo>
                        <a:pt x="4" y="3"/>
                        <a:pt x="3" y="3"/>
                        <a:pt x="2" y="3"/>
                      </a:cubicBezTo>
                      <a:cubicBezTo>
                        <a:pt x="1" y="4"/>
                        <a:pt x="2" y="6"/>
                        <a:pt x="3" y="6"/>
                      </a:cubicBezTo>
                      <a:cubicBezTo>
                        <a:pt x="5" y="6"/>
                        <a:pt x="6" y="6"/>
                        <a:pt x="7" y="6"/>
                      </a:cubicBezTo>
                      <a:cubicBezTo>
                        <a:pt x="9" y="6"/>
                        <a:pt x="9" y="4"/>
                        <a:pt x="8" y="3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7" y="2"/>
                        <a:pt x="4" y="3"/>
                        <a:pt x="5" y="4"/>
                      </a:cubicBezTo>
                      <a:cubicBezTo>
                        <a:pt x="6" y="5"/>
                        <a:pt x="6" y="5"/>
                        <a:pt x="7" y="6"/>
                      </a:cubicBezTo>
                      <a:cubicBezTo>
                        <a:pt x="7" y="5"/>
                        <a:pt x="7" y="4"/>
                        <a:pt x="7" y="3"/>
                      </a:cubicBezTo>
                      <a:cubicBezTo>
                        <a:pt x="6" y="3"/>
                        <a:pt x="5" y="3"/>
                        <a:pt x="3" y="3"/>
                      </a:cubicBezTo>
                      <a:cubicBezTo>
                        <a:pt x="3" y="4"/>
                        <a:pt x="4" y="5"/>
                        <a:pt x="4" y="6"/>
                      </a:cubicBezTo>
                      <a:cubicBezTo>
                        <a:pt x="5" y="5"/>
                        <a:pt x="5" y="5"/>
                        <a:pt x="6" y="5"/>
                      </a:cubicBezTo>
                      <a:cubicBezTo>
                        <a:pt x="5" y="4"/>
                        <a:pt x="5" y="3"/>
                        <a:pt x="4" y="2"/>
                      </a:cubicBezTo>
                      <a:cubicBezTo>
                        <a:pt x="4" y="3"/>
                        <a:pt x="3" y="3"/>
                        <a:pt x="3" y="3"/>
                      </a:cubicBezTo>
                      <a:cubicBezTo>
                        <a:pt x="4" y="4"/>
                        <a:pt x="4" y="4"/>
                        <a:pt x="5" y="5"/>
                      </a:cubicBezTo>
                      <a:cubicBezTo>
                        <a:pt x="6" y="3"/>
                        <a:pt x="6" y="2"/>
                        <a:pt x="4" y="0"/>
                      </a:cubicBezTo>
                      <a:cubicBezTo>
                        <a:pt x="4" y="1"/>
                        <a:pt x="4" y="2"/>
                        <a:pt x="4" y="3"/>
                      </a:cubicBezTo>
                      <a:cubicBezTo>
                        <a:pt x="6" y="3"/>
                        <a:pt x="8" y="3"/>
                        <a:pt x="10" y="3"/>
                      </a:cubicBez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9" y="3"/>
                        <a:pt x="8" y="4"/>
                        <a:pt x="8" y="6"/>
                      </a:cubicBezTo>
                      <a:cubicBezTo>
                        <a:pt x="9" y="5"/>
                        <a:pt x="9" y="5"/>
                        <a:pt x="10" y="4"/>
                      </a:cubicBezTo>
                      <a:cubicBezTo>
                        <a:pt x="7" y="4"/>
                        <a:pt x="5" y="5"/>
                        <a:pt x="2" y="4"/>
                      </a:cubicBezTo>
                      <a:cubicBezTo>
                        <a:pt x="3" y="4"/>
                        <a:pt x="3" y="5"/>
                        <a:pt x="3" y="5"/>
                      </a:cubicBezTo>
                      <a:cubicBezTo>
                        <a:pt x="4" y="5"/>
                        <a:pt x="4" y="2"/>
                        <a:pt x="4" y="2"/>
                      </a:cubicBezTo>
                      <a:cubicBezTo>
                        <a:pt x="6" y="2"/>
                        <a:pt x="6" y="0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3" name="Freeform 208"/>
                <p:cNvSpPr/>
                <p:nvPr/>
              </p:nvSpPr>
              <p:spPr bwMode="auto">
                <a:xfrm>
                  <a:off x="654" y="1424"/>
                  <a:ext cx="3" cy="3"/>
                </a:xfrm>
                <a:custGeom>
                  <a:avLst/>
                  <a:gdLst>
                    <a:gd name="T0" fmla="*/ 3 w 5"/>
                    <a:gd name="T1" fmla="*/ 3 h 4"/>
                    <a:gd name="T2" fmla="*/ 3 w 5"/>
                    <a:gd name="T3" fmla="*/ 3 h 4"/>
                    <a:gd name="T4" fmla="*/ 2 w 5"/>
                    <a:gd name="T5" fmla="*/ 3 h 4"/>
                    <a:gd name="T6" fmla="*/ 2 w 5"/>
                    <a:gd name="T7" fmla="*/ 3 h 4"/>
                    <a:gd name="T8" fmla="*/ 2 w 5"/>
                    <a:gd name="T9" fmla="*/ 2 h 4"/>
                    <a:gd name="T10" fmla="*/ 2 w 5"/>
                    <a:gd name="T11" fmla="*/ 3 h 4"/>
                    <a:gd name="T12" fmla="*/ 5 w 5"/>
                    <a:gd name="T13" fmla="*/ 2 h 4"/>
                    <a:gd name="T14" fmla="*/ 2 w 5"/>
                    <a:gd name="T15" fmla="*/ 1 h 4"/>
                    <a:gd name="T16" fmla="*/ 3 w 5"/>
                    <a:gd name="T1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3" y="3"/>
                        <a:pt x="3" y="3"/>
                        <a:pt x="2" y="3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2" y="3"/>
                        <a:pt x="2" y="3"/>
                        <a:pt x="2" y="2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3" y="4"/>
                        <a:pt x="5" y="4"/>
                        <a:pt x="5" y="2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0" y="1"/>
                        <a:pt x="1" y="4"/>
                        <a:pt x="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4" name="Freeform 209"/>
                <p:cNvSpPr/>
                <p:nvPr/>
              </p:nvSpPr>
              <p:spPr bwMode="auto">
                <a:xfrm>
                  <a:off x="647" y="1402"/>
                  <a:ext cx="20" cy="22"/>
                </a:xfrm>
                <a:custGeom>
                  <a:avLst/>
                  <a:gdLst>
                    <a:gd name="T0" fmla="*/ 4 w 30"/>
                    <a:gd name="T1" fmla="*/ 21 h 32"/>
                    <a:gd name="T2" fmla="*/ 8 w 30"/>
                    <a:gd name="T3" fmla="*/ 20 h 32"/>
                    <a:gd name="T4" fmla="*/ 6 w 30"/>
                    <a:gd name="T5" fmla="*/ 19 h 32"/>
                    <a:gd name="T6" fmla="*/ 13 w 30"/>
                    <a:gd name="T7" fmla="*/ 30 h 32"/>
                    <a:gd name="T8" fmla="*/ 23 w 30"/>
                    <a:gd name="T9" fmla="*/ 24 h 32"/>
                    <a:gd name="T10" fmla="*/ 11 w 30"/>
                    <a:gd name="T11" fmla="*/ 16 h 32"/>
                    <a:gd name="T12" fmla="*/ 6 w 30"/>
                    <a:gd name="T13" fmla="*/ 12 h 32"/>
                    <a:gd name="T14" fmla="*/ 14 w 30"/>
                    <a:gd name="T15" fmla="*/ 8 h 32"/>
                    <a:gd name="T16" fmla="*/ 28 w 30"/>
                    <a:gd name="T17" fmla="*/ 10 h 32"/>
                    <a:gd name="T18" fmla="*/ 29 w 30"/>
                    <a:gd name="T19" fmla="*/ 8 h 32"/>
                    <a:gd name="T20" fmla="*/ 29 w 30"/>
                    <a:gd name="T21" fmla="*/ 5 h 32"/>
                    <a:gd name="T22" fmla="*/ 27 w 30"/>
                    <a:gd name="T23" fmla="*/ 4 h 32"/>
                    <a:gd name="T24" fmla="*/ 5 w 30"/>
                    <a:gd name="T25" fmla="*/ 7 h 32"/>
                    <a:gd name="T26" fmla="*/ 8 w 30"/>
                    <a:gd name="T27" fmla="*/ 9 h 32"/>
                    <a:gd name="T28" fmla="*/ 12 w 30"/>
                    <a:gd name="T29" fmla="*/ 6 h 32"/>
                    <a:gd name="T30" fmla="*/ 12 w 30"/>
                    <a:gd name="T31" fmla="*/ 3 h 32"/>
                    <a:gd name="T32" fmla="*/ 3 w 30"/>
                    <a:gd name="T33" fmla="*/ 7 h 32"/>
                    <a:gd name="T34" fmla="*/ 5 w 30"/>
                    <a:gd name="T35" fmla="*/ 9 h 32"/>
                    <a:gd name="T36" fmla="*/ 21 w 30"/>
                    <a:gd name="T37" fmla="*/ 7 h 32"/>
                    <a:gd name="T38" fmla="*/ 29 w 30"/>
                    <a:gd name="T39" fmla="*/ 8 h 32"/>
                    <a:gd name="T40" fmla="*/ 28 w 30"/>
                    <a:gd name="T41" fmla="*/ 6 h 32"/>
                    <a:gd name="T42" fmla="*/ 28 w 30"/>
                    <a:gd name="T43" fmla="*/ 6 h 32"/>
                    <a:gd name="T44" fmla="*/ 26 w 30"/>
                    <a:gd name="T45" fmla="*/ 8 h 32"/>
                    <a:gd name="T46" fmla="*/ 27 w 30"/>
                    <a:gd name="T47" fmla="*/ 8 h 32"/>
                    <a:gd name="T48" fmla="*/ 27 w 30"/>
                    <a:gd name="T49" fmla="*/ 6 h 32"/>
                    <a:gd name="T50" fmla="*/ 15 w 30"/>
                    <a:gd name="T51" fmla="*/ 3 h 32"/>
                    <a:gd name="T52" fmla="*/ 4 w 30"/>
                    <a:gd name="T53" fmla="*/ 7 h 32"/>
                    <a:gd name="T54" fmla="*/ 5 w 30"/>
                    <a:gd name="T55" fmla="*/ 9 h 32"/>
                    <a:gd name="T56" fmla="*/ 12 w 30"/>
                    <a:gd name="T57" fmla="*/ 6 h 32"/>
                    <a:gd name="T58" fmla="*/ 12 w 30"/>
                    <a:gd name="T59" fmla="*/ 3 h 32"/>
                    <a:gd name="T60" fmla="*/ 5 w 30"/>
                    <a:gd name="T61" fmla="*/ 8 h 32"/>
                    <a:gd name="T62" fmla="*/ 8 w 30"/>
                    <a:gd name="T63" fmla="*/ 9 h 32"/>
                    <a:gd name="T64" fmla="*/ 28 w 30"/>
                    <a:gd name="T65" fmla="*/ 7 h 32"/>
                    <a:gd name="T66" fmla="*/ 26 w 30"/>
                    <a:gd name="T67" fmla="*/ 6 h 32"/>
                    <a:gd name="T68" fmla="*/ 27 w 30"/>
                    <a:gd name="T69" fmla="*/ 8 h 32"/>
                    <a:gd name="T70" fmla="*/ 28 w 30"/>
                    <a:gd name="T71" fmla="*/ 7 h 32"/>
                    <a:gd name="T72" fmla="*/ 3 w 30"/>
                    <a:gd name="T73" fmla="*/ 12 h 32"/>
                    <a:gd name="T74" fmla="*/ 13 w 30"/>
                    <a:gd name="T75" fmla="*/ 19 h 32"/>
                    <a:gd name="T76" fmla="*/ 16 w 30"/>
                    <a:gd name="T77" fmla="*/ 20 h 32"/>
                    <a:gd name="T78" fmla="*/ 16 w 30"/>
                    <a:gd name="T79" fmla="*/ 28 h 32"/>
                    <a:gd name="T80" fmla="*/ 9 w 30"/>
                    <a:gd name="T81" fmla="*/ 19 h 32"/>
                    <a:gd name="T82" fmla="*/ 7 w 30"/>
                    <a:gd name="T83" fmla="*/ 18 h 32"/>
                    <a:gd name="T84" fmla="*/ 4 w 30"/>
                    <a:gd name="T85" fmla="*/ 18 h 32"/>
                    <a:gd name="T86" fmla="*/ 4 w 30"/>
                    <a:gd name="T87" fmla="*/ 21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30" h="32">
                      <a:moveTo>
                        <a:pt x="4" y="21"/>
                      </a:moveTo>
                      <a:cubicBezTo>
                        <a:pt x="6" y="21"/>
                        <a:pt x="7" y="21"/>
                        <a:pt x="8" y="20"/>
                      </a:cubicBezTo>
                      <a:cubicBezTo>
                        <a:pt x="8" y="20"/>
                        <a:pt x="7" y="19"/>
                        <a:pt x="6" y="19"/>
                      </a:cubicBezTo>
                      <a:cubicBezTo>
                        <a:pt x="6" y="24"/>
                        <a:pt x="8" y="28"/>
                        <a:pt x="13" y="30"/>
                      </a:cubicBezTo>
                      <a:cubicBezTo>
                        <a:pt x="18" y="32"/>
                        <a:pt x="23" y="28"/>
                        <a:pt x="23" y="24"/>
                      </a:cubicBezTo>
                      <a:cubicBezTo>
                        <a:pt x="24" y="17"/>
                        <a:pt x="15" y="17"/>
                        <a:pt x="11" y="16"/>
                      </a:cubicBezTo>
                      <a:cubicBezTo>
                        <a:pt x="9" y="16"/>
                        <a:pt x="7" y="14"/>
                        <a:pt x="6" y="12"/>
                      </a:cubicBezTo>
                      <a:cubicBezTo>
                        <a:pt x="4" y="8"/>
                        <a:pt x="12" y="8"/>
                        <a:pt x="14" y="8"/>
                      </a:cubicBezTo>
                      <a:cubicBezTo>
                        <a:pt x="18" y="8"/>
                        <a:pt x="23" y="10"/>
                        <a:pt x="28" y="10"/>
                      </a:cubicBezTo>
                      <a:cubicBezTo>
                        <a:pt x="29" y="10"/>
                        <a:pt x="29" y="9"/>
                        <a:pt x="29" y="8"/>
                      </a:cubicBezTo>
                      <a:cubicBezTo>
                        <a:pt x="30" y="6"/>
                        <a:pt x="30" y="7"/>
                        <a:pt x="29" y="5"/>
                      </a:cubicBezTo>
                      <a:cubicBezTo>
                        <a:pt x="29" y="4"/>
                        <a:pt x="28" y="4"/>
                        <a:pt x="27" y="4"/>
                      </a:cubicBezTo>
                      <a:cubicBezTo>
                        <a:pt x="20" y="5"/>
                        <a:pt x="12" y="2"/>
                        <a:pt x="5" y="7"/>
                      </a:cubicBezTo>
                      <a:cubicBezTo>
                        <a:pt x="6" y="8"/>
                        <a:pt x="7" y="8"/>
                        <a:pt x="8" y="9"/>
                      </a:cubicBezTo>
                      <a:cubicBezTo>
                        <a:pt x="9" y="7"/>
                        <a:pt x="11" y="6"/>
                        <a:pt x="12" y="6"/>
                      </a:cubicBezTo>
                      <a:cubicBezTo>
                        <a:pt x="14" y="5"/>
                        <a:pt x="13" y="3"/>
                        <a:pt x="12" y="3"/>
                      </a:cubicBezTo>
                      <a:cubicBezTo>
                        <a:pt x="8" y="4"/>
                        <a:pt x="6" y="4"/>
                        <a:pt x="3" y="7"/>
                      </a:cubicBezTo>
                      <a:cubicBezTo>
                        <a:pt x="2" y="8"/>
                        <a:pt x="4" y="10"/>
                        <a:pt x="5" y="9"/>
                      </a:cubicBezTo>
                      <a:cubicBezTo>
                        <a:pt x="10" y="6"/>
                        <a:pt x="15" y="6"/>
                        <a:pt x="21" y="7"/>
                      </a:cubicBezTo>
                      <a:cubicBezTo>
                        <a:pt x="23" y="8"/>
                        <a:pt x="27" y="10"/>
                        <a:pt x="29" y="8"/>
                      </a:cubicBezTo>
                      <a:cubicBezTo>
                        <a:pt x="29" y="7"/>
                        <a:pt x="29" y="6"/>
                        <a:pt x="28" y="6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7" y="5"/>
                        <a:pt x="25" y="7"/>
                        <a:pt x="26" y="8"/>
                      </a:cubicBezTo>
                      <a:cubicBezTo>
                        <a:pt x="26" y="8"/>
                        <a:pt x="27" y="8"/>
                        <a:pt x="27" y="8"/>
                      </a:cubicBezTo>
                      <a:cubicBezTo>
                        <a:pt x="27" y="8"/>
                        <a:pt x="27" y="7"/>
                        <a:pt x="27" y="6"/>
                      </a:cubicBezTo>
                      <a:cubicBezTo>
                        <a:pt x="26" y="6"/>
                        <a:pt x="16" y="3"/>
                        <a:pt x="15" y="3"/>
                      </a:cubicBezTo>
                      <a:cubicBezTo>
                        <a:pt x="11" y="3"/>
                        <a:pt x="7" y="4"/>
                        <a:pt x="4" y="7"/>
                      </a:cubicBezTo>
                      <a:cubicBezTo>
                        <a:pt x="4" y="7"/>
                        <a:pt x="5" y="8"/>
                        <a:pt x="5" y="9"/>
                      </a:cubicBezTo>
                      <a:cubicBezTo>
                        <a:pt x="7" y="7"/>
                        <a:pt x="10" y="6"/>
                        <a:pt x="12" y="6"/>
                      </a:cubicBezTo>
                      <a:cubicBezTo>
                        <a:pt x="12" y="5"/>
                        <a:pt x="12" y="4"/>
                        <a:pt x="12" y="3"/>
                      </a:cubicBezTo>
                      <a:cubicBezTo>
                        <a:pt x="9" y="4"/>
                        <a:pt x="6" y="5"/>
                        <a:pt x="5" y="8"/>
                      </a:cubicBezTo>
                      <a:cubicBezTo>
                        <a:pt x="4" y="10"/>
                        <a:pt x="7" y="10"/>
                        <a:pt x="8" y="9"/>
                      </a:cubicBezTo>
                      <a:cubicBezTo>
                        <a:pt x="13" y="5"/>
                        <a:pt x="21" y="8"/>
                        <a:pt x="28" y="7"/>
                      </a:cubicBezTo>
                      <a:cubicBezTo>
                        <a:pt x="27" y="6"/>
                        <a:pt x="27" y="6"/>
                        <a:pt x="26" y="6"/>
                      </a:cubicBezTo>
                      <a:cubicBezTo>
                        <a:pt x="26" y="6"/>
                        <a:pt x="26" y="7"/>
                        <a:pt x="27" y="8"/>
                      </a:cubicBezTo>
                      <a:cubicBezTo>
                        <a:pt x="27" y="8"/>
                        <a:pt x="27" y="7"/>
                        <a:pt x="28" y="7"/>
                      </a:cubicBezTo>
                      <a:cubicBezTo>
                        <a:pt x="23" y="7"/>
                        <a:pt x="0" y="0"/>
                        <a:pt x="3" y="12"/>
                      </a:cubicBezTo>
                      <a:cubicBezTo>
                        <a:pt x="4" y="16"/>
                        <a:pt x="9" y="19"/>
                        <a:pt x="13" y="19"/>
                      </a:cubicBezTo>
                      <a:cubicBezTo>
                        <a:pt x="14" y="20"/>
                        <a:pt x="15" y="20"/>
                        <a:pt x="16" y="20"/>
                      </a:cubicBezTo>
                      <a:cubicBezTo>
                        <a:pt x="22" y="21"/>
                        <a:pt x="21" y="27"/>
                        <a:pt x="16" y="28"/>
                      </a:cubicBezTo>
                      <a:cubicBezTo>
                        <a:pt x="11" y="29"/>
                        <a:pt x="9" y="22"/>
                        <a:pt x="9" y="19"/>
                      </a:cubicBezTo>
                      <a:cubicBezTo>
                        <a:pt x="9" y="18"/>
                        <a:pt x="8" y="17"/>
                        <a:pt x="7" y="18"/>
                      </a:cubicBezTo>
                      <a:cubicBezTo>
                        <a:pt x="6" y="18"/>
                        <a:pt x="5" y="18"/>
                        <a:pt x="4" y="18"/>
                      </a:cubicBezTo>
                      <a:cubicBezTo>
                        <a:pt x="2" y="19"/>
                        <a:pt x="2" y="21"/>
                        <a:pt x="4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5" name="Freeform 210"/>
                <p:cNvSpPr/>
                <p:nvPr/>
              </p:nvSpPr>
              <p:spPr bwMode="auto">
                <a:xfrm>
                  <a:off x="649" y="1415"/>
                  <a:ext cx="16" cy="10"/>
                </a:xfrm>
                <a:custGeom>
                  <a:avLst/>
                  <a:gdLst>
                    <a:gd name="T0" fmla="*/ 0 w 24"/>
                    <a:gd name="T1" fmla="*/ 2 h 15"/>
                    <a:gd name="T2" fmla="*/ 9 w 24"/>
                    <a:gd name="T3" fmla="*/ 14 h 15"/>
                    <a:gd name="T4" fmla="*/ 10 w 24"/>
                    <a:gd name="T5" fmla="*/ 12 h 15"/>
                    <a:gd name="T6" fmla="*/ 5 w 24"/>
                    <a:gd name="T7" fmla="*/ 2 h 15"/>
                    <a:gd name="T8" fmla="*/ 2 w 24"/>
                    <a:gd name="T9" fmla="*/ 2 h 15"/>
                    <a:gd name="T10" fmla="*/ 12 w 24"/>
                    <a:gd name="T11" fmla="*/ 13 h 15"/>
                    <a:gd name="T12" fmla="*/ 24 w 24"/>
                    <a:gd name="T13" fmla="*/ 4 h 15"/>
                    <a:gd name="T14" fmla="*/ 21 w 24"/>
                    <a:gd name="T15" fmla="*/ 4 h 15"/>
                    <a:gd name="T16" fmla="*/ 5 w 24"/>
                    <a:gd name="T17" fmla="*/ 2 h 15"/>
                    <a:gd name="T18" fmla="*/ 2 w 24"/>
                    <a:gd name="T19" fmla="*/ 2 h 15"/>
                    <a:gd name="T20" fmla="*/ 8 w 24"/>
                    <a:gd name="T21" fmla="*/ 14 h 15"/>
                    <a:gd name="T22" fmla="*/ 9 w 24"/>
                    <a:gd name="T23" fmla="*/ 12 h 15"/>
                    <a:gd name="T24" fmla="*/ 3 w 24"/>
                    <a:gd name="T25" fmla="*/ 2 h 15"/>
                    <a:gd name="T26" fmla="*/ 0 w 24"/>
                    <a:gd name="T2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4" h="15">
                      <a:moveTo>
                        <a:pt x="0" y="2"/>
                      </a:moveTo>
                      <a:cubicBezTo>
                        <a:pt x="2" y="8"/>
                        <a:pt x="2" y="13"/>
                        <a:pt x="9" y="14"/>
                      </a:cubicBezTo>
                      <a:cubicBezTo>
                        <a:pt x="10" y="15"/>
                        <a:pt x="11" y="13"/>
                        <a:pt x="10" y="12"/>
                      </a:cubicBezTo>
                      <a:cubicBezTo>
                        <a:pt x="8" y="9"/>
                        <a:pt x="5" y="6"/>
                        <a:pt x="5" y="2"/>
                      </a:cubicBezTo>
                      <a:cubicBezTo>
                        <a:pt x="4" y="2"/>
                        <a:pt x="3" y="2"/>
                        <a:pt x="2" y="2"/>
                      </a:cubicBezTo>
                      <a:cubicBezTo>
                        <a:pt x="2" y="7"/>
                        <a:pt x="6" y="12"/>
                        <a:pt x="12" y="13"/>
                      </a:cubicBezTo>
                      <a:cubicBezTo>
                        <a:pt x="18" y="14"/>
                        <a:pt x="22" y="10"/>
                        <a:pt x="24" y="4"/>
                      </a:cubicBezTo>
                      <a:cubicBezTo>
                        <a:pt x="24" y="3"/>
                        <a:pt x="21" y="2"/>
                        <a:pt x="21" y="4"/>
                      </a:cubicBezTo>
                      <a:cubicBezTo>
                        <a:pt x="18" y="13"/>
                        <a:pt x="6" y="12"/>
                        <a:pt x="5" y="2"/>
                      </a:cubicBezTo>
                      <a:cubicBezTo>
                        <a:pt x="5" y="0"/>
                        <a:pt x="2" y="0"/>
                        <a:pt x="2" y="2"/>
                      </a:cubicBezTo>
                      <a:cubicBezTo>
                        <a:pt x="2" y="7"/>
                        <a:pt x="5" y="10"/>
                        <a:pt x="8" y="14"/>
                      </a:cubicBezTo>
                      <a:cubicBezTo>
                        <a:pt x="8" y="13"/>
                        <a:pt x="9" y="12"/>
                        <a:pt x="9" y="12"/>
                      </a:cubicBezTo>
                      <a:cubicBezTo>
                        <a:pt x="4" y="10"/>
                        <a:pt x="4" y="6"/>
                        <a:pt x="3" y="2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6" name="Freeform 211"/>
                <p:cNvSpPr/>
                <p:nvPr/>
              </p:nvSpPr>
              <p:spPr bwMode="auto">
                <a:xfrm>
                  <a:off x="817" y="1326"/>
                  <a:ext cx="18" cy="28"/>
                </a:xfrm>
                <a:custGeom>
                  <a:avLst/>
                  <a:gdLst>
                    <a:gd name="T0" fmla="*/ 27 w 28"/>
                    <a:gd name="T1" fmla="*/ 8 h 42"/>
                    <a:gd name="T2" fmla="*/ 5 w 28"/>
                    <a:gd name="T3" fmla="*/ 8 h 42"/>
                    <a:gd name="T4" fmla="*/ 13 w 28"/>
                    <a:gd name="T5" fmla="*/ 18 h 42"/>
                    <a:gd name="T6" fmla="*/ 21 w 28"/>
                    <a:gd name="T7" fmla="*/ 28 h 42"/>
                    <a:gd name="T8" fmla="*/ 12 w 28"/>
                    <a:gd name="T9" fmla="*/ 37 h 42"/>
                    <a:gd name="T10" fmla="*/ 5 w 28"/>
                    <a:gd name="T11" fmla="*/ 24 h 42"/>
                    <a:gd name="T12" fmla="*/ 2 w 28"/>
                    <a:gd name="T13" fmla="*/ 23 h 42"/>
                    <a:gd name="T14" fmla="*/ 10 w 28"/>
                    <a:gd name="T15" fmla="*/ 40 h 42"/>
                    <a:gd name="T16" fmla="*/ 24 w 28"/>
                    <a:gd name="T17" fmla="*/ 30 h 42"/>
                    <a:gd name="T18" fmla="*/ 14 w 28"/>
                    <a:gd name="T19" fmla="*/ 16 h 42"/>
                    <a:gd name="T20" fmla="*/ 11 w 28"/>
                    <a:gd name="T21" fmla="*/ 6 h 42"/>
                    <a:gd name="T22" fmla="*/ 24 w 28"/>
                    <a:gd name="T23" fmla="*/ 8 h 42"/>
                    <a:gd name="T24" fmla="*/ 27 w 28"/>
                    <a:gd name="T25" fmla="*/ 8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8" h="42">
                      <a:moveTo>
                        <a:pt x="27" y="8"/>
                      </a:moveTo>
                      <a:cubicBezTo>
                        <a:pt x="26" y="0"/>
                        <a:pt x="7" y="0"/>
                        <a:pt x="5" y="8"/>
                      </a:cubicBezTo>
                      <a:cubicBezTo>
                        <a:pt x="3" y="12"/>
                        <a:pt x="10" y="16"/>
                        <a:pt x="13" y="18"/>
                      </a:cubicBezTo>
                      <a:cubicBezTo>
                        <a:pt x="17" y="21"/>
                        <a:pt x="21" y="23"/>
                        <a:pt x="21" y="28"/>
                      </a:cubicBezTo>
                      <a:cubicBezTo>
                        <a:pt x="21" y="33"/>
                        <a:pt x="17" y="37"/>
                        <a:pt x="12" y="37"/>
                      </a:cubicBezTo>
                      <a:cubicBezTo>
                        <a:pt x="3" y="38"/>
                        <a:pt x="3" y="29"/>
                        <a:pt x="5" y="24"/>
                      </a:cubicBezTo>
                      <a:cubicBezTo>
                        <a:pt x="6" y="22"/>
                        <a:pt x="3" y="21"/>
                        <a:pt x="2" y="23"/>
                      </a:cubicBezTo>
                      <a:cubicBezTo>
                        <a:pt x="0" y="31"/>
                        <a:pt x="1" y="37"/>
                        <a:pt x="10" y="40"/>
                      </a:cubicBezTo>
                      <a:cubicBezTo>
                        <a:pt x="16" y="42"/>
                        <a:pt x="23" y="36"/>
                        <a:pt x="24" y="30"/>
                      </a:cubicBezTo>
                      <a:cubicBezTo>
                        <a:pt x="25" y="22"/>
                        <a:pt x="20" y="19"/>
                        <a:pt x="14" y="16"/>
                      </a:cubicBezTo>
                      <a:cubicBezTo>
                        <a:pt x="11" y="13"/>
                        <a:pt x="3" y="7"/>
                        <a:pt x="11" y="6"/>
                      </a:cubicBezTo>
                      <a:cubicBezTo>
                        <a:pt x="14" y="5"/>
                        <a:pt x="24" y="4"/>
                        <a:pt x="24" y="8"/>
                      </a:cubicBezTo>
                      <a:cubicBezTo>
                        <a:pt x="25" y="10"/>
                        <a:pt x="28" y="10"/>
                        <a:pt x="27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7" name="Freeform 212"/>
                <p:cNvSpPr/>
                <p:nvPr/>
              </p:nvSpPr>
              <p:spPr bwMode="auto">
                <a:xfrm>
                  <a:off x="817" y="1322"/>
                  <a:ext cx="14" cy="35"/>
                </a:xfrm>
                <a:custGeom>
                  <a:avLst/>
                  <a:gdLst>
                    <a:gd name="T0" fmla="*/ 17 w 21"/>
                    <a:gd name="T1" fmla="*/ 2 h 53"/>
                    <a:gd name="T2" fmla="*/ 0 w 21"/>
                    <a:gd name="T3" fmla="*/ 50 h 53"/>
                    <a:gd name="T4" fmla="*/ 3 w 21"/>
                    <a:gd name="T5" fmla="*/ 51 h 53"/>
                    <a:gd name="T6" fmla="*/ 20 w 21"/>
                    <a:gd name="T7" fmla="*/ 3 h 53"/>
                    <a:gd name="T8" fmla="*/ 17 w 21"/>
                    <a:gd name="T9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53">
                      <a:moveTo>
                        <a:pt x="17" y="2"/>
                      </a:moveTo>
                      <a:cubicBezTo>
                        <a:pt x="8" y="16"/>
                        <a:pt x="8" y="34"/>
                        <a:pt x="0" y="50"/>
                      </a:cubicBezTo>
                      <a:cubicBezTo>
                        <a:pt x="0" y="51"/>
                        <a:pt x="2" y="53"/>
                        <a:pt x="3" y="51"/>
                      </a:cubicBezTo>
                      <a:cubicBezTo>
                        <a:pt x="10" y="36"/>
                        <a:pt x="11" y="17"/>
                        <a:pt x="20" y="3"/>
                      </a:cubicBezTo>
                      <a:cubicBezTo>
                        <a:pt x="21" y="1"/>
                        <a:pt x="18" y="0"/>
                        <a:pt x="1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8" name="Freeform 213"/>
                <p:cNvSpPr/>
                <p:nvPr/>
              </p:nvSpPr>
              <p:spPr bwMode="auto">
                <a:xfrm>
                  <a:off x="820" y="1324"/>
                  <a:ext cx="13" cy="33"/>
                </a:xfrm>
                <a:custGeom>
                  <a:avLst/>
                  <a:gdLst>
                    <a:gd name="T0" fmla="*/ 20 w 20"/>
                    <a:gd name="T1" fmla="*/ 2 h 50"/>
                    <a:gd name="T2" fmla="*/ 19 w 20"/>
                    <a:gd name="T3" fmla="*/ 1 h 50"/>
                    <a:gd name="T4" fmla="*/ 17 w 20"/>
                    <a:gd name="T5" fmla="*/ 1 h 50"/>
                    <a:gd name="T6" fmla="*/ 10 w 20"/>
                    <a:gd name="T7" fmla="*/ 20 h 50"/>
                    <a:gd name="T8" fmla="*/ 6 w 20"/>
                    <a:gd name="T9" fmla="*/ 33 h 50"/>
                    <a:gd name="T10" fmla="*/ 1 w 20"/>
                    <a:gd name="T11" fmla="*/ 47 h 50"/>
                    <a:gd name="T12" fmla="*/ 3 w 20"/>
                    <a:gd name="T13" fmla="*/ 48 h 50"/>
                    <a:gd name="T14" fmla="*/ 3 w 20"/>
                    <a:gd name="T15" fmla="*/ 48 h 50"/>
                    <a:gd name="T16" fmla="*/ 0 w 20"/>
                    <a:gd name="T17" fmla="*/ 48 h 50"/>
                    <a:gd name="T18" fmla="*/ 0 w 20"/>
                    <a:gd name="T19" fmla="*/ 48 h 50"/>
                    <a:gd name="T20" fmla="*/ 2 w 20"/>
                    <a:gd name="T21" fmla="*/ 49 h 50"/>
                    <a:gd name="T22" fmla="*/ 4 w 20"/>
                    <a:gd name="T23" fmla="*/ 45 h 50"/>
                    <a:gd name="T24" fmla="*/ 10 w 20"/>
                    <a:gd name="T25" fmla="*/ 30 h 50"/>
                    <a:gd name="T26" fmla="*/ 19 w 20"/>
                    <a:gd name="T27" fmla="*/ 2 h 50"/>
                    <a:gd name="T28" fmla="*/ 17 w 20"/>
                    <a:gd name="T29" fmla="*/ 2 h 50"/>
                    <a:gd name="T30" fmla="*/ 17 w 20"/>
                    <a:gd name="T31" fmla="*/ 2 h 50"/>
                    <a:gd name="T32" fmla="*/ 20 w 20"/>
                    <a:gd name="T33" fmla="*/ 2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0" h="50">
                      <a:moveTo>
                        <a:pt x="20" y="2"/>
                      </a:move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19" y="0"/>
                        <a:pt x="17" y="0"/>
                        <a:pt x="17" y="1"/>
                      </a:cubicBezTo>
                      <a:cubicBezTo>
                        <a:pt x="14" y="7"/>
                        <a:pt x="12" y="14"/>
                        <a:pt x="10" y="20"/>
                      </a:cubicBezTo>
                      <a:cubicBezTo>
                        <a:pt x="9" y="25"/>
                        <a:pt x="7" y="29"/>
                        <a:pt x="6" y="33"/>
                      </a:cubicBezTo>
                      <a:cubicBezTo>
                        <a:pt x="5" y="35"/>
                        <a:pt x="2" y="46"/>
                        <a:pt x="1" y="47"/>
                      </a:cubicBezTo>
                      <a:cubicBezTo>
                        <a:pt x="1" y="47"/>
                        <a:pt x="2" y="48"/>
                        <a:pt x="3" y="48"/>
                      </a:cubicBezTo>
                      <a:cubicBezTo>
                        <a:pt x="3" y="48"/>
                        <a:pt x="3" y="48"/>
                        <a:pt x="3" y="48"/>
                      </a:cubicBezTo>
                      <a:cubicBezTo>
                        <a:pt x="3" y="46"/>
                        <a:pt x="0" y="46"/>
                        <a:pt x="0" y="48"/>
                      </a:cubicBezTo>
                      <a:cubicBezTo>
                        <a:pt x="0" y="48"/>
                        <a:pt x="0" y="48"/>
                        <a:pt x="0" y="48"/>
                      </a:cubicBezTo>
                      <a:cubicBezTo>
                        <a:pt x="0" y="49"/>
                        <a:pt x="1" y="50"/>
                        <a:pt x="2" y="49"/>
                      </a:cubicBezTo>
                      <a:cubicBezTo>
                        <a:pt x="4" y="49"/>
                        <a:pt x="4" y="46"/>
                        <a:pt x="4" y="45"/>
                      </a:cubicBezTo>
                      <a:cubicBezTo>
                        <a:pt x="6" y="40"/>
                        <a:pt x="8" y="35"/>
                        <a:pt x="10" y="30"/>
                      </a:cubicBezTo>
                      <a:cubicBezTo>
                        <a:pt x="13" y="21"/>
                        <a:pt x="16" y="11"/>
                        <a:pt x="19" y="2"/>
                      </a:cubicBezTo>
                      <a:cubicBezTo>
                        <a:pt x="18" y="2"/>
                        <a:pt x="17" y="2"/>
                        <a:pt x="17" y="2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4"/>
                        <a:pt x="20" y="3"/>
                        <a:pt x="2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9" name="Freeform 214"/>
                <p:cNvSpPr/>
                <p:nvPr/>
              </p:nvSpPr>
              <p:spPr bwMode="auto">
                <a:xfrm>
                  <a:off x="544" y="1510"/>
                  <a:ext cx="26" cy="40"/>
                </a:xfrm>
                <a:custGeom>
                  <a:avLst/>
                  <a:gdLst>
                    <a:gd name="T0" fmla="*/ 27 w 39"/>
                    <a:gd name="T1" fmla="*/ 57 h 60"/>
                    <a:gd name="T2" fmla="*/ 16 w 39"/>
                    <a:gd name="T3" fmla="*/ 36 h 60"/>
                    <a:gd name="T4" fmla="*/ 5 w 39"/>
                    <a:gd name="T5" fmla="*/ 22 h 60"/>
                    <a:gd name="T6" fmla="*/ 18 w 39"/>
                    <a:gd name="T7" fmla="*/ 4 h 60"/>
                    <a:gd name="T8" fmla="*/ 33 w 39"/>
                    <a:gd name="T9" fmla="*/ 30 h 60"/>
                    <a:gd name="T10" fmla="*/ 23 w 39"/>
                    <a:gd name="T11" fmla="*/ 57 h 60"/>
                    <a:gd name="T12" fmla="*/ 26 w 39"/>
                    <a:gd name="T13" fmla="*/ 57 h 60"/>
                    <a:gd name="T14" fmla="*/ 37 w 39"/>
                    <a:gd name="T15" fmla="*/ 16 h 60"/>
                    <a:gd name="T16" fmla="*/ 15 w 39"/>
                    <a:gd name="T17" fmla="*/ 1 h 60"/>
                    <a:gd name="T18" fmla="*/ 2 w 39"/>
                    <a:gd name="T19" fmla="*/ 20 h 60"/>
                    <a:gd name="T20" fmla="*/ 9 w 39"/>
                    <a:gd name="T21" fmla="*/ 34 h 60"/>
                    <a:gd name="T22" fmla="*/ 21 w 39"/>
                    <a:gd name="T23" fmla="*/ 48 h 60"/>
                    <a:gd name="T24" fmla="*/ 24 w 39"/>
                    <a:gd name="T25" fmla="*/ 59 h 60"/>
                    <a:gd name="T26" fmla="*/ 27 w 39"/>
                    <a:gd name="T27" fmla="*/ 5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60">
                      <a:moveTo>
                        <a:pt x="27" y="57"/>
                      </a:moveTo>
                      <a:cubicBezTo>
                        <a:pt x="23" y="49"/>
                        <a:pt x="23" y="43"/>
                        <a:pt x="16" y="36"/>
                      </a:cubicBezTo>
                      <a:cubicBezTo>
                        <a:pt x="11" y="32"/>
                        <a:pt x="7" y="28"/>
                        <a:pt x="5" y="22"/>
                      </a:cubicBezTo>
                      <a:cubicBezTo>
                        <a:pt x="2" y="12"/>
                        <a:pt x="9" y="5"/>
                        <a:pt x="18" y="4"/>
                      </a:cubicBezTo>
                      <a:cubicBezTo>
                        <a:pt x="35" y="1"/>
                        <a:pt x="35" y="20"/>
                        <a:pt x="33" y="30"/>
                      </a:cubicBezTo>
                      <a:cubicBezTo>
                        <a:pt x="30" y="39"/>
                        <a:pt x="24" y="47"/>
                        <a:pt x="23" y="57"/>
                      </a:cubicBezTo>
                      <a:cubicBezTo>
                        <a:pt x="23" y="58"/>
                        <a:pt x="26" y="58"/>
                        <a:pt x="26" y="57"/>
                      </a:cubicBezTo>
                      <a:cubicBezTo>
                        <a:pt x="27" y="43"/>
                        <a:pt x="39" y="31"/>
                        <a:pt x="37" y="16"/>
                      </a:cubicBezTo>
                      <a:cubicBezTo>
                        <a:pt x="35" y="5"/>
                        <a:pt x="27" y="0"/>
                        <a:pt x="15" y="1"/>
                      </a:cubicBezTo>
                      <a:cubicBezTo>
                        <a:pt x="7" y="2"/>
                        <a:pt x="0" y="12"/>
                        <a:pt x="2" y="20"/>
                      </a:cubicBezTo>
                      <a:cubicBezTo>
                        <a:pt x="2" y="26"/>
                        <a:pt x="5" y="30"/>
                        <a:pt x="9" y="34"/>
                      </a:cubicBezTo>
                      <a:cubicBezTo>
                        <a:pt x="14" y="39"/>
                        <a:pt x="19" y="41"/>
                        <a:pt x="21" y="48"/>
                      </a:cubicBezTo>
                      <a:cubicBezTo>
                        <a:pt x="22" y="52"/>
                        <a:pt x="23" y="55"/>
                        <a:pt x="24" y="59"/>
                      </a:cubicBezTo>
                      <a:cubicBezTo>
                        <a:pt x="25" y="60"/>
                        <a:pt x="28" y="59"/>
                        <a:pt x="27" y="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0" name="Freeform 215"/>
                <p:cNvSpPr/>
                <p:nvPr/>
              </p:nvSpPr>
              <p:spPr bwMode="auto">
                <a:xfrm>
                  <a:off x="549" y="1514"/>
                  <a:ext cx="16" cy="17"/>
                </a:xfrm>
                <a:custGeom>
                  <a:avLst/>
                  <a:gdLst>
                    <a:gd name="T0" fmla="*/ 11 w 24"/>
                    <a:gd name="T1" fmla="*/ 22 h 25"/>
                    <a:gd name="T2" fmla="*/ 8 w 24"/>
                    <a:gd name="T3" fmla="*/ 5 h 25"/>
                    <a:gd name="T4" fmla="*/ 20 w 24"/>
                    <a:gd name="T5" fmla="*/ 11 h 25"/>
                    <a:gd name="T6" fmla="*/ 6 w 24"/>
                    <a:gd name="T7" fmla="*/ 19 h 25"/>
                    <a:gd name="T8" fmla="*/ 5 w 24"/>
                    <a:gd name="T9" fmla="*/ 22 h 25"/>
                    <a:gd name="T10" fmla="*/ 23 w 24"/>
                    <a:gd name="T11" fmla="*/ 13 h 25"/>
                    <a:gd name="T12" fmla="*/ 10 w 24"/>
                    <a:gd name="T13" fmla="*/ 1 h 25"/>
                    <a:gd name="T14" fmla="*/ 0 w 24"/>
                    <a:gd name="T15" fmla="*/ 13 h 25"/>
                    <a:gd name="T16" fmla="*/ 11 w 24"/>
                    <a:gd name="T17" fmla="*/ 25 h 25"/>
                    <a:gd name="T18" fmla="*/ 11 w 24"/>
                    <a:gd name="T19" fmla="*/ 22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" h="25">
                      <a:moveTo>
                        <a:pt x="11" y="22"/>
                      </a:moveTo>
                      <a:cubicBezTo>
                        <a:pt x="2" y="21"/>
                        <a:pt x="1" y="9"/>
                        <a:pt x="8" y="5"/>
                      </a:cubicBezTo>
                      <a:cubicBezTo>
                        <a:pt x="13" y="2"/>
                        <a:pt x="20" y="5"/>
                        <a:pt x="20" y="11"/>
                      </a:cubicBezTo>
                      <a:cubicBezTo>
                        <a:pt x="20" y="19"/>
                        <a:pt x="12" y="20"/>
                        <a:pt x="6" y="19"/>
                      </a:cubicBezTo>
                      <a:cubicBezTo>
                        <a:pt x="4" y="19"/>
                        <a:pt x="3" y="21"/>
                        <a:pt x="5" y="22"/>
                      </a:cubicBezTo>
                      <a:cubicBezTo>
                        <a:pt x="13" y="23"/>
                        <a:pt x="21" y="21"/>
                        <a:pt x="23" y="13"/>
                      </a:cubicBezTo>
                      <a:cubicBezTo>
                        <a:pt x="24" y="5"/>
                        <a:pt x="18" y="0"/>
                        <a:pt x="10" y="1"/>
                      </a:cubicBezTo>
                      <a:cubicBezTo>
                        <a:pt x="4" y="2"/>
                        <a:pt x="1" y="7"/>
                        <a:pt x="0" y="13"/>
                      </a:cubicBezTo>
                      <a:cubicBezTo>
                        <a:pt x="0" y="19"/>
                        <a:pt x="5" y="24"/>
                        <a:pt x="11" y="25"/>
                      </a:cubicBezTo>
                      <a:cubicBezTo>
                        <a:pt x="13" y="25"/>
                        <a:pt x="13" y="22"/>
                        <a:pt x="11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1" name="Freeform 216"/>
                <p:cNvSpPr/>
                <p:nvPr/>
              </p:nvSpPr>
              <p:spPr bwMode="auto">
                <a:xfrm>
                  <a:off x="549" y="1516"/>
                  <a:ext cx="14" cy="14"/>
                </a:xfrm>
                <a:custGeom>
                  <a:avLst/>
                  <a:gdLst>
                    <a:gd name="T0" fmla="*/ 4 w 21"/>
                    <a:gd name="T1" fmla="*/ 5 h 21"/>
                    <a:gd name="T2" fmla="*/ 7 w 21"/>
                    <a:gd name="T3" fmla="*/ 7 h 21"/>
                    <a:gd name="T4" fmla="*/ 5 w 21"/>
                    <a:gd name="T5" fmla="*/ 15 h 21"/>
                    <a:gd name="T6" fmla="*/ 4 w 21"/>
                    <a:gd name="T7" fmla="*/ 14 h 21"/>
                    <a:gd name="T8" fmla="*/ 8 w 21"/>
                    <a:gd name="T9" fmla="*/ 6 h 21"/>
                    <a:gd name="T10" fmla="*/ 12 w 21"/>
                    <a:gd name="T11" fmla="*/ 6 h 21"/>
                    <a:gd name="T12" fmla="*/ 9 w 21"/>
                    <a:gd name="T13" fmla="*/ 18 h 21"/>
                    <a:gd name="T14" fmla="*/ 8 w 21"/>
                    <a:gd name="T15" fmla="*/ 15 h 21"/>
                    <a:gd name="T16" fmla="*/ 13 w 21"/>
                    <a:gd name="T17" fmla="*/ 4 h 21"/>
                    <a:gd name="T18" fmla="*/ 17 w 21"/>
                    <a:gd name="T19" fmla="*/ 3 h 21"/>
                    <a:gd name="T20" fmla="*/ 12 w 21"/>
                    <a:gd name="T21" fmla="*/ 5 h 21"/>
                    <a:gd name="T22" fmla="*/ 11 w 21"/>
                    <a:gd name="T23" fmla="*/ 3 h 21"/>
                    <a:gd name="T24" fmla="*/ 9 w 21"/>
                    <a:gd name="T25" fmla="*/ 10 h 21"/>
                    <a:gd name="T26" fmla="*/ 9 w 21"/>
                    <a:gd name="T27" fmla="*/ 14 h 21"/>
                    <a:gd name="T28" fmla="*/ 12 w 21"/>
                    <a:gd name="T29" fmla="*/ 14 h 21"/>
                    <a:gd name="T30" fmla="*/ 13 w 21"/>
                    <a:gd name="T31" fmla="*/ 13 h 21"/>
                    <a:gd name="T32" fmla="*/ 18 w 21"/>
                    <a:gd name="T33" fmla="*/ 9 h 21"/>
                    <a:gd name="T34" fmla="*/ 17 w 21"/>
                    <a:gd name="T35" fmla="*/ 11 h 21"/>
                    <a:gd name="T36" fmla="*/ 15 w 21"/>
                    <a:gd name="T37" fmla="*/ 8 h 21"/>
                    <a:gd name="T38" fmla="*/ 7 w 21"/>
                    <a:gd name="T39" fmla="*/ 10 h 21"/>
                    <a:gd name="T40" fmla="*/ 7 w 21"/>
                    <a:gd name="T41" fmla="*/ 10 h 21"/>
                    <a:gd name="T42" fmla="*/ 8 w 21"/>
                    <a:gd name="T43" fmla="*/ 14 h 21"/>
                    <a:gd name="T44" fmla="*/ 12 w 21"/>
                    <a:gd name="T45" fmla="*/ 1 h 21"/>
                    <a:gd name="T46" fmla="*/ 17 w 21"/>
                    <a:gd name="T47" fmla="*/ 4 h 21"/>
                    <a:gd name="T48" fmla="*/ 18 w 21"/>
                    <a:gd name="T49" fmla="*/ 10 h 21"/>
                    <a:gd name="T50" fmla="*/ 20 w 21"/>
                    <a:gd name="T51" fmla="*/ 10 h 21"/>
                    <a:gd name="T52" fmla="*/ 21 w 21"/>
                    <a:gd name="T53" fmla="*/ 8 h 21"/>
                    <a:gd name="T54" fmla="*/ 18 w 21"/>
                    <a:gd name="T55" fmla="*/ 8 h 21"/>
                    <a:gd name="T56" fmla="*/ 18 w 21"/>
                    <a:gd name="T57" fmla="*/ 13 h 21"/>
                    <a:gd name="T58" fmla="*/ 15 w 21"/>
                    <a:gd name="T59" fmla="*/ 13 h 21"/>
                    <a:gd name="T60" fmla="*/ 17 w 21"/>
                    <a:gd name="T61" fmla="*/ 6 h 21"/>
                    <a:gd name="T62" fmla="*/ 16 w 21"/>
                    <a:gd name="T63" fmla="*/ 5 h 21"/>
                    <a:gd name="T64" fmla="*/ 11 w 21"/>
                    <a:gd name="T65" fmla="*/ 5 h 21"/>
                    <a:gd name="T66" fmla="*/ 10 w 21"/>
                    <a:gd name="T67" fmla="*/ 13 h 21"/>
                    <a:gd name="T68" fmla="*/ 13 w 21"/>
                    <a:gd name="T69" fmla="*/ 3 h 21"/>
                    <a:gd name="T70" fmla="*/ 14 w 21"/>
                    <a:gd name="T71" fmla="*/ 6 h 21"/>
                    <a:gd name="T72" fmla="*/ 9 w 21"/>
                    <a:gd name="T73" fmla="*/ 17 h 21"/>
                    <a:gd name="T74" fmla="*/ 5 w 21"/>
                    <a:gd name="T75" fmla="*/ 17 h 21"/>
                    <a:gd name="T76" fmla="*/ 8 w 21"/>
                    <a:gd name="T77" fmla="*/ 5 h 21"/>
                    <a:gd name="T78" fmla="*/ 10 w 21"/>
                    <a:gd name="T79" fmla="*/ 4 h 21"/>
                    <a:gd name="T80" fmla="*/ 5 w 21"/>
                    <a:gd name="T81" fmla="*/ 14 h 21"/>
                    <a:gd name="T82" fmla="*/ 1 w 21"/>
                    <a:gd name="T83" fmla="*/ 13 h 21"/>
                    <a:gd name="T84" fmla="*/ 4 w 21"/>
                    <a:gd name="T85" fmla="*/ 5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21" h="21">
                      <a:moveTo>
                        <a:pt x="6" y="11"/>
                      </a:moveTo>
                      <a:cubicBezTo>
                        <a:pt x="6" y="10"/>
                        <a:pt x="6" y="8"/>
                        <a:pt x="7" y="7"/>
                      </a:cubicBezTo>
                      <a:cubicBezTo>
                        <a:pt x="6" y="6"/>
                        <a:pt x="5" y="6"/>
                        <a:pt x="4" y="5"/>
                      </a:cubicBezTo>
                      <a:cubicBezTo>
                        <a:pt x="4" y="8"/>
                        <a:pt x="2" y="11"/>
                        <a:pt x="1" y="13"/>
                      </a:cubicBezTo>
                      <a:cubicBezTo>
                        <a:pt x="2" y="13"/>
                        <a:pt x="3" y="14"/>
                        <a:pt x="3" y="14"/>
                      </a:cubicBezTo>
                      <a:cubicBezTo>
                        <a:pt x="5" y="12"/>
                        <a:pt x="5" y="10"/>
                        <a:pt x="7" y="7"/>
                      </a:cubicBezTo>
                      <a:cubicBezTo>
                        <a:pt x="6" y="7"/>
                        <a:pt x="5" y="7"/>
                        <a:pt x="4" y="7"/>
                      </a:cubicBezTo>
                      <a:cubicBezTo>
                        <a:pt x="4" y="9"/>
                        <a:pt x="3" y="12"/>
                        <a:pt x="2" y="14"/>
                      </a:cubicBezTo>
                      <a:cubicBezTo>
                        <a:pt x="2" y="16"/>
                        <a:pt x="4" y="16"/>
                        <a:pt x="5" y="15"/>
                      </a:cubicBezTo>
                      <a:cubicBezTo>
                        <a:pt x="7" y="12"/>
                        <a:pt x="8" y="8"/>
                        <a:pt x="9" y="5"/>
                      </a:cubicBezTo>
                      <a:cubicBezTo>
                        <a:pt x="9" y="4"/>
                        <a:pt x="8" y="4"/>
                        <a:pt x="7" y="4"/>
                      </a:cubicBezTo>
                      <a:cubicBezTo>
                        <a:pt x="7" y="8"/>
                        <a:pt x="5" y="11"/>
                        <a:pt x="4" y="14"/>
                      </a:cubicBezTo>
                      <a:cubicBezTo>
                        <a:pt x="5" y="14"/>
                        <a:pt x="5" y="15"/>
                        <a:pt x="6" y="15"/>
                      </a:cubicBezTo>
                      <a:cubicBezTo>
                        <a:pt x="8" y="12"/>
                        <a:pt x="9" y="9"/>
                        <a:pt x="11" y="6"/>
                      </a:cubicBezTo>
                      <a:cubicBezTo>
                        <a:pt x="10" y="6"/>
                        <a:pt x="9" y="6"/>
                        <a:pt x="8" y="6"/>
                      </a:cubicBezTo>
                      <a:cubicBezTo>
                        <a:pt x="8" y="10"/>
                        <a:pt x="5" y="13"/>
                        <a:pt x="5" y="17"/>
                      </a:cubicBezTo>
                      <a:cubicBezTo>
                        <a:pt x="5" y="19"/>
                        <a:pt x="8" y="19"/>
                        <a:pt x="8" y="18"/>
                      </a:cubicBezTo>
                      <a:cubicBezTo>
                        <a:pt x="10" y="14"/>
                        <a:pt x="11" y="10"/>
                        <a:pt x="12" y="6"/>
                      </a:cubicBezTo>
                      <a:cubicBezTo>
                        <a:pt x="13" y="4"/>
                        <a:pt x="10" y="3"/>
                        <a:pt x="10" y="5"/>
                      </a:cubicBezTo>
                      <a:cubicBezTo>
                        <a:pt x="8" y="9"/>
                        <a:pt x="6" y="13"/>
                        <a:pt x="6" y="17"/>
                      </a:cubicBezTo>
                      <a:cubicBezTo>
                        <a:pt x="6" y="18"/>
                        <a:pt x="8" y="19"/>
                        <a:pt x="9" y="18"/>
                      </a:cubicBezTo>
                      <a:cubicBezTo>
                        <a:pt x="11" y="14"/>
                        <a:pt x="12" y="10"/>
                        <a:pt x="14" y="6"/>
                      </a:cubicBezTo>
                      <a:cubicBezTo>
                        <a:pt x="13" y="6"/>
                        <a:pt x="12" y="5"/>
                        <a:pt x="11" y="5"/>
                      </a:cubicBezTo>
                      <a:cubicBezTo>
                        <a:pt x="10" y="9"/>
                        <a:pt x="9" y="12"/>
                        <a:pt x="8" y="15"/>
                      </a:cubicBezTo>
                      <a:cubicBezTo>
                        <a:pt x="9" y="16"/>
                        <a:pt x="9" y="16"/>
                        <a:pt x="10" y="16"/>
                      </a:cubicBezTo>
                      <a:cubicBezTo>
                        <a:pt x="12" y="12"/>
                        <a:pt x="12" y="8"/>
                        <a:pt x="15" y="5"/>
                      </a:cubicBezTo>
                      <a:cubicBezTo>
                        <a:pt x="14" y="4"/>
                        <a:pt x="13" y="4"/>
                        <a:pt x="13" y="4"/>
                      </a:cubicBezTo>
                      <a:cubicBezTo>
                        <a:pt x="13" y="7"/>
                        <a:pt x="11" y="10"/>
                        <a:pt x="10" y="13"/>
                      </a:cubicBezTo>
                      <a:cubicBezTo>
                        <a:pt x="11" y="14"/>
                        <a:pt x="12" y="14"/>
                        <a:pt x="13" y="14"/>
                      </a:cubicBezTo>
                      <a:cubicBezTo>
                        <a:pt x="14" y="10"/>
                        <a:pt x="15" y="6"/>
                        <a:pt x="17" y="3"/>
                      </a:cubicBezTo>
                      <a:cubicBezTo>
                        <a:pt x="18" y="1"/>
                        <a:pt x="15" y="0"/>
                        <a:pt x="14" y="1"/>
                      </a:cubicBezTo>
                      <a:cubicBezTo>
                        <a:pt x="13" y="2"/>
                        <a:pt x="13" y="2"/>
                        <a:pt x="12" y="3"/>
                      </a:cubicBezTo>
                      <a:cubicBezTo>
                        <a:pt x="12" y="4"/>
                        <a:pt x="12" y="4"/>
                        <a:pt x="12" y="5"/>
                      </a:cubicBezTo>
                      <a:cubicBezTo>
                        <a:pt x="13" y="5"/>
                        <a:pt x="14" y="4"/>
                        <a:pt x="15" y="5"/>
                      </a:cubicBezTo>
                      <a:cubicBezTo>
                        <a:pt x="15" y="4"/>
                        <a:pt x="14" y="3"/>
                        <a:pt x="14" y="2"/>
                      </a:cubicBezTo>
                      <a:cubicBezTo>
                        <a:pt x="13" y="3"/>
                        <a:pt x="12" y="4"/>
                        <a:pt x="11" y="3"/>
                      </a:cubicBezTo>
                      <a:cubicBezTo>
                        <a:pt x="11" y="4"/>
                        <a:pt x="11" y="5"/>
                        <a:pt x="11" y="6"/>
                      </a:cubicBezTo>
                      <a:cubicBezTo>
                        <a:pt x="12" y="5"/>
                        <a:pt x="15" y="5"/>
                        <a:pt x="14" y="7"/>
                      </a:cubicBezTo>
                      <a:cubicBezTo>
                        <a:pt x="13" y="9"/>
                        <a:pt x="11" y="10"/>
                        <a:pt x="9" y="10"/>
                      </a:cubicBezTo>
                      <a:cubicBezTo>
                        <a:pt x="10" y="11"/>
                        <a:pt x="10" y="12"/>
                        <a:pt x="11" y="13"/>
                      </a:cubicBezTo>
                      <a:cubicBezTo>
                        <a:pt x="12" y="10"/>
                        <a:pt x="13" y="14"/>
                        <a:pt x="11" y="15"/>
                      </a:cubicBezTo>
                      <a:cubicBezTo>
                        <a:pt x="10" y="15"/>
                        <a:pt x="9" y="15"/>
                        <a:pt x="9" y="14"/>
                      </a:cubicBezTo>
                      <a:cubicBezTo>
                        <a:pt x="8" y="13"/>
                        <a:pt x="10" y="12"/>
                        <a:pt x="11" y="11"/>
                      </a:cubicBezTo>
                      <a:cubicBezTo>
                        <a:pt x="12" y="10"/>
                        <a:pt x="14" y="9"/>
                        <a:pt x="15" y="11"/>
                      </a:cubicBezTo>
                      <a:cubicBezTo>
                        <a:pt x="16" y="13"/>
                        <a:pt x="13" y="14"/>
                        <a:pt x="12" y="14"/>
                      </a:cubicBezTo>
                      <a:cubicBezTo>
                        <a:pt x="9" y="15"/>
                        <a:pt x="11" y="11"/>
                        <a:pt x="11" y="10"/>
                      </a:cubicBezTo>
                      <a:cubicBezTo>
                        <a:pt x="12" y="9"/>
                        <a:pt x="13" y="8"/>
                        <a:pt x="14" y="8"/>
                      </a:cubicBezTo>
                      <a:cubicBezTo>
                        <a:pt x="17" y="9"/>
                        <a:pt x="14" y="12"/>
                        <a:pt x="13" y="13"/>
                      </a:cubicBezTo>
                      <a:cubicBezTo>
                        <a:pt x="11" y="14"/>
                        <a:pt x="11" y="11"/>
                        <a:pt x="12" y="10"/>
                      </a:cubicBezTo>
                      <a:cubicBezTo>
                        <a:pt x="12" y="9"/>
                        <a:pt x="14" y="8"/>
                        <a:pt x="15" y="8"/>
                      </a:cubicBezTo>
                      <a:cubicBezTo>
                        <a:pt x="16" y="7"/>
                        <a:pt x="18" y="7"/>
                        <a:pt x="18" y="9"/>
                      </a:cubicBezTo>
                      <a:cubicBezTo>
                        <a:pt x="17" y="11"/>
                        <a:pt x="15" y="13"/>
                        <a:pt x="14" y="13"/>
                      </a:cubicBezTo>
                      <a:cubicBezTo>
                        <a:pt x="10" y="12"/>
                        <a:pt x="14" y="7"/>
                        <a:pt x="16" y="7"/>
                      </a:cubicBezTo>
                      <a:cubicBezTo>
                        <a:pt x="18" y="7"/>
                        <a:pt x="17" y="10"/>
                        <a:pt x="17" y="11"/>
                      </a:cubicBezTo>
                      <a:cubicBezTo>
                        <a:pt x="16" y="13"/>
                        <a:pt x="14" y="14"/>
                        <a:pt x="12" y="14"/>
                      </a:cubicBezTo>
                      <a:cubicBezTo>
                        <a:pt x="7" y="15"/>
                        <a:pt x="10" y="9"/>
                        <a:pt x="11" y="8"/>
                      </a:cubicBezTo>
                      <a:cubicBezTo>
                        <a:pt x="13" y="7"/>
                        <a:pt x="14" y="7"/>
                        <a:pt x="15" y="8"/>
                      </a:cubicBezTo>
                      <a:cubicBezTo>
                        <a:pt x="16" y="10"/>
                        <a:pt x="15" y="12"/>
                        <a:pt x="13" y="14"/>
                      </a:cubicBezTo>
                      <a:cubicBezTo>
                        <a:pt x="12" y="15"/>
                        <a:pt x="10" y="16"/>
                        <a:pt x="8" y="15"/>
                      </a:cubicBezTo>
                      <a:cubicBezTo>
                        <a:pt x="7" y="14"/>
                        <a:pt x="7" y="11"/>
                        <a:pt x="7" y="10"/>
                      </a:cubicBezTo>
                      <a:cubicBezTo>
                        <a:pt x="7" y="7"/>
                        <a:pt x="11" y="3"/>
                        <a:pt x="14" y="5"/>
                      </a:cubicBezTo>
                      <a:cubicBezTo>
                        <a:pt x="17" y="6"/>
                        <a:pt x="17" y="11"/>
                        <a:pt x="15" y="13"/>
                      </a:cubicBezTo>
                      <a:cubicBezTo>
                        <a:pt x="13" y="19"/>
                        <a:pt x="7" y="15"/>
                        <a:pt x="7" y="10"/>
                      </a:cubicBezTo>
                      <a:cubicBezTo>
                        <a:pt x="6" y="7"/>
                        <a:pt x="9" y="4"/>
                        <a:pt x="12" y="4"/>
                      </a:cubicBezTo>
                      <a:cubicBezTo>
                        <a:pt x="17" y="3"/>
                        <a:pt x="18" y="8"/>
                        <a:pt x="16" y="11"/>
                      </a:cubicBezTo>
                      <a:cubicBezTo>
                        <a:pt x="15" y="14"/>
                        <a:pt x="11" y="15"/>
                        <a:pt x="8" y="14"/>
                      </a:cubicBezTo>
                      <a:cubicBezTo>
                        <a:pt x="6" y="13"/>
                        <a:pt x="5" y="15"/>
                        <a:pt x="7" y="16"/>
                      </a:cubicBezTo>
                      <a:cubicBezTo>
                        <a:pt x="12" y="19"/>
                        <a:pt x="19" y="15"/>
                        <a:pt x="20" y="9"/>
                      </a:cubicBezTo>
                      <a:cubicBezTo>
                        <a:pt x="20" y="5"/>
                        <a:pt x="17" y="0"/>
                        <a:pt x="12" y="1"/>
                      </a:cubicBezTo>
                      <a:cubicBezTo>
                        <a:pt x="7" y="2"/>
                        <a:pt x="3" y="7"/>
                        <a:pt x="4" y="12"/>
                      </a:cubicBezTo>
                      <a:cubicBezTo>
                        <a:pt x="5" y="17"/>
                        <a:pt x="11" y="21"/>
                        <a:pt x="16" y="17"/>
                      </a:cubicBezTo>
                      <a:cubicBezTo>
                        <a:pt x="20" y="14"/>
                        <a:pt x="20" y="8"/>
                        <a:pt x="17" y="4"/>
                      </a:cubicBezTo>
                      <a:cubicBezTo>
                        <a:pt x="14" y="0"/>
                        <a:pt x="9" y="1"/>
                        <a:pt x="6" y="5"/>
                      </a:cubicBezTo>
                      <a:cubicBezTo>
                        <a:pt x="3" y="9"/>
                        <a:pt x="3" y="16"/>
                        <a:pt x="8" y="18"/>
                      </a:cubicBezTo>
                      <a:cubicBezTo>
                        <a:pt x="13" y="20"/>
                        <a:pt x="18" y="15"/>
                        <a:pt x="18" y="10"/>
                      </a:cubicBezTo>
                      <a:cubicBezTo>
                        <a:pt x="19" y="5"/>
                        <a:pt x="13" y="2"/>
                        <a:pt x="10" y="5"/>
                      </a:cubicBezTo>
                      <a:cubicBezTo>
                        <a:pt x="6" y="8"/>
                        <a:pt x="5" y="13"/>
                        <a:pt x="9" y="16"/>
                      </a:cubicBezTo>
                      <a:cubicBezTo>
                        <a:pt x="13" y="19"/>
                        <a:pt x="19" y="14"/>
                        <a:pt x="20" y="10"/>
                      </a:cubicBezTo>
                      <a:cubicBezTo>
                        <a:pt x="21" y="6"/>
                        <a:pt x="17" y="3"/>
                        <a:pt x="13" y="5"/>
                      </a:cubicBezTo>
                      <a:cubicBezTo>
                        <a:pt x="9" y="7"/>
                        <a:pt x="8" y="13"/>
                        <a:pt x="12" y="15"/>
                      </a:cubicBezTo>
                      <a:cubicBezTo>
                        <a:pt x="16" y="18"/>
                        <a:pt x="21" y="12"/>
                        <a:pt x="21" y="8"/>
                      </a:cubicBezTo>
                      <a:cubicBezTo>
                        <a:pt x="19" y="3"/>
                        <a:pt x="14" y="5"/>
                        <a:pt x="11" y="7"/>
                      </a:cubicBezTo>
                      <a:cubicBezTo>
                        <a:pt x="8" y="9"/>
                        <a:pt x="7" y="15"/>
                        <a:pt x="12" y="16"/>
                      </a:cubicBezTo>
                      <a:cubicBezTo>
                        <a:pt x="16" y="16"/>
                        <a:pt x="18" y="12"/>
                        <a:pt x="18" y="8"/>
                      </a:cubicBezTo>
                      <a:cubicBezTo>
                        <a:pt x="17" y="4"/>
                        <a:pt x="12" y="5"/>
                        <a:pt x="10" y="7"/>
                      </a:cubicBezTo>
                      <a:cubicBezTo>
                        <a:pt x="8" y="9"/>
                        <a:pt x="6" y="14"/>
                        <a:pt x="8" y="16"/>
                      </a:cubicBezTo>
                      <a:cubicBezTo>
                        <a:pt x="11" y="18"/>
                        <a:pt x="17" y="16"/>
                        <a:pt x="18" y="13"/>
                      </a:cubicBezTo>
                      <a:cubicBezTo>
                        <a:pt x="19" y="10"/>
                        <a:pt x="16" y="6"/>
                        <a:pt x="13" y="7"/>
                      </a:cubicBezTo>
                      <a:cubicBezTo>
                        <a:pt x="9" y="8"/>
                        <a:pt x="3" y="13"/>
                        <a:pt x="7" y="16"/>
                      </a:cubicBezTo>
                      <a:cubicBezTo>
                        <a:pt x="10" y="19"/>
                        <a:pt x="15" y="16"/>
                        <a:pt x="15" y="13"/>
                      </a:cubicBezTo>
                      <a:cubicBezTo>
                        <a:pt x="16" y="8"/>
                        <a:pt x="10" y="8"/>
                        <a:pt x="8" y="11"/>
                      </a:cubicBezTo>
                      <a:cubicBezTo>
                        <a:pt x="8" y="12"/>
                        <a:pt x="9" y="14"/>
                        <a:pt x="10" y="13"/>
                      </a:cubicBezTo>
                      <a:cubicBezTo>
                        <a:pt x="13" y="12"/>
                        <a:pt x="16" y="10"/>
                        <a:pt x="17" y="6"/>
                      </a:cubicBezTo>
                      <a:cubicBezTo>
                        <a:pt x="18" y="2"/>
                        <a:pt x="12" y="3"/>
                        <a:pt x="10" y="3"/>
                      </a:cubicBezTo>
                      <a:cubicBezTo>
                        <a:pt x="8" y="3"/>
                        <a:pt x="9" y="5"/>
                        <a:pt x="10" y="6"/>
                      </a:cubicBezTo>
                      <a:cubicBezTo>
                        <a:pt x="12" y="6"/>
                        <a:pt x="14" y="6"/>
                        <a:pt x="16" y="5"/>
                      </a:cubicBezTo>
                      <a:cubicBezTo>
                        <a:pt x="17" y="4"/>
                        <a:pt x="17" y="2"/>
                        <a:pt x="15" y="2"/>
                      </a:cubicBezTo>
                      <a:cubicBezTo>
                        <a:pt x="14" y="2"/>
                        <a:pt x="12" y="2"/>
                        <a:pt x="11" y="3"/>
                      </a:cubicBezTo>
                      <a:cubicBezTo>
                        <a:pt x="9" y="3"/>
                        <a:pt x="10" y="5"/>
                        <a:pt x="11" y="5"/>
                      </a:cubicBezTo>
                      <a:cubicBezTo>
                        <a:pt x="13" y="6"/>
                        <a:pt x="15" y="5"/>
                        <a:pt x="17" y="3"/>
                      </a:cubicBezTo>
                      <a:cubicBezTo>
                        <a:pt x="16" y="2"/>
                        <a:pt x="15" y="2"/>
                        <a:pt x="14" y="1"/>
                      </a:cubicBezTo>
                      <a:cubicBezTo>
                        <a:pt x="12" y="5"/>
                        <a:pt x="11" y="9"/>
                        <a:pt x="10" y="13"/>
                      </a:cubicBezTo>
                      <a:cubicBezTo>
                        <a:pt x="10" y="15"/>
                        <a:pt x="13" y="16"/>
                        <a:pt x="13" y="14"/>
                      </a:cubicBezTo>
                      <a:cubicBezTo>
                        <a:pt x="14" y="11"/>
                        <a:pt x="16" y="7"/>
                        <a:pt x="16" y="4"/>
                      </a:cubicBezTo>
                      <a:cubicBezTo>
                        <a:pt x="15" y="2"/>
                        <a:pt x="14" y="1"/>
                        <a:pt x="13" y="3"/>
                      </a:cubicBezTo>
                      <a:cubicBezTo>
                        <a:pt x="10" y="6"/>
                        <a:pt x="9" y="11"/>
                        <a:pt x="8" y="16"/>
                      </a:cubicBezTo>
                      <a:cubicBezTo>
                        <a:pt x="7" y="17"/>
                        <a:pt x="9" y="18"/>
                        <a:pt x="10" y="17"/>
                      </a:cubicBezTo>
                      <a:cubicBezTo>
                        <a:pt x="12" y="13"/>
                        <a:pt x="13" y="10"/>
                        <a:pt x="14" y="6"/>
                      </a:cubicBezTo>
                      <a:cubicBezTo>
                        <a:pt x="14" y="4"/>
                        <a:pt x="12" y="3"/>
                        <a:pt x="11" y="5"/>
                      </a:cubicBezTo>
                      <a:cubicBezTo>
                        <a:pt x="10" y="9"/>
                        <a:pt x="8" y="13"/>
                        <a:pt x="6" y="16"/>
                      </a:cubicBezTo>
                      <a:cubicBezTo>
                        <a:pt x="7" y="17"/>
                        <a:pt x="8" y="17"/>
                        <a:pt x="9" y="17"/>
                      </a:cubicBezTo>
                      <a:cubicBezTo>
                        <a:pt x="9" y="13"/>
                        <a:pt x="10" y="10"/>
                        <a:pt x="12" y="6"/>
                      </a:cubicBezTo>
                      <a:cubicBezTo>
                        <a:pt x="11" y="6"/>
                        <a:pt x="10" y="6"/>
                        <a:pt x="9" y="5"/>
                      </a:cubicBezTo>
                      <a:cubicBezTo>
                        <a:pt x="8" y="9"/>
                        <a:pt x="7" y="13"/>
                        <a:pt x="5" y="17"/>
                      </a:cubicBezTo>
                      <a:cubicBezTo>
                        <a:pt x="6" y="17"/>
                        <a:pt x="7" y="17"/>
                        <a:pt x="8" y="17"/>
                      </a:cubicBezTo>
                      <a:cubicBezTo>
                        <a:pt x="8" y="13"/>
                        <a:pt x="10" y="10"/>
                        <a:pt x="11" y="6"/>
                      </a:cubicBezTo>
                      <a:cubicBezTo>
                        <a:pt x="11" y="4"/>
                        <a:pt x="9" y="4"/>
                        <a:pt x="8" y="5"/>
                      </a:cubicBezTo>
                      <a:cubicBezTo>
                        <a:pt x="6" y="8"/>
                        <a:pt x="5" y="11"/>
                        <a:pt x="4" y="14"/>
                      </a:cubicBezTo>
                      <a:cubicBezTo>
                        <a:pt x="3" y="16"/>
                        <a:pt x="5" y="17"/>
                        <a:pt x="6" y="15"/>
                      </a:cubicBezTo>
                      <a:cubicBezTo>
                        <a:pt x="8" y="12"/>
                        <a:pt x="9" y="8"/>
                        <a:pt x="10" y="4"/>
                      </a:cubicBezTo>
                      <a:cubicBezTo>
                        <a:pt x="10" y="2"/>
                        <a:pt x="7" y="2"/>
                        <a:pt x="7" y="4"/>
                      </a:cubicBezTo>
                      <a:cubicBezTo>
                        <a:pt x="5" y="7"/>
                        <a:pt x="4" y="10"/>
                        <a:pt x="2" y="13"/>
                      </a:cubicBezTo>
                      <a:cubicBezTo>
                        <a:pt x="3" y="14"/>
                        <a:pt x="4" y="14"/>
                        <a:pt x="5" y="14"/>
                      </a:cubicBezTo>
                      <a:cubicBezTo>
                        <a:pt x="5" y="12"/>
                        <a:pt x="7" y="9"/>
                        <a:pt x="7" y="7"/>
                      </a:cubicBezTo>
                      <a:cubicBezTo>
                        <a:pt x="7" y="5"/>
                        <a:pt x="5" y="5"/>
                        <a:pt x="4" y="6"/>
                      </a:cubicBezTo>
                      <a:cubicBezTo>
                        <a:pt x="3" y="8"/>
                        <a:pt x="2" y="11"/>
                        <a:pt x="1" y="13"/>
                      </a:cubicBezTo>
                      <a:cubicBezTo>
                        <a:pt x="0" y="15"/>
                        <a:pt x="3" y="16"/>
                        <a:pt x="3" y="14"/>
                      </a:cubicBezTo>
                      <a:cubicBezTo>
                        <a:pt x="5" y="12"/>
                        <a:pt x="6" y="9"/>
                        <a:pt x="7" y="6"/>
                      </a:cubicBezTo>
                      <a:cubicBezTo>
                        <a:pt x="7" y="5"/>
                        <a:pt x="5" y="4"/>
                        <a:pt x="4" y="5"/>
                      </a:cubicBezTo>
                      <a:cubicBezTo>
                        <a:pt x="3" y="7"/>
                        <a:pt x="3" y="9"/>
                        <a:pt x="3" y="11"/>
                      </a:cubicBezTo>
                      <a:cubicBezTo>
                        <a:pt x="3" y="13"/>
                        <a:pt x="6" y="13"/>
                        <a:pt x="6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2" name="Freeform 217"/>
                <p:cNvSpPr/>
                <p:nvPr/>
              </p:nvSpPr>
              <p:spPr bwMode="auto">
                <a:xfrm>
                  <a:off x="530" y="1583"/>
                  <a:ext cx="36" cy="52"/>
                </a:xfrm>
                <a:custGeom>
                  <a:avLst/>
                  <a:gdLst>
                    <a:gd name="T0" fmla="*/ 30 w 54"/>
                    <a:gd name="T1" fmla="*/ 2 h 78"/>
                    <a:gd name="T2" fmla="*/ 7 w 54"/>
                    <a:gd name="T3" fmla="*/ 11 h 78"/>
                    <a:gd name="T4" fmla="*/ 5 w 54"/>
                    <a:gd name="T5" fmla="*/ 47 h 78"/>
                    <a:gd name="T6" fmla="*/ 30 w 54"/>
                    <a:gd name="T7" fmla="*/ 74 h 78"/>
                    <a:gd name="T8" fmla="*/ 54 w 54"/>
                    <a:gd name="T9" fmla="*/ 63 h 78"/>
                    <a:gd name="T10" fmla="*/ 54 w 54"/>
                    <a:gd name="T11" fmla="*/ 61 h 78"/>
                    <a:gd name="T12" fmla="*/ 43 w 54"/>
                    <a:gd name="T13" fmla="*/ 50 h 78"/>
                    <a:gd name="T14" fmla="*/ 40 w 54"/>
                    <a:gd name="T15" fmla="*/ 51 h 78"/>
                    <a:gd name="T16" fmla="*/ 17 w 54"/>
                    <a:gd name="T17" fmla="*/ 34 h 78"/>
                    <a:gd name="T18" fmla="*/ 29 w 54"/>
                    <a:gd name="T19" fmla="*/ 20 h 78"/>
                    <a:gd name="T20" fmla="*/ 27 w 54"/>
                    <a:gd name="T21" fmla="*/ 4 h 78"/>
                    <a:gd name="T22" fmla="*/ 25 w 54"/>
                    <a:gd name="T23" fmla="*/ 4 h 78"/>
                    <a:gd name="T24" fmla="*/ 24 w 54"/>
                    <a:gd name="T25" fmla="*/ 20 h 78"/>
                    <a:gd name="T26" fmla="*/ 20 w 54"/>
                    <a:gd name="T27" fmla="*/ 22 h 78"/>
                    <a:gd name="T28" fmla="*/ 15 w 54"/>
                    <a:gd name="T29" fmla="*/ 31 h 78"/>
                    <a:gd name="T30" fmla="*/ 26 w 54"/>
                    <a:gd name="T31" fmla="*/ 55 h 78"/>
                    <a:gd name="T32" fmla="*/ 38 w 54"/>
                    <a:gd name="T33" fmla="*/ 55 h 78"/>
                    <a:gd name="T34" fmla="*/ 49 w 54"/>
                    <a:gd name="T35" fmla="*/ 60 h 78"/>
                    <a:gd name="T36" fmla="*/ 48 w 54"/>
                    <a:gd name="T37" fmla="*/ 68 h 78"/>
                    <a:gd name="T38" fmla="*/ 21 w 54"/>
                    <a:gd name="T39" fmla="*/ 67 h 78"/>
                    <a:gd name="T40" fmla="*/ 5 w 54"/>
                    <a:gd name="T41" fmla="*/ 33 h 78"/>
                    <a:gd name="T42" fmla="*/ 9 w 54"/>
                    <a:gd name="T43" fmla="*/ 12 h 78"/>
                    <a:gd name="T44" fmla="*/ 30 w 54"/>
                    <a:gd name="T45" fmla="*/ 5 h 78"/>
                    <a:gd name="T46" fmla="*/ 30 w 54"/>
                    <a:gd name="T47" fmla="*/ 2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54" h="78">
                      <a:moveTo>
                        <a:pt x="30" y="2"/>
                      </a:moveTo>
                      <a:cubicBezTo>
                        <a:pt x="19" y="2"/>
                        <a:pt x="13" y="0"/>
                        <a:pt x="7" y="11"/>
                      </a:cubicBezTo>
                      <a:cubicBezTo>
                        <a:pt x="1" y="22"/>
                        <a:pt x="0" y="36"/>
                        <a:pt x="5" y="47"/>
                      </a:cubicBezTo>
                      <a:cubicBezTo>
                        <a:pt x="10" y="59"/>
                        <a:pt x="17" y="70"/>
                        <a:pt x="30" y="74"/>
                      </a:cubicBezTo>
                      <a:cubicBezTo>
                        <a:pt x="40" y="78"/>
                        <a:pt x="50" y="72"/>
                        <a:pt x="54" y="63"/>
                      </a:cubicBezTo>
                      <a:cubicBezTo>
                        <a:pt x="54" y="62"/>
                        <a:pt x="54" y="62"/>
                        <a:pt x="54" y="61"/>
                      </a:cubicBezTo>
                      <a:cubicBezTo>
                        <a:pt x="51" y="58"/>
                        <a:pt x="48" y="52"/>
                        <a:pt x="43" y="50"/>
                      </a:cubicBezTo>
                      <a:cubicBezTo>
                        <a:pt x="42" y="50"/>
                        <a:pt x="40" y="51"/>
                        <a:pt x="40" y="51"/>
                      </a:cubicBezTo>
                      <a:cubicBezTo>
                        <a:pt x="22" y="56"/>
                        <a:pt x="18" y="46"/>
                        <a:pt x="17" y="34"/>
                      </a:cubicBezTo>
                      <a:cubicBezTo>
                        <a:pt x="16" y="12"/>
                        <a:pt x="28" y="29"/>
                        <a:pt x="29" y="20"/>
                      </a:cubicBezTo>
                      <a:cubicBezTo>
                        <a:pt x="31" y="15"/>
                        <a:pt x="30" y="9"/>
                        <a:pt x="27" y="4"/>
                      </a:cubicBezTo>
                      <a:cubicBezTo>
                        <a:pt x="27" y="2"/>
                        <a:pt x="24" y="3"/>
                        <a:pt x="25" y="4"/>
                      </a:cubicBezTo>
                      <a:cubicBezTo>
                        <a:pt x="26" y="8"/>
                        <a:pt x="30" y="18"/>
                        <a:pt x="24" y="20"/>
                      </a:cubicBezTo>
                      <a:cubicBezTo>
                        <a:pt x="24" y="20"/>
                        <a:pt x="20" y="21"/>
                        <a:pt x="20" y="22"/>
                      </a:cubicBezTo>
                      <a:cubicBezTo>
                        <a:pt x="17" y="25"/>
                        <a:pt x="15" y="27"/>
                        <a:pt x="15" y="31"/>
                      </a:cubicBezTo>
                      <a:cubicBezTo>
                        <a:pt x="14" y="41"/>
                        <a:pt x="16" y="50"/>
                        <a:pt x="26" y="55"/>
                      </a:cubicBezTo>
                      <a:cubicBezTo>
                        <a:pt x="30" y="57"/>
                        <a:pt x="34" y="56"/>
                        <a:pt x="38" y="55"/>
                      </a:cubicBezTo>
                      <a:cubicBezTo>
                        <a:pt x="42" y="54"/>
                        <a:pt x="46" y="57"/>
                        <a:pt x="49" y="60"/>
                      </a:cubicBezTo>
                      <a:cubicBezTo>
                        <a:pt x="49" y="63"/>
                        <a:pt x="48" y="65"/>
                        <a:pt x="48" y="68"/>
                      </a:cubicBezTo>
                      <a:cubicBezTo>
                        <a:pt x="38" y="74"/>
                        <a:pt x="29" y="73"/>
                        <a:pt x="21" y="67"/>
                      </a:cubicBezTo>
                      <a:cubicBezTo>
                        <a:pt x="12" y="59"/>
                        <a:pt x="6" y="44"/>
                        <a:pt x="5" y="33"/>
                      </a:cubicBezTo>
                      <a:cubicBezTo>
                        <a:pt x="4" y="26"/>
                        <a:pt x="6" y="19"/>
                        <a:pt x="9" y="12"/>
                      </a:cubicBezTo>
                      <a:cubicBezTo>
                        <a:pt x="13" y="4"/>
                        <a:pt x="22" y="5"/>
                        <a:pt x="30" y="5"/>
                      </a:cubicBezTo>
                      <a:cubicBezTo>
                        <a:pt x="32" y="5"/>
                        <a:pt x="32" y="2"/>
                        <a:pt x="3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3" name="Freeform 218"/>
                <p:cNvSpPr/>
                <p:nvPr/>
              </p:nvSpPr>
              <p:spPr bwMode="auto">
                <a:xfrm>
                  <a:off x="547" y="1585"/>
                  <a:ext cx="5" cy="14"/>
                </a:xfrm>
                <a:custGeom>
                  <a:avLst/>
                  <a:gdLst>
                    <a:gd name="T0" fmla="*/ 3 w 8"/>
                    <a:gd name="T1" fmla="*/ 0 h 21"/>
                    <a:gd name="T2" fmla="*/ 3 w 8"/>
                    <a:gd name="T3" fmla="*/ 0 h 21"/>
                    <a:gd name="T4" fmla="*/ 1 w 8"/>
                    <a:gd name="T5" fmla="*/ 1 h 21"/>
                    <a:gd name="T6" fmla="*/ 1 w 8"/>
                    <a:gd name="T7" fmla="*/ 2 h 21"/>
                    <a:gd name="T8" fmla="*/ 2 w 8"/>
                    <a:gd name="T9" fmla="*/ 3 h 21"/>
                    <a:gd name="T10" fmla="*/ 5 w 8"/>
                    <a:gd name="T11" fmla="*/ 12 h 21"/>
                    <a:gd name="T12" fmla="*/ 5 w 8"/>
                    <a:gd name="T13" fmla="*/ 16 h 21"/>
                    <a:gd name="T14" fmla="*/ 2 w 8"/>
                    <a:gd name="T15" fmla="*/ 18 h 21"/>
                    <a:gd name="T16" fmla="*/ 2 w 8"/>
                    <a:gd name="T17" fmla="*/ 21 h 21"/>
                    <a:gd name="T18" fmla="*/ 8 w 8"/>
                    <a:gd name="T19" fmla="*/ 15 h 21"/>
                    <a:gd name="T20" fmla="*/ 4 w 8"/>
                    <a:gd name="T21" fmla="*/ 1 h 21"/>
                    <a:gd name="T22" fmla="*/ 4 w 8"/>
                    <a:gd name="T23" fmla="*/ 2 h 21"/>
                    <a:gd name="T24" fmla="*/ 4 w 8"/>
                    <a:gd name="T25" fmla="*/ 2 h 21"/>
                    <a:gd name="T26" fmla="*/ 2 w 8"/>
                    <a:gd name="T27" fmla="*/ 3 h 21"/>
                    <a:gd name="T28" fmla="*/ 3 w 8"/>
                    <a:gd name="T29" fmla="*/ 3 h 21"/>
                    <a:gd name="T30" fmla="*/ 3 w 8"/>
                    <a:gd name="T31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" h="21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2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1" y="3"/>
                        <a:pt x="2" y="3"/>
                      </a:cubicBezTo>
                      <a:cubicBezTo>
                        <a:pt x="4" y="5"/>
                        <a:pt x="5" y="9"/>
                        <a:pt x="5" y="12"/>
                      </a:cubicBezTo>
                      <a:cubicBezTo>
                        <a:pt x="5" y="13"/>
                        <a:pt x="5" y="14"/>
                        <a:pt x="5" y="16"/>
                      </a:cubicBezTo>
                      <a:cubicBezTo>
                        <a:pt x="5" y="18"/>
                        <a:pt x="4" y="18"/>
                        <a:pt x="2" y="18"/>
                      </a:cubicBezTo>
                      <a:cubicBezTo>
                        <a:pt x="0" y="18"/>
                        <a:pt x="0" y="21"/>
                        <a:pt x="2" y="21"/>
                      </a:cubicBezTo>
                      <a:cubicBezTo>
                        <a:pt x="7" y="21"/>
                        <a:pt x="8" y="19"/>
                        <a:pt x="8" y="15"/>
                      </a:cubicBezTo>
                      <a:cubicBezTo>
                        <a:pt x="8" y="10"/>
                        <a:pt x="7" y="5"/>
                        <a:pt x="4" y="1"/>
                      </a:cubicBezTo>
                      <a:cubicBezTo>
                        <a:pt x="4" y="1"/>
                        <a:pt x="4" y="2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3" y="2"/>
                        <a:pt x="3" y="3"/>
                        <a:pt x="2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5" y="3"/>
                        <a:pt x="5" y="0"/>
                        <a:pt x="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4" name="Freeform 219"/>
                <p:cNvSpPr/>
                <p:nvPr/>
              </p:nvSpPr>
              <p:spPr bwMode="auto">
                <a:xfrm>
                  <a:off x="548" y="1585"/>
                  <a:ext cx="2" cy="3"/>
                </a:xfrm>
                <a:custGeom>
                  <a:avLst/>
                  <a:gdLst>
                    <a:gd name="T0" fmla="*/ 0 w 3"/>
                    <a:gd name="T1" fmla="*/ 2 h 4"/>
                    <a:gd name="T2" fmla="*/ 0 w 3"/>
                    <a:gd name="T3" fmla="*/ 2 h 4"/>
                    <a:gd name="T4" fmla="*/ 3 w 3"/>
                    <a:gd name="T5" fmla="*/ 2 h 4"/>
                    <a:gd name="T6" fmla="*/ 3 w 3"/>
                    <a:gd name="T7" fmla="*/ 2 h 4"/>
                    <a:gd name="T8" fmla="*/ 0 w 3"/>
                    <a:gd name="T9" fmla="*/ 2 h 4"/>
                    <a:gd name="T10" fmla="*/ 0 w 3"/>
                    <a:gd name="T11" fmla="*/ 2 h 4"/>
                    <a:gd name="T12" fmla="*/ 3 w 3"/>
                    <a:gd name="T13" fmla="*/ 2 h 4"/>
                    <a:gd name="T14" fmla="*/ 3 w 3"/>
                    <a:gd name="T15" fmla="*/ 2 h 4"/>
                    <a:gd name="T16" fmla="*/ 0 w 3"/>
                    <a:gd name="T1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4">
                      <a:moveTo>
                        <a:pt x="0" y="2"/>
                      </a:move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4"/>
                        <a:pt x="3" y="4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0"/>
                        <a:pt x="0" y="0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4"/>
                        <a:pt x="3" y="4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0"/>
                        <a:pt x="0" y="0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5" name="Freeform 220"/>
                <p:cNvSpPr/>
                <p:nvPr/>
              </p:nvSpPr>
              <p:spPr bwMode="auto">
                <a:xfrm>
                  <a:off x="556" y="1615"/>
                  <a:ext cx="13" cy="12"/>
                </a:xfrm>
                <a:custGeom>
                  <a:avLst/>
                  <a:gdLst>
                    <a:gd name="T0" fmla="*/ 3 w 20"/>
                    <a:gd name="T1" fmla="*/ 7 h 19"/>
                    <a:gd name="T2" fmla="*/ 6 w 20"/>
                    <a:gd name="T3" fmla="*/ 2 h 19"/>
                    <a:gd name="T4" fmla="*/ 4 w 20"/>
                    <a:gd name="T5" fmla="*/ 3 h 19"/>
                    <a:gd name="T6" fmla="*/ 17 w 20"/>
                    <a:gd name="T7" fmla="*/ 13 h 19"/>
                    <a:gd name="T8" fmla="*/ 17 w 20"/>
                    <a:gd name="T9" fmla="*/ 11 h 19"/>
                    <a:gd name="T10" fmla="*/ 14 w 20"/>
                    <a:gd name="T11" fmla="*/ 16 h 19"/>
                    <a:gd name="T12" fmla="*/ 17 w 20"/>
                    <a:gd name="T13" fmla="*/ 16 h 19"/>
                    <a:gd name="T14" fmla="*/ 12 w 20"/>
                    <a:gd name="T15" fmla="*/ 11 h 19"/>
                    <a:gd name="T16" fmla="*/ 10 w 20"/>
                    <a:gd name="T17" fmla="*/ 13 h 19"/>
                    <a:gd name="T18" fmla="*/ 13 w 20"/>
                    <a:gd name="T19" fmla="*/ 14 h 19"/>
                    <a:gd name="T20" fmla="*/ 15 w 20"/>
                    <a:gd name="T21" fmla="*/ 12 h 19"/>
                    <a:gd name="T22" fmla="*/ 14 w 20"/>
                    <a:gd name="T23" fmla="*/ 10 h 19"/>
                    <a:gd name="T24" fmla="*/ 13 w 20"/>
                    <a:gd name="T25" fmla="*/ 12 h 19"/>
                    <a:gd name="T26" fmla="*/ 14 w 20"/>
                    <a:gd name="T27" fmla="*/ 13 h 19"/>
                    <a:gd name="T28" fmla="*/ 16 w 20"/>
                    <a:gd name="T29" fmla="*/ 11 h 19"/>
                    <a:gd name="T30" fmla="*/ 12 w 20"/>
                    <a:gd name="T31" fmla="*/ 9 h 19"/>
                    <a:gd name="T32" fmla="*/ 11 w 20"/>
                    <a:gd name="T33" fmla="*/ 12 h 19"/>
                    <a:gd name="T34" fmla="*/ 12 w 20"/>
                    <a:gd name="T35" fmla="*/ 13 h 19"/>
                    <a:gd name="T36" fmla="*/ 14 w 20"/>
                    <a:gd name="T37" fmla="*/ 11 h 19"/>
                    <a:gd name="T38" fmla="*/ 12 w 20"/>
                    <a:gd name="T39" fmla="*/ 10 h 19"/>
                    <a:gd name="T40" fmla="*/ 10 w 20"/>
                    <a:gd name="T41" fmla="*/ 12 h 19"/>
                    <a:gd name="T42" fmla="*/ 14 w 20"/>
                    <a:gd name="T43" fmla="*/ 18 h 19"/>
                    <a:gd name="T44" fmla="*/ 17 w 20"/>
                    <a:gd name="T45" fmla="*/ 18 h 19"/>
                    <a:gd name="T46" fmla="*/ 19 w 20"/>
                    <a:gd name="T47" fmla="*/ 13 h 19"/>
                    <a:gd name="T48" fmla="*/ 19 w 20"/>
                    <a:gd name="T49" fmla="*/ 11 h 19"/>
                    <a:gd name="T50" fmla="*/ 5 w 20"/>
                    <a:gd name="T51" fmla="*/ 0 h 19"/>
                    <a:gd name="T52" fmla="*/ 3 w 20"/>
                    <a:gd name="T53" fmla="*/ 1 h 19"/>
                    <a:gd name="T54" fmla="*/ 1 w 20"/>
                    <a:gd name="T55" fmla="*/ 5 h 19"/>
                    <a:gd name="T56" fmla="*/ 3 w 20"/>
                    <a:gd name="T57" fmla="*/ 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0" h="19">
                      <a:moveTo>
                        <a:pt x="3" y="7"/>
                      </a:moveTo>
                      <a:cubicBezTo>
                        <a:pt x="5" y="5"/>
                        <a:pt x="5" y="4"/>
                        <a:pt x="6" y="2"/>
                      </a:cubicBezTo>
                      <a:cubicBezTo>
                        <a:pt x="5" y="2"/>
                        <a:pt x="4" y="2"/>
                        <a:pt x="4" y="3"/>
                      </a:cubicBezTo>
                      <a:cubicBezTo>
                        <a:pt x="8" y="6"/>
                        <a:pt x="13" y="9"/>
                        <a:pt x="17" y="13"/>
                      </a:cubicBezTo>
                      <a:cubicBezTo>
                        <a:pt x="17" y="12"/>
                        <a:pt x="17" y="12"/>
                        <a:pt x="17" y="11"/>
                      </a:cubicBezTo>
                      <a:cubicBezTo>
                        <a:pt x="16" y="13"/>
                        <a:pt x="15" y="15"/>
                        <a:pt x="14" y="16"/>
                      </a:cubicBezTo>
                      <a:cubicBezTo>
                        <a:pt x="15" y="16"/>
                        <a:pt x="16" y="16"/>
                        <a:pt x="17" y="16"/>
                      </a:cubicBezTo>
                      <a:cubicBezTo>
                        <a:pt x="16" y="14"/>
                        <a:pt x="14" y="13"/>
                        <a:pt x="12" y="11"/>
                      </a:cubicBezTo>
                      <a:cubicBezTo>
                        <a:pt x="12" y="11"/>
                        <a:pt x="11" y="12"/>
                        <a:pt x="10" y="13"/>
                      </a:cubicBezTo>
                      <a:cubicBezTo>
                        <a:pt x="11" y="13"/>
                        <a:pt x="12" y="13"/>
                        <a:pt x="13" y="14"/>
                      </a:cubicBezTo>
                      <a:cubicBezTo>
                        <a:pt x="14" y="14"/>
                        <a:pt x="16" y="13"/>
                        <a:pt x="15" y="12"/>
                      </a:cubicBezTo>
                      <a:cubicBezTo>
                        <a:pt x="15" y="11"/>
                        <a:pt x="14" y="11"/>
                        <a:pt x="14" y="10"/>
                      </a:cubicBezTo>
                      <a:cubicBezTo>
                        <a:pt x="14" y="11"/>
                        <a:pt x="13" y="11"/>
                        <a:pt x="13" y="12"/>
                      </a:cubicBezTo>
                      <a:cubicBezTo>
                        <a:pt x="13" y="12"/>
                        <a:pt x="13" y="12"/>
                        <a:pt x="14" y="13"/>
                      </a:cubicBezTo>
                      <a:cubicBezTo>
                        <a:pt x="15" y="14"/>
                        <a:pt x="17" y="12"/>
                        <a:pt x="16" y="11"/>
                      </a:cubicBezTo>
                      <a:cubicBezTo>
                        <a:pt x="15" y="9"/>
                        <a:pt x="14" y="9"/>
                        <a:pt x="12" y="9"/>
                      </a:cubicBezTo>
                      <a:cubicBezTo>
                        <a:pt x="11" y="10"/>
                        <a:pt x="11" y="11"/>
                        <a:pt x="11" y="12"/>
                      </a:cubicBezTo>
                      <a:cubicBezTo>
                        <a:pt x="12" y="12"/>
                        <a:pt x="12" y="13"/>
                        <a:pt x="12" y="13"/>
                      </a:cubicBezTo>
                      <a:cubicBezTo>
                        <a:pt x="13" y="13"/>
                        <a:pt x="14" y="12"/>
                        <a:pt x="14" y="11"/>
                      </a:cubicBezTo>
                      <a:cubicBezTo>
                        <a:pt x="14" y="11"/>
                        <a:pt x="13" y="11"/>
                        <a:pt x="12" y="10"/>
                      </a:cubicBezTo>
                      <a:cubicBezTo>
                        <a:pt x="11" y="10"/>
                        <a:pt x="9" y="11"/>
                        <a:pt x="10" y="12"/>
                      </a:cubicBezTo>
                      <a:cubicBezTo>
                        <a:pt x="11" y="14"/>
                        <a:pt x="13" y="16"/>
                        <a:pt x="14" y="18"/>
                      </a:cubicBezTo>
                      <a:cubicBezTo>
                        <a:pt x="15" y="19"/>
                        <a:pt x="16" y="19"/>
                        <a:pt x="17" y="18"/>
                      </a:cubicBezTo>
                      <a:cubicBezTo>
                        <a:pt x="17" y="16"/>
                        <a:pt x="18" y="14"/>
                        <a:pt x="19" y="13"/>
                      </a:cubicBezTo>
                      <a:cubicBezTo>
                        <a:pt x="20" y="12"/>
                        <a:pt x="20" y="11"/>
                        <a:pt x="19" y="11"/>
                      </a:cubicBezTo>
                      <a:cubicBezTo>
                        <a:pt x="15" y="7"/>
                        <a:pt x="10" y="4"/>
                        <a:pt x="5" y="0"/>
                      </a:cubicBezTo>
                      <a:cubicBezTo>
                        <a:pt x="4" y="0"/>
                        <a:pt x="3" y="0"/>
                        <a:pt x="3" y="1"/>
                      </a:cubicBezTo>
                      <a:cubicBezTo>
                        <a:pt x="3" y="3"/>
                        <a:pt x="2" y="4"/>
                        <a:pt x="1" y="5"/>
                      </a:cubicBezTo>
                      <a:cubicBezTo>
                        <a:pt x="0" y="6"/>
                        <a:pt x="2" y="8"/>
                        <a:pt x="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6" name="Freeform 221"/>
                <p:cNvSpPr/>
                <p:nvPr/>
              </p:nvSpPr>
              <p:spPr bwMode="auto">
                <a:xfrm>
                  <a:off x="564" y="1622"/>
                  <a:ext cx="3" cy="3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3 h 5"/>
                    <a:gd name="T4" fmla="*/ 1 w 5"/>
                    <a:gd name="T5" fmla="*/ 2 h 5"/>
                    <a:gd name="T6" fmla="*/ 1 w 5"/>
                    <a:gd name="T7" fmla="*/ 2 h 5"/>
                    <a:gd name="T8" fmla="*/ 4 w 5"/>
                    <a:gd name="T9" fmla="*/ 3 h 5"/>
                    <a:gd name="T10" fmla="*/ 4 w 5"/>
                    <a:gd name="T11" fmla="*/ 2 h 5"/>
                    <a:gd name="T12" fmla="*/ 2 w 5"/>
                    <a:gd name="T13" fmla="*/ 2 h 5"/>
                    <a:gd name="T14" fmla="*/ 2 w 5"/>
                    <a:gd name="T15" fmla="*/ 2 h 5"/>
                    <a:gd name="T16" fmla="*/ 5 w 5"/>
                    <a:gd name="T17" fmla="*/ 2 h 5"/>
                    <a:gd name="T18" fmla="*/ 5 w 5"/>
                    <a:gd name="T19" fmla="*/ 0 h 5"/>
                    <a:gd name="T20" fmla="*/ 3 w 5"/>
                    <a:gd name="T21" fmla="*/ 0 h 5"/>
                    <a:gd name="T22" fmla="*/ 1 w 5"/>
                    <a:gd name="T23" fmla="*/ 1 h 5"/>
                    <a:gd name="T24" fmla="*/ 4 w 5"/>
                    <a:gd name="T25" fmla="*/ 2 h 5"/>
                    <a:gd name="T26" fmla="*/ 4 w 5"/>
                    <a:gd name="T27" fmla="*/ 1 h 5"/>
                    <a:gd name="T28" fmla="*/ 2 w 5"/>
                    <a:gd name="T29" fmla="*/ 0 h 5"/>
                    <a:gd name="T30" fmla="*/ 0 w 5"/>
                    <a:gd name="T31" fmla="*/ 3 h 5"/>
                    <a:gd name="T32" fmla="*/ 3 w 5"/>
                    <a:gd name="T33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2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2" y="4"/>
                        <a:pt x="3" y="4"/>
                        <a:pt x="4" y="3"/>
                      </a:cubicBezTo>
                      <a:cubicBezTo>
                        <a:pt x="4" y="3"/>
                        <a:pt x="4" y="2"/>
                        <a:pt x="4" y="2"/>
                      </a:cubicBezTo>
                      <a:cubicBezTo>
                        <a:pt x="4" y="2"/>
                        <a:pt x="3" y="2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3" y="4"/>
                        <a:pt x="5" y="3"/>
                        <a:pt x="5" y="2"/>
                      </a:cubicBezTo>
                      <a:cubicBezTo>
                        <a:pt x="5" y="1"/>
                        <a:pt x="5" y="1"/>
                        <a:pt x="5" y="0"/>
                      </a:cubicBezTo>
                      <a:cubicBezTo>
                        <a:pt x="4" y="0"/>
                        <a:pt x="3" y="0"/>
                        <a:pt x="3" y="0"/>
                      </a:cubicBezTo>
                      <a:cubicBezTo>
                        <a:pt x="2" y="0"/>
                        <a:pt x="2" y="1"/>
                        <a:pt x="1" y="1"/>
                      </a:cubicBezTo>
                      <a:cubicBezTo>
                        <a:pt x="2" y="1"/>
                        <a:pt x="3" y="1"/>
                        <a:pt x="4" y="2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1" y="1"/>
                        <a:pt x="0" y="2"/>
                        <a:pt x="0" y="3"/>
                      </a:cubicBezTo>
                      <a:cubicBezTo>
                        <a:pt x="0" y="5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7" name="Freeform 222"/>
                <p:cNvSpPr/>
                <p:nvPr/>
              </p:nvSpPr>
              <p:spPr bwMode="auto">
                <a:xfrm>
                  <a:off x="553" y="1618"/>
                  <a:ext cx="13" cy="13"/>
                </a:xfrm>
                <a:custGeom>
                  <a:avLst/>
                  <a:gdLst>
                    <a:gd name="T0" fmla="*/ 1 w 20"/>
                    <a:gd name="T1" fmla="*/ 3 h 19"/>
                    <a:gd name="T2" fmla="*/ 17 w 20"/>
                    <a:gd name="T3" fmla="*/ 17 h 19"/>
                    <a:gd name="T4" fmla="*/ 18 w 20"/>
                    <a:gd name="T5" fmla="*/ 15 h 19"/>
                    <a:gd name="T6" fmla="*/ 3 w 20"/>
                    <a:gd name="T7" fmla="*/ 1 h 19"/>
                    <a:gd name="T8" fmla="*/ 1 w 20"/>
                    <a:gd name="T9" fmla="*/ 3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19">
                      <a:moveTo>
                        <a:pt x="1" y="3"/>
                      </a:moveTo>
                      <a:cubicBezTo>
                        <a:pt x="6" y="8"/>
                        <a:pt x="11" y="13"/>
                        <a:pt x="17" y="17"/>
                      </a:cubicBezTo>
                      <a:cubicBezTo>
                        <a:pt x="19" y="19"/>
                        <a:pt x="20" y="16"/>
                        <a:pt x="18" y="15"/>
                      </a:cubicBezTo>
                      <a:cubicBezTo>
                        <a:pt x="13" y="11"/>
                        <a:pt x="8" y="6"/>
                        <a:pt x="3" y="1"/>
                      </a:cubicBezTo>
                      <a:cubicBezTo>
                        <a:pt x="2" y="0"/>
                        <a:pt x="0" y="2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8" name="Freeform 223"/>
                <p:cNvSpPr/>
                <p:nvPr/>
              </p:nvSpPr>
              <p:spPr bwMode="auto">
                <a:xfrm>
                  <a:off x="542" y="1585"/>
                  <a:ext cx="6" cy="14"/>
                </a:xfrm>
                <a:custGeom>
                  <a:avLst/>
                  <a:gdLst>
                    <a:gd name="T0" fmla="*/ 8 w 8"/>
                    <a:gd name="T1" fmla="*/ 19 h 21"/>
                    <a:gd name="T2" fmla="*/ 6 w 8"/>
                    <a:gd name="T3" fmla="*/ 11 h 21"/>
                    <a:gd name="T4" fmla="*/ 3 w 8"/>
                    <a:gd name="T5" fmla="*/ 2 h 21"/>
                    <a:gd name="T6" fmla="*/ 0 w 8"/>
                    <a:gd name="T7" fmla="*/ 2 h 21"/>
                    <a:gd name="T8" fmla="*/ 3 w 8"/>
                    <a:gd name="T9" fmla="*/ 10 h 21"/>
                    <a:gd name="T10" fmla="*/ 5 w 8"/>
                    <a:gd name="T11" fmla="*/ 20 h 21"/>
                    <a:gd name="T12" fmla="*/ 8 w 8"/>
                    <a:gd name="T13" fmla="*/ 19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21">
                      <a:moveTo>
                        <a:pt x="8" y="19"/>
                      </a:moveTo>
                      <a:cubicBezTo>
                        <a:pt x="7" y="16"/>
                        <a:pt x="6" y="14"/>
                        <a:pt x="6" y="11"/>
                      </a:cubicBezTo>
                      <a:cubicBezTo>
                        <a:pt x="5" y="8"/>
                        <a:pt x="3" y="5"/>
                        <a:pt x="3" y="2"/>
                      </a:cubicBezTo>
                      <a:cubicBezTo>
                        <a:pt x="3" y="0"/>
                        <a:pt x="0" y="0"/>
                        <a:pt x="0" y="2"/>
                      </a:cubicBezTo>
                      <a:cubicBezTo>
                        <a:pt x="0" y="5"/>
                        <a:pt x="2" y="8"/>
                        <a:pt x="3" y="10"/>
                      </a:cubicBezTo>
                      <a:cubicBezTo>
                        <a:pt x="4" y="13"/>
                        <a:pt x="4" y="17"/>
                        <a:pt x="5" y="20"/>
                      </a:cubicBezTo>
                      <a:cubicBezTo>
                        <a:pt x="6" y="21"/>
                        <a:pt x="8" y="21"/>
                        <a:pt x="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89" name="Freeform 224"/>
                <p:cNvSpPr/>
                <p:nvPr/>
              </p:nvSpPr>
              <p:spPr bwMode="auto">
                <a:xfrm>
                  <a:off x="936" y="1544"/>
                  <a:ext cx="43" cy="44"/>
                </a:xfrm>
                <a:custGeom>
                  <a:avLst/>
                  <a:gdLst>
                    <a:gd name="T0" fmla="*/ 42 w 65"/>
                    <a:gd name="T1" fmla="*/ 16 h 65"/>
                    <a:gd name="T2" fmla="*/ 22 w 65"/>
                    <a:gd name="T3" fmla="*/ 24 h 65"/>
                    <a:gd name="T4" fmla="*/ 19 w 65"/>
                    <a:gd name="T5" fmla="*/ 40 h 65"/>
                    <a:gd name="T6" fmla="*/ 32 w 65"/>
                    <a:gd name="T7" fmla="*/ 41 h 65"/>
                    <a:gd name="T8" fmla="*/ 43 w 65"/>
                    <a:gd name="T9" fmla="*/ 16 h 65"/>
                    <a:gd name="T10" fmla="*/ 40 w 65"/>
                    <a:gd name="T11" fmla="*/ 16 h 65"/>
                    <a:gd name="T12" fmla="*/ 50 w 65"/>
                    <a:gd name="T13" fmla="*/ 43 h 65"/>
                    <a:gd name="T14" fmla="*/ 63 w 65"/>
                    <a:gd name="T15" fmla="*/ 22 h 65"/>
                    <a:gd name="T16" fmla="*/ 46 w 65"/>
                    <a:gd name="T17" fmla="*/ 4 h 65"/>
                    <a:gd name="T18" fmla="*/ 4 w 65"/>
                    <a:gd name="T19" fmla="*/ 33 h 65"/>
                    <a:gd name="T20" fmla="*/ 52 w 65"/>
                    <a:gd name="T21" fmla="*/ 49 h 65"/>
                    <a:gd name="T22" fmla="*/ 50 w 65"/>
                    <a:gd name="T23" fmla="*/ 47 h 65"/>
                    <a:gd name="T24" fmla="*/ 10 w 65"/>
                    <a:gd name="T25" fmla="*/ 40 h 65"/>
                    <a:gd name="T26" fmla="*/ 33 w 65"/>
                    <a:gd name="T27" fmla="*/ 6 h 65"/>
                    <a:gd name="T28" fmla="*/ 56 w 65"/>
                    <a:gd name="T29" fmla="*/ 12 h 65"/>
                    <a:gd name="T30" fmla="*/ 49 w 65"/>
                    <a:gd name="T31" fmla="*/ 40 h 65"/>
                    <a:gd name="T32" fmla="*/ 43 w 65"/>
                    <a:gd name="T33" fmla="*/ 16 h 65"/>
                    <a:gd name="T34" fmla="*/ 40 w 65"/>
                    <a:gd name="T35" fmla="*/ 16 h 65"/>
                    <a:gd name="T36" fmla="*/ 32 w 65"/>
                    <a:gd name="T37" fmla="*/ 37 h 65"/>
                    <a:gd name="T38" fmla="*/ 28 w 65"/>
                    <a:gd name="T39" fmla="*/ 40 h 65"/>
                    <a:gd name="T40" fmla="*/ 26 w 65"/>
                    <a:gd name="T41" fmla="*/ 23 h 65"/>
                    <a:gd name="T42" fmla="*/ 42 w 65"/>
                    <a:gd name="T43" fmla="*/ 18 h 65"/>
                    <a:gd name="T44" fmla="*/ 42 w 65"/>
                    <a:gd name="T45" fmla="*/ 1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65" h="65">
                      <a:moveTo>
                        <a:pt x="42" y="16"/>
                      </a:moveTo>
                      <a:cubicBezTo>
                        <a:pt x="33" y="15"/>
                        <a:pt x="27" y="17"/>
                        <a:pt x="22" y="24"/>
                      </a:cubicBezTo>
                      <a:cubicBezTo>
                        <a:pt x="18" y="29"/>
                        <a:pt x="16" y="34"/>
                        <a:pt x="19" y="40"/>
                      </a:cubicBezTo>
                      <a:cubicBezTo>
                        <a:pt x="22" y="45"/>
                        <a:pt x="28" y="43"/>
                        <a:pt x="32" y="41"/>
                      </a:cubicBezTo>
                      <a:cubicBezTo>
                        <a:pt x="39" y="35"/>
                        <a:pt x="39" y="24"/>
                        <a:pt x="43" y="16"/>
                      </a:cubicBezTo>
                      <a:cubicBezTo>
                        <a:pt x="42" y="16"/>
                        <a:pt x="41" y="16"/>
                        <a:pt x="40" y="16"/>
                      </a:cubicBezTo>
                      <a:cubicBezTo>
                        <a:pt x="39" y="23"/>
                        <a:pt x="37" y="46"/>
                        <a:pt x="50" y="43"/>
                      </a:cubicBezTo>
                      <a:cubicBezTo>
                        <a:pt x="59" y="41"/>
                        <a:pt x="63" y="30"/>
                        <a:pt x="63" y="22"/>
                      </a:cubicBezTo>
                      <a:cubicBezTo>
                        <a:pt x="63" y="12"/>
                        <a:pt x="55" y="6"/>
                        <a:pt x="46" y="4"/>
                      </a:cubicBezTo>
                      <a:cubicBezTo>
                        <a:pt x="29" y="0"/>
                        <a:pt x="0" y="14"/>
                        <a:pt x="4" y="33"/>
                      </a:cubicBezTo>
                      <a:cubicBezTo>
                        <a:pt x="9" y="54"/>
                        <a:pt x="36" y="65"/>
                        <a:pt x="52" y="49"/>
                      </a:cubicBezTo>
                      <a:cubicBezTo>
                        <a:pt x="53" y="48"/>
                        <a:pt x="51" y="46"/>
                        <a:pt x="50" y="47"/>
                      </a:cubicBezTo>
                      <a:cubicBezTo>
                        <a:pt x="37" y="60"/>
                        <a:pt x="19" y="54"/>
                        <a:pt x="10" y="40"/>
                      </a:cubicBezTo>
                      <a:cubicBezTo>
                        <a:pt x="0" y="23"/>
                        <a:pt x="19" y="10"/>
                        <a:pt x="33" y="6"/>
                      </a:cubicBezTo>
                      <a:cubicBezTo>
                        <a:pt x="41" y="5"/>
                        <a:pt x="50" y="7"/>
                        <a:pt x="56" y="12"/>
                      </a:cubicBezTo>
                      <a:cubicBezTo>
                        <a:pt x="65" y="20"/>
                        <a:pt x="59" y="36"/>
                        <a:pt x="49" y="40"/>
                      </a:cubicBezTo>
                      <a:cubicBezTo>
                        <a:pt x="40" y="44"/>
                        <a:pt x="42" y="20"/>
                        <a:pt x="43" y="16"/>
                      </a:cubicBezTo>
                      <a:cubicBezTo>
                        <a:pt x="43" y="14"/>
                        <a:pt x="40" y="14"/>
                        <a:pt x="40" y="16"/>
                      </a:cubicBezTo>
                      <a:cubicBezTo>
                        <a:pt x="37" y="23"/>
                        <a:pt x="37" y="30"/>
                        <a:pt x="32" y="37"/>
                      </a:cubicBezTo>
                      <a:cubicBezTo>
                        <a:pt x="30" y="38"/>
                        <a:pt x="29" y="39"/>
                        <a:pt x="28" y="40"/>
                      </a:cubicBezTo>
                      <a:cubicBezTo>
                        <a:pt x="21" y="34"/>
                        <a:pt x="20" y="28"/>
                        <a:pt x="26" y="23"/>
                      </a:cubicBezTo>
                      <a:cubicBezTo>
                        <a:pt x="30" y="18"/>
                        <a:pt x="36" y="18"/>
                        <a:pt x="42" y="18"/>
                      </a:cubicBezTo>
                      <a:cubicBezTo>
                        <a:pt x="44" y="19"/>
                        <a:pt x="44" y="16"/>
                        <a:pt x="4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0" name="Freeform 225"/>
                <p:cNvSpPr/>
                <p:nvPr/>
              </p:nvSpPr>
              <p:spPr bwMode="auto">
                <a:xfrm>
                  <a:off x="960" y="1515"/>
                  <a:ext cx="35" cy="20"/>
                </a:xfrm>
                <a:custGeom>
                  <a:avLst/>
                  <a:gdLst>
                    <a:gd name="T0" fmla="*/ 4 w 52"/>
                    <a:gd name="T1" fmla="*/ 6 h 30"/>
                    <a:gd name="T2" fmla="*/ 31 w 52"/>
                    <a:gd name="T3" fmla="*/ 6 h 30"/>
                    <a:gd name="T4" fmla="*/ 42 w 52"/>
                    <a:gd name="T5" fmla="*/ 5 h 30"/>
                    <a:gd name="T6" fmla="*/ 40 w 52"/>
                    <a:gd name="T7" fmla="*/ 13 h 30"/>
                    <a:gd name="T8" fmla="*/ 32 w 52"/>
                    <a:gd name="T9" fmla="*/ 22 h 30"/>
                    <a:gd name="T10" fmla="*/ 29 w 52"/>
                    <a:gd name="T11" fmla="*/ 25 h 30"/>
                    <a:gd name="T12" fmla="*/ 19 w 52"/>
                    <a:gd name="T13" fmla="*/ 21 h 30"/>
                    <a:gd name="T14" fmla="*/ 2 w 52"/>
                    <a:gd name="T15" fmla="*/ 6 h 30"/>
                    <a:gd name="T16" fmla="*/ 0 w 52"/>
                    <a:gd name="T17" fmla="*/ 7 h 30"/>
                    <a:gd name="T18" fmla="*/ 24 w 52"/>
                    <a:gd name="T19" fmla="*/ 28 h 30"/>
                    <a:gd name="T20" fmla="*/ 32 w 52"/>
                    <a:gd name="T21" fmla="*/ 25 h 30"/>
                    <a:gd name="T22" fmla="*/ 51 w 52"/>
                    <a:gd name="T23" fmla="*/ 6 h 30"/>
                    <a:gd name="T24" fmla="*/ 50 w 52"/>
                    <a:gd name="T25" fmla="*/ 5 h 30"/>
                    <a:gd name="T26" fmla="*/ 3 w 52"/>
                    <a:gd name="T27" fmla="*/ 5 h 30"/>
                    <a:gd name="T28" fmla="*/ 3 w 52"/>
                    <a:gd name="T29" fmla="*/ 7 h 30"/>
                    <a:gd name="T30" fmla="*/ 4 w 52"/>
                    <a:gd name="T31" fmla="*/ 7 h 30"/>
                    <a:gd name="T32" fmla="*/ 4 w 52"/>
                    <a:gd name="T33" fmla="*/ 6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2" h="30">
                      <a:moveTo>
                        <a:pt x="4" y="6"/>
                      </a:moveTo>
                      <a:cubicBezTo>
                        <a:pt x="12" y="9"/>
                        <a:pt x="23" y="7"/>
                        <a:pt x="31" y="6"/>
                      </a:cubicBezTo>
                      <a:cubicBezTo>
                        <a:pt x="35" y="5"/>
                        <a:pt x="39" y="5"/>
                        <a:pt x="42" y="5"/>
                      </a:cubicBezTo>
                      <a:cubicBezTo>
                        <a:pt x="52" y="5"/>
                        <a:pt x="43" y="10"/>
                        <a:pt x="40" y="13"/>
                      </a:cubicBezTo>
                      <a:cubicBezTo>
                        <a:pt x="37" y="16"/>
                        <a:pt x="35" y="19"/>
                        <a:pt x="32" y="22"/>
                      </a:cubicBezTo>
                      <a:cubicBezTo>
                        <a:pt x="31" y="23"/>
                        <a:pt x="30" y="24"/>
                        <a:pt x="29" y="25"/>
                      </a:cubicBezTo>
                      <a:cubicBezTo>
                        <a:pt x="26" y="28"/>
                        <a:pt x="21" y="23"/>
                        <a:pt x="19" y="21"/>
                      </a:cubicBezTo>
                      <a:cubicBezTo>
                        <a:pt x="13" y="17"/>
                        <a:pt x="5" y="13"/>
                        <a:pt x="2" y="6"/>
                      </a:cubicBezTo>
                      <a:cubicBezTo>
                        <a:pt x="2" y="5"/>
                        <a:pt x="0" y="5"/>
                        <a:pt x="0" y="7"/>
                      </a:cubicBezTo>
                      <a:cubicBezTo>
                        <a:pt x="4" y="16"/>
                        <a:pt x="17" y="23"/>
                        <a:pt x="24" y="28"/>
                      </a:cubicBezTo>
                      <a:cubicBezTo>
                        <a:pt x="28" y="30"/>
                        <a:pt x="30" y="27"/>
                        <a:pt x="32" y="25"/>
                      </a:cubicBezTo>
                      <a:cubicBezTo>
                        <a:pt x="38" y="18"/>
                        <a:pt x="44" y="12"/>
                        <a:pt x="51" y="6"/>
                      </a:cubicBezTo>
                      <a:cubicBezTo>
                        <a:pt x="51" y="6"/>
                        <a:pt x="51" y="5"/>
                        <a:pt x="50" y="5"/>
                      </a:cubicBezTo>
                      <a:cubicBezTo>
                        <a:pt x="36" y="0"/>
                        <a:pt x="18" y="5"/>
                        <a:pt x="3" y="5"/>
                      </a:cubicBezTo>
                      <a:cubicBezTo>
                        <a:pt x="2" y="5"/>
                        <a:pt x="2" y="7"/>
                        <a:pt x="3" y="7"/>
                      </a:cubicBezTo>
                      <a:cubicBezTo>
                        <a:pt x="3" y="7"/>
                        <a:pt x="3" y="7"/>
                        <a:pt x="4" y="7"/>
                      </a:cubicBezTo>
                      <a:cubicBezTo>
                        <a:pt x="5" y="8"/>
                        <a:pt x="5" y="6"/>
                        <a:pt x="4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1" name="Freeform 226"/>
                <p:cNvSpPr/>
                <p:nvPr/>
              </p:nvSpPr>
              <p:spPr bwMode="auto">
                <a:xfrm>
                  <a:off x="960" y="1516"/>
                  <a:ext cx="37" cy="27"/>
                </a:xfrm>
                <a:custGeom>
                  <a:avLst/>
                  <a:gdLst>
                    <a:gd name="T0" fmla="*/ 3 w 55"/>
                    <a:gd name="T1" fmla="*/ 5 h 40"/>
                    <a:gd name="T2" fmla="*/ 2 w 55"/>
                    <a:gd name="T3" fmla="*/ 4 h 40"/>
                    <a:gd name="T4" fmla="*/ 0 w 55"/>
                    <a:gd name="T5" fmla="*/ 5 h 40"/>
                    <a:gd name="T6" fmla="*/ 2 w 55"/>
                    <a:gd name="T7" fmla="*/ 37 h 40"/>
                    <a:gd name="T8" fmla="*/ 3 w 55"/>
                    <a:gd name="T9" fmla="*/ 38 h 40"/>
                    <a:gd name="T10" fmla="*/ 34 w 55"/>
                    <a:gd name="T11" fmla="*/ 38 h 40"/>
                    <a:gd name="T12" fmla="*/ 51 w 55"/>
                    <a:gd name="T13" fmla="*/ 36 h 40"/>
                    <a:gd name="T14" fmla="*/ 53 w 55"/>
                    <a:gd name="T15" fmla="*/ 23 h 40"/>
                    <a:gd name="T16" fmla="*/ 50 w 55"/>
                    <a:gd name="T17" fmla="*/ 1 h 40"/>
                    <a:gd name="T18" fmla="*/ 48 w 55"/>
                    <a:gd name="T19" fmla="*/ 2 h 40"/>
                    <a:gd name="T20" fmla="*/ 50 w 55"/>
                    <a:gd name="T21" fmla="*/ 13 h 40"/>
                    <a:gd name="T22" fmla="*/ 51 w 55"/>
                    <a:gd name="T23" fmla="*/ 26 h 40"/>
                    <a:gd name="T24" fmla="*/ 47 w 55"/>
                    <a:gd name="T25" fmla="*/ 36 h 40"/>
                    <a:gd name="T26" fmla="*/ 30 w 55"/>
                    <a:gd name="T27" fmla="*/ 36 h 40"/>
                    <a:gd name="T28" fmla="*/ 4 w 55"/>
                    <a:gd name="T29" fmla="*/ 33 h 40"/>
                    <a:gd name="T30" fmla="*/ 3 w 55"/>
                    <a:gd name="T31" fmla="*/ 19 h 40"/>
                    <a:gd name="T32" fmla="*/ 2 w 55"/>
                    <a:gd name="T33" fmla="*/ 6 h 40"/>
                    <a:gd name="T34" fmla="*/ 3 w 55"/>
                    <a:gd name="T35" fmla="*/ 5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5" h="40">
                      <a:moveTo>
                        <a:pt x="3" y="5"/>
                      </a:moveTo>
                      <a:cubicBezTo>
                        <a:pt x="2" y="5"/>
                        <a:pt x="2" y="4"/>
                        <a:pt x="2" y="4"/>
                      </a:cubicBezTo>
                      <a:cubicBezTo>
                        <a:pt x="1" y="4"/>
                        <a:pt x="0" y="4"/>
                        <a:pt x="0" y="5"/>
                      </a:cubicBezTo>
                      <a:cubicBezTo>
                        <a:pt x="0" y="16"/>
                        <a:pt x="2" y="26"/>
                        <a:pt x="2" y="37"/>
                      </a:cubicBezTo>
                      <a:cubicBezTo>
                        <a:pt x="2" y="37"/>
                        <a:pt x="2" y="38"/>
                        <a:pt x="3" y="38"/>
                      </a:cubicBezTo>
                      <a:cubicBezTo>
                        <a:pt x="13" y="37"/>
                        <a:pt x="23" y="37"/>
                        <a:pt x="34" y="38"/>
                      </a:cubicBezTo>
                      <a:cubicBezTo>
                        <a:pt x="38" y="38"/>
                        <a:pt x="47" y="40"/>
                        <a:pt x="51" y="36"/>
                      </a:cubicBezTo>
                      <a:cubicBezTo>
                        <a:pt x="55" y="34"/>
                        <a:pt x="53" y="27"/>
                        <a:pt x="53" y="23"/>
                      </a:cubicBezTo>
                      <a:cubicBezTo>
                        <a:pt x="53" y="17"/>
                        <a:pt x="53" y="6"/>
                        <a:pt x="50" y="1"/>
                      </a:cubicBezTo>
                      <a:cubicBezTo>
                        <a:pt x="49" y="0"/>
                        <a:pt x="48" y="1"/>
                        <a:pt x="48" y="2"/>
                      </a:cubicBezTo>
                      <a:cubicBezTo>
                        <a:pt x="50" y="5"/>
                        <a:pt x="50" y="10"/>
                        <a:pt x="50" y="13"/>
                      </a:cubicBezTo>
                      <a:cubicBezTo>
                        <a:pt x="50" y="17"/>
                        <a:pt x="51" y="22"/>
                        <a:pt x="51" y="26"/>
                      </a:cubicBezTo>
                      <a:cubicBezTo>
                        <a:pt x="51" y="30"/>
                        <a:pt x="52" y="35"/>
                        <a:pt x="47" y="36"/>
                      </a:cubicBezTo>
                      <a:cubicBezTo>
                        <a:pt x="42" y="37"/>
                        <a:pt x="36" y="36"/>
                        <a:pt x="30" y="36"/>
                      </a:cubicBezTo>
                      <a:cubicBezTo>
                        <a:pt x="28" y="35"/>
                        <a:pt x="4" y="36"/>
                        <a:pt x="4" y="33"/>
                      </a:cubicBezTo>
                      <a:cubicBezTo>
                        <a:pt x="4" y="28"/>
                        <a:pt x="4" y="24"/>
                        <a:pt x="3" y="19"/>
                      </a:cubicBezTo>
                      <a:cubicBezTo>
                        <a:pt x="3" y="17"/>
                        <a:pt x="3" y="7"/>
                        <a:pt x="2" y="6"/>
                      </a:cubicBezTo>
                      <a:cubicBezTo>
                        <a:pt x="3" y="7"/>
                        <a:pt x="4" y="5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2" name="Freeform 227"/>
                <p:cNvSpPr/>
                <p:nvPr/>
              </p:nvSpPr>
              <p:spPr bwMode="auto">
                <a:xfrm>
                  <a:off x="959" y="1504"/>
                  <a:ext cx="36" cy="17"/>
                </a:xfrm>
                <a:custGeom>
                  <a:avLst/>
                  <a:gdLst>
                    <a:gd name="T0" fmla="*/ 3 w 53"/>
                    <a:gd name="T1" fmla="*/ 25 h 26"/>
                    <a:gd name="T2" fmla="*/ 11 w 53"/>
                    <a:gd name="T3" fmla="*/ 17 h 26"/>
                    <a:gd name="T4" fmla="*/ 22 w 53"/>
                    <a:gd name="T5" fmla="*/ 7 h 26"/>
                    <a:gd name="T6" fmla="*/ 34 w 53"/>
                    <a:gd name="T7" fmla="*/ 7 h 26"/>
                    <a:gd name="T8" fmla="*/ 51 w 53"/>
                    <a:gd name="T9" fmla="*/ 22 h 26"/>
                    <a:gd name="T10" fmla="*/ 52 w 53"/>
                    <a:gd name="T11" fmla="*/ 21 h 26"/>
                    <a:gd name="T12" fmla="*/ 39 w 53"/>
                    <a:gd name="T13" fmla="*/ 9 h 26"/>
                    <a:gd name="T14" fmla="*/ 26 w 53"/>
                    <a:gd name="T15" fmla="*/ 0 h 26"/>
                    <a:gd name="T16" fmla="*/ 20 w 53"/>
                    <a:gd name="T17" fmla="*/ 6 h 26"/>
                    <a:gd name="T18" fmla="*/ 12 w 53"/>
                    <a:gd name="T19" fmla="*/ 14 h 26"/>
                    <a:gd name="T20" fmla="*/ 2 w 53"/>
                    <a:gd name="T21" fmla="*/ 24 h 26"/>
                    <a:gd name="T22" fmla="*/ 3 w 53"/>
                    <a:gd name="T23" fmla="*/ 25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3" h="26">
                      <a:moveTo>
                        <a:pt x="3" y="25"/>
                      </a:moveTo>
                      <a:cubicBezTo>
                        <a:pt x="6" y="23"/>
                        <a:pt x="8" y="20"/>
                        <a:pt x="11" y="17"/>
                      </a:cubicBezTo>
                      <a:cubicBezTo>
                        <a:pt x="15" y="14"/>
                        <a:pt x="19" y="11"/>
                        <a:pt x="22" y="7"/>
                      </a:cubicBezTo>
                      <a:cubicBezTo>
                        <a:pt x="26" y="1"/>
                        <a:pt x="29" y="4"/>
                        <a:pt x="34" y="7"/>
                      </a:cubicBezTo>
                      <a:cubicBezTo>
                        <a:pt x="40" y="12"/>
                        <a:pt x="47" y="16"/>
                        <a:pt x="51" y="22"/>
                      </a:cubicBezTo>
                      <a:cubicBezTo>
                        <a:pt x="51" y="23"/>
                        <a:pt x="53" y="22"/>
                        <a:pt x="52" y="21"/>
                      </a:cubicBezTo>
                      <a:cubicBezTo>
                        <a:pt x="49" y="16"/>
                        <a:pt x="44" y="12"/>
                        <a:pt x="39" y="9"/>
                      </a:cubicBezTo>
                      <a:cubicBezTo>
                        <a:pt x="36" y="6"/>
                        <a:pt x="31" y="1"/>
                        <a:pt x="26" y="0"/>
                      </a:cubicBezTo>
                      <a:cubicBezTo>
                        <a:pt x="24" y="0"/>
                        <a:pt x="21" y="4"/>
                        <a:pt x="20" y="6"/>
                      </a:cubicBezTo>
                      <a:cubicBezTo>
                        <a:pt x="18" y="9"/>
                        <a:pt x="15" y="11"/>
                        <a:pt x="12" y="14"/>
                      </a:cubicBezTo>
                      <a:cubicBezTo>
                        <a:pt x="8" y="17"/>
                        <a:pt x="6" y="21"/>
                        <a:pt x="2" y="24"/>
                      </a:cubicBezTo>
                      <a:cubicBezTo>
                        <a:pt x="0" y="24"/>
                        <a:pt x="1" y="26"/>
                        <a:pt x="3" y="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3" name="Freeform 228"/>
                <p:cNvSpPr/>
                <p:nvPr/>
              </p:nvSpPr>
              <p:spPr bwMode="auto">
                <a:xfrm>
                  <a:off x="911" y="1456"/>
                  <a:ext cx="8" cy="58"/>
                </a:xfrm>
                <a:custGeom>
                  <a:avLst/>
                  <a:gdLst>
                    <a:gd name="T0" fmla="*/ 3 w 13"/>
                    <a:gd name="T1" fmla="*/ 2 h 87"/>
                    <a:gd name="T2" fmla="*/ 2 w 13"/>
                    <a:gd name="T3" fmla="*/ 40 h 87"/>
                    <a:gd name="T4" fmla="*/ 4 w 13"/>
                    <a:gd name="T5" fmla="*/ 82 h 87"/>
                    <a:gd name="T6" fmla="*/ 6 w 13"/>
                    <a:gd name="T7" fmla="*/ 83 h 87"/>
                    <a:gd name="T8" fmla="*/ 11 w 13"/>
                    <a:gd name="T9" fmla="*/ 76 h 87"/>
                    <a:gd name="T10" fmla="*/ 8 w 13"/>
                    <a:gd name="T11" fmla="*/ 32 h 87"/>
                    <a:gd name="T12" fmla="*/ 2 w 13"/>
                    <a:gd name="T13" fmla="*/ 2 h 87"/>
                    <a:gd name="T14" fmla="*/ 1 w 13"/>
                    <a:gd name="T15" fmla="*/ 4 h 87"/>
                    <a:gd name="T16" fmla="*/ 3 w 13"/>
                    <a:gd name="T17" fmla="*/ 6 h 87"/>
                    <a:gd name="T18" fmla="*/ 5 w 13"/>
                    <a:gd name="T19" fmla="*/ 4 h 87"/>
                    <a:gd name="T20" fmla="*/ 6 w 13"/>
                    <a:gd name="T21" fmla="*/ 32 h 87"/>
                    <a:gd name="T22" fmla="*/ 8 w 13"/>
                    <a:gd name="T23" fmla="*/ 59 h 87"/>
                    <a:gd name="T24" fmla="*/ 8 w 13"/>
                    <a:gd name="T25" fmla="*/ 71 h 87"/>
                    <a:gd name="T26" fmla="*/ 8 w 13"/>
                    <a:gd name="T27" fmla="*/ 69 h 87"/>
                    <a:gd name="T28" fmla="*/ 7 w 13"/>
                    <a:gd name="T29" fmla="*/ 39 h 87"/>
                    <a:gd name="T30" fmla="*/ 4 w 13"/>
                    <a:gd name="T31" fmla="*/ 38 h 87"/>
                    <a:gd name="T32" fmla="*/ 3 w 13"/>
                    <a:gd name="T33" fmla="*/ 63 h 87"/>
                    <a:gd name="T34" fmla="*/ 6 w 13"/>
                    <a:gd name="T35" fmla="*/ 63 h 87"/>
                    <a:gd name="T36" fmla="*/ 6 w 13"/>
                    <a:gd name="T37" fmla="*/ 51 h 87"/>
                    <a:gd name="T38" fmla="*/ 5 w 13"/>
                    <a:gd name="T39" fmla="*/ 49 h 87"/>
                    <a:gd name="T40" fmla="*/ 5 w 13"/>
                    <a:gd name="T41" fmla="*/ 81 h 87"/>
                    <a:gd name="T42" fmla="*/ 8 w 13"/>
                    <a:gd name="T43" fmla="*/ 81 h 87"/>
                    <a:gd name="T44" fmla="*/ 10 w 13"/>
                    <a:gd name="T45" fmla="*/ 52 h 87"/>
                    <a:gd name="T46" fmla="*/ 8 w 13"/>
                    <a:gd name="T47" fmla="*/ 2 h 87"/>
                    <a:gd name="T48" fmla="*/ 6 w 13"/>
                    <a:gd name="T49" fmla="*/ 1 h 87"/>
                    <a:gd name="T50" fmla="*/ 3 w 13"/>
                    <a:gd name="T51" fmla="*/ 1 h 87"/>
                    <a:gd name="T52" fmla="*/ 1 w 13"/>
                    <a:gd name="T53" fmla="*/ 3 h 87"/>
                    <a:gd name="T54" fmla="*/ 7 w 13"/>
                    <a:gd name="T55" fmla="*/ 56 h 87"/>
                    <a:gd name="T56" fmla="*/ 8 w 13"/>
                    <a:gd name="T57" fmla="*/ 76 h 87"/>
                    <a:gd name="T58" fmla="*/ 6 w 13"/>
                    <a:gd name="T59" fmla="*/ 67 h 87"/>
                    <a:gd name="T60" fmla="*/ 6 w 13"/>
                    <a:gd name="T61" fmla="*/ 58 h 87"/>
                    <a:gd name="T62" fmla="*/ 5 w 13"/>
                    <a:gd name="T63" fmla="*/ 3 h 87"/>
                    <a:gd name="T64" fmla="*/ 3 w 13"/>
                    <a:gd name="T65" fmla="*/ 2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3" h="87">
                      <a:moveTo>
                        <a:pt x="3" y="2"/>
                      </a:moveTo>
                      <a:cubicBezTo>
                        <a:pt x="1" y="14"/>
                        <a:pt x="2" y="28"/>
                        <a:pt x="2" y="40"/>
                      </a:cubicBezTo>
                      <a:cubicBezTo>
                        <a:pt x="3" y="54"/>
                        <a:pt x="2" y="69"/>
                        <a:pt x="4" y="82"/>
                      </a:cubicBezTo>
                      <a:cubicBezTo>
                        <a:pt x="4" y="83"/>
                        <a:pt x="5" y="83"/>
                        <a:pt x="6" y="83"/>
                      </a:cubicBezTo>
                      <a:cubicBezTo>
                        <a:pt x="10" y="82"/>
                        <a:pt x="11" y="80"/>
                        <a:pt x="11" y="76"/>
                      </a:cubicBezTo>
                      <a:cubicBezTo>
                        <a:pt x="11" y="61"/>
                        <a:pt x="9" y="46"/>
                        <a:pt x="8" y="32"/>
                      </a:cubicBezTo>
                      <a:cubicBezTo>
                        <a:pt x="7" y="26"/>
                        <a:pt x="10" y="3"/>
                        <a:pt x="2" y="2"/>
                      </a:cubicBezTo>
                      <a:cubicBezTo>
                        <a:pt x="1" y="1"/>
                        <a:pt x="0" y="3"/>
                        <a:pt x="1" y="4"/>
                      </a:cubicBezTo>
                      <a:cubicBezTo>
                        <a:pt x="1" y="5"/>
                        <a:pt x="2" y="5"/>
                        <a:pt x="3" y="6"/>
                      </a:cubicBezTo>
                      <a:cubicBezTo>
                        <a:pt x="4" y="7"/>
                        <a:pt x="6" y="6"/>
                        <a:pt x="5" y="4"/>
                      </a:cubicBezTo>
                      <a:cubicBezTo>
                        <a:pt x="9" y="10"/>
                        <a:pt x="6" y="25"/>
                        <a:pt x="6" y="32"/>
                      </a:cubicBezTo>
                      <a:cubicBezTo>
                        <a:pt x="6" y="41"/>
                        <a:pt x="7" y="50"/>
                        <a:pt x="8" y="59"/>
                      </a:cubicBezTo>
                      <a:cubicBezTo>
                        <a:pt x="8" y="63"/>
                        <a:pt x="8" y="67"/>
                        <a:pt x="8" y="71"/>
                      </a:cubicBezTo>
                      <a:cubicBezTo>
                        <a:pt x="8" y="87"/>
                        <a:pt x="8" y="71"/>
                        <a:pt x="8" y="69"/>
                      </a:cubicBezTo>
                      <a:cubicBezTo>
                        <a:pt x="8" y="59"/>
                        <a:pt x="7" y="49"/>
                        <a:pt x="7" y="39"/>
                      </a:cubicBezTo>
                      <a:cubicBezTo>
                        <a:pt x="7" y="37"/>
                        <a:pt x="4" y="37"/>
                        <a:pt x="4" y="38"/>
                      </a:cubicBezTo>
                      <a:cubicBezTo>
                        <a:pt x="2" y="46"/>
                        <a:pt x="3" y="55"/>
                        <a:pt x="3" y="63"/>
                      </a:cubicBezTo>
                      <a:cubicBezTo>
                        <a:pt x="3" y="65"/>
                        <a:pt x="6" y="65"/>
                        <a:pt x="6" y="63"/>
                      </a:cubicBezTo>
                      <a:cubicBezTo>
                        <a:pt x="6" y="59"/>
                        <a:pt x="6" y="55"/>
                        <a:pt x="6" y="51"/>
                      </a:cubicBezTo>
                      <a:cubicBezTo>
                        <a:pt x="6" y="49"/>
                        <a:pt x="4" y="37"/>
                        <a:pt x="5" y="49"/>
                      </a:cubicBezTo>
                      <a:cubicBezTo>
                        <a:pt x="5" y="59"/>
                        <a:pt x="4" y="70"/>
                        <a:pt x="5" y="81"/>
                      </a:cubicBezTo>
                      <a:cubicBezTo>
                        <a:pt x="5" y="82"/>
                        <a:pt x="7" y="83"/>
                        <a:pt x="8" y="81"/>
                      </a:cubicBezTo>
                      <a:cubicBezTo>
                        <a:pt x="13" y="73"/>
                        <a:pt x="11" y="62"/>
                        <a:pt x="10" y="52"/>
                      </a:cubicBezTo>
                      <a:cubicBezTo>
                        <a:pt x="8" y="36"/>
                        <a:pt x="11" y="18"/>
                        <a:pt x="8" y="2"/>
                      </a:cubicBezTo>
                      <a:cubicBezTo>
                        <a:pt x="8" y="1"/>
                        <a:pt x="7" y="1"/>
                        <a:pt x="6" y="1"/>
                      </a:cubicBezTo>
                      <a:cubicBezTo>
                        <a:pt x="5" y="1"/>
                        <a:pt x="4" y="1"/>
                        <a:pt x="3" y="1"/>
                      </a:cubicBezTo>
                      <a:cubicBezTo>
                        <a:pt x="2" y="1"/>
                        <a:pt x="1" y="2"/>
                        <a:pt x="1" y="3"/>
                      </a:cubicBezTo>
                      <a:cubicBezTo>
                        <a:pt x="4" y="20"/>
                        <a:pt x="6" y="38"/>
                        <a:pt x="7" y="56"/>
                      </a:cubicBezTo>
                      <a:cubicBezTo>
                        <a:pt x="8" y="62"/>
                        <a:pt x="7" y="69"/>
                        <a:pt x="8" y="76"/>
                      </a:cubicBezTo>
                      <a:cubicBezTo>
                        <a:pt x="5" y="74"/>
                        <a:pt x="5" y="71"/>
                        <a:pt x="6" y="67"/>
                      </a:cubicBezTo>
                      <a:cubicBezTo>
                        <a:pt x="6" y="64"/>
                        <a:pt x="6" y="61"/>
                        <a:pt x="6" y="58"/>
                      </a:cubicBezTo>
                      <a:cubicBezTo>
                        <a:pt x="6" y="39"/>
                        <a:pt x="3" y="21"/>
                        <a:pt x="5" y="3"/>
                      </a:cubicBezTo>
                      <a:cubicBezTo>
                        <a:pt x="6" y="1"/>
                        <a:pt x="3" y="0"/>
                        <a:pt x="3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4" name="Freeform 229"/>
                <p:cNvSpPr/>
                <p:nvPr/>
              </p:nvSpPr>
              <p:spPr bwMode="auto">
                <a:xfrm>
                  <a:off x="913" y="1457"/>
                  <a:ext cx="31" cy="8"/>
                </a:xfrm>
                <a:custGeom>
                  <a:avLst/>
                  <a:gdLst>
                    <a:gd name="T0" fmla="*/ 1 w 47"/>
                    <a:gd name="T1" fmla="*/ 7 h 12"/>
                    <a:gd name="T2" fmla="*/ 15 w 47"/>
                    <a:gd name="T3" fmla="*/ 7 h 12"/>
                    <a:gd name="T4" fmla="*/ 30 w 47"/>
                    <a:gd name="T5" fmla="*/ 11 h 12"/>
                    <a:gd name="T6" fmla="*/ 46 w 47"/>
                    <a:gd name="T7" fmla="*/ 3 h 12"/>
                    <a:gd name="T8" fmla="*/ 44 w 47"/>
                    <a:gd name="T9" fmla="*/ 2 h 12"/>
                    <a:gd name="T10" fmla="*/ 18 w 47"/>
                    <a:gd name="T11" fmla="*/ 5 h 12"/>
                    <a:gd name="T12" fmla="*/ 2 w 47"/>
                    <a:gd name="T13" fmla="*/ 4 h 12"/>
                    <a:gd name="T14" fmla="*/ 1 w 47"/>
                    <a:gd name="T15" fmla="*/ 7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7" h="12">
                      <a:moveTo>
                        <a:pt x="1" y="7"/>
                      </a:moveTo>
                      <a:cubicBezTo>
                        <a:pt x="6" y="8"/>
                        <a:pt x="10" y="6"/>
                        <a:pt x="15" y="7"/>
                      </a:cubicBezTo>
                      <a:cubicBezTo>
                        <a:pt x="20" y="8"/>
                        <a:pt x="24" y="11"/>
                        <a:pt x="30" y="11"/>
                      </a:cubicBezTo>
                      <a:cubicBezTo>
                        <a:pt x="36" y="11"/>
                        <a:pt x="44" y="9"/>
                        <a:pt x="46" y="3"/>
                      </a:cubicBezTo>
                      <a:cubicBezTo>
                        <a:pt x="47" y="1"/>
                        <a:pt x="44" y="0"/>
                        <a:pt x="44" y="2"/>
                      </a:cubicBezTo>
                      <a:cubicBezTo>
                        <a:pt x="40" y="12"/>
                        <a:pt x="25" y="8"/>
                        <a:pt x="18" y="5"/>
                      </a:cubicBezTo>
                      <a:cubicBezTo>
                        <a:pt x="12" y="3"/>
                        <a:pt x="8" y="6"/>
                        <a:pt x="2" y="4"/>
                      </a:cubicBezTo>
                      <a:cubicBezTo>
                        <a:pt x="0" y="4"/>
                        <a:pt x="0" y="6"/>
                        <a:pt x="1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5" name="Freeform 230"/>
                <p:cNvSpPr/>
                <p:nvPr/>
              </p:nvSpPr>
              <p:spPr bwMode="auto">
                <a:xfrm>
                  <a:off x="912" y="1474"/>
                  <a:ext cx="32" cy="8"/>
                </a:xfrm>
                <a:custGeom>
                  <a:avLst/>
                  <a:gdLst>
                    <a:gd name="T0" fmla="*/ 3 w 48"/>
                    <a:gd name="T1" fmla="*/ 10 h 11"/>
                    <a:gd name="T2" fmla="*/ 34 w 48"/>
                    <a:gd name="T3" fmla="*/ 10 h 11"/>
                    <a:gd name="T4" fmla="*/ 47 w 48"/>
                    <a:gd name="T5" fmla="*/ 2 h 11"/>
                    <a:gd name="T6" fmla="*/ 44 w 48"/>
                    <a:gd name="T7" fmla="*/ 2 h 11"/>
                    <a:gd name="T8" fmla="*/ 19 w 48"/>
                    <a:gd name="T9" fmla="*/ 5 h 11"/>
                    <a:gd name="T10" fmla="*/ 2 w 48"/>
                    <a:gd name="T11" fmla="*/ 8 h 11"/>
                    <a:gd name="T12" fmla="*/ 3 w 48"/>
                    <a:gd name="T13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11">
                      <a:moveTo>
                        <a:pt x="3" y="10"/>
                      </a:moveTo>
                      <a:cubicBezTo>
                        <a:pt x="14" y="3"/>
                        <a:pt x="23" y="11"/>
                        <a:pt x="34" y="10"/>
                      </a:cubicBezTo>
                      <a:cubicBezTo>
                        <a:pt x="39" y="9"/>
                        <a:pt x="45" y="8"/>
                        <a:pt x="47" y="2"/>
                      </a:cubicBezTo>
                      <a:cubicBezTo>
                        <a:pt x="48" y="1"/>
                        <a:pt x="45" y="0"/>
                        <a:pt x="44" y="2"/>
                      </a:cubicBezTo>
                      <a:cubicBezTo>
                        <a:pt x="42" y="10"/>
                        <a:pt x="25" y="7"/>
                        <a:pt x="19" y="5"/>
                      </a:cubicBezTo>
                      <a:cubicBezTo>
                        <a:pt x="13" y="4"/>
                        <a:pt x="8" y="4"/>
                        <a:pt x="2" y="8"/>
                      </a:cubicBezTo>
                      <a:cubicBezTo>
                        <a:pt x="0" y="9"/>
                        <a:pt x="2" y="11"/>
                        <a:pt x="3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6" name="Freeform 231"/>
                <p:cNvSpPr/>
                <p:nvPr/>
              </p:nvSpPr>
              <p:spPr bwMode="auto">
                <a:xfrm>
                  <a:off x="941" y="1458"/>
                  <a:ext cx="3" cy="20"/>
                </a:xfrm>
                <a:custGeom>
                  <a:avLst/>
                  <a:gdLst>
                    <a:gd name="T0" fmla="*/ 1 w 5"/>
                    <a:gd name="T1" fmla="*/ 2 h 30"/>
                    <a:gd name="T2" fmla="*/ 1 w 5"/>
                    <a:gd name="T3" fmla="*/ 14 h 30"/>
                    <a:gd name="T4" fmla="*/ 1 w 5"/>
                    <a:gd name="T5" fmla="*/ 28 h 30"/>
                    <a:gd name="T6" fmla="*/ 4 w 5"/>
                    <a:gd name="T7" fmla="*/ 28 h 30"/>
                    <a:gd name="T8" fmla="*/ 4 w 5"/>
                    <a:gd name="T9" fmla="*/ 15 h 30"/>
                    <a:gd name="T10" fmla="*/ 4 w 5"/>
                    <a:gd name="T11" fmla="*/ 3 h 30"/>
                    <a:gd name="T12" fmla="*/ 1 w 5"/>
                    <a:gd name="T13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30">
                      <a:moveTo>
                        <a:pt x="1" y="2"/>
                      </a:moveTo>
                      <a:cubicBezTo>
                        <a:pt x="0" y="6"/>
                        <a:pt x="0" y="10"/>
                        <a:pt x="1" y="14"/>
                      </a:cubicBezTo>
                      <a:cubicBezTo>
                        <a:pt x="1" y="19"/>
                        <a:pt x="1" y="23"/>
                        <a:pt x="1" y="28"/>
                      </a:cubicBezTo>
                      <a:cubicBezTo>
                        <a:pt x="1" y="30"/>
                        <a:pt x="4" y="30"/>
                        <a:pt x="4" y="28"/>
                      </a:cubicBezTo>
                      <a:cubicBezTo>
                        <a:pt x="4" y="24"/>
                        <a:pt x="4" y="19"/>
                        <a:pt x="4" y="15"/>
                      </a:cubicBezTo>
                      <a:cubicBezTo>
                        <a:pt x="3" y="11"/>
                        <a:pt x="3" y="7"/>
                        <a:pt x="4" y="3"/>
                      </a:cubicBezTo>
                      <a:cubicBezTo>
                        <a:pt x="5" y="1"/>
                        <a:pt x="2" y="0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7" name="Freeform 232"/>
                <p:cNvSpPr/>
                <p:nvPr/>
              </p:nvSpPr>
              <p:spPr bwMode="auto">
                <a:xfrm>
                  <a:off x="914" y="1460"/>
                  <a:ext cx="8" cy="4"/>
                </a:xfrm>
                <a:custGeom>
                  <a:avLst/>
                  <a:gdLst>
                    <a:gd name="T0" fmla="*/ 2 w 12"/>
                    <a:gd name="T1" fmla="*/ 6 h 7"/>
                    <a:gd name="T2" fmla="*/ 5 w 12"/>
                    <a:gd name="T3" fmla="*/ 6 h 7"/>
                    <a:gd name="T4" fmla="*/ 10 w 12"/>
                    <a:gd name="T5" fmla="*/ 3 h 7"/>
                    <a:gd name="T6" fmla="*/ 9 w 12"/>
                    <a:gd name="T7" fmla="*/ 1 h 7"/>
                    <a:gd name="T8" fmla="*/ 6 w 12"/>
                    <a:gd name="T9" fmla="*/ 3 h 7"/>
                    <a:gd name="T10" fmla="*/ 4 w 12"/>
                    <a:gd name="T11" fmla="*/ 3 h 7"/>
                    <a:gd name="T12" fmla="*/ 3 w 12"/>
                    <a:gd name="T13" fmla="*/ 4 h 7"/>
                    <a:gd name="T14" fmla="*/ 2 w 12"/>
                    <a:gd name="T15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" h="7">
                      <a:moveTo>
                        <a:pt x="2" y="6"/>
                      </a:moveTo>
                      <a:cubicBezTo>
                        <a:pt x="3" y="7"/>
                        <a:pt x="4" y="6"/>
                        <a:pt x="5" y="6"/>
                      </a:cubicBezTo>
                      <a:cubicBezTo>
                        <a:pt x="7" y="5"/>
                        <a:pt x="9" y="4"/>
                        <a:pt x="10" y="3"/>
                      </a:cubicBezTo>
                      <a:cubicBezTo>
                        <a:pt x="12" y="3"/>
                        <a:pt x="11" y="0"/>
                        <a:pt x="9" y="1"/>
                      </a:cubicBezTo>
                      <a:cubicBezTo>
                        <a:pt x="8" y="1"/>
                        <a:pt x="7" y="2"/>
                        <a:pt x="6" y="3"/>
                      </a:cubicBezTo>
                      <a:cubicBezTo>
                        <a:pt x="5" y="3"/>
                        <a:pt x="4" y="3"/>
                        <a:pt x="4" y="3"/>
                      </a:cubicBezTo>
                      <a:cubicBezTo>
                        <a:pt x="3" y="3"/>
                        <a:pt x="3" y="3"/>
                        <a:pt x="3" y="4"/>
                      </a:cubicBezTo>
                      <a:cubicBezTo>
                        <a:pt x="2" y="3"/>
                        <a:pt x="0" y="5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8" name="Freeform 233"/>
                <p:cNvSpPr/>
                <p:nvPr/>
              </p:nvSpPr>
              <p:spPr bwMode="auto">
                <a:xfrm>
                  <a:off x="913" y="1462"/>
                  <a:ext cx="10" cy="6"/>
                </a:xfrm>
                <a:custGeom>
                  <a:avLst/>
                  <a:gdLst>
                    <a:gd name="T0" fmla="*/ 3 w 14"/>
                    <a:gd name="T1" fmla="*/ 9 h 9"/>
                    <a:gd name="T2" fmla="*/ 12 w 14"/>
                    <a:gd name="T3" fmla="*/ 3 h 9"/>
                    <a:gd name="T4" fmla="*/ 11 w 14"/>
                    <a:gd name="T5" fmla="*/ 1 h 9"/>
                    <a:gd name="T6" fmla="*/ 1 w 14"/>
                    <a:gd name="T7" fmla="*/ 6 h 9"/>
                    <a:gd name="T8" fmla="*/ 3 w 14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9">
                      <a:moveTo>
                        <a:pt x="3" y="9"/>
                      </a:moveTo>
                      <a:cubicBezTo>
                        <a:pt x="6" y="7"/>
                        <a:pt x="9" y="5"/>
                        <a:pt x="12" y="3"/>
                      </a:cubicBezTo>
                      <a:cubicBezTo>
                        <a:pt x="14" y="2"/>
                        <a:pt x="12" y="0"/>
                        <a:pt x="11" y="1"/>
                      </a:cubicBezTo>
                      <a:cubicBezTo>
                        <a:pt x="7" y="2"/>
                        <a:pt x="4" y="4"/>
                        <a:pt x="1" y="6"/>
                      </a:cubicBezTo>
                      <a:cubicBezTo>
                        <a:pt x="0" y="7"/>
                        <a:pt x="1" y="9"/>
                        <a:pt x="3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9" name="Freeform 234"/>
                <p:cNvSpPr/>
                <p:nvPr/>
              </p:nvSpPr>
              <p:spPr bwMode="auto">
                <a:xfrm>
                  <a:off x="914" y="1463"/>
                  <a:ext cx="10" cy="5"/>
                </a:xfrm>
                <a:custGeom>
                  <a:avLst/>
                  <a:gdLst>
                    <a:gd name="T0" fmla="*/ 3 w 15"/>
                    <a:gd name="T1" fmla="*/ 8 h 8"/>
                    <a:gd name="T2" fmla="*/ 13 w 15"/>
                    <a:gd name="T3" fmla="*/ 4 h 8"/>
                    <a:gd name="T4" fmla="*/ 12 w 15"/>
                    <a:gd name="T5" fmla="*/ 1 h 8"/>
                    <a:gd name="T6" fmla="*/ 2 w 15"/>
                    <a:gd name="T7" fmla="*/ 5 h 8"/>
                    <a:gd name="T8" fmla="*/ 3 w 15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8">
                      <a:moveTo>
                        <a:pt x="3" y="8"/>
                      </a:moveTo>
                      <a:cubicBezTo>
                        <a:pt x="6" y="7"/>
                        <a:pt x="10" y="5"/>
                        <a:pt x="13" y="4"/>
                      </a:cubicBezTo>
                      <a:cubicBezTo>
                        <a:pt x="15" y="3"/>
                        <a:pt x="14" y="0"/>
                        <a:pt x="12" y="1"/>
                      </a:cubicBezTo>
                      <a:cubicBezTo>
                        <a:pt x="9" y="2"/>
                        <a:pt x="5" y="4"/>
                        <a:pt x="2" y="5"/>
                      </a:cubicBezTo>
                      <a:cubicBezTo>
                        <a:pt x="0" y="6"/>
                        <a:pt x="1" y="8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0" name="Freeform 235"/>
                <p:cNvSpPr/>
                <p:nvPr/>
              </p:nvSpPr>
              <p:spPr bwMode="auto">
                <a:xfrm>
                  <a:off x="913" y="1464"/>
                  <a:ext cx="14" cy="9"/>
                </a:xfrm>
                <a:custGeom>
                  <a:avLst/>
                  <a:gdLst>
                    <a:gd name="T0" fmla="*/ 3 w 21"/>
                    <a:gd name="T1" fmla="*/ 13 h 14"/>
                    <a:gd name="T2" fmla="*/ 19 w 21"/>
                    <a:gd name="T3" fmla="*/ 3 h 14"/>
                    <a:gd name="T4" fmla="*/ 18 w 21"/>
                    <a:gd name="T5" fmla="*/ 1 h 14"/>
                    <a:gd name="T6" fmla="*/ 2 w 21"/>
                    <a:gd name="T7" fmla="*/ 10 h 14"/>
                    <a:gd name="T8" fmla="*/ 3 w 21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14">
                      <a:moveTo>
                        <a:pt x="3" y="13"/>
                      </a:moveTo>
                      <a:cubicBezTo>
                        <a:pt x="8" y="9"/>
                        <a:pt x="14" y="6"/>
                        <a:pt x="19" y="3"/>
                      </a:cubicBezTo>
                      <a:cubicBezTo>
                        <a:pt x="21" y="2"/>
                        <a:pt x="19" y="0"/>
                        <a:pt x="18" y="1"/>
                      </a:cubicBezTo>
                      <a:cubicBezTo>
                        <a:pt x="12" y="4"/>
                        <a:pt x="7" y="7"/>
                        <a:pt x="2" y="10"/>
                      </a:cubicBezTo>
                      <a:cubicBezTo>
                        <a:pt x="0" y="11"/>
                        <a:pt x="2" y="14"/>
                        <a:pt x="3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1" name="Freeform 236"/>
                <p:cNvSpPr/>
                <p:nvPr/>
              </p:nvSpPr>
              <p:spPr bwMode="auto">
                <a:xfrm>
                  <a:off x="914" y="1464"/>
                  <a:ext cx="15" cy="10"/>
                </a:xfrm>
                <a:custGeom>
                  <a:avLst/>
                  <a:gdLst>
                    <a:gd name="T0" fmla="*/ 3 w 23"/>
                    <a:gd name="T1" fmla="*/ 14 h 15"/>
                    <a:gd name="T2" fmla="*/ 22 w 23"/>
                    <a:gd name="T3" fmla="*/ 4 h 15"/>
                    <a:gd name="T4" fmla="*/ 20 w 23"/>
                    <a:gd name="T5" fmla="*/ 1 h 15"/>
                    <a:gd name="T6" fmla="*/ 2 w 23"/>
                    <a:gd name="T7" fmla="*/ 12 h 15"/>
                    <a:gd name="T8" fmla="*/ 3 w 23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" h="15">
                      <a:moveTo>
                        <a:pt x="3" y="14"/>
                      </a:moveTo>
                      <a:cubicBezTo>
                        <a:pt x="10" y="12"/>
                        <a:pt x="16" y="7"/>
                        <a:pt x="22" y="4"/>
                      </a:cubicBezTo>
                      <a:cubicBezTo>
                        <a:pt x="23" y="3"/>
                        <a:pt x="22" y="0"/>
                        <a:pt x="20" y="1"/>
                      </a:cubicBezTo>
                      <a:cubicBezTo>
                        <a:pt x="14" y="5"/>
                        <a:pt x="8" y="9"/>
                        <a:pt x="2" y="12"/>
                      </a:cubicBezTo>
                      <a:cubicBezTo>
                        <a:pt x="0" y="13"/>
                        <a:pt x="2" y="15"/>
                        <a:pt x="3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2" name="Freeform 237"/>
                <p:cNvSpPr/>
                <p:nvPr/>
              </p:nvSpPr>
              <p:spPr bwMode="auto">
                <a:xfrm>
                  <a:off x="915" y="1464"/>
                  <a:ext cx="19" cy="12"/>
                </a:xfrm>
                <a:custGeom>
                  <a:avLst/>
                  <a:gdLst>
                    <a:gd name="T0" fmla="*/ 3 w 28"/>
                    <a:gd name="T1" fmla="*/ 16 h 17"/>
                    <a:gd name="T2" fmla="*/ 26 w 28"/>
                    <a:gd name="T3" fmla="*/ 3 h 17"/>
                    <a:gd name="T4" fmla="*/ 24 w 28"/>
                    <a:gd name="T5" fmla="*/ 1 h 17"/>
                    <a:gd name="T6" fmla="*/ 2 w 28"/>
                    <a:gd name="T7" fmla="*/ 14 h 17"/>
                    <a:gd name="T8" fmla="*/ 3 w 28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8" h="17">
                      <a:moveTo>
                        <a:pt x="3" y="16"/>
                      </a:moveTo>
                      <a:cubicBezTo>
                        <a:pt x="11" y="12"/>
                        <a:pt x="18" y="7"/>
                        <a:pt x="26" y="3"/>
                      </a:cubicBezTo>
                      <a:cubicBezTo>
                        <a:pt x="28" y="2"/>
                        <a:pt x="26" y="0"/>
                        <a:pt x="24" y="1"/>
                      </a:cubicBezTo>
                      <a:cubicBezTo>
                        <a:pt x="16" y="4"/>
                        <a:pt x="10" y="10"/>
                        <a:pt x="2" y="14"/>
                      </a:cubicBezTo>
                      <a:cubicBezTo>
                        <a:pt x="0" y="15"/>
                        <a:pt x="2" y="17"/>
                        <a:pt x="3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3" name="Freeform 238"/>
                <p:cNvSpPr/>
                <p:nvPr/>
              </p:nvSpPr>
              <p:spPr bwMode="auto">
                <a:xfrm>
                  <a:off x="915" y="1468"/>
                  <a:ext cx="19" cy="12"/>
                </a:xfrm>
                <a:custGeom>
                  <a:avLst/>
                  <a:gdLst>
                    <a:gd name="T0" fmla="*/ 3 w 29"/>
                    <a:gd name="T1" fmla="*/ 18 h 19"/>
                    <a:gd name="T2" fmla="*/ 27 w 29"/>
                    <a:gd name="T3" fmla="*/ 3 h 19"/>
                    <a:gd name="T4" fmla="*/ 26 w 29"/>
                    <a:gd name="T5" fmla="*/ 1 h 19"/>
                    <a:gd name="T6" fmla="*/ 2 w 29"/>
                    <a:gd name="T7" fmla="*/ 15 h 19"/>
                    <a:gd name="T8" fmla="*/ 3 w 29"/>
                    <a:gd name="T9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19">
                      <a:moveTo>
                        <a:pt x="3" y="18"/>
                      </a:moveTo>
                      <a:cubicBezTo>
                        <a:pt x="11" y="13"/>
                        <a:pt x="19" y="8"/>
                        <a:pt x="27" y="3"/>
                      </a:cubicBezTo>
                      <a:cubicBezTo>
                        <a:pt x="29" y="2"/>
                        <a:pt x="27" y="0"/>
                        <a:pt x="26" y="1"/>
                      </a:cubicBezTo>
                      <a:cubicBezTo>
                        <a:pt x="18" y="6"/>
                        <a:pt x="10" y="11"/>
                        <a:pt x="2" y="15"/>
                      </a:cubicBezTo>
                      <a:cubicBezTo>
                        <a:pt x="0" y="16"/>
                        <a:pt x="1" y="19"/>
                        <a:pt x="3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4" name="Freeform 239"/>
                <p:cNvSpPr/>
                <p:nvPr/>
              </p:nvSpPr>
              <p:spPr bwMode="auto">
                <a:xfrm>
                  <a:off x="920" y="1468"/>
                  <a:ext cx="16" cy="11"/>
                </a:xfrm>
                <a:custGeom>
                  <a:avLst/>
                  <a:gdLst>
                    <a:gd name="T0" fmla="*/ 3 w 24"/>
                    <a:gd name="T1" fmla="*/ 16 h 17"/>
                    <a:gd name="T2" fmla="*/ 22 w 24"/>
                    <a:gd name="T3" fmla="*/ 3 h 17"/>
                    <a:gd name="T4" fmla="*/ 21 w 24"/>
                    <a:gd name="T5" fmla="*/ 1 h 17"/>
                    <a:gd name="T6" fmla="*/ 2 w 24"/>
                    <a:gd name="T7" fmla="*/ 13 h 17"/>
                    <a:gd name="T8" fmla="*/ 3 w 24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17">
                      <a:moveTo>
                        <a:pt x="3" y="16"/>
                      </a:moveTo>
                      <a:cubicBezTo>
                        <a:pt x="10" y="12"/>
                        <a:pt x="16" y="8"/>
                        <a:pt x="22" y="3"/>
                      </a:cubicBezTo>
                      <a:cubicBezTo>
                        <a:pt x="24" y="2"/>
                        <a:pt x="23" y="0"/>
                        <a:pt x="21" y="1"/>
                      </a:cubicBezTo>
                      <a:cubicBezTo>
                        <a:pt x="15" y="5"/>
                        <a:pt x="8" y="9"/>
                        <a:pt x="2" y="13"/>
                      </a:cubicBezTo>
                      <a:cubicBezTo>
                        <a:pt x="0" y="14"/>
                        <a:pt x="2" y="17"/>
                        <a:pt x="3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5" name="Freeform 240"/>
                <p:cNvSpPr/>
                <p:nvPr/>
              </p:nvSpPr>
              <p:spPr bwMode="auto">
                <a:xfrm>
                  <a:off x="922" y="1470"/>
                  <a:ext cx="14" cy="10"/>
                </a:xfrm>
                <a:custGeom>
                  <a:avLst/>
                  <a:gdLst>
                    <a:gd name="T0" fmla="*/ 3 w 21"/>
                    <a:gd name="T1" fmla="*/ 14 h 15"/>
                    <a:gd name="T2" fmla="*/ 19 w 21"/>
                    <a:gd name="T3" fmla="*/ 4 h 15"/>
                    <a:gd name="T4" fmla="*/ 18 w 21"/>
                    <a:gd name="T5" fmla="*/ 1 h 15"/>
                    <a:gd name="T6" fmla="*/ 2 w 21"/>
                    <a:gd name="T7" fmla="*/ 12 h 15"/>
                    <a:gd name="T8" fmla="*/ 3 w 21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15">
                      <a:moveTo>
                        <a:pt x="3" y="14"/>
                      </a:moveTo>
                      <a:cubicBezTo>
                        <a:pt x="8" y="11"/>
                        <a:pt x="14" y="7"/>
                        <a:pt x="19" y="4"/>
                      </a:cubicBezTo>
                      <a:cubicBezTo>
                        <a:pt x="21" y="3"/>
                        <a:pt x="19" y="0"/>
                        <a:pt x="18" y="1"/>
                      </a:cubicBezTo>
                      <a:cubicBezTo>
                        <a:pt x="12" y="4"/>
                        <a:pt x="7" y="8"/>
                        <a:pt x="2" y="12"/>
                      </a:cubicBezTo>
                      <a:cubicBezTo>
                        <a:pt x="0" y="13"/>
                        <a:pt x="2" y="15"/>
                        <a:pt x="3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6" name="Freeform 241"/>
                <p:cNvSpPr/>
                <p:nvPr/>
              </p:nvSpPr>
              <p:spPr bwMode="auto">
                <a:xfrm>
                  <a:off x="926" y="1472"/>
                  <a:ext cx="11" cy="8"/>
                </a:xfrm>
                <a:custGeom>
                  <a:avLst/>
                  <a:gdLst>
                    <a:gd name="T0" fmla="*/ 3 w 17"/>
                    <a:gd name="T1" fmla="*/ 12 h 13"/>
                    <a:gd name="T2" fmla="*/ 15 w 17"/>
                    <a:gd name="T3" fmla="*/ 4 h 13"/>
                    <a:gd name="T4" fmla="*/ 14 w 17"/>
                    <a:gd name="T5" fmla="*/ 1 h 13"/>
                    <a:gd name="T6" fmla="*/ 1 w 17"/>
                    <a:gd name="T7" fmla="*/ 10 h 13"/>
                    <a:gd name="T8" fmla="*/ 3 w 17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13">
                      <a:moveTo>
                        <a:pt x="3" y="12"/>
                      </a:moveTo>
                      <a:cubicBezTo>
                        <a:pt x="7" y="9"/>
                        <a:pt x="11" y="6"/>
                        <a:pt x="15" y="4"/>
                      </a:cubicBezTo>
                      <a:cubicBezTo>
                        <a:pt x="17" y="3"/>
                        <a:pt x="15" y="0"/>
                        <a:pt x="14" y="1"/>
                      </a:cubicBezTo>
                      <a:cubicBezTo>
                        <a:pt x="9" y="4"/>
                        <a:pt x="5" y="6"/>
                        <a:pt x="1" y="10"/>
                      </a:cubicBezTo>
                      <a:cubicBezTo>
                        <a:pt x="0" y="11"/>
                        <a:pt x="2" y="13"/>
                        <a:pt x="3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7" name="Freeform 242"/>
                <p:cNvSpPr/>
                <p:nvPr/>
              </p:nvSpPr>
              <p:spPr bwMode="auto">
                <a:xfrm>
                  <a:off x="929" y="1472"/>
                  <a:ext cx="11" cy="8"/>
                </a:xfrm>
                <a:custGeom>
                  <a:avLst/>
                  <a:gdLst>
                    <a:gd name="T0" fmla="*/ 3 w 17"/>
                    <a:gd name="T1" fmla="*/ 11 h 11"/>
                    <a:gd name="T2" fmla="*/ 15 w 17"/>
                    <a:gd name="T3" fmla="*/ 3 h 11"/>
                    <a:gd name="T4" fmla="*/ 14 w 17"/>
                    <a:gd name="T5" fmla="*/ 1 h 11"/>
                    <a:gd name="T6" fmla="*/ 2 w 17"/>
                    <a:gd name="T7" fmla="*/ 8 h 11"/>
                    <a:gd name="T8" fmla="*/ 3 w 17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11">
                      <a:moveTo>
                        <a:pt x="3" y="11"/>
                      </a:moveTo>
                      <a:cubicBezTo>
                        <a:pt x="8" y="9"/>
                        <a:pt x="11" y="6"/>
                        <a:pt x="15" y="3"/>
                      </a:cubicBezTo>
                      <a:cubicBezTo>
                        <a:pt x="17" y="2"/>
                        <a:pt x="15" y="0"/>
                        <a:pt x="14" y="1"/>
                      </a:cubicBezTo>
                      <a:cubicBezTo>
                        <a:pt x="10" y="3"/>
                        <a:pt x="6" y="6"/>
                        <a:pt x="2" y="8"/>
                      </a:cubicBezTo>
                      <a:cubicBezTo>
                        <a:pt x="0" y="9"/>
                        <a:pt x="1" y="11"/>
                        <a:pt x="3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8" name="Freeform 243"/>
                <p:cNvSpPr/>
                <p:nvPr/>
              </p:nvSpPr>
              <p:spPr bwMode="auto">
                <a:xfrm>
                  <a:off x="931" y="1472"/>
                  <a:ext cx="10" cy="8"/>
                </a:xfrm>
                <a:custGeom>
                  <a:avLst/>
                  <a:gdLst>
                    <a:gd name="T0" fmla="*/ 4 w 14"/>
                    <a:gd name="T1" fmla="*/ 10 h 11"/>
                    <a:gd name="T2" fmla="*/ 13 w 14"/>
                    <a:gd name="T3" fmla="*/ 4 h 11"/>
                    <a:gd name="T4" fmla="*/ 11 w 14"/>
                    <a:gd name="T5" fmla="*/ 1 h 11"/>
                    <a:gd name="T6" fmla="*/ 2 w 14"/>
                    <a:gd name="T7" fmla="*/ 8 h 11"/>
                    <a:gd name="T8" fmla="*/ 4 w 14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1">
                      <a:moveTo>
                        <a:pt x="4" y="10"/>
                      </a:moveTo>
                      <a:cubicBezTo>
                        <a:pt x="6" y="7"/>
                        <a:pt x="10" y="6"/>
                        <a:pt x="13" y="4"/>
                      </a:cubicBezTo>
                      <a:cubicBezTo>
                        <a:pt x="14" y="3"/>
                        <a:pt x="13" y="0"/>
                        <a:pt x="11" y="1"/>
                      </a:cubicBezTo>
                      <a:cubicBezTo>
                        <a:pt x="8" y="3"/>
                        <a:pt x="4" y="5"/>
                        <a:pt x="2" y="8"/>
                      </a:cubicBezTo>
                      <a:cubicBezTo>
                        <a:pt x="0" y="9"/>
                        <a:pt x="2" y="11"/>
                        <a:pt x="4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9" name="Freeform 244"/>
                <p:cNvSpPr/>
                <p:nvPr/>
              </p:nvSpPr>
              <p:spPr bwMode="auto">
                <a:xfrm>
                  <a:off x="932" y="1474"/>
                  <a:ext cx="11" cy="6"/>
                </a:xfrm>
                <a:custGeom>
                  <a:avLst/>
                  <a:gdLst>
                    <a:gd name="T0" fmla="*/ 3 w 16"/>
                    <a:gd name="T1" fmla="*/ 9 h 10"/>
                    <a:gd name="T2" fmla="*/ 15 w 16"/>
                    <a:gd name="T3" fmla="*/ 3 h 10"/>
                    <a:gd name="T4" fmla="*/ 13 w 16"/>
                    <a:gd name="T5" fmla="*/ 1 h 10"/>
                    <a:gd name="T6" fmla="*/ 2 w 16"/>
                    <a:gd name="T7" fmla="*/ 7 h 10"/>
                    <a:gd name="T8" fmla="*/ 3 w 16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10">
                      <a:moveTo>
                        <a:pt x="3" y="9"/>
                      </a:moveTo>
                      <a:cubicBezTo>
                        <a:pt x="7" y="7"/>
                        <a:pt x="11" y="6"/>
                        <a:pt x="15" y="3"/>
                      </a:cubicBezTo>
                      <a:cubicBezTo>
                        <a:pt x="16" y="2"/>
                        <a:pt x="14" y="0"/>
                        <a:pt x="13" y="1"/>
                      </a:cubicBezTo>
                      <a:cubicBezTo>
                        <a:pt x="9" y="3"/>
                        <a:pt x="6" y="5"/>
                        <a:pt x="2" y="7"/>
                      </a:cubicBezTo>
                      <a:cubicBezTo>
                        <a:pt x="0" y="7"/>
                        <a:pt x="2" y="10"/>
                        <a:pt x="3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0" name="Freeform 245"/>
                <p:cNvSpPr/>
                <p:nvPr/>
              </p:nvSpPr>
              <p:spPr bwMode="auto">
                <a:xfrm>
                  <a:off x="935" y="1476"/>
                  <a:ext cx="5" cy="4"/>
                </a:xfrm>
                <a:custGeom>
                  <a:avLst/>
                  <a:gdLst>
                    <a:gd name="T0" fmla="*/ 3 w 8"/>
                    <a:gd name="T1" fmla="*/ 6 h 7"/>
                    <a:gd name="T2" fmla="*/ 7 w 8"/>
                    <a:gd name="T3" fmla="*/ 3 h 7"/>
                    <a:gd name="T4" fmla="*/ 5 w 8"/>
                    <a:gd name="T5" fmla="*/ 1 h 7"/>
                    <a:gd name="T6" fmla="*/ 2 w 8"/>
                    <a:gd name="T7" fmla="*/ 3 h 7"/>
                    <a:gd name="T8" fmla="*/ 3 w 8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7">
                      <a:moveTo>
                        <a:pt x="3" y="6"/>
                      </a:moveTo>
                      <a:cubicBezTo>
                        <a:pt x="5" y="5"/>
                        <a:pt x="6" y="4"/>
                        <a:pt x="7" y="3"/>
                      </a:cubicBezTo>
                      <a:cubicBezTo>
                        <a:pt x="8" y="2"/>
                        <a:pt x="6" y="0"/>
                        <a:pt x="5" y="1"/>
                      </a:cubicBezTo>
                      <a:cubicBezTo>
                        <a:pt x="4" y="2"/>
                        <a:pt x="3" y="3"/>
                        <a:pt x="2" y="3"/>
                      </a:cubicBezTo>
                      <a:cubicBezTo>
                        <a:pt x="0" y="4"/>
                        <a:pt x="2" y="7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1" name="Freeform 246"/>
                <p:cNvSpPr/>
                <p:nvPr/>
              </p:nvSpPr>
              <p:spPr bwMode="auto">
                <a:xfrm>
                  <a:off x="935" y="1468"/>
                  <a:ext cx="8" cy="8"/>
                </a:xfrm>
                <a:custGeom>
                  <a:avLst/>
                  <a:gdLst>
                    <a:gd name="T0" fmla="*/ 4 w 12"/>
                    <a:gd name="T1" fmla="*/ 10 h 12"/>
                    <a:gd name="T2" fmla="*/ 10 w 12"/>
                    <a:gd name="T3" fmla="*/ 4 h 12"/>
                    <a:gd name="T4" fmla="*/ 9 w 12"/>
                    <a:gd name="T5" fmla="*/ 1 h 12"/>
                    <a:gd name="T6" fmla="*/ 1 w 12"/>
                    <a:gd name="T7" fmla="*/ 9 h 12"/>
                    <a:gd name="T8" fmla="*/ 4 w 12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4" y="10"/>
                      </a:moveTo>
                      <a:cubicBezTo>
                        <a:pt x="6" y="8"/>
                        <a:pt x="8" y="5"/>
                        <a:pt x="10" y="4"/>
                      </a:cubicBezTo>
                      <a:cubicBezTo>
                        <a:pt x="12" y="3"/>
                        <a:pt x="10" y="0"/>
                        <a:pt x="9" y="1"/>
                      </a:cubicBezTo>
                      <a:cubicBezTo>
                        <a:pt x="6" y="3"/>
                        <a:pt x="3" y="6"/>
                        <a:pt x="1" y="9"/>
                      </a:cubicBezTo>
                      <a:cubicBezTo>
                        <a:pt x="0" y="10"/>
                        <a:pt x="3" y="12"/>
                        <a:pt x="4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2" name="Freeform 247"/>
                <p:cNvSpPr/>
                <p:nvPr/>
              </p:nvSpPr>
              <p:spPr bwMode="auto">
                <a:xfrm>
                  <a:off x="933" y="1466"/>
                  <a:ext cx="8" cy="9"/>
                </a:xfrm>
                <a:custGeom>
                  <a:avLst/>
                  <a:gdLst>
                    <a:gd name="T0" fmla="*/ 3 w 13"/>
                    <a:gd name="T1" fmla="*/ 12 h 13"/>
                    <a:gd name="T2" fmla="*/ 12 w 13"/>
                    <a:gd name="T3" fmla="*/ 3 h 13"/>
                    <a:gd name="T4" fmla="*/ 9 w 13"/>
                    <a:gd name="T5" fmla="*/ 2 h 13"/>
                    <a:gd name="T6" fmla="*/ 1 w 13"/>
                    <a:gd name="T7" fmla="*/ 10 h 13"/>
                    <a:gd name="T8" fmla="*/ 3 w 13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3">
                      <a:moveTo>
                        <a:pt x="3" y="12"/>
                      </a:moveTo>
                      <a:cubicBezTo>
                        <a:pt x="6" y="9"/>
                        <a:pt x="10" y="7"/>
                        <a:pt x="12" y="3"/>
                      </a:cubicBezTo>
                      <a:cubicBezTo>
                        <a:pt x="13" y="2"/>
                        <a:pt x="10" y="0"/>
                        <a:pt x="9" y="2"/>
                      </a:cubicBezTo>
                      <a:cubicBezTo>
                        <a:pt x="8" y="5"/>
                        <a:pt x="4" y="7"/>
                        <a:pt x="1" y="10"/>
                      </a:cubicBezTo>
                      <a:cubicBezTo>
                        <a:pt x="0" y="11"/>
                        <a:pt x="2" y="13"/>
                        <a:pt x="3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3" name="Freeform 248"/>
                <p:cNvSpPr/>
                <p:nvPr/>
              </p:nvSpPr>
              <p:spPr bwMode="auto">
                <a:xfrm>
                  <a:off x="930" y="1465"/>
                  <a:ext cx="9" cy="9"/>
                </a:xfrm>
                <a:custGeom>
                  <a:avLst/>
                  <a:gdLst>
                    <a:gd name="T0" fmla="*/ 4 w 14"/>
                    <a:gd name="T1" fmla="*/ 12 h 13"/>
                    <a:gd name="T2" fmla="*/ 13 w 14"/>
                    <a:gd name="T3" fmla="*/ 3 h 13"/>
                    <a:gd name="T4" fmla="*/ 11 w 14"/>
                    <a:gd name="T5" fmla="*/ 1 h 13"/>
                    <a:gd name="T6" fmla="*/ 1 w 14"/>
                    <a:gd name="T7" fmla="*/ 11 h 13"/>
                    <a:gd name="T8" fmla="*/ 4 w 14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3">
                      <a:moveTo>
                        <a:pt x="4" y="12"/>
                      </a:moveTo>
                      <a:cubicBezTo>
                        <a:pt x="6" y="8"/>
                        <a:pt x="10" y="6"/>
                        <a:pt x="13" y="3"/>
                      </a:cubicBezTo>
                      <a:cubicBezTo>
                        <a:pt x="14" y="2"/>
                        <a:pt x="12" y="0"/>
                        <a:pt x="11" y="1"/>
                      </a:cubicBezTo>
                      <a:cubicBezTo>
                        <a:pt x="8" y="4"/>
                        <a:pt x="4" y="7"/>
                        <a:pt x="1" y="11"/>
                      </a:cubicBezTo>
                      <a:cubicBezTo>
                        <a:pt x="0" y="12"/>
                        <a:pt x="3" y="13"/>
                        <a:pt x="4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4" name="Freeform 249"/>
                <p:cNvSpPr/>
                <p:nvPr/>
              </p:nvSpPr>
              <p:spPr bwMode="auto">
                <a:xfrm>
                  <a:off x="931" y="1464"/>
                  <a:ext cx="10" cy="8"/>
                </a:xfrm>
                <a:custGeom>
                  <a:avLst/>
                  <a:gdLst>
                    <a:gd name="T0" fmla="*/ 3 w 15"/>
                    <a:gd name="T1" fmla="*/ 12 h 13"/>
                    <a:gd name="T2" fmla="*/ 14 w 15"/>
                    <a:gd name="T3" fmla="*/ 3 h 13"/>
                    <a:gd name="T4" fmla="*/ 12 w 15"/>
                    <a:gd name="T5" fmla="*/ 1 h 13"/>
                    <a:gd name="T6" fmla="*/ 1 w 15"/>
                    <a:gd name="T7" fmla="*/ 11 h 13"/>
                    <a:gd name="T8" fmla="*/ 3 w 15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3">
                      <a:moveTo>
                        <a:pt x="3" y="12"/>
                      </a:moveTo>
                      <a:cubicBezTo>
                        <a:pt x="6" y="8"/>
                        <a:pt x="11" y="6"/>
                        <a:pt x="14" y="3"/>
                      </a:cubicBezTo>
                      <a:cubicBezTo>
                        <a:pt x="15" y="2"/>
                        <a:pt x="13" y="0"/>
                        <a:pt x="12" y="1"/>
                      </a:cubicBezTo>
                      <a:cubicBezTo>
                        <a:pt x="8" y="5"/>
                        <a:pt x="4" y="7"/>
                        <a:pt x="1" y="11"/>
                      </a:cubicBezTo>
                      <a:cubicBezTo>
                        <a:pt x="0" y="12"/>
                        <a:pt x="2" y="13"/>
                        <a:pt x="3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5" name="Freeform 250"/>
                <p:cNvSpPr/>
                <p:nvPr/>
              </p:nvSpPr>
              <p:spPr bwMode="auto">
                <a:xfrm>
                  <a:off x="934" y="1463"/>
                  <a:ext cx="6" cy="4"/>
                </a:xfrm>
                <a:custGeom>
                  <a:avLst/>
                  <a:gdLst>
                    <a:gd name="T0" fmla="*/ 3 w 9"/>
                    <a:gd name="T1" fmla="*/ 5 h 6"/>
                    <a:gd name="T2" fmla="*/ 7 w 9"/>
                    <a:gd name="T3" fmla="*/ 3 h 6"/>
                    <a:gd name="T4" fmla="*/ 7 w 9"/>
                    <a:gd name="T5" fmla="*/ 0 h 6"/>
                    <a:gd name="T6" fmla="*/ 2 w 9"/>
                    <a:gd name="T7" fmla="*/ 3 h 6"/>
                    <a:gd name="T8" fmla="*/ 3 w 9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6">
                      <a:moveTo>
                        <a:pt x="3" y="5"/>
                      </a:moveTo>
                      <a:cubicBezTo>
                        <a:pt x="5" y="4"/>
                        <a:pt x="6" y="4"/>
                        <a:pt x="7" y="3"/>
                      </a:cubicBezTo>
                      <a:cubicBezTo>
                        <a:pt x="9" y="3"/>
                        <a:pt x="8" y="0"/>
                        <a:pt x="7" y="0"/>
                      </a:cubicBezTo>
                      <a:cubicBezTo>
                        <a:pt x="5" y="1"/>
                        <a:pt x="4" y="2"/>
                        <a:pt x="2" y="3"/>
                      </a:cubicBezTo>
                      <a:cubicBezTo>
                        <a:pt x="0" y="3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6" name="Freeform 251"/>
                <p:cNvSpPr/>
                <p:nvPr/>
              </p:nvSpPr>
              <p:spPr bwMode="auto">
                <a:xfrm>
                  <a:off x="925" y="1465"/>
                  <a:ext cx="10" cy="8"/>
                </a:xfrm>
                <a:custGeom>
                  <a:avLst/>
                  <a:gdLst>
                    <a:gd name="T0" fmla="*/ 4 w 14"/>
                    <a:gd name="T1" fmla="*/ 10 h 12"/>
                    <a:gd name="T2" fmla="*/ 12 w 14"/>
                    <a:gd name="T3" fmla="*/ 4 h 12"/>
                    <a:gd name="T4" fmla="*/ 11 w 14"/>
                    <a:gd name="T5" fmla="*/ 1 h 12"/>
                    <a:gd name="T6" fmla="*/ 2 w 14"/>
                    <a:gd name="T7" fmla="*/ 8 h 12"/>
                    <a:gd name="T8" fmla="*/ 4 w 14"/>
                    <a:gd name="T9" fmla="*/ 1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2">
                      <a:moveTo>
                        <a:pt x="4" y="10"/>
                      </a:moveTo>
                      <a:cubicBezTo>
                        <a:pt x="6" y="8"/>
                        <a:pt x="9" y="6"/>
                        <a:pt x="12" y="4"/>
                      </a:cubicBezTo>
                      <a:cubicBezTo>
                        <a:pt x="14" y="2"/>
                        <a:pt x="13" y="0"/>
                        <a:pt x="11" y="1"/>
                      </a:cubicBezTo>
                      <a:cubicBezTo>
                        <a:pt x="8" y="3"/>
                        <a:pt x="4" y="5"/>
                        <a:pt x="2" y="8"/>
                      </a:cubicBezTo>
                      <a:cubicBezTo>
                        <a:pt x="0" y="10"/>
                        <a:pt x="2" y="12"/>
                        <a:pt x="4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252"/>
                <p:cNvSpPr/>
                <p:nvPr/>
              </p:nvSpPr>
              <p:spPr bwMode="auto">
                <a:xfrm>
                  <a:off x="922" y="1467"/>
                  <a:ext cx="9" cy="7"/>
                </a:xfrm>
                <a:custGeom>
                  <a:avLst/>
                  <a:gdLst>
                    <a:gd name="T0" fmla="*/ 3 w 14"/>
                    <a:gd name="T1" fmla="*/ 10 h 11"/>
                    <a:gd name="T2" fmla="*/ 13 w 14"/>
                    <a:gd name="T3" fmla="*/ 3 h 11"/>
                    <a:gd name="T4" fmla="*/ 11 w 14"/>
                    <a:gd name="T5" fmla="*/ 1 h 11"/>
                    <a:gd name="T6" fmla="*/ 2 w 14"/>
                    <a:gd name="T7" fmla="*/ 7 h 11"/>
                    <a:gd name="T8" fmla="*/ 3 w 14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1">
                      <a:moveTo>
                        <a:pt x="3" y="10"/>
                      </a:moveTo>
                      <a:cubicBezTo>
                        <a:pt x="6" y="8"/>
                        <a:pt x="10" y="6"/>
                        <a:pt x="13" y="3"/>
                      </a:cubicBezTo>
                      <a:cubicBezTo>
                        <a:pt x="14" y="2"/>
                        <a:pt x="13" y="0"/>
                        <a:pt x="11" y="1"/>
                      </a:cubicBezTo>
                      <a:cubicBezTo>
                        <a:pt x="8" y="3"/>
                        <a:pt x="5" y="5"/>
                        <a:pt x="2" y="7"/>
                      </a:cubicBezTo>
                      <a:cubicBezTo>
                        <a:pt x="0" y="8"/>
                        <a:pt x="2" y="11"/>
                        <a:pt x="3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253"/>
                <p:cNvSpPr/>
                <p:nvPr/>
              </p:nvSpPr>
              <p:spPr bwMode="auto">
                <a:xfrm>
                  <a:off x="921" y="1461"/>
                  <a:ext cx="6" cy="5"/>
                </a:xfrm>
                <a:custGeom>
                  <a:avLst/>
                  <a:gdLst>
                    <a:gd name="T0" fmla="*/ 3 w 9"/>
                    <a:gd name="T1" fmla="*/ 6 h 7"/>
                    <a:gd name="T2" fmla="*/ 7 w 9"/>
                    <a:gd name="T3" fmla="*/ 4 h 7"/>
                    <a:gd name="T4" fmla="*/ 7 w 9"/>
                    <a:gd name="T5" fmla="*/ 1 h 7"/>
                    <a:gd name="T6" fmla="*/ 1 w 9"/>
                    <a:gd name="T7" fmla="*/ 3 h 7"/>
                    <a:gd name="T8" fmla="*/ 3 w 9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7">
                      <a:moveTo>
                        <a:pt x="3" y="6"/>
                      </a:moveTo>
                      <a:cubicBezTo>
                        <a:pt x="4" y="5"/>
                        <a:pt x="6" y="4"/>
                        <a:pt x="7" y="4"/>
                      </a:cubicBezTo>
                      <a:cubicBezTo>
                        <a:pt x="9" y="3"/>
                        <a:pt x="8" y="0"/>
                        <a:pt x="7" y="1"/>
                      </a:cubicBezTo>
                      <a:cubicBezTo>
                        <a:pt x="5" y="2"/>
                        <a:pt x="3" y="2"/>
                        <a:pt x="1" y="3"/>
                      </a:cubicBezTo>
                      <a:cubicBezTo>
                        <a:pt x="0" y="4"/>
                        <a:pt x="1" y="7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254"/>
                <p:cNvSpPr/>
                <p:nvPr/>
              </p:nvSpPr>
              <p:spPr bwMode="auto">
                <a:xfrm>
                  <a:off x="726" y="1379"/>
                  <a:ext cx="40" cy="25"/>
                </a:xfrm>
                <a:custGeom>
                  <a:avLst/>
                  <a:gdLst>
                    <a:gd name="T0" fmla="*/ 2 w 59"/>
                    <a:gd name="T1" fmla="*/ 5 h 37"/>
                    <a:gd name="T2" fmla="*/ 3 w 59"/>
                    <a:gd name="T3" fmla="*/ 34 h 37"/>
                    <a:gd name="T4" fmla="*/ 4 w 59"/>
                    <a:gd name="T5" fmla="*/ 35 h 37"/>
                    <a:gd name="T6" fmla="*/ 36 w 59"/>
                    <a:gd name="T7" fmla="*/ 34 h 37"/>
                    <a:gd name="T8" fmla="*/ 57 w 59"/>
                    <a:gd name="T9" fmla="*/ 35 h 37"/>
                    <a:gd name="T10" fmla="*/ 58 w 59"/>
                    <a:gd name="T11" fmla="*/ 34 h 37"/>
                    <a:gd name="T12" fmla="*/ 57 w 59"/>
                    <a:gd name="T13" fmla="*/ 7 h 37"/>
                    <a:gd name="T14" fmla="*/ 54 w 59"/>
                    <a:gd name="T15" fmla="*/ 1 h 37"/>
                    <a:gd name="T16" fmla="*/ 33 w 59"/>
                    <a:gd name="T17" fmla="*/ 4 h 37"/>
                    <a:gd name="T18" fmla="*/ 2 w 59"/>
                    <a:gd name="T19" fmla="*/ 2 h 37"/>
                    <a:gd name="T20" fmla="*/ 2 w 59"/>
                    <a:gd name="T21" fmla="*/ 5 h 37"/>
                    <a:gd name="T22" fmla="*/ 41 w 59"/>
                    <a:gd name="T23" fmla="*/ 6 h 37"/>
                    <a:gd name="T24" fmla="*/ 54 w 59"/>
                    <a:gd name="T25" fmla="*/ 7 h 37"/>
                    <a:gd name="T26" fmla="*/ 56 w 59"/>
                    <a:gd name="T27" fmla="*/ 26 h 37"/>
                    <a:gd name="T28" fmla="*/ 24 w 59"/>
                    <a:gd name="T29" fmla="*/ 32 h 37"/>
                    <a:gd name="T30" fmla="*/ 5 w 59"/>
                    <a:gd name="T31" fmla="*/ 30 h 37"/>
                    <a:gd name="T32" fmla="*/ 5 w 59"/>
                    <a:gd name="T33" fmla="*/ 5 h 37"/>
                    <a:gd name="T34" fmla="*/ 2 w 59"/>
                    <a:gd name="T35" fmla="*/ 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9" h="37">
                      <a:moveTo>
                        <a:pt x="2" y="5"/>
                      </a:moveTo>
                      <a:cubicBezTo>
                        <a:pt x="2" y="15"/>
                        <a:pt x="2" y="24"/>
                        <a:pt x="3" y="34"/>
                      </a:cubicBezTo>
                      <a:cubicBezTo>
                        <a:pt x="3" y="34"/>
                        <a:pt x="3" y="35"/>
                        <a:pt x="4" y="35"/>
                      </a:cubicBezTo>
                      <a:cubicBezTo>
                        <a:pt x="15" y="35"/>
                        <a:pt x="25" y="34"/>
                        <a:pt x="36" y="34"/>
                      </a:cubicBezTo>
                      <a:cubicBezTo>
                        <a:pt x="43" y="35"/>
                        <a:pt x="50" y="36"/>
                        <a:pt x="57" y="35"/>
                      </a:cubicBezTo>
                      <a:cubicBezTo>
                        <a:pt x="58" y="35"/>
                        <a:pt x="58" y="34"/>
                        <a:pt x="58" y="34"/>
                      </a:cubicBezTo>
                      <a:cubicBezTo>
                        <a:pt x="59" y="25"/>
                        <a:pt x="58" y="16"/>
                        <a:pt x="57" y="7"/>
                      </a:cubicBezTo>
                      <a:cubicBezTo>
                        <a:pt x="57" y="5"/>
                        <a:pt x="57" y="2"/>
                        <a:pt x="54" y="1"/>
                      </a:cubicBezTo>
                      <a:cubicBezTo>
                        <a:pt x="48" y="0"/>
                        <a:pt x="39" y="3"/>
                        <a:pt x="33" y="4"/>
                      </a:cubicBezTo>
                      <a:cubicBezTo>
                        <a:pt x="23" y="4"/>
                        <a:pt x="12" y="3"/>
                        <a:pt x="2" y="2"/>
                      </a:cubicBezTo>
                      <a:cubicBezTo>
                        <a:pt x="0" y="2"/>
                        <a:pt x="0" y="5"/>
                        <a:pt x="2" y="5"/>
                      </a:cubicBezTo>
                      <a:cubicBezTo>
                        <a:pt x="15" y="6"/>
                        <a:pt x="28" y="7"/>
                        <a:pt x="41" y="6"/>
                      </a:cubicBezTo>
                      <a:cubicBezTo>
                        <a:pt x="45" y="5"/>
                        <a:pt x="53" y="1"/>
                        <a:pt x="54" y="7"/>
                      </a:cubicBezTo>
                      <a:cubicBezTo>
                        <a:pt x="55" y="14"/>
                        <a:pt x="56" y="20"/>
                        <a:pt x="56" y="26"/>
                      </a:cubicBezTo>
                      <a:cubicBezTo>
                        <a:pt x="56" y="37"/>
                        <a:pt x="32" y="31"/>
                        <a:pt x="24" y="32"/>
                      </a:cubicBezTo>
                      <a:cubicBezTo>
                        <a:pt x="21" y="32"/>
                        <a:pt x="5" y="35"/>
                        <a:pt x="5" y="30"/>
                      </a:cubicBezTo>
                      <a:cubicBezTo>
                        <a:pt x="5" y="22"/>
                        <a:pt x="5" y="14"/>
                        <a:pt x="5" y="5"/>
                      </a:cubicBezTo>
                      <a:cubicBezTo>
                        <a:pt x="5" y="4"/>
                        <a:pt x="2" y="4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255"/>
                <p:cNvSpPr/>
                <p:nvPr/>
              </p:nvSpPr>
              <p:spPr bwMode="auto">
                <a:xfrm>
                  <a:off x="738" y="1400"/>
                  <a:ext cx="4" cy="8"/>
                </a:xfrm>
                <a:custGeom>
                  <a:avLst/>
                  <a:gdLst>
                    <a:gd name="T0" fmla="*/ 3 w 6"/>
                    <a:gd name="T1" fmla="*/ 3 h 12"/>
                    <a:gd name="T2" fmla="*/ 3 w 6"/>
                    <a:gd name="T3" fmla="*/ 4 h 12"/>
                    <a:gd name="T4" fmla="*/ 3 w 6"/>
                    <a:gd name="T5" fmla="*/ 6 h 12"/>
                    <a:gd name="T6" fmla="*/ 2 w 6"/>
                    <a:gd name="T7" fmla="*/ 9 h 12"/>
                    <a:gd name="T8" fmla="*/ 4 w 6"/>
                    <a:gd name="T9" fmla="*/ 11 h 12"/>
                    <a:gd name="T10" fmla="*/ 6 w 6"/>
                    <a:gd name="T11" fmla="*/ 6 h 12"/>
                    <a:gd name="T12" fmla="*/ 4 w 6"/>
                    <a:gd name="T13" fmla="*/ 1 h 12"/>
                    <a:gd name="T14" fmla="*/ 3 w 6"/>
                    <a:gd name="T15" fmla="*/ 3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12">
                      <a:moveTo>
                        <a:pt x="3" y="3"/>
                      </a:moveTo>
                      <a:cubicBezTo>
                        <a:pt x="2" y="3"/>
                        <a:pt x="3" y="3"/>
                        <a:pt x="3" y="4"/>
                      </a:cubicBezTo>
                      <a:cubicBezTo>
                        <a:pt x="3" y="5"/>
                        <a:pt x="3" y="5"/>
                        <a:pt x="3" y="6"/>
                      </a:cubicBezTo>
                      <a:cubicBezTo>
                        <a:pt x="3" y="7"/>
                        <a:pt x="3" y="9"/>
                        <a:pt x="2" y="9"/>
                      </a:cubicBezTo>
                      <a:cubicBezTo>
                        <a:pt x="0" y="10"/>
                        <a:pt x="2" y="12"/>
                        <a:pt x="4" y="11"/>
                      </a:cubicBezTo>
                      <a:cubicBezTo>
                        <a:pt x="6" y="11"/>
                        <a:pt x="6" y="8"/>
                        <a:pt x="6" y="6"/>
                      </a:cubicBezTo>
                      <a:cubicBezTo>
                        <a:pt x="6" y="4"/>
                        <a:pt x="6" y="2"/>
                        <a:pt x="4" y="1"/>
                      </a:cubicBezTo>
                      <a:cubicBezTo>
                        <a:pt x="3" y="0"/>
                        <a:pt x="1" y="2"/>
                        <a:pt x="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256"/>
                <p:cNvSpPr/>
                <p:nvPr/>
              </p:nvSpPr>
              <p:spPr bwMode="auto">
                <a:xfrm>
                  <a:off x="749" y="1400"/>
                  <a:ext cx="5" cy="8"/>
                </a:xfrm>
                <a:custGeom>
                  <a:avLst/>
                  <a:gdLst>
                    <a:gd name="T0" fmla="*/ 1 w 8"/>
                    <a:gd name="T1" fmla="*/ 2 h 12"/>
                    <a:gd name="T2" fmla="*/ 5 w 8"/>
                    <a:gd name="T3" fmla="*/ 11 h 12"/>
                    <a:gd name="T4" fmla="*/ 6 w 8"/>
                    <a:gd name="T5" fmla="*/ 8 h 12"/>
                    <a:gd name="T6" fmla="*/ 4 w 8"/>
                    <a:gd name="T7" fmla="*/ 2 h 12"/>
                    <a:gd name="T8" fmla="*/ 1 w 8"/>
                    <a:gd name="T9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2">
                      <a:moveTo>
                        <a:pt x="1" y="2"/>
                      </a:moveTo>
                      <a:cubicBezTo>
                        <a:pt x="1" y="6"/>
                        <a:pt x="0" y="10"/>
                        <a:pt x="5" y="11"/>
                      </a:cubicBezTo>
                      <a:cubicBezTo>
                        <a:pt x="7" y="12"/>
                        <a:pt x="8" y="9"/>
                        <a:pt x="6" y="8"/>
                      </a:cubicBezTo>
                      <a:cubicBezTo>
                        <a:pt x="3" y="8"/>
                        <a:pt x="4" y="4"/>
                        <a:pt x="4" y="2"/>
                      </a:cubicBezTo>
                      <a:cubicBezTo>
                        <a:pt x="4" y="0"/>
                        <a:pt x="1" y="0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257"/>
                <p:cNvSpPr/>
                <p:nvPr/>
              </p:nvSpPr>
              <p:spPr bwMode="auto">
                <a:xfrm>
                  <a:off x="738" y="1407"/>
                  <a:ext cx="16" cy="3"/>
                </a:xfrm>
                <a:custGeom>
                  <a:avLst/>
                  <a:gdLst>
                    <a:gd name="T0" fmla="*/ 3 w 23"/>
                    <a:gd name="T1" fmla="*/ 4 h 5"/>
                    <a:gd name="T2" fmla="*/ 11 w 23"/>
                    <a:gd name="T3" fmla="*/ 3 h 5"/>
                    <a:gd name="T4" fmla="*/ 21 w 23"/>
                    <a:gd name="T5" fmla="*/ 4 h 5"/>
                    <a:gd name="T6" fmla="*/ 21 w 23"/>
                    <a:gd name="T7" fmla="*/ 1 h 5"/>
                    <a:gd name="T8" fmla="*/ 10 w 23"/>
                    <a:gd name="T9" fmla="*/ 0 h 5"/>
                    <a:gd name="T10" fmla="*/ 1 w 23"/>
                    <a:gd name="T11" fmla="*/ 1 h 5"/>
                    <a:gd name="T12" fmla="*/ 3 w 23"/>
                    <a:gd name="T13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3" h="5">
                      <a:moveTo>
                        <a:pt x="3" y="4"/>
                      </a:moveTo>
                      <a:cubicBezTo>
                        <a:pt x="5" y="2"/>
                        <a:pt x="9" y="3"/>
                        <a:pt x="11" y="3"/>
                      </a:cubicBezTo>
                      <a:cubicBezTo>
                        <a:pt x="15" y="3"/>
                        <a:pt x="18" y="4"/>
                        <a:pt x="21" y="4"/>
                      </a:cubicBezTo>
                      <a:cubicBezTo>
                        <a:pt x="23" y="4"/>
                        <a:pt x="23" y="1"/>
                        <a:pt x="21" y="1"/>
                      </a:cubicBezTo>
                      <a:cubicBezTo>
                        <a:pt x="18" y="1"/>
                        <a:pt x="14" y="0"/>
                        <a:pt x="10" y="0"/>
                      </a:cubicBezTo>
                      <a:cubicBezTo>
                        <a:pt x="7" y="0"/>
                        <a:pt x="4" y="0"/>
                        <a:pt x="1" y="1"/>
                      </a:cubicBezTo>
                      <a:cubicBezTo>
                        <a:pt x="0" y="2"/>
                        <a:pt x="1" y="5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258"/>
                <p:cNvSpPr/>
                <p:nvPr/>
              </p:nvSpPr>
              <p:spPr bwMode="auto">
                <a:xfrm>
                  <a:off x="951" y="1465"/>
                  <a:ext cx="35" cy="35"/>
                </a:xfrm>
                <a:custGeom>
                  <a:avLst/>
                  <a:gdLst>
                    <a:gd name="T0" fmla="*/ 29 w 53"/>
                    <a:gd name="T1" fmla="*/ 8 h 53"/>
                    <a:gd name="T2" fmla="*/ 3 w 53"/>
                    <a:gd name="T3" fmla="*/ 28 h 53"/>
                    <a:gd name="T4" fmla="*/ 30 w 53"/>
                    <a:gd name="T5" fmla="*/ 51 h 53"/>
                    <a:gd name="T6" fmla="*/ 50 w 53"/>
                    <a:gd name="T7" fmla="*/ 25 h 53"/>
                    <a:gd name="T8" fmla="*/ 24 w 53"/>
                    <a:gd name="T9" fmla="*/ 10 h 53"/>
                    <a:gd name="T10" fmla="*/ 25 w 53"/>
                    <a:gd name="T11" fmla="*/ 11 h 53"/>
                    <a:gd name="T12" fmla="*/ 38 w 53"/>
                    <a:gd name="T13" fmla="*/ 12 h 53"/>
                    <a:gd name="T14" fmla="*/ 49 w 53"/>
                    <a:gd name="T15" fmla="*/ 29 h 53"/>
                    <a:gd name="T16" fmla="*/ 27 w 53"/>
                    <a:gd name="T17" fmla="*/ 49 h 53"/>
                    <a:gd name="T18" fmla="*/ 6 w 53"/>
                    <a:gd name="T19" fmla="*/ 23 h 53"/>
                    <a:gd name="T20" fmla="*/ 29 w 53"/>
                    <a:gd name="T21" fmla="*/ 10 h 53"/>
                    <a:gd name="T22" fmla="*/ 29 w 53"/>
                    <a:gd name="T23" fmla="*/ 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3" h="53">
                      <a:moveTo>
                        <a:pt x="29" y="8"/>
                      </a:moveTo>
                      <a:cubicBezTo>
                        <a:pt x="18" y="9"/>
                        <a:pt x="4" y="17"/>
                        <a:pt x="3" y="28"/>
                      </a:cubicBezTo>
                      <a:cubicBezTo>
                        <a:pt x="2" y="41"/>
                        <a:pt x="17" y="53"/>
                        <a:pt x="30" y="51"/>
                      </a:cubicBezTo>
                      <a:cubicBezTo>
                        <a:pt x="43" y="49"/>
                        <a:pt x="53" y="38"/>
                        <a:pt x="50" y="25"/>
                      </a:cubicBezTo>
                      <a:cubicBezTo>
                        <a:pt x="48" y="17"/>
                        <a:pt x="33" y="0"/>
                        <a:pt x="24" y="10"/>
                      </a:cubicBezTo>
                      <a:cubicBezTo>
                        <a:pt x="23" y="11"/>
                        <a:pt x="25" y="12"/>
                        <a:pt x="25" y="11"/>
                      </a:cubicBezTo>
                      <a:cubicBezTo>
                        <a:pt x="29" y="7"/>
                        <a:pt x="35" y="10"/>
                        <a:pt x="38" y="12"/>
                      </a:cubicBezTo>
                      <a:cubicBezTo>
                        <a:pt x="45" y="15"/>
                        <a:pt x="48" y="23"/>
                        <a:pt x="49" y="29"/>
                      </a:cubicBezTo>
                      <a:cubicBezTo>
                        <a:pt x="50" y="41"/>
                        <a:pt x="37" y="49"/>
                        <a:pt x="27" y="49"/>
                      </a:cubicBezTo>
                      <a:cubicBezTo>
                        <a:pt x="13" y="50"/>
                        <a:pt x="0" y="36"/>
                        <a:pt x="6" y="23"/>
                      </a:cubicBezTo>
                      <a:cubicBezTo>
                        <a:pt x="10" y="15"/>
                        <a:pt x="20" y="11"/>
                        <a:pt x="29" y="10"/>
                      </a:cubicBezTo>
                      <a:cubicBezTo>
                        <a:pt x="30" y="10"/>
                        <a:pt x="30" y="8"/>
                        <a:pt x="29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259"/>
                <p:cNvSpPr/>
                <p:nvPr/>
              </p:nvSpPr>
              <p:spPr bwMode="auto">
                <a:xfrm>
                  <a:off x="965" y="1474"/>
                  <a:ext cx="4" cy="4"/>
                </a:xfrm>
                <a:custGeom>
                  <a:avLst/>
                  <a:gdLst>
                    <a:gd name="T0" fmla="*/ 4 w 6"/>
                    <a:gd name="T1" fmla="*/ 0 h 6"/>
                    <a:gd name="T2" fmla="*/ 1 w 6"/>
                    <a:gd name="T3" fmla="*/ 4 h 6"/>
                    <a:gd name="T4" fmla="*/ 2 w 6"/>
                    <a:gd name="T5" fmla="*/ 5 h 6"/>
                    <a:gd name="T6" fmla="*/ 5 w 6"/>
                    <a:gd name="T7" fmla="*/ 2 h 6"/>
                    <a:gd name="T8" fmla="*/ 4 w 6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4" y="0"/>
                      </a:moveTo>
                      <a:cubicBezTo>
                        <a:pt x="3" y="2"/>
                        <a:pt x="2" y="3"/>
                        <a:pt x="1" y="4"/>
                      </a:cubicBezTo>
                      <a:cubicBezTo>
                        <a:pt x="0" y="5"/>
                        <a:pt x="1" y="6"/>
                        <a:pt x="2" y="5"/>
                      </a:cubicBezTo>
                      <a:cubicBezTo>
                        <a:pt x="3" y="4"/>
                        <a:pt x="4" y="3"/>
                        <a:pt x="5" y="2"/>
                      </a:cubicBezTo>
                      <a:cubicBezTo>
                        <a:pt x="6" y="1"/>
                        <a:pt x="5" y="0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260"/>
                <p:cNvSpPr/>
                <p:nvPr/>
              </p:nvSpPr>
              <p:spPr bwMode="auto">
                <a:xfrm>
                  <a:off x="965" y="1476"/>
                  <a:ext cx="4" cy="12"/>
                </a:xfrm>
                <a:custGeom>
                  <a:avLst/>
                  <a:gdLst>
                    <a:gd name="T0" fmla="*/ 0 w 6"/>
                    <a:gd name="T1" fmla="*/ 2 h 17"/>
                    <a:gd name="T2" fmla="*/ 3 w 6"/>
                    <a:gd name="T3" fmla="*/ 10 h 17"/>
                    <a:gd name="T4" fmla="*/ 4 w 6"/>
                    <a:gd name="T5" fmla="*/ 16 h 17"/>
                    <a:gd name="T6" fmla="*/ 6 w 6"/>
                    <a:gd name="T7" fmla="*/ 16 h 17"/>
                    <a:gd name="T8" fmla="*/ 5 w 6"/>
                    <a:gd name="T9" fmla="*/ 10 h 17"/>
                    <a:gd name="T10" fmla="*/ 2 w 6"/>
                    <a:gd name="T11" fmla="*/ 1 h 17"/>
                    <a:gd name="T12" fmla="*/ 0 w 6"/>
                    <a:gd name="T13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17">
                      <a:moveTo>
                        <a:pt x="0" y="2"/>
                      </a:moveTo>
                      <a:cubicBezTo>
                        <a:pt x="1" y="4"/>
                        <a:pt x="2" y="7"/>
                        <a:pt x="3" y="10"/>
                      </a:cubicBezTo>
                      <a:cubicBezTo>
                        <a:pt x="4" y="12"/>
                        <a:pt x="3" y="14"/>
                        <a:pt x="4" y="16"/>
                      </a:cubicBezTo>
                      <a:cubicBezTo>
                        <a:pt x="5" y="17"/>
                        <a:pt x="6" y="17"/>
                        <a:pt x="6" y="16"/>
                      </a:cubicBezTo>
                      <a:cubicBezTo>
                        <a:pt x="5" y="14"/>
                        <a:pt x="5" y="12"/>
                        <a:pt x="5" y="10"/>
                      </a:cubicBezTo>
                      <a:cubicBezTo>
                        <a:pt x="4" y="7"/>
                        <a:pt x="2" y="4"/>
                        <a:pt x="2" y="1"/>
                      </a:cubicBezTo>
                      <a:cubicBezTo>
                        <a:pt x="2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261"/>
                <p:cNvSpPr/>
                <p:nvPr/>
              </p:nvSpPr>
              <p:spPr bwMode="auto">
                <a:xfrm>
                  <a:off x="967" y="1476"/>
                  <a:ext cx="4" cy="11"/>
                </a:xfrm>
                <a:custGeom>
                  <a:avLst/>
                  <a:gdLst>
                    <a:gd name="T0" fmla="*/ 2 w 5"/>
                    <a:gd name="T1" fmla="*/ 15 h 16"/>
                    <a:gd name="T2" fmla="*/ 4 w 5"/>
                    <a:gd name="T3" fmla="*/ 2 h 16"/>
                    <a:gd name="T4" fmla="*/ 3 w 5"/>
                    <a:gd name="T5" fmla="*/ 1 h 16"/>
                    <a:gd name="T6" fmla="*/ 0 w 5"/>
                    <a:gd name="T7" fmla="*/ 15 h 16"/>
                    <a:gd name="T8" fmla="*/ 2 w 5"/>
                    <a:gd name="T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6">
                      <a:moveTo>
                        <a:pt x="2" y="15"/>
                      </a:moveTo>
                      <a:cubicBezTo>
                        <a:pt x="4" y="11"/>
                        <a:pt x="3" y="6"/>
                        <a:pt x="4" y="2"/>
                      </a:cubicBezTo>
                      <a:cubicBezTo>
                        <a:pt x="5" y="1"/>
                        <a:pt x="3" y="0"/>
                        <a:pt x="3" y="1"/>
                      </a:cubicBezTo>
                      <a:cubicBezTo>
                        <a:pt x="2" y="6"/>
                        <a:pt x="2" y="11"/>
                        <a:pt x="0" y="15"/>
                      </a:cubicBezTo>
                      <a:cubicBezTo>
                        <a:pt x="0" y="16"/>
                        <a:pt x="2" y="16"/>
                        <a:pt x="2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262"/>
                <p:cNvSpPr/>
                <p:nvPr/>
              </p:nvSpPr>
              <p:spPr bwMode="auto">
                <a:xfrm>
                  <a:off x="967" y="1474"/>
                  <a:ext cx="4" cy="4"/>
                </a:xfrm>
                <a:custGeom>
                  <a:avLst/>
                  <a:gdLst>
                    <a:gd name="T0" fmla="*/ 2 w 6"/>
                    <a:gd name="T1" fmla="*/ 1 h 7"/>
                    <a:gd name="T2" fmla="*/ 2 w 6"/>
                    <a:gd name="T3" fmla="*/ 1 h 7"/>
                    <a:gd name="T4" fmla="*/ 0 w 6"/>
                    <a:gd name="T5" fmla="*/ 2 h 7"/>
                    <a:gd name="T6" fmla="*/ 4 w 6"/>
                    <a:gd name="T7" fmla="*/ 6 h 7"/>
                    <a:gd name="T8" fmla="*/ 5 w 6"/>
                    <a:gd name="T9" fmla="*/ 5 h 7"/>
                    <a:gd name="T10" fmla="*/ 2 w 6"/>
                    <a:gd name="T11" fmla="*/ 1 h 7"/>
                    <a:gd name="T12" fmla="*/ 0 w 6"/>
                    <a:gd name="T13" fmla="*/ 1 h 7"/>
                    <a:gd name="T14" fmla="*/ 1 w 6"/>
                    <a:gd name="T15" fmla="*/ 2 h 7"/>
                    <a:gd name="T16" fmla="*/ 2 w 6"/>
                    <a:gd name="T17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" h="7">
                      <a:moveTo>
                        <a:pt x="2" y="1"/>
                      </a:move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0" y="2"/>
                      </a:cubicBezTo>
                      <a:cubicBezTo>
                        <a:pt x="2" y="3"/>
                        <a:pt x="3" y="5"/>
                        <a:pt x="4" y="6"/>
                      </a:cubicBezTo>
                      <a:cubicBezTo>
                        <a:pt x="5" y="7"/>
                        <a:pt x="6" y="6"/>
                        <a:pt x="5" y="5"/>
                      </a:cubicBezTo>
                      <a:cubicBezTo>
                        <a:pt x="4" y="4"/>
                        <a:pt x="3" y="2"/>
                        <a:pt x="2" y="1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2"/>
                        <a:pt x="1" y="2"/>
                        <a:pt x="1" y="2"/>
                      </a:cubicBezTo>
                      <a:cubicBezTo>
                        <a:pt x="2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263"/>
                <p:cNvSpPr/>
                <p:nvPr/>
              </p:nvSpPr>
              <p:spPr bwMode="auto">
                <a:xfrm>
                  <a:off x="967" y="1484"/>
                  <a:ext cx="7" cy="4"/>
                </a:xfrm>
                <a:custGeom>
                  <a:avLst/>
                  <a:gdLst>
                    <a:gd name="T0" fmla="*/ 2 w 10"/>
                    <a:gd name="T1" fmla="*/ 5 h 6"/>
                    <a:gd name="T2" fmla="*/ 9 w 10"/>
                    <a:gd name="T3" fmla="*/ 2 h 6"/>
                    <a:gd name="T4" fmla="*/ 8 w 10"/>
                    <a:gd name="T5" fmla="*/ 0 h 6"/>
                    <a:gd name="T6" fmla="*/ 1 w 10"/>
                    <a:gd name="T7" fmla="*/ 3 h 6"/>
                    <a:gd name="T8" fmla="*/ 2 w 10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6">
                      <a:moveTo>
                        <a:pt x="2" y="5"/>
                      </a:moveTo>
                      <a:cubicBezTo>
                        <a:pt x="4" y="3"/>
                        <a:pt x="7" y="3"/>
                        <a:pt x="9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6" y="2"/>
                        <a:pt x="3" y="2"/>
                        <a:pt x="1" y="3"/>
                      </a:cubicBezTo>
                      <a:cubicBezTo>
                        <a:pt x="0" y="4"/>
                        <a:pt x="1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264"/>
                <p:cNvSpPr/>
                <p:nvPr/>
              </p:nvSpPr>
              <p:spPr bwMode="auto">
                <a:xfrm>
                  <a:off x="972" y="1484"/>
                  <a:ext cx="4" cy="4"/>
                </a:xfrm>
                <a:custGeom>
                  <a:avLst/>
                  <a:gdLst>
                    <a:gd name="T0" fmla="*/ 0 w 6"/>
                    <a:gd name="T1" fmla="*/ 2 h 6"/>
                    <a:gd name="T2" fmla="*/ 4 w 6"/>
                    <a:gd name="T3" fmla="*/ 5 h 6"/>
                    <a:gd name="T4" fmla="*/ 5 w 6"/>
                    <a:gd name="T5" fmla="*/ 4 h 6"/>
                    <a:gd name="T6" fmla="*/ 2 w 6"/>
                    <a:gd name="T7" fmla="*/ 1 h 6"/>
                    <a:gd name="T8" fmla="*/ 0 w 6"/>
                    <a:gd name="T9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0" y="2"/>
                      </a:moveTo>
                      <a:cubicBezTo>
                        <a:pt x="1" y="3"/>
                        <a:pt x="3" y="4"/>
                        <a:pt x="4" y="5"/>
                      </a:cubicBezTo>
                      <a:cubicBezTo>
                        <a:pt x="5" y="6"/>
                        <a:pt x="6" y="4"/>
                        <a:pt x="5" y="4"/>
                      </a:cubicBezTo>
                      <a:cubicBezTo>
                        <a:pt x="4" y="3"/>
                        <a:pt x="3" y="2"/>
                        <a:pt x="2" y="1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265"/>
                <p:cNvSpPr/>
                <p:nvPr/>
              </p:nvSpPr>
              <p:spPr bwMode="auto">
                <a:xfrm>
                  <a:off x="967" y="1487"/>
                  <a:ext cx="6" cy="3"/>
                </a:xfrm>
                <a:custGeom>
                  <a:avLst/>
                  <a:gdLst>
                    <a:gd name="T0" fmla="*/ 1 w 9"/>
                    <a:gd name="T1" fmla="*/ 2 h 4"/>
                    <a:gd name="T2" fmla="*/ 7 w 9"/>
                    <a:gd name="T3" fmla="*/ 4 h 4"/>
                    <a:gd name="T4" fmla="*/ 8 w 9"/>
                    <a:gd name="T5" fmla="*/ 2 h 4"/>
                    <a:gd name="T6" fmla="*/ 1 w 9"/>
                    <a:gd name="T7" fmla="*/ 0 h 4"/>
                    <a:gd name="T8" fmla="*/ 1 w 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4">
                      <a:moveTo>
                        <a:pt x="1" y="2"/>
                      </a:moveTo>
                      <a:cubicBezTo>
                        <a:pt x="3" y="1"/>
                        <a:pt x="5" y="3"/>
                        <a:pt x="7" y="4"/>
                      </a:cubicBezTo>
                      <a:cubicBezTo>
                        <a:pt x="8" y="4"/>
                        <a:pt x="9" y="2"/>
                        <a:pt x="8" y="2"/>
                      </a:cubicBezTo>
                      <a:cubicBezTo>
                        <a:pt x="6" y="2"/>
                        <a:pt x="4" y="0"/>
                        <a:pt x="1" y="0"/>
                      </a:cubicBezTo>
                      <a:cubicBezTo>
                        <a:pt x="0" y="0"/>
                        <a:pt x="0" y="2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266"/>
                <p:cNvSpPr/>
                <p:nvPr/>
              </p:nvSpPr>
              <p:spPr bwMode="auto">
                <a:xfrm>
                  <a:off x="971" y="1486"/>
                  <a:ext cx="5" cy="4"/>
                </a:xfrm>
                <a:custGeom>
                  <a:avLst/>
                  <a:gdLst>
                    <a:gd name="T0" fmla="*/ 2 w 7"/>
                    <a:gd name="T1" fmla="*/ 5 h 5"/>
                    <a:gd name="T2" fmla="*/ 6 w 7"/>
                    <a:gd name="T3" fmla="*/ 2 h 5"/>
                    <a:gd name="T4" fmla="*/ 5 w 7"/>
                    <a:gd name="T5" fmla="*/ 1 h 5"/>
                    <a:gd name="T6" fmla="*/ 1 w 7"/>
                    <a:gd name="T7" fmla="*/ 3 h 5"/>
                    <a:gd name="T8" fmla="*/ 2 w 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5">
                      <a:moveTo>
                        <a:pt x="2" y="5"/>
                      </a:moveTo>
                      <a:cubicBezTo>
                        <a:pt x="3" y="4"/>
                        <a:pt x="4" y="3"/>
                        <a:pt x="6" y="2"/>
                      </a:cubicBezTo>
                      <a:cubicBezTo>
                        <a:pt x="7" y="2"/>
                        <a:pt x="6" y="0"/>
                        <a:pt x="5" y="1"/>
                      </a:cubicBezTo>
                      <a:cubicBezTo>
                        <a:pt x="4" y="2"/>
                        <a:pt x="2" y="2"/>
                        <a:pt x="1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267"/>
                <p:cNvSpPr/>
                <p:nvPr/>
              </p:nvSpPr>
              <p:spPr bwMode="auto">
                <a:xfrm>
                  <a:off x="965" y="1478"/>
                  <a:ext cx="2" cy="3"/>
                </a:xfrm>
                <a:custGeom>
                  <a:avLst/>
                  <a:gdLst>
                    <a:gd name="T0" fmla="*/ 0 w 3"/>
                    <a:gd name="T1" fmla="*/ 1 h 5"/>
                    <a:gd name="T2" fmla="*/ 1 w 3"/>
                    <a:gd name="T3" fmla="*/ 4 h 5"/>
                    <a:gd name="T4" fmla="*/ 3 w 3"/>
                    <a:gd name="T5" fmla="*/ 3 h 5"/>
                    <a:gd name="T6" fmla="*/ 2 w 3"/>
                    <a:gd name="T7" fmla="*/ 1 h 5"/>
                    <a:gd name="T8" fmla="*/ 0 w 3"/>
                    <a:gd name="T9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0" y="1"/>
                      </a:moveTo>
                      <a:cubicBezTo>
                        <a:pt x="0" y="2"/>
                        <a:pt x="1" y="3"/>
                        <a:pt x="1" y="4"/>
                      </a:cubicBezTo>
                      <a:cubicBezTo>
                        <a:pt x="1" y="5"/>
                        <a:pt x="3" y="4"/>
                        <a:pt x="3" y="3"/>
                      </a:cubicBezTo>
                      <a:cubicBezTo>
                        <a:pt x="2" y="2"/>
                        <a:pt x="2" y="2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268"/>
                <p:cNvSpPr/>
                <p:nvPr/>
              </p:nvSpPr>
              <p:spPr bwMode="auto">
                <a:xfrm>
                  <a:off x="965" y="1476"/>
                  <a:ext cx="2" cy="6"/>
                </a:xfrm>
                <a:custGeom>
                  <a:avLst/>
                  <a:gdLst>
                    <a:gd name="T0" fmla="*/ 2 w 3"/>
                    <a:gd name="T1" fmla="*/ 1 h 9"/>
                    <a:gd name="T2" fmla="*/ 2 w 3"/>
                    <a:gd name="T3" fmla="*/ 0 h 9"/>
                    <a:gd name="T4" fmla="*/ 1 w 3"/>
                    <a:gd name="T5" fmla="*/ 2 h 9"/>
                    <a:gd name="T6" fmla="*/ 1 w 3"/>
                    <a:gd name="T7" fmla="*/ 2 h 9"/>
                    <a:gd name="T8" fmla="*/ 1 w 3"/>
                    <a:gd name="T9" fmla="*/ 3 h 9"/>
                    <a:gd name="T10" fmla="*/ 1 w 3"/>
                    <a:gd name="T11" fmla="*/ 5 h 9"/>
                    <a:gd name="T12" fmla="*/ 2 w 3"/>
                    <a:gd name="T13" fmla="*/ 8 h 9"/>
                    <a:gd name="T14" fmla="*/ 3 w 3"/>
                    <a:gd name="T15" fmla="*/ 8 h 9"/>
                    <a:gd name="T16" fmla="*/ 3 w 3"/>
                    <a:gd name="T17" fmla="*/ 3 h 9"/>
                    <a:gd name="T18" fmla="*/ 1 w 3"/>
                    <a:gd name="T19" fmla="*/ 0 h 9"/>
                    <a:gd name="T20" fmla="*/ 0 w 3"/>
                    <a:gd name="T21" fmla="*/ 1 h 9"/>
                    <a:gd name="T22" fmla="*/ 1 w 3"/>
                    <a:gd name="T23" fmla="*/ 2 h 9"/>
                    <a:gd name="T24" fmla="*/ 2 w 3"/>
                    <a:gd name="T25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" h="9">
                      <a:moveTo>
                        <a:pt x="2" y="1"/>
                      </a:moveTo>
                      <a:cubicBezTo>
                        <a:pt x="2" y="1"/>
                        <a:pt x="2" y="1"/>
                        <a:pt x="2" y="0"/>
                      </a:cubicBezTo>
                      <a:cubicBezTo>
                        <a:pt x="2" y="1"/>
                        <a:pt x="1" y="1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3"/>
                        <a:pt x="1" y="3"/>
                      </a:cubicBezTo>
                      <a:cubicBezTo>
                        <a:pt x="1" y="3"/>
                        <a:pt x="1" y="4"/>
                        <a:pt x="1" y="5"/>
                      </a:cubicBezTo>
                      <a:cubicBezTo>
                        <a:pt x="2" y="6"/>
                        <a:pt x="2" y="7"/>
                        <a:pt x="2" y="8"/>
                      </a:cubicBezTo>
                      <a:cubicBezTo>
                        <a:pt x="2" y="9"/>
                        <a:pt x="3" y="9"/>
                        <a:pt x="3" y="8"/>
                      </a:cubicBezTo>
                      <a:cubicBezTo>
                        <a:pt x="3" y="6"/>
                        <a:pt x="3" y="5"/>
                        <a:pt x="3" y="3"/>
                      </a:cubicBezTo>
                      <a:cubicBezTo>
                        <a:pt x="3" y="2"/>
                        <a:pt x="2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1" y="2"/>
                      </a:cubicBezTo>
                      <a:cubicBezTo>
                        <a:pt x="1" y="3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269"/>
                <p:cNvSpPr/>
                <p:nvPr/>
              </p:nvSpPr>
              <p:spPr bwMode="auto">
                <a:xfrm>
                  <a:off x="967" y="1476"/>
                  <a:ext cx="1" cy="6"/>
                </a:xfrm>
                <a:custGeom>
                  <a:avLst/>
                  <a:gdLst>
                    <a:gd name="T0" fmla="*/ 0 w 2"/>
                    <a:gd name="T1" fmla="*/ 1 h 10"/>
                    <a:gd name="T2" fmla="*/ 0 w 2"/>
                    <a:gd name="T3" fmla="*/ 9 h 10"/>
                    <a:gd name="T4" fmla="*/ 2 w 2"/>
                    <a:gd name="T5" fmla="*/ 9 h 10"/>
                    <a:gd name="T6" fmla="*/ 1 w 2"/>
                    <a:gd name="T7" fmla="*/ 1 h 10"/>
                    <a:gd name="T8" fmla="*/ 0 w 2"/>
                    <a:gd name="T9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0">
                      <a:moveTo>
                        <a:pt x="0" y="1"/>
                      </a:moveTo>
                      <a:cubicBezTo>
                        <a:pt x="0" y="4"/>
                        <a:pt x="0" y="6"/>
                        <a:pt x="0" y="9"/>
                      </a:cubicBezTo>
                      <a:cubicBezTo>
                        <a:pt x="0" y="10"/>
                        <a:pt x="2" y="10"/>
                        <a:pt x="2" y="9"/>
                      </a:cubicBezTo>
                      <a:cubicBezTo>
                        <a:pt x="2" y="6"/>
                        <a:pt x="1" y="4"/>
                        <a:pt x="1" y="1"/>
                      </a:cubicBezTo>
                      <a:cubicBezTo>
                        <a:pt x="1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270"/>
                <p:cNvSpPr/>
                <p:nvPr/>
              </p:nvSpPr>
              <p:spPr bwMode="auto">
                <a:xfrm>
                  <a:off x="966" y="1476"/>
                  <a:ext cx="3" cy="8"/>
                </a:xfrm>
                <a:custGeom>
                  <a:avLst/>
                  <a:gdLst>
                    <a:gd name="T0" fmla="*/ 1 w 4"/>
                    <a:gd name="T1" fmla="*/ 2 h 13"/>
                    <a:gd name="T2" fmla="*/ 1 w 4"/>
                    <a:gd name="T3" fmla="*/ 2 h 13"/>
                    <a:gd name="T4" fmla="*/ 2 w 4"/>
                    <a:gd name="T5" fmla="*/ 4 h 13"/>
                    <a:gd name="T6" fmla="*/ 2 w 4"/>
                    <a:gd name="T7" fmla="*/ 7 h 13"/>
                    <a:gd name="T8" fmla="*/ 2 w 4"/>
                    <a:gd name="T9" fmla="*/ 11 h 13"/>
                    <a:gd name="T10" fmla="*/ 3 w 4"/>
                    <a:gd name="T11" fmla="*/ 11 h 13"/>
                    <a:gd name="T12" fmla="*/ 3 w 4"/>
                    <a:gd name="T13" fmla="*/ 5 h 13"/>
                    <a:gd name="T14" fmla="*/ 2 w 4"/>
                    <a:gd name="T15" fmla="*/ 0 h 13"/>
                    <a:gd name="T16" fmla="*/ 1 w 4"/>
                    <a:gd name="T17" fmla="*/ 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3">
                      <a:moveTo>
                        <a:pt x="1" y="2"/>
                      </a:move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2" y="3"/>
                        <a:pt x="2" y="3"/>
                        <a:pt x="2" y="4"/>
                      </a:cubicBezTo>
                      <a:cubicBezTo>
                        <a:pt x="2" y="5"/>
                        <a:pt x="2" y="6"/>
                        <a:pt x="2" y="7"/>
                      </a:cubicBezTo>
                      <a:cubicBezTo>
                        <a:pt x="2" y="8"/>
                        <a:pt x="2" y="10"/>
                        <a:pt x="2" y="11"/>
                      </a:cubicBezTo>
                      <a:cubicBezTo>
                        <a:pt x="2" y="13"/>
                        <a:pt x="3" y="13"/>
                        <a:pt x="3" y="11"/>
                      </a:cubicBezTo>
                      <a:cubicBezTo>
                        <a:pt x="3" y="9"/>
                        <a:pt x="3" y="7"/>
                        <a:pt x="3" y="5"/>
                      </a:cubicBezTo>
                      <a:cubicBezTo>
                        <a:pt x="3" y="4"/>
                        <a:pt x="4" y="1"/>
                        <a:pt x="2" y="0"/>
                      </a:cubicBezTo>
                      <a:cubicBezTo>
                        <a:pt x="1" y="0"/>
                        <a:pt x="0" y="1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271"/>
                <p:cNvSpPr/>
                <p:nvPr/>
              </p:nvSpPr>
              <p:spPr bwMode="auto">
                <a:xfrm>
                  <a:off x="967" y="1476"/>
                  <a:ext cx="2" cy="7"/>
                </a:xfrm>
                <a:custGeom>
                  <a:avLst/>
                  <a:gdLst>
                    <a:gd name="T0" fmla="*/ 0 w 2"/>
                    <a:gd name="T1" fmla="*/ 1 h 10"/>
                    <a:gd name="T2" fmla="*/ 0 w 2"/>
                    <a:gd name="T3" fmla="*/ 9 h 10"/>
                    <a:gd name="T4" fmla="*/ 2 w 2"/>
                    <a:gd name="T5" fmla="*/ 9 h 10"/>
                    <a:gd name="T6" fmla="*/ 2 w 2"/>
                    <a:gd name="T7" fmla="*/ 1 h 10"/>
                    <a:gd name="T8" fmla="*/ 0 w 2"/>
                    <a:gd name="T9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0">
                      <a:moveTo>
                        <a:pt x="0" y="1"/>
                      </a:moveTo>
                      <a:cubicBezTo>
                        <a:pt x="0" y="4"/>
                        <a:pt x="0" y="7"/>
                        <a:pt x="0" y="9"/>
                      </a:cubicBezTo>
                      <a:cubicBezTo>
                        <a:pt x="0" y="10"/>
                        <a:pt x="2" y="10"/>
                        <a:pt x="2" y="9"/>
                      </a:cubicBezTo>
                      <a:cubicBezTo>
                        <a:pt x="2" y="7"/>
                        <a:pt x="2" y="4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272"/>
                <p:cNvSpPr/>
                <p:nvPr/>
              </p:nvSpPr>
              <p:spPr bwMode="auto">
                <a:xfrm>
                  <a:off x="967" y="1474"/>
                  <a:ext cx="3" cy="6"/>
                </a:xfrm>
                <a:custGeom>
                  <a:avLst/>
                  <a:gdLst>
                    <a:gd name="T0" fmla="*/ 2 w 5"/>
                    <a:gd name="T1" fmla="*/ 3 h 8"/>
                    <a:gd name="T2" fmla="*/ 1 w 5"/>
                    <a:gd name="T3" fmla="*/ 3 h 8"/>
                    <a:gd name="T4" fmla="*/ 1 w 5"/>
                    <a:gd name="T5" fmla="*/ 3 h 8"/>
                    <a:gd name="T6" fmla="*/ 2 w 5"/>
                    <a:gd name="T7" fmla="*/ 5 h 8"/>
                    <a:gd name="T8" fmla="*/ 3 w 5"/>
                    <a:gd name="T9" fmla="*/ 7 h 8"/>
                    <a:gd name="T10" fmla="*/ 4 w 5"/>
                    <a:gd name="T11" fmla="*/ 7 h 8"/>
                    <a:gd name="T12" fmla="*/ 3 w 5"/>
                    <a:gd name="T13" fmla="*/ 3 h 8"/>
                    <a:gd name="T14" fmla="*/ 0 w 5"/>
                    <a:gd name="T15" fmla="*/ 2 h 8"/>
                    <a:gd name="T16" fmla="*/ 2 w 5"/>
                    <a:gd name="T17" fmla="*/ 3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8">
                      <a:moveTo>
                        <a:pt x="2" y="3"/>
                      </a:moveTo>
                      <a:cubicBezTo>
                        <a:pt x="1" y="4"/>
                        <a:pt x="0" y="2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4"/>
                        <a:pt x="2" y="4"/>
                        <a:pt x="2" y="5"/>
                      </a:cubicBezTo>
                      <a:cubicBezTo>
                        <a:pt x="2" y="6"/>
                        <a:pt x="3" y="7"/>
                        <a:pt x="3" y="7"/>
                      </a:cubicBezTo>
                      <a:cubicBezTo>
                        <a:pt x="3" y="8"/>
                        <a:pt x="5" y="8"/>
                        <a:pt x="4" y="7"/>
                      </a:cubicBezTo>
                      <a:cubicBezTo>
                        <a:pt x="4" y="6"/>
                        <a:pt x="3" y="4"/>
                        <a:pt x="3" y="3"/>
                      </a:cubicBezTo>
                      <a:cubicBezTo>
                        <a:pt x="2" y="2"/>
                        <a:pt x="1" y="0"/>
                        <a:pt x="0" y="2"/>
                      </a:cubicBezTo>
                      <a:cubicBezTo>
                        <a:pt x="0" y="3"/>
                        <a:pt x="1" y="4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273"/>
                <p:cNvSpPr/>
                <p:nvPr/>
              </p:nvSpPr>
              <p:spPr bwMode="auto">
                <a:xfrm>
                  <a:off x="968" y="1486"/>
                  <a:ext cx="4" cy="2"/>
                </a:xfrm>
                <a:custGeom>
                  <a:avLst/>
                  <a:gdLst>
                    <a:gd name="T0" fmla="*/ 2 w 6"/>
                    <a:gd name="T1" fmla="*/ 2 h 2"/>
                    <a:gd name="T2" fmla="*/ 5 w 6"/>
                    <a:gd name="T3" fmla="*/ 1 h 2"/>
                    <a:gd name="T4" fmla="*/ 5 w 6"/>
                    <a:gd name="T5" fmla="*/ 0 h 2"/>
                    <a:gd name="T6" fmla="*/ 1 w 6"/>
                    <a:gd name="T7" fmla="*/ 0 h 2"/>
                    <a:gd name="T8" fmla="*/ 2 w 6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2">
                      <a:moveTo>
                        <a:pt x="2" y="2"/>
                      </a:moveTo>
                      <a:cubicBezTo>
                        <a:pt x="3" y="2"/>
                        <a:pt x="4" y="1"/>
                        <a:pt x="5" y="1"/>
                      </a:cubicBezTo>
                      <a:cubicBezTo>
                        <a:pt x="6" y="1"/>
                        <a:pt x="6" y="0"/>
                        <a:pt x="5" y="0"/>
                      </a:cubicBezTo>
                      <a:cubicBezTo>
                        <a:pt x="4" y="0"/>
                        <a:pt x="3" y="0"/>
                        <a:pt x="1" y="0"/>
                      </a:cubicBezTo>
                      <a:cubicBezTo>
                        <a:pt x="0" y="1"/>
                        <a:pt x="1" y="2"/>
                        <a:pt x="2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274"/>
                <p:cNvSpPr/>
                <p:nvPr/>
              </p:nvSpPr>
              <p:spPr bwMode="auto">
                <a:xfrm>
                  <a:off x="969" y="1486"/>
                  <a:ext cx="4" cy="2"/>
                </a:xfrm>
                <a:custGeom>
                  <a:avLst/>
                  <a:gdLst>
                    <a:gd name="T0" fmla="*/ 1 w 6"/>
                    <a:gd name="T1" fmla="*/ 3 h 3"/>
                    <a:gd name="T2" fmla="*/ 5 w 6"/>
                    <a:gd name="T3" fmla="*/ 2 h 3"/>
                    <a:gd name="T4" fmla="*/ 5 w 6"/>
                    <a:gd name="T5" fmla="*/ 0 h 3"/>
                    <a:gd name="T6" fmla="*/ 1 w 6"/>
                    <a:gd name="T7" fmla="*/ 1 h 3"/>
                    <a:gd name="T8" fmla="*/ 1 w 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3">
                      <a:moveTo>
                        <a:pt x="1" y="3"/>
                      </a:moveTo>
                      <a:cubicBezTo>
                        <a:pt x="3" y="3"/>
                        <a:pt x="4" y="3"/>
                        <a:pt x="5" y="2"/>
                      </a:cubicBezTo>
                      <a:cubicBezTo>
                        <a:pt x="6" y="2"/>
                        <a:pt x="6" y="0"/>
                        <a:pt x="5" y="0"/>
                      </a:cubicBezTo>
                      <a:cubicBezTo>
                        <a:pt x="3" y="1"/>
                        <a:pt x="2" y="1"/>
                        <a:pt x="1" y="1"/>
                      </a:cubicBezTo>
                      <a:cubicBezTo>
                        <a:pt x="0" y="2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275"/>
                <p:cNvSpPr/>
                <p:nvPr/>
              </p:nvSpPr>
              <p:spPr bwMode="auto">
                <a:xfrm>
                  <a:off x="970" y="1486"/>
                  <a:ext cx="5" cy="2"/>
                </a:xfrm>
                <a:custGeom>
                  <a:avLst/>
                  <a:gdLst>
                    <a:gd name="T0" fmla="*/ 1 w 8"/>
                    <a:gd name="T1" fmla="*/ 2 h 4"/>
                    <a:gd name="T2" fmla="*/ 4 w 8"/>
                    <a:gd name="T3" fmla="*/ 2 h 4"/>
                    <a:gd name="T4" fmla="*/ 4 w 8"/>
                    <a:gd name="T5" fmla="*/ 0 h 4"/>
                    <a:gd name="T6" fmla="*/ 3 w 8"/>
                    <a:gd name="T7" fmla="*/ 0 h 4"/>
                    <a:gd name="T8" fmla="*/ 3 w 8"/>
                    <a:gd name="T9" fmla="*/ 1 h 4"/>
                    <a:gd name="T10" fmla="*/ 2 w 8"/>
                    <a:gd name="T11" fmla="*/ 2 h 4"/>
                    <a:gd name="T12" fmla="*/ 2 w 8"/>
                    <a:gd name="T13" fmla="*/ 4 h 4"/>
                    <a:gd name="T14" fmla="*/ 4 w 8"/>
                    <a:gd name="T15" fmla="*/ 3 h 4"/>
                    <a:gd name="T16" fmla="*/ 4 w 8"/>
                    <a:gd name="T17" fmla="*/ 2 h 4"/>
                    <a:gd name="T18" fmla="*/ 1 w 8"/>
                    <a:gd name="T19" fmla="*/ 2 h 4"/>
                    <a:gd name="T20" fmla="*/ 1 w 8"/>
                    <a:gd name="T21" fmla="*/ 4 h 4"/>
                    <a:gd name="T22" fmla="*/ 3 w 8"/>
                    <a:gd name="T23" fmla="*/ 4 h 4"/>
                    <a:gd name="T24" fmla="*/ 3 w 8"/>
                    <a:gd name="T25" fmla="*/ 3 h 4"/>
                    <a:gd name="T26" fmla="*/ 2 w 8"/>
                    <a:gd name="T27" fmla="*/ 2 h 4"/>
                    <a:gd name="T28" fmla="*/ 1 w 8"/>
                    <a:gd name="T29" fmla="*/ 3 h 4"/>
                    <a:gd name="T30" fmla="*/ 6 w 8"/>
                    <a:gd name="T31" fmla="*/ 1 h 4"/>
                    <a:gd name="T32" fmla="*/ 4 w 8"/>
                    <a:gd name="T33" fmla="*/ 2 h 4"/>
                    <a:gd name="T34" fmla="*/ 5 w 8"/>
                    <a:gd name="T35" fmla="*/ 2 h 4"/>
                    <a:gd name="T36" fmla="*/ 6 w 8"/>
                    <a:gd name="T37" fmla="*/ 2 h 4"/>
                    <a:gd name="T38" fmla="*/ 7 w 8"/>
                    <a:gd name="T39" fmla="*/ 1 h 4"/>
                    <a:gd name="T40" fmla="*/ 6 w 8"/>
                    <a:gd name="T41" fmla="*/ 1 h 4"/>
                    <a:gd name="T42" fmla="*/ 6 w 8"/>
                    <a:gd name="T43" fmla="*/ 1 h 4"/>
                    <a:gd name="T44" fmla="*/ 4 w 8"/>
                    <a:gd name="T45" fmla="*/ 1 h 4"/>
                    <a:gd name="T46" fmla="*/ 2 w 8"/>
                    <a:gd name="T47" fmla="*/ 2 h 4"/>
                    <a:gd name="T48" fmla="*/ 1 w 8"/>
                    <a:gd name="T49" fmla="*/ 3 h 4"/>
                    <a:gd name="T50" fmla="*/ 2 w 8"/>
                    <a:gd name="T51" fmla="*/ 4 h 4"/>
                    <a:gd name="T52" fmla="*/ 3 w 8"/>
                    <a:gd name="T53" fmla="*/ 2 h 4"/>
                    <a:gd name="T54" fmla="*/ 1 w 8"/>
                    <a:gd name="T55" fmla="*/ 2 h 4"/>
                    <a:gd name="T56" fmla="*/ 2 w 8"/>
                    <a:gd name="T57" fmla="*/ 4 h 4"/>
                    <a:gd name="T58" fmla="*/ 4 w 8"/>
                    <a:gd name="T59" fmla="*/ 3 h 4"/>
                    <a:gd name="T60" fmla="*/ 4 w 8"/>
                    <a:gd name="T61" fmla="*/ 2 h 4"/>
                    <a:gd name="T62" fmla="*/ 2 w 8"/>
                    <a:gd name="T63" fmla="*/ 2 h 4"/>
                    <a:gd name="T64" fmla="*/ 3 w 8"/>
                    <a:gd name="T65" fmla="*/ 3 h 4"/>
                    <a:gd name="T66" fmla="*/ 4 w 8"/>
                    <a:gd name="T67" fmla="*/ 0 h 4"/>
                    <a:gd name="T68" fmla="*/ 3 w 8"/>
                    <a:gd name="T69" fmla="*/ 1 h 4"/>
                    <a:gd name="T70" fmla="*/ 4 w 8"/>
                    <a:gd name="T71" fmla="*/ 1 h 4"/>
                    <a:gd name="T72" fmla="*/ 4 w 8"/>
                    <a:gd name="T73" fmla="*/ 0 h 4"/>
                    <a:gd name="T74" fmla="*/ 1 w 8"/>
                    <a:gd name="T75" fmla="*/ 0 h 4"/>
                    <a:gd name="T76" fmla="*/ 1 w 8"/>
                    <a:gd name="T7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8" h="4">
                      <a:moveTo>
                        <a:pt x="1" y="2"/>
                      </a:moveTo>
                      <a:cubicBezTo>
                        <a:pt x="2" y="2"/>
                        <a:pt x="3" y="2"/>
                        <a:pt x="4" y="2"/>
                      </a:cubicBezTo>
                      <a:cubicBezTo>
                        <a:pt x="5" y="1"/>
                        <a:pt x="5" y="0"/>
                        <a:pt x="4" y="0"/>
                      </a:cubicBezTo>
                      <a:cubicBezTo>
                        <a:pt x="4" y="0"/>
                        <a:pt x="4" y="0"/>
                        <a:pt x="3" y="0"/>
                      </a:cubicBezTo>
                      <a:cubicBezTo>
                        <a:pt x="2" y="0"/>
                        <a:pt x="2" y="1"/>
                        <a:pt x="3" y="1"/>
                      </a:cubicBezTo>
                      <a:cubicBezTo>
                        <a:pt x="3" y="1"/>
                        <a:pt x="2" y="2"/>
                        <a:pt x="2" y="2"/>
                      </a:cubicBezTo>
                      <a:cubicBezTo>
                        <a:pt x="1" y="3"/>
                        <a:pt x="2" y="4"/>
                        <a:pt x="2" y="4"/>
                      </a:cubicBezTo>
                      <a:cubicBezTo>
                        <a:pt x="3" y="4"/>
                        <a:pt x="4" y="4"/>
                        <a:pt x="4" y="3"/>
                      </a:cubicBezTo>
                      <a:cubicBezTo>
                        <a:pt x="4" y="3"/>
                        <a:pt x="4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3"/>
                        <a:pt x="0" y="4"/>
                        <a:pt x="1" y="4"/>
                      </a:cubicBezTo>
                      <a:cubicBezTo>
                        <a:pt x="2" y="4"/>
                        <a:pt x="2" y="4"/>
                        <a:pt x="3" y="4"/>
                      </a:cubicBezTo>
                      <a:cubicBezTo>
                        <a:pt x="4" y="4"/>
                        <a:pt x="4" y="3"/>
                        <a:pt x="3" y="3"/>
                      </a:cubicBezTo>
                      <a:cubicBezTo>
                        <a:pt x="3" y="2"/>
                        <a:pt x="2" y="2"/>
                        <a:pt x="2" y="2"/>
                      </a:cubicBezTo>
                      <a:cubicBezTo>
                        <a:pt x="1" y="2"/>
                        <a:pt x="1" y="3"/>
                        <a:pt x="1" y="3"/>
                      </a:cubicBezTo>
                      <a:cubicBezTo>
                        <a:pt x="3" y="4"/>
                        <a:pt x="6" y="4"/>
                        <a:pt x="6" y="1"/>
                      </a:cubicBezTo>
                      <a:cubicBezTo>
                        <a:pt x="5" y="1"/>
                        <a:pt x="5" y="1"/>
                        <a:pt x="4" y="2"/>
                      </a:cubicBezTo>
                      <a:cubicBezTo>
                        <a:pt x="4" y="2"/>
                        <a:pt x="5" y="2"/>
                        <a:pt x="5" y="2"/>
                      </a:cubicBezTo>
                      <a:cubicBezTo>
                        <a:pt x="5" y="2"/>
                        <a:pt x="6" y="2"/>
                        <a:pt x="6" y="2"/>
                      </a:cubicBezTo>
                      <a:cubicBezTo>
                        <a:pt x="7" y="3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5" y="0"/>
                        <a:pt x="4" y="0"/>
                        <a:pt x="4" y="1"/>
                      </a:cubicBezTo>
                      <a:cubicBezTo>
                        <a:pt x="4" y="2"/>
                        <a:pt x="2" y="2"/>
                        <a:pt x="2" y="2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3"/>
                        <a:pt x="3" y="3"/>
                        <a:pt x="3" y="2"/>
                      </a:cubicBezTo>
                      <a:cubicBezTo>
                        <a:pt x="2" y="2"/>
                        <a:pt x="2" y="2"/>
                        <a:pt x="1" y="2"/>
                      </a:cubicBezTo>
                      <a:cubicBezTo>
                        <a:pt x="2" y="3"/>
                        <a:pt x="2" y="4"/>
                        <a:pt x="2" y="4"/>
                      </a:cubicBezTo>
                      <a:cubicBezTo>
                        <a:pt x="2" y="4"/>
                        <a:pt x="3" y="4"/>
                        <a:pt x="4" y="3"/>
                      </a:cubicBezTo>
                      <a:cubicBezTo>
                        <a:pt x="5" y="3"/>
                        <a:pt x="5" y="2"/>
                        <a:pt x="4" y="2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3" y="2"/>
                        <a:pt x="3" y="3"/>
                        <a:pt x="3" y="3"/>
                      </a:cubicBezTo>
                      <a:cubicBezTo>
                        <a:pt x="4" y="2"/>
                        <a:pt x="5" y="1"/>
                        <a:pt x="4" y="0"/>
                      </a:cubicBezTo>
                      <a:cubicBezTo>
                        <a:pt x="4" y="0"/>
                        <a:pt x="3" y="1"/>
                        <a:pt x="3" y="1"/>
                      </a:cubicBezTo>
                      <a:cubicBezTo>
                        <a:pt x="3" y="1"/>
                        <a:pt x="4" y="1"/>
                        <a:pt x="4" y="1"/>
                      </a:cubicBezTo>
                      <a:cubicBezTo>
                        <a:pt x="4" y="1"/>
                        <a:pt x="4" y="0"/>
                        <a:pt x="4" y="0"/>
                      </a:cubicBezTo>
                      <a:cubicBezTo>
                        <a:pt x="3" y="0"/>
                        <a:pt x="2" y="0"/>
                        <a:pt x="1" y="0"/>
                      </a:cubicBezTo>
                      <a:cubicBezTo>
                        <a:pt x="0" y="0"/>
                        <a:pt x="0" y="2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276"/>
                <p:cNvSpPr/>
                <p:nvPr/>
              </p:nvSpPr>
              <p:spPr bwMode="auto">
                <a:xfrm>
                  <a:off x="843" y="1328"/>
                  <a:ext cx="58" cy="40"/>
                </a:xfrm>
                <a:custGeom>
                  <a:avLst/>
                  <a:gdLst>
                    <a:gd name="T0" fmla="*/ 13 w 88"/>
                    <a:gd name="T1" fmla="*/ 57 h 60"/>
                    <a:gd name="T2" fmla="*/ 42 w 88"/>
                    <a:gd name="T3" fmla="*/ 7 h 60"/>
                    <a:gd name="T4" fmla="*/ 75 w 88"/>
                    <a:gd name="T5" fmla="*/ 54 h 60"/>
                    <a:gd name="T6" fmla="*/ 78 w 88"/>
                    <a:gd name="T7" fmla="*/ 55 h 60"/>
                    <a:gd name="T8" fmla="*/ 49 w 88"/>
                    <a:gd name="T9" fmla="*/ 4 h 60"/>
                    <a:gd name="T10" fmla="*/ 11 w 88"/>
                    <a:gd name="T11" fmla="*/ 58 h 60"/>
                    <a:gd name="T12" fmla="*/ 13 w 88"/>
                    <a:gd name="T13" fmla="*/ 5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0">
                      <a:moveTo>
                        <a:pt x="13" y="57"/>
                      </a:moveTo>
                      <a:cubicBezTo>
                        <a:pt x="4" y="37"/>
                        <a:pt x="23" y="13"/>
                        <a:pt x="42" y="7"/>
                      </a:cubicBezTo>
                      <a:cubicBezTo>
                        <a:pt x="65" y="0"/>
                        <a:pt x="86" y="36"/>
                        <a:pt x="75" y="54"/>
                      </a:cubicBezTo>
                      <a:cubicBezTo>
                        <a:pt x="74" y="55"/>
                        <a:pt x="77" y="57"/>
                        <a:pt x="78" y="55"/>
                      </a:cubicBezTo>
                      <a:cubicBezTo>
                        <a:pt x="88" y="38"/>
                        <a:pt x="71" y="4"/>
                        <a:pt x="49" y="4"/>
                      </a:cubicBezTo>
                      <a:cubicBezTo>
                        <a:pt x="24" y="4"/>
                        <a:pt x="0" y="35"/>
                        <a:pt x="11" y="58"/>
                      </a:cubicBezTo>
                      <a:cubicBezTo>
                        <a:pt x="11" y="60"/>
                        <a:pt x="14" y="58"/>
                        <a:pt x="13" y="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277"/>
                <p:cNvSpPr/>
                <p:nvPr/>
              </p:nvSpPr>
              <p:spPr bwMode="auto">
                <a:xfrm>
                  <a:off x="849" y="1346"/>
                  <a:ext cx="10" cy="27"/>
                </a:xfrm>
                <a:custGeom>
                  <a:avLst/>
                  <a:gdLst>
                    <a:gd name="T0" fmla="*/ 4 w 15"/>
                    <a:gd name="T1" fmla="*/ 10 h 40"/>
                    <a:gd name="T2" fmla="*/ 10 w 15"/>
                    <a:gd name="T3" fmla="*/ 20 h 40"/>
                    <a:gd name="T4" fmla="*/ 11 w 15"/>
                    <a:gd name="T5" fmla="*/ 26 h 40"/>
                    <a:gd name="T6" fmla="*/ 10 w 15"/>
                    <a:gd name="T7" fmla="*/ 32 h 40"/>
                    <a:gd name="T8" fmla="*/ 5 w 15"/>
                    <a:gd name="T9" fmla="*/ 33 h 40"/>
                    <a:gd name="T10" fmla="*/ 4 w 15"/>
                    <a:gd name="T11" fmla="*/ 30 h 40"/>
                    <a:gd name="T12" fmla="*/ 1 w 15"/>
                    <a:gd name="T13" fmla="*/ 31 h 40"/>
                    <a:gd name="T14" fmla="*/ 11 w 15"/>
                    <a:gd name="T15" fmla="*/ 37 h 40"/>
                    <a:gd name="T16" fmla="*/ 13 w 15"/>
                    <a:gd name="T17" fmla="*/ 23 h 40"/>
                    <a:gd name="T18" fmla="*/ 2 w 15"/>
                    <a:gd name="T19" fmla="*/ 8 h 40"/>
                    <a:gd name="T20" fmla="*/ 4 w 15"/>
                    <a:gd name="T21" fmla="*/ 1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40">
                      <a:moveTo>
                        <a:pt x="4" y="10"/>
                      </a:moveTo>
                      <a:cubicBezTo>
                        <a:pt x="8" y="6"/>
                        <a:pt x="10" y="18"/>
                        <a:pt x="10" y="20"/>
                      </a:cubicBezTo>
                      <a:cubicBezTo>
                        <a:pt x="10" y="22"/>
                        <a:pt x="11" y="24"/>
                        <a:pt x="11" y="26"/>
                      </a:cubicBezTo>
                      <a:cubicBezTo>
                        <a:pt x="11" y="28"/>
                        <a:pt x="11" y="30"/>
                        <a:pt x="10" y="32"/>
                      </a:cubicBezTo>
                      <a:cubicBezTo>
                        <a:pt x="8" y="35"/>
                        <a:pt x="6" y="36"/>
                        <a:pt x="5" y="33"/>
                      </a:cubicBezTo>
                      <a:cubicBezTo>
                        <a:pt x="4" y="32"/>
                        <a:pt x="4" y="31"/>
                        <a:pt x="4" y="30"/>
                      </a:cubicBezTo>
                      <a:cubicBezTo>
                        <a:pt x="3" y="28"/>
                        <a:pt x="0" y="29"/>
                        <a:pt x="1" y="31"/>
                      </a:cubicBezTo>
                      <a:cubicBezTo>
                        <a:pt x="2" y="35"/>
                        <a:pt x="6" y="40"/>
                        <a:pt x="11" y="37"/>
                      </a:cubicBezTo>
                      <a:cubicBezTo>
                        <a:pt x="15" y="34"/>
                        <a:pt x="14" y="27"/>
                        <a:pt x="13" y="23"/>
                      </a:cubicBezTo>
                      <a:cubicBezTo>
                        <a:pt x="13" y="18"/>
                        <a:pt x="10" y="0"/>
                        <a:pt x="2" y="8"/>
                      </a:cubicBezTo>
                      <a:cubicBezTo>
                        <a:pt x="0" y="9"/>
                        <a:pt x="2" y="11"/>
                        <a:pt x="4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278"/>
                <p:cNvSpPr/>
                <p:nvPr/>
              </p:nvSpPr>
              <p:spPr bwMode="auto">
                <a:xfrm>
                  <a:off x="886" y="1346"/>
                  <a:ext cx="10" cy="21"/>
                </a:xfrm>
                <a:custGeom>
                  <a:avLst/>
                  <a:gdLst>
                    <a:gd name="T0" fmla="*/ 14 w 15"/>
                    <a:gd name="T1" fmla="*/ 3 h 32"/>
                    <a:gd name="T2" fmla="*/ 5 w 15"/>
                    <a:gd name="T3" fmla="*/ 4 h 32"/>
                    <a:gd name="T4" fmla="*/ 0 w 15"/>
                    <a:gd name="T5" fmla="*/ 18 h 32"/>
                    <a:gd name="T6" fmla="*/ 6 w 15"/>
                    <a:gd name="T7" fmla="*/ 30 h 32"/>
                    <a:gd name="T8" fmla="*/ 14 w 15"/>
                    <a:gd name="T9" fmla="*/ 26 h 32"/>
                    <a:gd name="T10" fmla="*/ 11 w 15"/>
                    <a:gd name="T11" fmla="*/ 25 h 32"/>
                    <a:gd name="T12" fmla="*/ 3 w 15"/>
                    <a:gd name="T13" fmla="*/ 22 h 32"/>
                    <a:gd name="T14" fmla="*/ 3 w 15"/>
                    <a:gd name="T15" fmla="*/ 17 h 32"/>
                    <a:gd name="T16" fmla="*/ 4 w 15"/>
                    <a:gd name="T17" fmla="*/ 11 h 32"/>
                    <a:gd name="T18" fmla="*/ 11 w 15"/>
                    <a:gd name="T19" fmla="*/ 5 h 32"/>
                    <a:gd name="T20" fmla="*/ 14 w 15"/>
                    <a:gd name="T21" fmla="*/ 3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32">
                      <a:moveTo>
                        <a:pt x="14" y="3"/>
                      </a:moveTo>
                      <a:cubicBezTo>
                        <a:pt x="11" y="0"/>
                        <a:pt x="8" y="1"/>
                        <a:pt x="5" y="4"/>
                      </a:cubicBezTo>
                      <a:cubicBezTo>
                        <a:pt x="1" y="7"/>
                        <a:pt x="1" y="13"/>
                        <a:pt x="0" y="18"/>
                      </a:cubicBezTo>
                      <a:cubicBezTo>
                        <a:pt x="0" y="23"/>
                        <a:pt x="1" y="28"/>
                        <a:pt x="6" y="30"/>
                      </a:cubicBezTo>
                      <a:cubicBezTo>
                        <a:pt x="9" y="32"/>
                        <a:pt x="13" y="29"/>
                        <a:pt x="14" y="26"/>
                      </a:cubicBezTo>
                      <a:cubicBezTo>
                        <a:pt x="15" y="24"/>
                        <a:pt x="12" y="24"/>
                        <a:pt x="11" y="25"/>
                      </a:cubicBezTo>
                      <a:cubicBezTo>
                        <a:pt x="9" y="32"/>
                        <a:pt x="4" y="26"/>
                        <a:pt x="3" y="22"/>
                      </a:cubicBezTo>
                      <a:cubicBezTo>
                        <a:pt x="3" y="20"/>
                        <a:pt x="3" y="18"/>
                        <a:pt x="3" y="17"/>
                      </a:cubicBezTo>
                      <a:cubicBezTo>
                        <a:pt x="3" y="15"/>
                        <a:pt x="4" y="13"/>
                        <a:pt x="4" y="11"/>
                      </a:cubicBezTo>
                      <a:cubicBezTo>
                        <a:pt x="5" y="9"/>
                        <a:pt x="8" y="1"/>
                        <a:pt x="11" y="5"/>
                      </a:cubicBezTo>
                      <a:cubicBezTo>
                        <a:pt x="12" y="6"/>
                        <a:pt x="15" y="5"/>
                        <a:pt x="1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279"/>
                <p:cNvSpPr/>
                <p:nvPr/>
              </p:nvSpPr>
              <p:spPr bwMode="auto">
                <a:xfrm>
                  <a:off x="850" y="1353"/>
                  <a:ext cx="4" cy="16"/>
                </a:xfrm>
                <a:custGeom>
                  <a:avLst/>
                  <a:gdLst>
                    <a:gd name="T0" fmla="*/ 3 w 6"/>
                    <a:gd name="T1" fmla="*/ 0 h 24"/>
                    <a:gd name="T2" fmla="*/ 1 w 6"/>
                    <a:gd name="T3" fmla="*/ 9 h 24"/>
                    <a:gd name="T4" fmla="*/ 3 w 6"/>
                    <a:gd name="T5" fmla="*/ 22 h 24"/>
                    <a:gd name="T6" fmla="*/ 6 w 6"/>
                    <a:gd name="T7" fmla="*/ 21 h 24"/>
                    <a:gd name="T8" fmla="*/ 4 w 6"/>
                    <a:gd name="T9" fmla="*/ 12 h 24"/>
                    <a:gd name="T10" fmla="*/ 4 w 6"/>
                    <a:gd name="T11" fmla="*/ 3 h 24"/>
                    <a:gd name="T12" fmla="*/ 3 w 6"/>
                    <a:gd name="T13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24">
                      <a:moveTo>
                        <a:pt x="3" y="0"/>
                      </a:moveTo>
                      <a:cubicBezTo>
                        <a:pt x="0" y="1"/>
                        <a:pt x="1" y="6"/>
                        <a:pt x="1" y="9"/>
                      </a:cubicBezTo>
                      <a:cubicBezTo>
                        <a:pt x="1" y="13"/>
                        <a:pt x="2" y="18"/>
                        <a:pt x="3" y="22"/>
                      </a:cubicBezTo>
                      <a:cubicBezTo>
                        <a:pt x="4" y="24"/>
                        <a:pt x="6" y="23"/>
                        <a:pt x="6" y="21"/>
                      </a:cubicBezTo>
                      <a:cubicBezTo>
                        <a:pt x="5" y="18"/>
                        <a:pt x="5" y="15"/>
                        <a:pt x="4" y="12"/>
                      </a:cubicBezTo>
                      <a:cubicBezTo>
                        <a:pt x="4" y="11"/>
                        <a:pt x="3" y="3"/>
                        <a:pt x="4" y="3"/>
                      </a:cubicBezTo>
                      <a:cubicBezTo>
                        <a:pt x="6" y="2"/>
                        <a:pt x="5" y="0"/>
                        <a:pt x="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280"/>
                <p:cNvSpPr/>
                <p:nvPr/>
              </p:nvSpPr>
              <p:spPr bwMode="auto">
                <a:xfrm>
                  <a:off x="849" y="1352"/>
                  <a:ext cx="5" cy="16"/>
                </a:xfrm>
                <a:custGeom>
                  <a:avLst/>
                  <a:gdLst>
                    <a:gd name="T0" fmla="*/ 3 w 7"/>
                    <a:gd name="T1" fmla="*/ 1 h 24"/>
                    <a:gd name="T2" fmla="*/ 4 w 7"/>
                    <a:gd name="T3" fmla="*/ 22 h 24"/>
                    <a:gd name="T4" fmla="*/ 6 w 7"/>
                    <a:gd name="T5" fmla="*/ 22 h 24"/>
                    <a:gd name="T6" fmla="*/ 7 w 7"/>
                    <a:gd name="T7" fmla="*/ 20 h 24"/>
                    <a:gd name="T8" fmla="*/ 4 w 7"/>
                    <a:gd name="T9" fmla="*/ 20 h 24"/>
                    <a:gd name="T10" fmla="*/ 4 w 7"/>
                    <a:gd name="T11" fmla="*/ 22 h 24"/>
                    <a:gd name="T12" fmla="*/ 6 w 7"/>
                    <a:gd name="T13" fmla="*/ 22 h 24"/>
                    <a:gd name="T14" fmla="*/ 6 w 7"/>
                    <a:gd name="T15" fmla="*/ 3 h 24"/>
                    <a:gd name="T16" fmla="*/ 3 w 7"/>
                    <a:gd name="T17" fmla="*/ 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24">
                      <a:moveTo>
                        <a:pt x="3" y="1"/>
                      </a:moveTo>
                      <a:cubicBezTo>
                        <a:pt x="0" y="8"/>
                        <a:pt x="2" y="16"/>
                        <a:pt x="4" y="22"/>
                      </a:cubicBezTo>
                      <a:cubicBezTo>
                        <a:pt x="4" y="24"/>
                        <a:pt x="6" y="24"/>
                        <a:pt x="6" y="22"/>
                      </a:cubicBezTo>
                      <a:cubicBezTo>
                        <a:pt x="7" y="22"/>
                        <a:pt x="7" y="21"/>
                        <a:pt x="7" y="20"/>
                      </a:cubicBezTo>
                      <a:cubicBezTo>
                        <a:pt x="7" y="19"/>
                        <a:pt x="4" y="18"/>
                        <a:pt x="4" y="20"/>
                      </a:cubicBezTo>
                      <a:cubicBezTo>
                        <a:pt x="4" y="20"/>
                        <a:pt x="4" y="21"/>
                        <a:pt x="4" y="22"/>
                      </a:cubicBezTo>
                      <a:cubicBezTo>
                        <a:pt x="5" y="22"/>
                        <a:pt x="6" y="22"/>
                        <a:pt x="6" y="22"/>
                      </a:cubicBezTo>
                      <a:cubicBezTo>
                        <a:pt x="5" y="16"/>
                        <a:pt x="3" y="8"/>
                        <a:pt x="6" y="3"/>
                      </a:cubicBezTo>
                      <a:cubicBezTo>
                        <a:pt x="6" y="1"/>
                        <a:pt x="4" y="0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281"/>
                <p:cNvSpPr/>
                <p:nvPr/>
              </p:nvSpPr>
              <p:spPr bwMode="auto">
                <a:xfrm>
                  <a:off x="848" y="1353"/>
                  <a:ext cx="11" cy="16"/>
                </a:xfrm>
                <a:custGeom>
                  <a:avLst/>
                  <a:gdLst>
                    <a:gd name="T0" fmla="*/ 7 w 17"/>
                    <a:gd name="T1" fmla="*/ 5 h 24"/>
                    <a:gd name="T2" fmla="*/ 6 w 17"/>
                    <a:gd name="T3" fmla="*/ 4 h 24"/>
                    <a:gd name="T4" fmla="*/ 4 w 17"/>
                    <a:gd name="T5" fmla="*/ 3 h 24"/>
                    <a:gd name="T6" fmla="*/ 3 w 17"/>
                    <a:gd name="T7" fmla="*/ 22 h 24"/>
                    <a:gd name="T8" fmla="*/ 6 w 17"/>
                    <a:gd name="T9" fmla="*/ 23 h 24"/>
                    <a:gd name="T10" fmla="*/ 6 w 17"/>
                    <a:gd name="T11" fmla="*/ 2 h 24"/>
                    <a:gd name="T12" fmla="*/ 4 w 17"/>
                    <a:gd name="T13" fmla="*/ 2 h 24"/>
                    <a:gd name="T14" fmla="*/ 6 w 17"/>
                    <a:gd name="T15" fmla="*/ 22 h 24"/>
                    <a:gd name="T16" fmla="*/ 9 w 17"/>
                    <a:gd name="T17" fmla="*/ 21 h 24"/>
                    <a:gd name="T18" fmla="*/ 9 w 17"/>
                    <a:gd name="T19" fmla="*/ 3 h 24"/>
                    <a:gd name="T20" fmla="*/ 6 w 17"/>
                    <a:gd name="T21" fmla="*/ 3 h 24"/>
                    <a:gd name="T22" fmla="*/ 7 w 17"/>
                    <a:gd name="T23" fmla="*/ 21 h 24"/>
                    <a:gd name="T24" fmla="*/ 10 w 17"/>
                    <a:gd name="T25" fmla="*/ 20 h 24"/>
                    <a:gd name="T26" fmla="*/ 9 w 17"/>
                    <a:gd name="T27" fmla="*/ 3 h 24"/>
                    <a:gd name="T28" fmla="*/ 7 w 17"/>
                    <a:gd name="T29" fmla="*/ 4 h 24"/>
                    <a:gd name="T30" fmla="*/ 8 w 17"/>
                    <a:gd name="T31" fmla="*/ 20 h 24"/>
                    <a:gd name="T32" fmla="*/ 10 w 17"/>
                    <a:gd name="T33" fmla="*/ 19 h 24"/>
                    <a:gd name="T34" fmla="*/ 7 w 17"/>
                    <a:gd name="T35" fmla="*/ 5 h 24"/>
                    <a:gd name="T36" fmla="*/ 5 w 17"/>
                    <a:gd name="T37" fmla="*/ 20 h 24"/>
                    <a:gd name="T38" fmla="*/ 5 w 17"/>
                    <a:gd name="T39" fmla="*/ 23 h 24"/>
                    <a:gd name="T40" fmla="*/ 8 w 17"/>
                    <a:gd name="T41" fmla="*/ 2 h 24"/>
                    <a:gd name="T42" fmla="*/ 9 w 17"/>
                    <a:gd name="T43" fmla="*/ 22 h 24"/>
                    <a:gd name="T44" fmla="*/ 11 w 17"/>
                    <a:gd name="T45" fmla="*/ 21 h 24"/>
                    <a:gd name="T46" fmla="*/ 8 w 17"/>
                    <a:gd name="T47" fmla="*/ 2 h 24"/>
                    <a:gd name="T48" fmla="*/ 6 w 17"/>
                    <a:gd name="T49" fmla="*/ 3 h 24"/>
                    <a:gd name="T50" fmla="*/ 7 w 17"/>
                    <a:gd name="T51" fmla="*/ 21 h 24"/>
                    <a:gd name="T52" fmla="*/ 10 w 17"/>
                    <a:gd name="T53" fmla="*/ 21 h 24"/>
                    <a:gd name="T54" fmla="*/ 9 w 17"/>
                    <a:gd name="T55" fmla="*/ 2 h 24"/>
                    <a:gd name="T56" fmla="*/ 6 w 17"/>
                    <a:gd name="T57" fmla="*/ 2 h 24"/>
                    <a:gd name="T58" fmla="*/ 6 w 17"/>
                    <a:gd name="T59" fmla="*/ 21 h 24"/>
                    <a:gd name="T60" fmla="*/ 9 w 17"/>
                    <a:gd name="T61" fmla="*/ 21 h 24"/>
                    <a:gd name="T62" fmla="*/ 6 w 17"/>
                    <a:gd name="T63" fmla="*/ 1 h 24"/>
                    <a:gd name="T64" fmla="*/ 4 w 17"/>
                    <a:gd name="T65" fmla="*/ 1 h 24"/>
                    <a:gd name="T66" fmla="*/ 3 w 17"/>
                    <a:gd name="T67" fmla="*/ 21 h 24"/>
                    <a:gd name="T68" fmla="*/ 6 w 17"/>
                    <a:gd name="T69" fmla="*/ 22 h 24"/>
                    <a:gd name="T70" fmla="*/ 6 w 17"/>
                    <a:gd name="T71" fmla="*/ 5 h 24"/>
                    <a:gd name="T72" fmla="*/ 4 w 17"/>
                    <a:gd name="T73" fmla="*/ 5 h 24"/>
                    <a:gd name="T74" fmla="*/ 4 w 17"/>
                    <a:gd name="T75" fmla="*/ 6 h 24"/>
                    <a:gd name="T76" fmla="*/ 7 w 17"/>
                    <a:gd name="T77" fmla="*/ 5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17" h="24">
                      <a:moveTo>
                        <a:pt x="7" y="5"/>
                      </a:moveTo>
                      <a:cubicBezTo>
                        <a:pt x="7" y="4"/>
                        <a:pt x="7" y="4"/>
                        <a:pt x="6" y="4"/>
                      </a:cubicBezTo>
                      <a:cubicBezTo>
                        <a:pt x="6" y="3"/>
                        <a:pt x="4" y="2"/>
                        <a:pt x="4" y="3"/>
                      </a:cubicBezTo>
                      <a:cubicBezTo>
                        <a:pt x="1" y="9"/>
                        <a:pt x="1" y="16"/>
                        <a:pt x="3" y="22"/>
                      </a:cubicBezTo>
                      <a:cubicBezTo>
                        <a:pt x="3" y="23"/>
                        <a:pt x="5" y="24"/>
                        <a:pt x="6" y="23"/>
                      </a:cubicBezTo>
                      <a:cubicBezTo>
                        <a:pt x="10" y="16"/>
                        <a:pt x="3" y="9"/>
                        <a:pt x="6" y="2"/>
                      </a:cubicBezTo>
                      <a:cubicBezTo>
                        <a:pt x="6" y="2"/>
                        <a:pt x="5" y="2"/>
                        <a:pt x="4" y="2"/>
                      </a:cubicBezTo>
                      <a:cubicBezTo>
                        <a:pt x="7" y="8"/>
                        <a:pt x="5" y="15"/>
                        <a:pt x="6" y="22"/>
                      </a:cubicBezTo>
                      <a:cubicBezTo>
                        <a:pt x="7" y="23"/>
                        <a:pt x="9" y="23"/>
                        <a:pt x="9" y="21"/>
                      </a:cubicBezTo>
                      <a:cubicBezTo>
                        <a:pt x="10" y="15"/>
                        <a:pt x="8" y="9"/>
                        <a:pt x="9" y="3"/>
                      </a:cubicBezTo>
                      <a:cubicBezTo>
                        <a:pt x="8" y="3"/>
                        <a:pt x="7" y="3"/>
                        <a:pt x="6" y="3"/>
                      </a:cubicBezTo>
                      <a:cubicBezTo>
                        <a:pt x="9" y="8"/>
                        <a:pt x="8" y="15"/>
                        <a:pt x="7" y="21"/>
                      </a:cubicBezTo>
                      <a:cubicBezTo>
                        <a:pt x="8" y="20"/>
                        <a:pt x="9" y="20"/>
                        <a:pt x="10" y="20"/>
                      </a:cubicBezTo>
                      <a:cubicBezTo>
                        <a:pt x="8" y="15"/>
                        <a:pt x="7" y="9"/>
                        <a:pt x="9" y="3"/>
                      </a:cubicBezTo>
                      <a:cubicBezTo>
                        <a:pt x="8" y="4"/>
                        <a:pt x="8" y="4"/>
                        <a:pt x="7" y="4"/>
                      </a:cubicBezTo>
                      <a:cubicBezTo>
                        <a:pt x="11" y="7"/>
                        <a:pt x="9" y="17"/>
                        <a:pt x="8" y="20"/>
                      </a:cubicBezTo>
                      <a:cubicBezTo>
                        <a:pt x="9" y="20"/>
                        <a:pt x="9" y="20"/>
                        <a:pt x="10" y="19"/>
                      </a:cubicBezTo>
                      <a:cubicBezTo>
                        <a:pt x="7" y="18"/>
                        <a:pt x="4" y="5"/>
                        <a:pt x="7" y="5"/>
                      </a:cubicBezTo>
                      <a:cubicBezTo>
                        <a:pt x="13" y="6"/>
                        <a:pt x="11" y="20"/>
                        <a:pt x="5" y="20"/>
                      </a:cubicBezTo>
                      <a:cubicBezTo>
                        <a:pt x="3" y="20"/>
                        <a:pt x="3" y="23"/>
                        <a:pt x="5" y="23"/>
                      </a:cubicBezTo>
                      <a:cubicBezTo>
                        <a:pt x="14" y="23"/>
                        <a:pt x="17" y="5"/>
                        <a:pt x="8" y="2"/>
                      </a:cubicBezTo>
                      <a:cubicBezTo>
                        <a:pt x="0" y="0"/>
                        <a:pt x="3" y="20"/>
                        <a:pt x="9" y="22"/>
                      </a:cubicBezTo>
                      <a:cubicBezTo>
                        <a:pt x="10" y="22"/>
                        <a:pt x="11" y="22"/>
                        <a:pt x="11" y="21"/>
                      </a:cubicBezTo>
                      <a:cubicBezTo>
                        <a:pt x="13" y="16"/>
                        <a:pt x="13" y="5"/>
                        <a:pt x="8" y="2"/>
                      </a:cubicBezTo>
                      <a:cubicBezTo>
                        <a:pt x="7" y="1"/>
                        <a:pt x="7" y="2"/>
                        <a:pt x="6" y="3"/>
                      </a:cubicBezTo>
                      <a:cubicBezTo>
                        <a:pt x="4" y="9"/>
                        <a:pt x="5" y="16"/>
                        <a:pt x="7" y="21"/>
                      </a:cubicBezTo>
                      <a:cubicBezTo>
                        <a:pt x="8" y="23"/>
                        <a:pt x="10" y="22"/>
                        <a:pt x="10" y="21"/>
                      </a:cubicBezTo>
                      <a:cubicBezTo>
                        <a:pt x="11" y="15"/>
                        <a:pt x="12" y="8"/>
                        <a:pt x="9" y="2"/>
                      </a:cubicBezTo>
                      <a:cubicBezTo>
                        <a:pt x="8" y="1"/>
                        <a:pt x="6" y="1"/>
                        <a:pt x="6" y="2"/>
                      </a:cubicBezTo>
                      <a:cubicBezTo>
                        <a:pt x="5" y="9"/>
                        <a:pt x="7" y="15"/>
                        <a:pt x="6" y="21"/>
                      </a:cubicBezTo>
                      <a:cubicBezTo>
                        <a:pt x="7" y="21"/>
                        <a:pt x="8" y="21"/>
                        <a:pt x="9" y="21"/>
                      </a:cubicBezTo>
                      <a:cubicBezTo>
                        <a:pt x="8" y="14"/>
                        <a:pt x="10" y="7"/>
                        <a:pt x="6" y="1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1" y="7"/>
                        <a:pt x="7" y="15"/>
                        <a:pt x="3" y="21"/>
                      </a:cubicBezTo>
                      <a:cubicBezTo>
                        <a:pt x="4" y="21"/>
                        <a:pt x="5" y="21"/>
                        <a:pt x="6" y="22"/>
                      </a:cubicBezTo>
                      <a:cubicBezTo>
                        <a:pt x="4" y="16"/>
                        <a:pt x="4" y="10"/>
                        <a:pt x="6" y="5"/>
                      </a:cubicBezTo>
                      <a:cubicBezTo>
                        <a:pt x="5" y="5"/>
                        <a:pt x="5" y="5"/>
                        <a:pt x="4" y="5"/>
                      </a:cubicBezTo>
                      <a:cubicBezTo>
                        <a:pt x="4" y="5"/>
                        <a:pt x="4" y="6"/>
                        <a:pt x="4" y="6"/>
                      </a:cubicBezTo>
                      <a:cubicBezTo>
                        <a:pt x="5" y="8"/>
                        <a:pt x="8" y="6"/>
                        <a:pt x="7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282"/>
                <p:cNvSpPr/>
                <p:nvPr/>
              </p:nvSpPr>
              <p:spPr bwMode="auto">
                <a:xfrm>
                  <a:off x="886" y="1349"/>
                  <a:ext cx="11" cy="17"/>
                </a:xfrm>
                <a:custGeom>
                  <a:avLst/>
                  <a:gdLst>
                    <a:gd name="T0" fmla="*/ 7 w 17"/>
                    <a:gd name="T1" fmla="*/ 8 h 26"/>
                    <a:gd name="T2" fmla="*/ 3 w 17"/>
                    <a:gd name="T3" fmla="*/ 20 h 26"/>
                    <a:gd name="T4" fmla="*/ 7 w 17"/>
                    <a:gd name="T5" fmla="*/ 7 h 26"/>
                    <a:gd name="T6" fmla="*/ 6 w 17"/>
                    <a:gd name="T7" fmla="*/ 17 h 26"/>
                    <a:gd name="T8" fmla="*/ 8 w 17"/>
                    <a:gd name="T9" fmla="*/ 3 h 26"/>
                    <a:gd name="T10" fmla="*/ 6 w 17"/>
                    <a:gd name="T11" fmla="*/ 21 h 26"/>
                    <a:gd name="T12" fmla="*/ 10 w 17"/>
                    <a:gd name="T13" fmla="*/ 3 h 26"/>
                    <a:gd name="T14" fmla="*/ 7 w 17"/>
                    <a:gd name="T15" fmla="*/ 20 h 26"/>
                    <a:gd name="T16" fmla="*/ 8 w 17"/>
                    <a:gd name="T17" fmla="*/ 6 h 26"/>
                    <a:gd name="T18" fmla="*/ 11 w 17"/>
                    <a:gd name="T19" fmla="*/ 11 h 26"/>
                    <a:gd name="T20" fmla="*/ 10 w 17"/>
                    <a:gd name="T21" fmla="*/ 19 h 26"/>
                    <a:gd name="T22" fmla="*/ 8 w 17"/>
                    <a:gd name="T23" fmla="*/ 2 h 26"/>
                    <a:gd name="T24" fmla="*/ 9 w 17"/>
                    <a:gd name="T25" fmla="*/ 20 h 26"/>
                    <a:gd name="T26" fmla="*/ 7 w 17"/>
                    <a:gd name="T27" fmla="*/ 5 h 26"/>
                    <a:gd name="T28" fmla="*/ 9 w 17"/>
                    <a:gd name="T29" fmla="*/ 18 h 26"/>
                    <a:gd name="T30" fmla="*/ 9 w 17"/>
                    <a:gd name="T31" fmla="*/ 26 h 26"/>
                    <a:gd name="T32" fmla="*/ 10 w 17"/>
                    <a:gd name="T33" fmla="*/ 23 h 26"/>
                    <a:gd name="T34" fmla="*/ 12 w 17"/>
                    <a:gd name="T35" fmla="*/ 23 h 26"/>
                    <a:gd name="T36" fmla="*/ 8 w 17"/>
                    <a:gd name="T37" fmla="*/ 23 h 26"/>
                    <a:gd name="T38" fmla="*/ 8 w 17"/>
                    <a:gd name="T39" fmla="*/ 26 h 26"/>
                    <a:gd name="T40" fmla="*/ 9 w 17"/>
                    <a:gd name="T41" fmla="*/ 23 h 26"/>
                    <a:gd name="T42" fmla="*/ 12 w 17"/>
                    <a:gd name="T43" fmla="*/ 15 h 26"/>
                    <a:gd name="T44" fmla="*/ 10 w 17"/>
                    <a:gd name="T45" fmla="*/ 0 h 26"/>
                    <a:gd name="T46" fmla="*/ 8 w 17"/>
                    <a:gd name="T47" fmla="*/ 23 h 26"/>
                    <a:gd name="T48" fmla="*/ 8 w 17"/>
                    <a:gd name="T49" fmla="*/ 0 h 26"/>
                    <a:gd name="T50" fmla="*/ 10 w 17"/>
                    <a:gd name="T51" fmla="*/ 21 h 26"/>
                    <a:gd name="T52" fmla="*/ 7 w 17"/>
                    <a:gd name="T53" fmla="*/ 21 h 26"/>
                    <a:gd name="T54" fmla="*/ 11 w 17"/>
                    <a:gd name="T55" fmla="*/ 2 h 26"/>
                    <a:gd name="T56" fmla="*/ 7 w 17"/>
                    <a:gd name="T57" fmla="*/ 23 h 26"/>
                    <a:gd name="T58" fmla="*/ 9 w 17"/>
                    <a:gd name="T59" fmla="*/ 1 h 26"/>
                    <a:gd name="T60" fmla="*/ 6 w 17"/>
                    <a:gd name="T61" fmla="*/ 19 h 26"/>
                    <a:gd name="T62" fmla="*/ 7 w 17"/>
                    <a:gd name="T63" fmla="*/ 5 h 26"/>
                    <a:gd name="T64" fmla="*/ 3 w 17"/>
                    <a:gd name="T65" fmla="*/ 21 h 26"/>
                    <a:gd name="T66" fmla="*/ 7 w 17"/>
                    <a:gd name="T67" fmla="*/ 7 h 26"/>
                    <a:gd name="T68" fmla="*/ 4 w 17"/>
                    <a:gd name="T69" fmla="*/ 1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7" h="26">
                      <a:moveTo>
                        <a:pt x="6" y="15"/>
                      </a:moveTo>
                      <a:cubicBezTo>
                        <a:pt x="5" y="13"/>
                        <a:pt x="5" y="11"/>
                        <a:pt x="7" y="8"/>
                      </a:cubicBezTo>
                      <a:cubicBezTo>
                        <a:pt x="6" y="8"/>
                        <a:pt x="5" y="8"/>
                        <a:pt x="4" y="8"/>
                      </a:cubicBezTo>
                      <a:cubicBezTo>
                        <a:pt x="5" y="11"/>
                        <a:pt x="6" y="18"/>
                        <a:pt x="3" y="20"/>
                      </a:cubicBezTo>
                      <a:cubicBezTo>
                        <a:pt x="4" y="20"/>
                        <a:pt x="5" y="20"/>
                        <a:pt x="5" y="20"/>
                      </a:cubicBezTo>
                      <a:cubicBezTo>
                        <a:pt x="4" y="16"/>
                        <a:pt x="4" y="10"/>
                        <a:pt x="7" y="7"/>
                      </a:cubicBezTo>
                      <a:cubicBezTo>
                        <a:pt x="6" y="7"/>
                        <a:pt x="6" y="7"/>
                        <a:pt x="5" y="7"/>
                      </a:cubicBezTo>
                      <a:cubicBezTo>
                        <a:pt x="7" y="9"/>
                        <a:pt x="8" y="15"/>
                        <a:pt x="6" y="17"/>
                      </a:cubicBezTo>
                      <a:cubicBezTo>
                        <a:pt x="7" y="17"/>
                        <a:pt x="7" y="17"/>
                        <a:pt x="8" y="17"/>
                      </a:cubicBezTo>
                      <a:cubicBezTo>
                        <a:pt x="6" y="13"/>
                        <a:pt x="5" y="7"/>
                        <a:pt x="8" y="3"/>
                      </a:cubicBezTo>
                      <a:cubicBezTo>
                        <a:pt x="8" y="3"/>
                        <a:pt x="7" y="3"/>
                        <a:pt x="6" y="3"/>
                      </a:cubicBezTo>
                      <a:cubicBezTo>
                        <a:pt x="10" y="8"/>
                        <a:pt x="9" y="16"/>
                        <a:pt x="6" y="21"/>
                      </a:cubicBezTo>
                      <a:cubicBezTo>
                        <a:pt x="7" y="21"/>
                        <a:pt x="7" y="20"/>
                        <a:pt x="8" y="20"/>
                      </a:cubicBezTo>
                      <a:cubicBezTo>
                        <a:pt x="4" y="18"/>
                        <a:pt x="7" y="5"/>
                        <a:pt x="10" y="3"/>
                      </a:cubicBezTo>
                      <a:cubicBezTo>
                        <a:pt x="10" y="3"/>
                        <a:pt x="9" y="3"/>
                        <a:pt x="8" y="3"/>
                      </a:cubicBezTo>
                      <a:cubicBezTo>
                        <a:pt x="11" y="7"/>
                        <a:pt x="10" y="15"/>
                        <a:pt x="7" y="20"/>
                      </a:cubicBezTo>
                      <a:cubicBezTo>
                        <a:pt x="8" y="20"/>
                        <a:pt x="9" y="20"/>
                        <a:pt x="10" y="20"/>
                      </a:cubicBezTo>
                      <a:cubicBezTo>
                        <a:pt x="7" y="16"/>
                        <a:pt x="7" y="10"/>
                        <a:pt x="8" y="6"/>
                      </a:cubicBezTo>
                      <a:cubicBezTo>
                        <a:pt x="8" y="4"/>
                        <a:pt x="10" y="6"/>
                        <a:pt x="11" y="7"/>
                      </a:cubicBezTo>
                      <a:cubicBezTo>
                        <a:pt x="11" y="8"/>
                        <a:pt x="11" y="10"/>
                        <a:pt x="11" y="11"/>
                      </a:cubicBezTo>
                      <a:cubicBezTo>
                        <a:pt x="11" y="14"/>
                        <a:pt x="10" y="17"/>
                        <a:pt x="8" y="19"/>
                      </a:cubicBezTo>
                      <a:cubicBezTo>
                        <a:pt x="9" y="19"/>
                        <a:pt x="10" y="19"/>
                        <a:pt x="10" y="19"/>
                      </a:cubicBezTo>
                      <a:cubicBezTo>
                        <a:pt x="7" y="16"/>
                        <a:pt x="7" y="6"/>
                        <a:pt x="10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11" y="5"/>
                        <a:pt x="13" y="18"/>
                        <a:pt x="8" y="20"/>
                      </a:cubicBezTo>
                      <a:cubicBezTo>
                        <a:pt x="8" y="20"/>
                        <a:pt x="9" y="20"/>
                        <a:pt x="9" y="20"/>
                      </a:cubicBezTo>
                      <a:cubicBezTo>
                        <a:pt x="7" y="18"/>
                        <a:pt x="7" y="14"/>
                        <a:pt x="7" y="10"/>
                      </a:cubicBezTo>
                      <a:cubicBezTo>
                        <a:pt x="7" y="9"/>
                        <a:pt x="7" y="7"/>
                        <a:pt x="7" y="5"/>
                      </a:cubicBezTo>
                      <a:cubicBezTo>
                        <a:pt x="9" y="0"/>
                        <a:pt x="10" y="8"/>
                        <a:pt x="10" y="9"/>
                      </a:cubicBezTo>
                      <a:cubicBezTo>
                        <a:pt x="10" y="12"/>
                        <a:pt x="10" y="15"/>
                        <a:pt x="9" y="18"/>
                      </a:cubicBezTo>
                      <a:cubicBezTo>
                        <a:pt x="8" y="20"/>
                        <a:pt x="8" y="20"/>
                        <a:pt x="6" y="22"/>
                      </a:cubicBezTo>
                      <a:cubicBezTo>
                        <a:pt x="4" y="24"/>
                        <a:pt x="7" y="26"/>
                        <a:pt x="9" y="26"/>
                      </a:cubicBezTo>
                      <a:cubicBezTo>
                        <a:pt x="10" y="26"/>
                        <a:pt x="11" y="25"/>
                        <a:pt x="10" y="24"/>
                      </a:cubicBezTo>
                      <a:cubicBezTo>
                        <a:pt x="10" y="24"/>
                        <a:pt x="10" y="23"/>
                        <a:pt x="10" y="23"/>
                      </a:cubicBezTo>
                      <a:cubicBezTo>
                        <a:pt x="10" y="24"/>
                        <a:pt x="10" y="25"/>
                        <a:pt x="10" y="25"/>
                      </a:cubicBezTo>
                      <a:cubicBezTo>
                        <a:pt x="11" y="24"/>
                        <a:pt x="11" y="24"/>
                        <a:pt x="12" y="23"/>
                      </a:cubicBezTo>
                      <a:cubicBezTo>
                        <a:pt x="13" y="21"/>
                        <a:pt x="10" y="20"/>
                        <a:pt x="9" y="21"/>
                      </a:cubicBezTo>
                      <a:cubicBezTo>
                        <a:pt x="9" y="22"/>
                        <a:pt x="8" y="23"/>
                        <a:pt x="8" y="23"/>
                      </a:cubicBezTo>
                      <a:cubicBezTo>
                        <a:pt x="7" y="24"/>
                        <a:pt x="7" y="25"/>
                        <a:pt x="8" y="25"/>
                      </a:cubicBezTo>
                      <a:cubicBezTo>
                        <a:pt x="8" y="25"/>
                        <a:pt x="8" y="26"/>
                        <a:pt x="8" y="26"/>
                      </a:cubicBezTo>
                      <a:cubicBezTo>
                        <a:pt x="9" y="25"/>
                        <a:pt x="9" y="24"/>
                        <a:pt x="10" y="23"/>
                      </a:cubicBezTo>
                      <a:cubicBezTo>
                        <a:pt x="8" y="23"/>
                        <a:pt x="8" y="24"/>
                        <a:pt x="9" y="23"/>
                      </a:cubicBezTo>
                      <a:cubicBezTo>
                        <a:pt x="10" y="23"/>
                        <a:pt x="10" y="22"/>
                        <a:pt x="11" y="22"/>
                      </a:cubicBezTo>
                      <a:cubicBezTo>
                        <a:pt x="12" y="19"/>
                        <a:pt x="12" y="17"/>
                        <a:pt x="12" y="15"/>
                      </a:cubicBezTo>
                      <a:cubicBezTo>
                        <a:pt x="13" y="10"/>
                        <a:pt x="13" y="5"/>
                        <a:pt x="11" y="0"/>
                      </a:cubicBezTo>
                      <a:cubicBezTo>
                        <a:pt x="11" y="0"/>
                        <a:pt x="10" y="0"/>
                        <a:pt x="10" y="0"/>
                      </a:cubicBezTo>
                      <a:cubicBezTo>
                        <a:pt x="1" y="1"/>
                        <a:pt x="3" y="17"/>
                        <a:pt x="7" y="22"/>
                      </a:cubicBezTo>
                      <a:cubicBezTo>
                        <a:pt x="7" y="22"/>
                        <a:pt x="8" y="23"/>
                        <a:pt x="8" y="23"/>
                      </a:cubicBezTo>
                      <a:cubicBezTo>
                        <a:pt x="16" y="20"/>
                        <a:pt x="15" y="5"/>
                        <a:pt x="10" y="0"/>
                      </a:cubicBezTo>
                      <a:cubicBezTo>
                        <a:pt x="10" y="0"/>
                        <a:pt x="9" y="0"/>
                        <a:pt x="8" y="0"/>
                      </a:cubicBezTo>
                      <a:cubicBezTo>
                        <a:pt x="4" y="5"/>
                        <a:pt x="3" y="17"/>
                        <a:pt x="8" y="21"/>
                      </a:cubicBezTo>
                      <a:cubicBezTo>
                        <a:pt x="9" y="21"/>
                        <a:pt x="10" y="21"/>
                        <a:pt x="10" y="21"/>
                      </a:cubicBezTo>
                      <a:cubicBezTo>
                        <a:pt x="14" y="18"/>
                        <a:pt x="17" y="2"/>
                        <a:pt x="9" y="2"/>
                      </a:cubicBezTo>
                      <a:cubicBezTo>
                        <a:pt x="1" y="2"/>
                        <a:pt x="4" y="17"/>
                        <a:pt x="7" y="21"/>
                      </a:cubicBezTo>
                      <a:cubicBezTo>
                        <a:pt x="8" y="22"/>
                        <a:pt x="9" y="22"/>
                        <a:pt x="10" y="21"/>
                      </a:cubicBezTo>
                      <a:cubicBezTo>
                        <a:pt x="13" y="16"/>
                        <a:pt x="14" y="7"/>
                        <a:pt x="11" y="2"/>
                      </a:cubicBezTo>
                      <a:cubicBezTo>
                        <a:pt x="10" y="1"/>
                        <a:pt x="10" y="1"/>
                        <a:pt x="9" y="1"/>
                      </a:cubicBezTo>
                      <a:cubicBezTo>
                        <a:pt x="3" y="4"/>
                        <a:pt x="0" y="20"/>
                        <a:pt x="7" y="23"/>
                      </a:cubicBezTo>
                      <a:cubicBezTo>
                        <a:pt x="7" y="23"/>
                        <a:pt x="8" y="23"/>
                        <a:pt x="9" y="22"/>
                      </a:cubicBezTo>
                      <a:cubicBezTo>
                        <a:pt x="12" y="16"/>
                        <a:pt x="13" y="7"/>
                        <a:pt x="9" y="1"/>
                      </a:cubicBezTo>
                      <a:cubicBezTo>
                        <a:pt x="8" y="1"/>
                        <a:pt x="7" y="1"/>
                        <a:pt x="6" y="1"/>
                      </a:cubicBezTo>
                      <a:cubicBezTo>
                        <a:pt x="2" y="6"/>
                        <a:pt x="3" y="14"/>
                        <a:pt x="6" y="19"/>
                      </a:cubicBezTo>
                      <a:cubicBezTo>
                        <a:pt x="6" y="19"/>
                        <a:pt x="7" y="20"/>
                        <a:pt x="8" y="19"/>
                      </a:cubicBezTo>
                      <a:cubicBezTo>
                        <a:pt x="11" y="15"/>
                        <a:pt x="10" y="9"/>
                        <a:pt x="7" y="5"/>
                      </a:cubicBezTo>
                      <a:cubicBezTo>
                        <a:pt x="7" y="4"/>
                        <a:pt x="6" y="5"/>
                        <a:pt x="5" y="5"/>
                      </a:cubicBezTo>
                      <a:cubicBezTo>
                        <a:pt x="1" y="9"/>
                        <a:pt x="0" y="16"/>
                        <a:pt x="3" y="21"/>
                      </a:cubicBezTo>
                      <a:cubicBezTo>
                        <a:pt x="3" y="22"/>
                        <a:pt x="4" y="23"/>
                        <a:pt x="5" y="22"/>
                      </a:cubicBezTo>
                      <a:cubicBezTo>
                        <a:pt x="9" y="19"/>
                        <a:pt x="8" y="12"/>
                        <a:pt x="7" y="7"/>
                      </a:cubicBezTo>
                      <a:cubicBezTo>
                        <a:pt x="6" y="6"/>
                        <a:pt x="5" y="6"/>
                        <a:pt x="4" y="7"/>
                      </a:cubicBezTo>
                      <a:cubicBezTo>
                        <a:pt x="2" y="10"/>
                        <a:pt x="2" y="13"/>
                        <a:pt x="4" y="16"/>
                      </a:cubicBezTo>
                      <a:cubicBezTo>
                        <a:pt x="4" y="18"/>
                        <a:pt x="7" y="17"/>
                        <a:pt x="6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283"/>
                <p:cNvSpPr/>
                <p:nvPr/>
              </p:nvSpPr>
              <p:spPr bwMode="auto">
                <a:xfrm>
                  <a:off x="852" y="1366"/>
                  <a:ext cx="4" cy="4"/>
                </a:xfrm>
                <a:custGeom>
                  <a:avLst/>
                  <a:gdLst>
                    <a:gd name="T0" fmla="*/ 3 w 6"/>
                    <a:gd name="T1" fmla="*/ 5 h 6"/>
                    <a:gd name="T2" fmla="*/ 2 w 6"/>
                    <a:gd name="T3" fmla="*/ 5 h 6"/>
                    <a:gd name="T4" fmla="*/ 3 w 6"/>
                    <a:gd name="T5" fmla="*/ 5 h 6"/>
                    <a:gd name="T6" fmla="*/ 5 w 6"/>
                    <a:gd name="T7" fmla="*/ 5 h 6"/>
                    <a:gd name="T8" fmla="*/ 6 w 6"/>
                    <a:gd name="T9" fmla="*/ 3 h 6"/>
                    <a:gd name="T10" fmla="*/ 5 w 6"/>
                    <a:gd name="T11" fmla="*/ 1 h 6"/>
                    <a:gd name="T12" fmla="*/ 2 w 6"/>
                    <a:gd name="T13" fmla="*/ 3 h 6"/>
                    <a:gd name="T14" fmla="*/ 3 w 6"/>
                    <a:gd name="T15" fmla="*/ 4 h 6"/>
                    <a:gd name="T16" fmla="*/ 4 w 6"/>
                    <a:gd name="T17" fmla="*/ 2 h 6"/>
                    <a:gd name="T18" fmla="*/ 0 w 6"/>
                    <a:gd name="T19" fmla="*/ 5 h 6"/>
                    <a:gd name="T20" fmla="*/ 3 w 6"/>
                    <a:gd name="T2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4" y="5"/>
                        <a:pt x="4" y="5"/>
                        <a:pt x="5" y="5"/>
                      </a:cubicBezTo>
                      <a:cubicBezTo>
                        <a:pt x="5" y="4"/>
                        <a:pt x="6" y="4"/>
                        <a:pt x="6" y="3"/>
                      </a:cubicBezTo>
                      <a:cubicBezTo>
                        <a:pt x="5" y="2"/>
                        <a:pt x="5" y="2"/>
                        <a:pt x="5" y="1"/>
                      </a:cubicBezTo>
                      <a:cubicBezTo>
                        <a:pt x="3" y="0"/>
                        <a:pt x="1" y="2"/>
                        <a:pt x="2" y="3"/>
                      </a:cubicBezTo>
                      <a:cubicBezTo>
                        <a:pt x="3" y="3"/>
                        <a:pt x="3" y="3"/>
                        <a:pt x="3" y="4"/>
                      </a:cubicBezTo>
                      <a:cubicBezTo>
                        <a:pt x="3" y="3"/>
                        <a:pt x="3" y="2"/>
                        <a:pt x="4" y="2"/>
                      </a:cubicBezTo>
                      <a:cubicBezTo>
                        <a:pt x="2" y="2"/>
                        <a:pt x="0" y="2"/>
                        <a:pt x="0" y="5"/>
                      </a:cubicBezTo>
                      <a:cubicBezTo>
                        <a:pt x="0" y="6"/>
                        <a:pt x="3" y="6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284"/>
                <p:cNvSpPr/>
                <p:nvPr/>
              </p:nvSpPr>
              <p:spPr bwMode="auto">
                <a:xfrm>
                  <a:off x="849" y="1350"/>
                  <a:ext cx="8" cy="7"/>
                </a:xfrm>
                <a:custGeom>
                  <a:avLst/>
                  <a:gdLst>
                    <a:gd name="T0" fmla="*/ 3 w 12"/>
                    <a:gd name="T1" fmla="*/ 6 h 11"/>
                    <a:gd name="T2" fmla="*/ 9 w 12"/>
                    <a:gd name="T3" fmla="*/ 9 h 11"/>
                    <a:gd name="T4" fmla="*/ 11 w 12"/>
                    <a:gd name="T5" fmla="*/ 8 h 11"/>
                    <a:gd name="T6" fmla="*/ 1 w 12"/>
                    <a:gd name="T7" fmla="*/ 5 h 11"/>
                    <a:gd name="T8" fmla="*/ 3 w 12"/>
                    <a:gd name="T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1">
                      <a:moveTo>
                        <a:pt x="3" y="6"/>
                      </a:moveTo>
                      <a:cubicBezTo>
                        <a:pt x="5" y="3"/>
                        <a:pt x="8" y="7"/>
                        <a:pt x="9" y="9"/>
                      </a:cubicBezTo>
                      <a:cubicBezTo>
                        <a:pt x="10" y="11"/>
                        <a:pt x="12" y="9"/>
                        <a:pt x="11" y="8"/>
                      </a:cubicBezTo>
                      <a:cubicBezTo>
                        <a:pt x="9" y="4"/>
                        <a:pt x="3" y="0"/>
                        <a:pt x="1" y="5"/>
                      </a:cubicBezTo>
                      <a:cubicBezTo>
                        <a:pt x="0" y="7"/>
                        <a:pt x="2" y="8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285"/>
                <p:cNvSpPr/>
                <p:nvPr/>
              </p:nvSpPr>
              <p:spPr bwMode="auto">
                <a:xfrm>
                  <a:off x="901" y="1608"/>
                  <a:ext cx="54" cy="49"/>
                </a:xfrm>
                <a:custGeom>
                  <a:avLst/>
                  <a:gdLst>
                    <a:gd name="T0" fmla="*/ 44 w 80"/>
                    <a:gd name="T1" fmla="*/ 67 h 74"/>
                    <a:gd name="T2" fmla="*/ 6 w 80"/>
                    <a:gd name="T3" fmla="*/ 44 h 74"/>
                    <a:gd name="T4" fmla="*/ 27 w 80"/>
                    <a:gd name="T5" fmla="*/ 11 h 74"/>
                    <a:gd name="T6" fmla="*/ 39 w 80"/>
                    <a:gd name="T7" fmla="*/ 66 h 74"/>
                    <a:gd name="T8" fmla="*/ 39 w 80"/>
                    <a:gd name="T9" fmla="*/ 69 h 74"/>
                    <a:gd name="T10" fmla="*/ 66 w 80"/>
                    <a:gd name="T11" fmla="*/ 34 h 74"/>
                    <a:gd name="T12" fmla="*/ 32 w 80"/>
                    <a:gd name="T13" fmla="*/ 8 h 74"/>
                    <a:gd name="T14" fmla="*/ 3 w 80"/>
                    <a:gd name="T15" fmla="*/ 42 h 74"/>
                    <a:gd name="T16" fmla="*/ 44 w 80"/>
                    <a:gd name="T17" fmla="*/ 69 h 74"/>
                    <a:gd name="T18" fmla="*/ 44 w 80"/>
                    <a:gd name="T19" fmla="*/ 67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74">
                      <a:moveTo>
                        <a:pt x="44" y="67"/>
                      </a:moveTo>
                      <a:cubicBezTo>
                        <a:pt x="29" y="71"/>
                        <a:pt x="11" y="57"/>
                        <a:pt x="6" y="44"/>
                      </a:cubicBezTo>
                      <a:cubicBezTo>
                        <a:pt x="0" y="29"/>
                        <a:pt x="13" y="16"/>
                        <a:pt x="27" y="11"/>
                      </a:cubicBezTo>
                      <a:cubicBezTo>
                        <a:pt x="66" y="0"/>
                        <a:pt x="80" y="63"/>
                        <a:pt x="39" y="66"/>
                      </a:cubicBezTo>
                      <a:cubicBezTo>
                        <a:pt x="37" y="66"/>
                        <a:pt x="37" y="69"/>
                        <a:pt x="39" y="69"/>
                      </a:cubicBezTo>
                      <a:cubicBezTo>
                        <a:pt x="58" y="67"/>
                        <a:pt x="69" y="51"/>
                        <a:pt x="66" y="34"/>
                      </a:cubicBezTo>
                      <a:cubicBezTo>
                        <a:pt x="63" y="17"/>
                        <a:pt x="49" y="5"/>
                        <a:pt x="32" y="8"/>
                      </a:cubicBezTo>
                      <a:cubicBezTo>
                        <a:pt x="14" y="11"/>
                        <a:pt x="1" y="24"/>
                        <a:pt x="3" y="42"/>
                      </a:cubicBezTo>
                      <a:cubicBezTo>
                        <a:pt x="6" y="58"/>
                        <a:pt x="28" y="74"/>
                        <a:pt x="44" y="69"/>
                      </a:cubicBezTo>
                      <a:cubicBezTo>
                        <a:pt x="46" y="68"/>
                        <a:pt x="45" y="66"/>
                        <a:pt x="44" y="6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286"/>
                <p:cNvSpPr/>
                <p:nvPr/>
              </p:nvSpPr>
              <p:spPr bwMode="auto">
                <a:xfrm>
                  <a:off x="929" y="1652"/>
                  <a:ext cx="12" cy="8"/>
                </a:xfrm>
                <a:custGeom>
                  <a:avLst/>
                  <a:gdLst>
                    <a:gd name="T0" fmla="*/ 1 w 18"/>
                    <a:gd name="T1" fmla="*/ 2 h 12"/>
                    <a:gd name="T2" fmla="*/ 16 w 18"/>
                    <a:gd name="T3" fmla="*/ 11 h 12"/>
                    <a:gd name="T4" fmla="*/ 16 w 18"/>
                    <a:gd name="T5" fmla="*/ 9 h 12"/>
                    <a:gd name="T6" fmla="*/ 3 w 18"/>
                    <a:gd name="T7" fmla="*/ 1 h 12"/>
                    <a:gd name="T8" fmla="*/ 1 w 18"/>
                    <a:gd name="T9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8" h="12">
                      <a:moveTo>
                        <a:pt x="1" y="2"/>
                      </a:moveTo>
                      <a:cubicBezTo>
                        <a:pt x="4" y="8"/>
                        <a:pt x="10" y="12"/>
                        <a:pt x="16" y="11"/>
                      </a:cubicBezTo>
                      <a:cubicBezTo>
                        <a:pt x="18" y="11"/>
                        <a:pt x="18" y="9"/>
                        <a:pt x="16" y="9"/>
                      </a:cubicBezTo>
                      <a:cubicBezTo>
                        <a:pt x="10" y="9"/>
                        <a:pt x="6" y="6"/>
                        <a:pt x="3" y="1"/>
                      </a:cubicBezTo>
                      <a:cubicBezTo>
                        <a:pt x="2" y="0"/>
                        <a:pt x="0" y="1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287"/>
                <p:cNvSpPr/>
                <p:nvPr/>
              </p:nvSpPr>
              <p:spPr bwMode="auto">
                <a:xfrm>
                  <a:off x="933" y="1651"/>
                  <a:ext cx="8" cy="8"/>
                </a:xfrm>
                <a:custGeom>
                  <a:avLst/>
                  <a:gdLst>
                    <a:gd name="T0" fmla="*/ 0 w 12"/>
                    <a:gd name="T1" fmla="*/ 2 h 12"/>
                    <a:gd name="T2" fmla="*/ 10 w 12"/>
                    <a:gd name="T3" fmla="*/ 12 h 12"/>
                    <a:gd name="T4" fmla="*/ 10 w 12"/>
                    <a:gd name="T5" fmla="*/ 10 h 12"/>
                    <a:gd name="T6" fmla="*/ 2 w 12"/>
                    <a:gd name="T7" fmla="*/ 2 h 12"/>
                    <a:gd name="T8" fmla="*/ 0 w 12"/>
                    <a:gd name="T9" fmla="*/ 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0" y="2"/>
                      </a:moveTo>
                      <a:cubicBezTo>
                        <a:pt x="0" y="7"/>
                        <a:pt x="4" y="12"/>
                        <a:pt x="10" y="12"/>
                      </a:cubicBezTo>
                      <a:cubicBezTo>
                        <a:pt x="12" y="12"/>
                        <a:pt x="12" y="10"/>
                        <a:pt x="10" y="10"/>
                      </a:cubicBezTo>
                      <a:cubicBezTo>
                        <a:pt x="6" y="10"/>
                        <a:pt x="2" y="6"/>
                        <a:pt x="2" y="2"/>
                      </a:cubicBezTo>
                      <a:cubicBezTo>
                        <a:pt x="2" y="0"/>
                        <a:pt x="0" y="0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288"/>
                <p:cNvSpPr/>
                <p:nvPr/>
              </p:nvSpPr>
              <p:spPr bwMode="auto">
                <a:xfrm>
                  <a:off x="930" y="1651"/>
                  <a:ext cx="7" cy="7"/>
                </a:xfrm>
                <a:custGeom>
                  <a:avLst/>
                  <a:gdLst>
                    <a:gd name="T0" fmla="*/ 2 w 10"/>
                    <a:gd name="T1" fmla="*/ 3 h 10"/>
                    <a:gd name="T2" fmla="*/ 7 w 10"/>
                    <a:gd name="T3" fmla="*/ 7 h 10"/>
                    <a:gd name="T4" fmla="*/ 8 w 10"/>
                    <a:gd name="T5" fmla="*/ 6 h 10"/>
                    <a:gd name="T6" fmla="*/ 5 w 10"/>
                    <a:gd name="T7" fmla="*/ 3 h 10"/>
                    <a:gd name="T8" fmla="*/ 3 w 10"/>
                    <a:gd name="T9" fmla="*/ 5 h 10"/>
                    <a:gd name="T10" fmla="*/ 8 w 10"/>
                    <a:gd name="T11" fmla="*/ 9 h 10"/>
                    <a:gd name="T12" fmla="*/ 9 w 10"/>
                    <a:gd name="T13" fmla="*/ 7 h 10"/>
                    <a:gd name="T14" fmla="*/ 5 w 10"/>
                    <a:gd name="T15" fmla="*/ 4 h 10"/>
                    <a:gd name="T16" fmla="*/ 3 w 10"/>
                    <a:gd name="T17" fmla="*/ 6 h 10"/>
                    <a:gd name="T18" fmla="*/ 8 w 10"/>
                    <a:gd name="T19" fmla="*/ 10 h 10"/>
                    <a:gd name="T20" fmla="*/ 9 w 10"/>
                    <a:gd name="T21" fmla="*/ 8 h 10"/>
                    <a:gd name="T22" fmla="*/ 2 w 10"/>
                    <a:gd name="T23" fmla="*/ 2 h 10"/>
                    <a:gd name="T24" fmla="*/ 2 w 10"/>
                    <a:gd name="T25" fmla="*/ 3 h 10"/>
                    <a:gd name="T26" fmla="*/ 5 w 10"/>
                    <a:gd name="T27" fmla="*/ 4 h 10"/>
                    <a:gd name="T28" fmla="*/ 6 w 10"/>
                    <a:gd name="T29" fmla="*/ 3 h 10"/>
                    <a:gd name="T30" fmla="*/ 6 w 10"/>
                    <a:gd name="T31" fmla="*/ 1 h 10"/>
                    <a:gd name="T32" fmla="*/ 4 w 10"/>
                    <a:gd name="T33" fmla="*/ 2 h 10"/>
                    <a:gd name="T34" fmla="*/ 4 w 10"/>
                    <a:gd name="T35" fmla="*/ 3 h 10"/>
                    <a:gd name="T36" fmla="*/ 6 w 10"/>
                    <a:gd name="T37" fmla="*/ 2 h 10"/>
                    <a:gd name="T38" fmla="*/ 1 w 10"/>
                    <a:gd name="T39" fmla="*/ 1 h 10"/>
                    <a:gd name="T40" fmla="*/ 0 w 10"/>
                    <a:gd name="T41" fmla="*/ 3 h 10"/>
                    <a:gd name="T42" fmla="*/ 8 w 10"/>
                    <a:gd name="T43" fmla="*/ 10 h 10"/>
                    <a:gd name="T44" fmla="*/ 9 w 10"/>
                    <a:gd name="T45" fmla="*/ 8 h 10"/>
                    <a:gd name="T46" fmla="*/ 5 w 10"/>
                    <a:gd name="T47" fmla="*/ 4 h 10"/>
                    <a:gd name="T48" fmla="*/ 3 w 10"/>
                    <a:gd name="T49" fmla="*/ 6 h 10"/>
                    <a:gd name="T50" fmla="*/ 8 w 10"/>
                    <a:gd name="T51" fmla="*/ 9 h 10"/>
                    <a:gd name="T52" fmla="*/ 9 w 10"/>
                    <a:gd name="T53" fmla="*/ 8 h 10"/>
                    <a:gd name="T54" fmla="*/ 5 w 10"/>
                    <a:gd name="T55" fmla="*/ 4 h 10"/>
                    <a:gd name="T56" fmla="*/ 4 w 10"/>
                    <a:gd name="T57" fmla="*/ 5 h 10"/>
                    <a:gd name="T58" fmla="*/ 7 w 10"/>
                    <a:gd name="T59" fmla="*/ 8 h 10"/>
                    <a:gd name="T60" fmla="*/ 9 w 10"/>
                    <a:gd name="T61" fmla="*/ 6 h 10"/>
                    <a:gd name="T62" fmla="*/ 4 w 10"/>
                    <a:gd name="T63" fmla="*/ 1 h 10"/>
                    <a:gd name="T64" fmla="*/ 2 w 10"/>
                    <a:gd name="T65" fmla="*/ 3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0" h="10">
                      <a:moveTo>
                        <a:pt x="2" y="3"/>
                      </a:moveTo>
                      <a:cubicBezTo>
                        <a:pt x="4" y="5"/>
                        <a:pt x="5" y="6"/>
                        <a:pt x="7" y="7"/>
                      </a:cubicBezTo>
                      <a:cubicBezTo>
                        <a:pt x="8" y="7"/>
                        <a:pt x="8" y="6"/>
                        <a:pt x="8" y="6"/>
                      </a:cubicBezTo>
                      <a:cubicBezTo>
                        <a:pt x="7" y="5"/>
                        <a:pt x="6" y="4"/>
                        <a:pt x="5" y="3"/>
                      </a:cubicBezTo>
                      <a:cubicBezTo>
                        <a:pt x="4" y="3"/>
                        <a:pt x="2" y="4"/>
                        <a:pt x="3" y="5"/>
                      </a:cubicBezTo>
                      <a:cubicBezTo>
                        <a:pt x="4" y="7"/>
                        <a:pt x="6" y="8"/>
                        <a:pt x="8" y="9"/>
                      </a:cubicBezTo>
                      <a:cubicBezTo>
                        <a:pt x="8" y="9"/>
                        <a:pt x="9" y="8"/>
                        <a:pt x="9" y="7"/>
                      </a:cubicBezTo>
                      <a:cubicBezTo>
                        <a:pt x="7" y="7"/>
                        <a:pt x="6" y="5"/>
                        <a:pt x="5" y="4"/>
                      </a:cubicBezTo>
                      <a:cubicBezTo>
                        <a:pt x="4" y="5"/>
                        <a:pt x="4" y="5"/>
                        <a:pt x="3" y="6"/>
                      </a:cubicBezTo>
                      <a:cubicBezTo>
                        <a:pt x="5" y="7"/>
                        <a:pt x="6" y="8"/>
                        <a:pt x="8" y="10"/>
                      </a:cubicBezTo>
                      <a:cubicBezTo>
                        <a:pt x="8" y="9"/>
                        <a:pt x="9" y="9"/>
                        <a:pt x="9" y="8"/>
                      </a:cubicBezTo>
                      <a:cubicBezTo>
                        <a:pt x="6" y="7"/>
                        <a:pt x="4" y="4"/>
                        <a:pt x="2" y="2"/>
                      </a:cubicBezTo>
                      <a:cubicBezTo>
                        <a:pt x="2" y="2"/>
                        <a:pt x="2" y="3"/>
                        <a:pt x="2" y="3"/>
                      </a:cubicBezTo>
                      <a:cubicBezTo>
                        <a:pt x="3" y="3"/>
                        <a:pt x="4" y="3"/>
                        <a:pt x="5" y="4"/>
                      </a:cubicBezTo>
                      <a:cubicBezTo>
                        <a:pt x="5" y="4"/>
                        <a:pt x="6" y="3"/>
                        <a:pt x="6" y="3"/>
                      </a:cubicBezTo>
                      <a:cubicBezTo>
                        <a:pt x="6" y="2"/>
                        <a:pt x="6" y="2"/>
                        <a:pt x="6" y="1"/>
                      </a:cubicBezTo>
                      <a:cubicBezTo>
                        <a:pt x="6" y="0"/>
                        <a:pt x="4" y="0"/>
                        <a:pt x="4" y="2"/>
                      </a:cubicBezTo>
                      <a:cubicBezTo>
                        <a:pt x="4" y="2"/>
                        <a:pt x="4" y="2"/>
                        <a:pt x="4" y="3"/>
                      </a:cubicBezTo>
                      <a:cubicBezTo>
                        <a:pt x="5" y="2"/>
                        <a:pt x="5" y="2"/>
                        <a:pt x="6" y="2"/>
                      </a:cubicBezTo>
                      <a:cubicBezTo>
                        <a:pt x="4" y="1"/>
                        <a:pt x="3" y="1"/>
                        <a:pt x="1" y="1"/>
                      </a:cubicBezTo>
                      <a:cubicBezTo>
                        <a:pt x="0" y="2"/>
                        <a:pt x="0" y="2"/>
                        <a:pt x="0" y="3"/>
                      </a:cubicBezTo>
                      <a:cubicBezTo>
                        <a:pt x="2" y="6"/>
                        <a:pt x="5" y="9"/>
                        <a:pt x="8" y="10"/>
                      </a:cubicBezTo>
                      <a:cubicBezTo>
                        <a:pt x="9" y="10"/>
                        <a:pt x="10" y="9"/>
                        <a:pt x="9" y="8"/>
                      </a:cubicBezTo>
                      <a:cubicBezTo>
                        <a:pt x="8" y="7"/>
                        <a:pt x="6" y="5"/>
                        <a:pt x="5" y="4"/>
                      </a:cubicBezTo>
                      <a:cubicBezTo>
                        <a:pt x="4" y="3"/>
                        <a:pt x="2" y="5"/>
                        <a:pt x="3" y="6"/>
                      </a:cubicBezTo>
                      <a:cubicBezTo>
                        <a:pt x="5" y="7"/>
                        <a:pt x="6" y="9"/>
                        <a:pt x="8" y="9"/>
                      </a:cubicBezTo>
                      <a:cubicBezTo>
                        <a:pt x="9" y="10"/>
                        <a:pt x="10" y="9"/>
                        <a:pt x="9" y="8"/>
                      </a:cubicBezTo>
                      <a:cubicBezTo>
                        <a:pt x="8" y="6"/>
                        <a:pt x="6" y="5"/>
                        <a:pt x="5" y="4"/>
                      </a:cubicBezTo>
                      <a:cubicBezTo>
                        <a:pt x="5" y="4"/>
                        <a:pt x="4" y="5"/>
                        <a:pt x="4" y="5"/>
                      </a:cubicBezTo>
                      <a:cubicBezTo>
                        <a:pt x="5" y="6"/>
                        <a:pt x="6" y="7"/>
                        <a:pt x="7" y="8"/>
                      </a:cubicBezTo>
                      <a:cubicBezTo>
                        <a:pt x="8" y="8"/>
                        <a:pt x="10" y="7"/>
                        <a:pt x="9" y="6"/>
                      </a:cubicBezTo>
                      <a:cubicBezTo>
                        <a:pt x="7" y="4"/>
                        <a:pt x="5" y="3"/>
                        <a:pt x="4" y="1"/>
                      </a:cubicBezTo>
                      <a:cubicBezTo>
                        <a:pt x="3" y="0"/>
                        <a:pt x="1" y="2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289"/>
                <p:cNvSpPr/>
                <p:nvPr/>
              </p:nvSpPr>
              <p:spPr bwMode="auto">
                <a:xfrm>
                  <a:off x="905" y="1627"/>
                  <a:ext cx="4" cy="7"/>
                </a:xfrm>
                <a:custGeom>
                  <a:avLst/>
                  <a:gdLst>
                    <a:gd name="T0" fmla="*/ 3 w 6"/>
                    <a:gd name="T1" fmla="*/ 1 h 11"/>
                    <a:gd name="T2" fmla="*/ 1 w 6"/>
                    <a:gd name="T3" fmla="*/ 10 h 11"/>
                    <a:gd name="T4" fmla="*/ 3 w 6"/>
                    <a:gd name="T5" fmla="*/ 11 h 11"/>
                    <a:gd name="T6" fmla="*/ 5 w 6"/>
                    <a:gd name="T7" fmla="*/ 5 h 11"/>
                    <a:gd name="T8" fmla="*/ 3 w 6"/>
                    <a:gd name="T9" fmla="*/ 5 h 11"/>
                    <a:gd name="T10" fmla="*/ 1 w 6"/>
                    <a:gd name="T11" fmla="*/ 9 h 11"/>
                    <a:gd name="T12" fmla="*/ 3 w 6"/>
                    <a:gd name="T13" fmla="*/ 10 h 11"/>
                    <a:gd name="T14" fmla="*/ 5 w 6"/>
                    <a:gd name="T15" fmla="*/ 2 h 11"/>
                    <a:gd name="T16" fmla="*/ 3 w 6"/>
                    <a:gd name="T1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" h="11">
                      <a:moveTo>
                        <a:pt x="3" y="1"/>
                      </a:moveTo>
                      <a:cubicBezTo>
                        <a:pt x="2" y="4"/>
                        <a:pt x="0" y="7"/>
                        <a:pt x="1" y="10"/>
                      </a:cubicBezTo>
                      <a:cubicBezTo>
                        <a:pt x="1" y="11"/>
                        <a:pt x="2" y="11"/>
                        <a:pt x="3" y="11"/>
                      </a:cubicBezTo>
                      <a:cubicBezTo>
                        <a:pt x="4" y="9"/>
                        <a:pt x="5" y="7"/>
                        <a:pt x="5" y="5"/>
                      </a:cubicBezTo>
                      <a:cubicBezTo>
                        <a:pt x="6" y="4"/>
                        <a:pt x="3" y="3"/>
                        <a:pt x="3" y="5"/>
                      </a:cubicBezTo>
                      <a:cubicBezTo>
                        <a:pt x="2" y="6"/>
                        <a:pt x="2" y="8"/>
                        <a:pt x="1" y="9"/>
                      </a:cubicBezTo>
                      <a:cubicBezTo>
                        <a:pt x="2" y="10"/>
                        <a:pt x="2" y="10"/>
                        <a:pt x="3" y="10"/>
                      </a:cubicBezTo>
                      <a:cubicBezTo>
                        <a:pt x="2" y="7"/>
                        <a:pt x="4" y="4"/>
                        <a:pt x="5" y="2"/>
                      </a:cubicBezTo>
                      <a:cubicBezTo>
                        <a:pt x="6" y="0"/>
                        <a:pt x="3" y="0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290"/>
                <p:cNvSpPr/>
                <p:nvPr/>
              </p:nvSpPr>
              <p:spPr bwMode="auto">
                <a:xfrm>
                  <a:off x="905" y="1623"/>
                  <a:ext cx="4" cy="11"/>
                </a:xfrm>
                <a:custGeom>
                  <a:avLst/>
                  <a:gdLst>
                    <a:gd name="T0" fmla="*/ 3 w 6"/>
                    <a:gd name="T1" fmla="*/ 2 h 17"/>
                    <a:gd name="T2" fmla="*/ 1 w 6"/>
                    <a:gd name="T3" fmla="*/ 15 h 17"/>
                    <a:gd name="T4" fmla="*/ 3 w 6"/>
                    <a:gd name="T5" fmla="*/ 15 h 17"/>
                    <a:gd name="T6" fmla="*/ 3 w 6"/>
                    <a:gd name="T7" fmla="*/ 12 h 17"/>
                    <a:gd name="T8" fmla="*/ 1 w 6"/>
                    <a:gd name="T9" fmla="*/ 12 h 17"/>
                    <a:gd name="T10" fmla="*/ 0 w 6"/>
                    <a:gd name="T11" fmla="*/ 15 h 17"/>
                    <a:gd name="T12" fmla="*/ 3 w 6"/>
                    <a:gd name="T13" fmla="*/ 15 h 17"/>
                    <a:gd name="T14" fmla="*/ 5 w 6"/>
                    <a:gd name="T15" fmla="*/ 3 h 17"/>
                    <a:gd name="T16" fmla="*/ 3 w 6"/>
                    <a:gd name="T17" fmla="*/ 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" h="17">
                      <a:moveTo>
                        <a:pt x="3" y="2"/>
                      </a:moveTo>
                      <a:cubicBezTo>
                        <a:pt x="1" y="6"/>
                        <a:pt x="1" y="10"/>
                        <a:pt x="1" y="15"/>
                      </a:cubicBezTo>
                      <a:cubicBezTo>
                        <a:pt x="1" y="15"/>
                        <a:pt x="2" y="15"/>
                        <a:pt x="3" y="15"/>
                      </a:cubicBezTo>
                      <a:cubicBezTo>
                        <a:pt x="3" y="14"/>
                        <a:pt x="3" y="13"/>
                        <a:pt x="3" y="12"/>
                      </a:cubicBezTo>
                      <a:cubicBezTo>
                        <a:pt x="3" y="11"/>
                        <a:pt x="1" y="10"/>
                        <a:pt x="1" y="12"/>
                      </a:cubicBezTo>
                      <a:cubicBezTo>
                        <a:pt x="1" y="13"/>
                        <a:pt x="0" y="14"/>
                        <a:pt x="0" y="15"/>
                      </a:cubicBezTo>
                      <a:cubicBezTo>
                        <a:pt x="1" y="16"/>
                        <a:pt x="3" y="17"/>
                        <a:pt x="3" y="15"/>
                      </a:cubicBezTo>
                      <a:cubicBezTo>
                        <a:pt x="4" y="11"/>
                        <a:pt x="3" y="7"/>
                        <a:pt x="5" y="3"/>
                      </a:cubicBezTo>
                      <a:cubicBezTo>
                        <a:pt x="6" y="2"/>
                        <a:pt x="4" y="0"/>
                        <a:pt x="3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291"/>
                <p:cNvSpPr/>
                <p:nvPr/>
              </p:nvSpPr>
              <p:spPr bwMode="auto">
                <a:xfrm>
                  <a:off x="905" y="1625"/>
                  <a:ext cx="3" cy="11"/>
                </a:xfrm>
                <a:custGeom>
                  <a:avLst/>
                  <a:gdLst>
                    <a:gd name="T0" fmla="*/ 2 w 5"/>
                    <a:gd name="T1" fmla="*/ 1 h 16"/>
                    <a:gd name="T2" fmla="*/ 0 w 5"/>
                    <a:gd name="T3" fmla="*/ 15 h 16"/>
                    <a:gd name="T4" fmla="*/ 2 w 5"/>
                    <a:gd name="T5" fmla="*/ 15 h 16"/>
                    <a:gd name="T6" fmla="*/ 3 w 5"/>
                    <a:gd name="T7" fmla="*/ 10 h 16"/>
                    <a:gd name="T8" fmla="*/ 0 w 5"/>
                    <a:gd name="T9" fmla="*/ 10 h 16"/>
                    <a:gd name="T10" fmla="*/ 0 w 5"/>
                    <a:gd name="T11" fmla="*/ 15 h 16"/>
                    <a:gd name="T12" fmla="*/ 2 w 5"/>
                    <a:gd name="T13" fmla="*/ 15 h 16"/>
                    <a:gd name="T14" fmla="*/ 4 w 5"/>
                    <a:gd name="T15" fmla="*/ 2 h 16"/>
                    <a:gd name="T16" fmla="*/ 2 w 5"/>
                    <a:gd name="T17" fmla="*/ 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16">
                      <a:moveTo>
                        <a:pt x="2" y="1"/>
                      </a:moveTo>
                      <a:cubicBezTo>
                        <a:pt x="0" y="5"/>
                        <a:pt x="0" y="10"/>
                        <a:pt x="0" y="15"/>
                      </a:cubicBezTo>
                      <a:cubicBezTo>
                        <a:pt x="0" y="16"/>
                        <a:pt x="2" y="16"/>
                        <a:pt x="2" y="15"/>
                      </a:cubicBezTo>
                      <a:cubicBezTo>
                        <a:pt x="2" y="13"/>
                        <a:pt x="2" y="11"/>
                        <a:pt x="3" y="10"/>
                      </a:cubicBezTo>
                      <a:cubicBezTo>
                        <a:pt x="3" y="8"/>
                        <a:pt x="0" y="8"/>
                        <a:pt x="0" y="10"/>
                      </a:cubicBezTo>
                      <a:cubicBezTo>
                        <a:pt x="0" y="11"/>
                        <a:pt x="0" y="13"/>
                        <a:pt x="0" y="15"/>
                      </a:cubicBezTo>
                      <a:cubicBezTo>
                        <a:pt x="1" y="15"/>
                        <a:pt x="1" y="15"/>
                        <a:pt x="2" y="15"/>
                      </a:cubicBezTo>
                      <a:cubicBezTo>
                        <a:pt x="2" y="10"/>
                        <a:pt x="2" y="6"/>
                        <a:pt x="4" y="2"/>
                      </a:cubicBezTo>
                      <a:cubicBezTo>
                        <a:pt x="5" y="1"/>
                        <a:pt x="3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292"/>
                <p:cNvSpPr/>
                <p:nvPr/>
              </p:nvSpPr>
              <p:spPr bwMode="auto">
                <a:xfrm>
                  <a:off x="903" y="1627"/>
                  <a:ext cx="4" cy="8"/>
                </a:xfrm>
                <a:custGeom>
                  <a:avLst/>
                  <a:gdLst>
                    <a:gd name="T0" fmla="*/ 2 w 5"/>
                    <a:gd name="T1" fmla="*/ 1 h 11"/>
                    <a:gd name="T2" fmla="*/ 2 w 5"/>
                    <a:gd name="T3" fmla="*/ 11 h 11"/>
                    <a:gd name="T4" fmla="*/ 4 w 5"/>
                    <a:gd name="T5" fmla="*/ 11 h 11"/>
                    <a:gd name="T6" fmla="*/ 4 w 5"/>
                    <a:gd name="T7" fmla="*/ 10 h 11"/>
                    <a:gd name="T8" fmla="*/ 2 w 5"/>
                    <a:gd name="T9" fmla="*/ 9 h 11"/>
                    <a:gd name="T10" fmla="*/ 2 w 5"/>
                    <a:gd name="T11" fmla="*/ 9 h 11"/>
                    <a:gd name="T12" fmla="*/ 4 w 5"/>
                    <a:gd name="T13" fmla="*/ 9 h 11"/>
                    <a:gd name="T14" fmla="*/ 4 w 5"/>
                    <a:gd name="T15" fmla="*/ 2 h 11"/>
                    <a:gd name="T16" fmla="*/ 2 w 5"/>
                    <a:gd name="T1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11">
                      <a:moveTo>
                        <a:pt x="2" y="1"/>
                      </a:moveTo>
                      <a:cubicBezTo>
                        <a:pt x="1" y="4"/>
                        <a:pt x="0" y="8"/>
                        <a:pt x="2" y="11"/>
                      </a:cubicBezTo>
                      <a:cubicBezTo>
                        <a:pt x="2" y="11"/>
                        <a:pt x="3" y="11"/>
                        <a:pt x="4" y="11"/>
                      </a:cubicBezTo>
                      <a:cubicBezTo>
                        <a:pt x="4" y="10"/>
                        <a:pt x="4" y="10"/>
                        <a:pt x="4" y="10"/>
                      </a:cubicBezTo>
                      <a:cubicBezTo>
                        <a:pt x="5" y="8"/>
                        <a:pt x="3" y="7"/>
                        <a:pt x="2" y="9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3" y="9"/>
                        <a:pt x="3" y="9"/>
                        <a:pt x="4" y="9"/>
                      </a:cubicBezTo>
                      <a:cubicBezTo>
                        <a:pt x="2" y="7"/>
                        <a:pt x="3" y="4"/>
                        <a:pt x="4" y="2"/>
                      </a:cubicBezTo>
                      <a:cubicBezTo>
                        <a:pt x="4" y="0"/>
                        <a:pt x="2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293"/>
                <p:cNvSpPr/>
                <p:nvPr/>
              </p:nvSpPr>
              <p:spPr bwMode="auto">
                <a:xfrm>
                  <a:off x="905" y="1627"/>
                  <a:ext cx="3" cy="10"/>
                </a:xfrm>
                <a:custGeom>
                  <a:avLst/>
                  <a:gdLst>
                    <a:gd name="T0" fmla="*/ 1 w 4"/>
                    <a:gd name="T1" fmla="*/ 1 h 16"/>
                    <a:gd name="T2" fmla="*/ 0 w 4"/>
                    <a:gd name="T3" fmla="*/ 14 h 16"/>
                    <a:gd name="T4" fmla="*/ 2 w 4"/>
                    <a:gd name="T5" fmla="*/ 14 h 16"/>
                    <a:gd name="T6" fmla="*/ 4 w 4"/>
                    <a:gd name="T7" fmla="*/ 7 h 16"/>
                    <a:gd name="T8" fmla="*/ 2 w 4"/>
                    <a:gd name="T9" fmla="*/ 6 h 16"/>
                    <a:gd name="T10" fmla="*/ 0 w 4"/>
                    <a:gd name="T11" fmla="*/ 14 h 16"/>
                    <a:gd name="T12" fmla="*/ 2 w 4"/>
                    <a:gd name="T13" fmla="*/ 14 h 16"/>
                    <a:gd name="T14" fmla="*/ 4 w 4"/>
                    <a:gd name="T15" fmla="*/ 1 h 16"/>
                    <a:gd name="T16" fmla="*/ 1 w 4"/>
                    <a:gd name="T17" fmla="*/ 1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6">
                      <a:moveTo>
                        <a:pt x="1" y="1"/>
                      </a:moveTo>
                      <a:cubicBezTo>
                        <a:pt x="2" y="5"/>
                        <a:pt x="1" y="10"/>
                        <a:pt x="0" y="14"/>
                      </a:cubicBezTo>
                      <a:cubicBezTo>
                        <a:pt x="0" y="15"/>
                        <a:pt x="2" y="16"/>
                        <a:pt x="2" y="14"/>
                      </a:cubicBezTo>
                      <a:cubicBezTo>
                        <a:pt x="3" y="12"/>
                        <a:pt x="4" y="9"/>
                        <a:pt x="4" y="7"/>
                      </a:cubicBezTo>
                      <a:cubicBezTo>
                        <a:pt x="4" y="6"/>
                        <a:pt x="2" y="5"/>
                        <a:pt x="2" y="6"/>
                      </a:cubicBezTo>
                      <a:cubicBezTo>
                        <a:pt x="1" y="9"/>
                        <a:pt x="1" y="11"/>
                        <a:pt x="0" y="14"/>
                      </a:cubicBezTo>
                      <a:cubicBezTo>
                        <a:pt x="1" y="14"/>
                        <a:pt x="2" y="14"/>
                        <a:pt x="2" y="14"/>
                      </a:cubicBezTo>
                      <a:cubicBezTo>
                        <a:pt x="3" y="10"/>
                        <a:pt x="4" y="5"/>
                        <a:pt x="4" y="1"/>
                      </a:cubicBezTo>
                      <a:cubicBezTo>
                        <a:pt x="4" y="0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294"/>
                <p:cNvSpPr/>
                <p:nvPr/>
              </p:nvSpPr>
              <p:spPr bwMode="auto">
                <a:xfrm>
                  <a:off x="905" y="1626"/>
                  <a:ext cx="3" cy="13"/>
                </a:xfrm>
                <a:custGeom>
                  <a:avLst/>
                  <a:gdLst>
                    <a:gd name="T0" fmla="*/ 2 w 5"/>
                    <a:gd name="T1" fmla="*/ 2 h 20"/>
                    <a:gd name="T2" fmla="*/ 2 w 5"/>
                    <a:gd name="T3" fmla="*/ 18 h 20"/>
                    <a:gd name="T4" fmla="*/ 4 w 5"/>
                    <a:gd name="T5" fmla="*/ 18 h 20"/>
                    <a:gd name="T6" fmla="*/ 5 w 5"/>
                    <a:gd name="T7" fmla="*/ 10 h 20"/>
                    <a:gd name="T8" fmla="*/ 3 w 5"/>
                    <a:gd name="T9" fmla="*/ 9 h 20"/>
                    <a:gd name="T10" fmla="*/ 2 w 5"/>
                    <a:gd name="T11" fmla="*/ 18 h 20"/>
                    <a:gd name="T12" fmla="*/ 4 w 5"/>
                    <a:gd name="T13" fmla="*/ 18 h 20"/>
                    <a:gd name="T14" fmla="*/ 4 w 5"/>
                    <a:gd name="T15" fmla="*/ 15 h 20"/>
                    <a:gd name="T16" fmla="*/ 2 w 5"/>
                    <a:gd name="T17" fmla="*/ 15 h 20"/>
                    <a:gd name="T18" fmla="*/ 2 w 5"/>
                    <a:gd name="T19" fmla="*/ 18 h 20"/>
                    <a:gd name="T20" fmla="*/ 4 w 5"/>
                    <a:gd name="T21" fmla="*/ 18 h 20"/>
                    <a:gd name="T22" fmla="*/ 5 w 5"/>
                    <a:gd name="T23" fmla="*/ 10 h 20"/>
                    <a:gd name="T24" fmla="*/ 3 w 5"/>
                    <a:gd name="T25" fmla="*/ 10 h 20"/>
                    <a:gd name="T26" fmla="*/ 2 w 5"/>
                    <a:gd name="T27" fmla="*/ 17 h 20"/>
                    <a:gd name="T28" fmla="*/ 4 w 5"/>
                    <a:gd name="T29" fmla="*/ 17 h 20"/>
                    <a:gd name="T30" fmla="*/ 5 w 5"/>
                    <a:gd name="T31" fmla="*/ 2 h 20"/>
                    <a:gd name="T32" fmla="*/ 2 w 5"/>
                    <a:gd name="T33" fmla="*/ 2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" h="20">
                      <a:moveTo>
                        <a:pt x="2" y="2"/>
                      </a:moveTo>
                      <a:cubicBezTo>
                        <a:pt x="3" y="7"/>
                        <a:pt x="0" y="13"/>
                        <a:pt x="2" y="18"/>
                      </a:cubicBezTo>
                      <a:cubicBezTo>
                        <a:pt x="3" y="19"/>
                        <a:pt x="4" y="18"/>
                        <a:pt x="4" y="18"/>
                      </a:cubicBezTo>
                      <a:cubicBezTo>
                        <a:pt x="5" y="15"/>
                        <a:pt x="5" y="12"/>
                        <a:pt x="5" y="10"/>
                      </a:cubicBezTo>
                      <a:cubicBezTo>
                        <a:pt x="5" y="9"/>
                        <a:pt x="3" y="8"/>
                        <a:pt x="3" y="9"/>
                      </a:cubicBezTo>
                      <a:cubicBezTo>
                        <a:pt x="3" y="12"/>
                        <a:pt x="2" y="15"/>
                        <a:pt x="2" y="18"/>
                      </a:cubicBezTo>
                      <a:cubicBezTo>
                        <a:pt x="2" y="18"/>
                        <a:pt x="3" y="18"/>
                        <a:pt x="4" y="18"/>
                      </a:cubicBezTo>
                      <a:cubicBezTo>
                        <a:pt x="4" y="17"/>
                        <a:pt x="4" y="16"/>
                        <a:pt x="4" y="15"/>
                      </a:cubicBezTo>
                      <a:cubicBezTo>
                        <a:pt x="4" y="14"/>
                        <a:pt x="2" y="14"/>
                        <a:pt x="2" y="15"/>
                      </a:cubicBezTo>
                      <a:cubicBezTo>
                        <a:pt x="1" y="16"/>
                        <a:pt x="2" y="17"/>
                        <a:pt x="2" y="18"/>
                      </a:cubicBezTo>
                      <a:cubicBezTo>
                        <a:pt x="2" y="19"/>
                        <a:pt x="4" y="20"/>
                        <a:pt x="4" y="18"/>
                      </a:cubicBezTo>
                      <a:cubicBezTo>
                        <a:pt x="4" y="15"/>
                        <a:pt x="5" y="13"/>
                        <a:pt x="5" y="10"/>
                      </a:cubicBezTo>
                      <a:cubicBezTo>
                        <a:pt x="5" y="10"/>
                        <a:pt x="4" y="10"/>
                        <a:pt x="3" y="10"/>
                      </a:cubicBezTo>
                      <a:cubicBezTo>
                        <a:pt x="3" y="12"/>
                        <a:pt x="3" y="15"/>
                        <a:pt x="2" y="17"/>
                      </a:cubicBezTo>
                      <a:cubicBezTo>
                        <a:pt x="3" y="17"/>
                        <a:pt x="4" y="17"/>
                        <a:pt x="4" y="17"/>
                      </a:cubicBezTo>
                      <a:cubicBezTo>
                        <a:pt x="2" y="12"/>
                        <a:pt x="5" y="6"/>
                        <a:pt x="5" y="2"/>
                      </a:cubicBezTo>
                      <a:cubicBezTo>
                        <a:pt x="5" y="0"/>
                        <a:pt x="2" y="0"/>
                        <a:pt x="2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295"/>
                <p:cNvSpPr/>
                <p:nvPr/>
              </p:nvSpPr>
              <p:spPr bwMode="auto">
                <a:xfrm>
                  <a:off x="905" y="1632"/>
                  <a:ext cx="2" cy="7"/>
                </a:xfrm>
                <a:custGeom>
                  <a:avLst/>
                  <a:gdLst>
                    <a:gd name="T0" fmla="*/ 1 w 4"/>
                    <a:gd name="T1" fmla="*/ 1 h 11"/>
                    <a:gd name="T2" fmla="*/ 1 w 4"/>
                    <a:gd name="T3" fmla="*/ 9 h 11"/>
                    <a:gd name="T4" fmla="*/ 3 w 4"/>
                    <a:gd name="T5" fmla="*/ 10 h 11"/>
                    <a:gd name="T6" fmla="*/ 4 w 4"/>
                    <a:gd name="T7" fmla="*/ 4 h 11"/>
                    <a:gd name="T8" fmla="*/ 2 w 4"/>
                    <a:gd name="T9" fmla="*/ 3 h 11"/>
                    <a:gd name="T10" fmla="*/ 1 w 4"/>
                    <a:gd name="T11" fmla="*/ 8 h 11"/>
                    <a:gd name="T12" fmla="*/ 3 w 4"/>
                    <a:gd name="T13" fmla="*/ 9 h 11"/>
                    <a:gd name="T14" fmla="*/ 3 w 4"/>
                    <a:gd name="T15" fmla="*/ 2 h 11"/>
                    <a:gd name="T16" fmla="*/ 1 w 4"/>
                    <a:gd name="T1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1">
                      <a:moveTo>
                        <a:pt x="1" y="1"/>
                      </a:moveTo>
                      <a:cubicBezTo>
                        <a:pt x="0" y="4"/>
                        <a:pt x="0" y="7"/>
                        <a:pt x="1" y="9"/>
                      </a:cubicBezTo>
                      <a:cubicBezTo>
                        <a:pt x="1" y="10"/>
                        <a:pt x="2" y="11"/>
                        <a:pt x="3" y="10"/>
                      </a:cubicBezTo>
                      <a:cubicBezTo>
                        <a:pt x="4" y="8"/>
                        <a:pt x="4" y="6"/>
                        <a:pt x="4" y="4"/>
                      </a:cubicBezTo>
                      <a:cubicBezTo>
                        <a:pt x="4" y="3"/>
                        <a:pt x="2" y="2"/>
                        <a:pt x="2" y="3"/>
                      </a:cubicBezTo>
                      <a:cubicBezTo>
                        <a:pt x="2" y="5"/>
                        <a:pt x="1" y="7"/>
                        <a:pt x="1" y="8"/>
                      </a:cubicBezTo>
                      <a:cubicBezTo>
                        <a:pt x="1" y="9"/>
                        <a:pt x="2" y="9"/>
                        <a:pt x="3" y="9"/>
                      </a:cubicBezTo>
                      <a:cubicBezTo>
                        <a:pt x="2" y="6"/>
                        <a:pt x="2" y="4"/>
                        <a:pt x="3" y="2"/>
                      </a:cubicBezTo>
                      <a:cubicBezTo>
                        <a:pt x="3" y="0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296"/>
                <p:cNvSpPr/>
                <p:nvPr/>
              </p:nvSpPr>
              <p:spPr bwMode="auto">
                <a:xfrm>
                  <a:off x="905" y="1616"/>
                  <a:ext cx="32" cy="38"/>
                </a:xfrm>
                <a:custGeom>
                  <a:avLst/>
                  <a:gdLst>
                    <a:gd name="T0" fmla="*/ 15 w 48"/>
                    <a:gd name="T1" fmla="*/ 44 h 57"/>
                    <a:gd name="T2" fmla="*/ 3 w 48"/>
                    <a:gd name="T3" fmla="*/ 35 h 57"/>
                    <a:gd name="T4" fmla="*/ 26 w 48"/>
                    <a:gd name="T5" fmla="*/ 53 h 57"/>
                    <a:gd name="T6" fmla="*/ 22 w 48"/>
                    <a:gd name="T7" fmla="*/ 51 h 57"/>
                    <a:gd name="T8" fmla="*/ 20 w 48"/>
                    <a:gd name="T9" fmla="*/ 48 h 57"/>
                    <a:gd name="T10" fmla="*/ 12 w 48"/>
                    <a:gd name="T11" fmla="*/ 15 h 57"/>
                    <a:gd name="T12" fmla="*/ 10 w 48"/>
                    <a:gd name="T13" fmla="*/ 26 h 57"/>
                    <a:gd name="T14" fmla="*/ 18 w 48"/>
                    <a:gd name="T15" fmla="*/ 44 h 57"/>
                    <a:gd name="T16" fmla="*/ 6 w 48"/>
                    <a:gd name="T17" fmla="*/ 34 h 57"/>
                    <a:gd name="T18" fmla="*/ 13 w 48"/>
                    <a:gd name="T19" fmla="*/ 10 h 57"/>
                    <a:gd name="T20" fmla="*/ 19 w 48"/>
                    <a:gd name="T21" fmla="*/ 14 h 57"/>
                    <a:gd name="T22" fmla="*/ 10 w 48"/>
                    <a:gd name="T23" fmla="*/ 21 h 57"/>
                    <a:gd name="T24" fmla="*/ 20 w 48"/>
                    <a:gd name="T25" fmla="*/ 17 h 57"/>
                    <a:gd name="T26" fmla="*/ 31 w 48"/>
                    <a:gd name="T27" fmla="*/ 22 h 57"/>
                    <a:gd name="T28" fmla="*/ 33 w 48"/>
                    <a:gd name="T29" fmla="*/ 17 h 57"/>
                    <a:gd name="T30" fmla="*/ 19 w 48"/>
                    <a:gd name="T31" fmla="*/ 38 h 57"/>
                    <a:gd name="T32" fmla="*/ 15 w 48"/>
                    <a:gd name="T33" fmla="*/ 22 h 57"/>
                    <a:gd name="T34" fmla="*/ 24 w 48"/>
                    <a:gd name="T35" fmla="*/ 44 h 57"/>
                    <a:gd name="T36" fmla="*/ 32 w 48"/>
                    <a:gd name="T37" fmla="*/ 37 h 57"/>
                    <a:gd name="T38" fmla="*/ 35 w 48"/>
                    <a:gd name="T39" fmla="*/ 53 h 57"/>
                    <a:gd name="T40" fmla="*/ 34 w 48"/>
                    <a:gd name="T41" fmla="*/ 52 h 57"/>
                    <a:gd name="T42" fmla="*/ 42 w 48"/>
                    <a:gd name="T43" fmla="*/ 35 h 57"/>
                    <a:gd name="T44" fmla="*/ 40 w 48"/>
                    <a:gd name="T45" fmla="*/ 52 h 57"/>
                    <a:gd name="T46" fmla="*/ 43 w 48"/>
                    <a:gd name="T47" fmla="*/ 28 h 57"/>
                    <a:gd name="T48" fmla="*/ 37 w 48"/>
                    <a:gd name="T49" fmla="*/ 35 h 57"/>
                    <a:gd name="T50" fmla="*/ 37 w 48"/>
                    <a:gd name="T51" fmla="*/ 10 h 57"/>
                    <a:gd name="T52" fmla="*/ 26 w 48"/>
                    <a:gd name="T53" fmla="*/ 27 h 57"/>
                    <a:gd name="T54" fmla="*/ 23 w 48"/>
                    <a:gd name="T55" fmla="*/ 7 h 57"/>
                    <a:gd name="T56" fmla="*/ 21 w 48"/>
                    <a:gd name="T57" fmla="*/ 24 h 57"/>
                    <a:gd name="T58" fmla="*/ 32 w 48"/>
                    <a:gd name="T59" fmla="*/ 13 h 57"/>
                    <a:gd name="T60" fmla="*/ 35 w 48"/>
                    <a:gd name="T61" fmla="*/ 32 h 57"/>
                    <a:gd name="T62" fmla="*/ 43 w 48"/>
                    <a:gd name="T63" fmla="*/ 19 h 57"/>
                    <a:gd name="T64" fmla="*/ 44 w 48"/>
                    <a:gd name="T65" fmla="*/ 49 h 57"/>
                    <a:gd name="T66" fmla="*/ 44 w 48"/>
                    <a:gd name="T67" fmla="*/ 37 h 57"/>
                    <a:gd name="T68" fmla="*/ 39 w 48"/>
                    <a:gd name="T69" fmla="*/ 44 h 57"/>
                    <a:gd name="T70" fmla="*/ 25 w 48"/>
                    <a:gd name="T71" fmla="*/ 44 h 57"/>
                    <a:gd name="T72" fmla="*/ 35 w 48"/>
                    <a:gd name="T73" fmla="*/ 37 h 57"/>
                    <a:gd name="T74" fmla="*/ 27 w 48"/>
                    <a:gd name="T75" fmla="*/ 37 h 57"/>
                    <a:gd name="T76" fmla="*/ 20 w 48"/>
                    <a:gd name="T77" fmla="*/ 21 h 57"/>
                    <a:gd name="T78" fmla="*/ 24 w 48"/>
                    <a:gd name="T79" fmla="*/ 15 h 57"/>
                    <a:gd name="T80" fmla="*/ 32 w 48"/>
                    <a:gd name="T81" fmla="*/ 17 h 57"/>
                    <a:gd name="T82" fmla="*/ 23 w 48"/>
                    <a:gd name="T83" fmla="*/ 38 h 57"/>
                    <a:gd name="T84" fmla="*/ 20 w 48"/>
                    <a:gd name="T85" fmla="*/ 28 h 57"/>
                    <a:gd name="T86" fmla="*/ 20 w 48"/>
                    <a:gd name="T87" fmla="*/ 19 h 57"/>
                    <a:gd name="T88" fmla="*/ 17 w 48"/>
                    <a:gd name="T89" fmla="*/ 8 h 57"/>
                    <a:gd name="T90" fmla="*/ 16 w 48"/>
                    <a:gd name="T91" fmla="*/ 35 h 57"/>
                    <a:gd name="T92" fmla="*/ 20 w 48"/>
                    <a:gd name="T93" fmla="*/ 3 h 57"/>
                    <a:gd name="T94" fmla="*/ 5 w 48"/>
                    <a:gd name="T95" fmla="*/ 20 h 57"/>
                    <a:gd name="T96" fmla="*/ 8 w 48"/>
                    <a:gd name="T97" fmla="*/ 33 h 57"/>
                    <a:gd name="T98" fmla="*/ 16 w 48"/>
                    <a:gd name="T99" fmla="*/ 46 h 57"/>
                    <a:gd name="T100" fmla="*/ 7 w 48"/>
                    <a:gd name="T101" fmla="*/ 19 h 57"/>
                    <a:gd name="T102" fmla="*/ 7 w 48"/>
                    <a:gd name="T103" fmla="*/ 31 h 57"/>
                    <a:gd name="T104" fmla="*/ 16 w 48"/>
                    <a:gd name="T105" fmla="*/ 25 h 57"/>
                    <a:gd name="T106" fmla="*/ 23 w 48"/>
                    <a:gd name="T107" fmla="*/ 48 h 57"/>
                    <a:gd name="T108" fmla="*/ 27 w 48"/>
                    <a:gd name="T109" fmla="*/ 52 h 57"/>
                    <a:gd name="T110" fmla="*/ 15 w 48"/>
                    <a:gd name="T111" fmla="*/ 48 h 57"/>
                    <a:gd name="T112" fmla="*/ 16 w 48"/>
                    <a:gd name="T113" fmla="*/ 45 h 57"/>
                    <a:gd name="T114" fmla="*/ 3 w 48"/>
                    <a:gd name="T115" fmla="*/ 37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48" h="57">
                      <a:moveTo>
                        <a:pt x="1" y="26"/>
                      </a:moveTo>
                      <a:cubicBezTo>
                        <a:pt x="1" y="30"/>
                        <a:pt x="1" y="33"/>
                        <a:pt x="3" y="37"/>
                      </a:cubicBezTo>
                      <a:cubicBezTo>
                        <a:pt x="3" y="39"/>
                        <a:pt x="5" y="38"/>
                        <a:pt x="5" y="37"/>
                      </a:cubicBezTo>
                      <a:cubicBezTo>
                        <a:pt x="5" y="35"/>
                        <a:pt x="5" y="33"/>
                        <a:pt x="5" y="31"/>
                      </a:cubicBezTo>
                      <a:cubicBezTo>
                        <a:pt x="4" y="31"/>
                        <a:pt x="4" y="31"/>
                        <a:pt x="3" y="31"/>
                      </a:cubicBezTo>
                      <a:cubicBezTo>
                        <a:pt x="4" y="34"/>
                        <a:pt x="5" y="37"/>
                        <a:pt x="7" y="40"/>
                      </a:cubicBezTo>
                      <a:cubicBezTo>
                        <a:pt x="8" y="41"/>
                        <a:pt x="10" y="40"/>
                        <a:pt x="9" y="39"/>
                      </a:cubicBezTo>
                      <a:cubicBezTo>
                        <a:pt x="8" y="37"/>
                        <a:pt x="7" y="35"/>
                        <a:pt x="7" y="33"/>
                      </a:cubicBezTo>
                      <a:cubicBezTo>
                        <a:pt x="6" y="33"/>
                        <a:pt x="5" y="34"/>
                        <a:pt x="5" y="34"/>
                      </a:cubicBezTo>
                      <a:cubicBezTo>
                        <a:pt x="8" y="37"/>
                        <a:pt x="11" y="41"/>
                        <a:pt x="15" y="44"/>
                      </a:cubicBezTo>
                      <a:cubicBezTo>
                        <a:pt x="16" y="45"/>
                        <a:pt x="17" y="44"/>
                        <a:pt x="16" y="43"/>
                      </a:cubicBezTo>
                      <a:cubicBezTo>
                        <a:pt x="14" y="40"/>
                        <a:pt x="12" y="38"/>
                        <a:pt x="8" y="36"/>
                      </a:cubicBezTo>
                      <a:cubicBezTo>
                        <a:pt x="7" y="36"/>
                        <a:pt x="6" y="37"/>
                        <a:pt x="7" y="38"/>
                      </a:cubicBezTo>
                      <a:cubicBezTo>
                        <a:pt x="8" y="42"/>
                        <a:pt x="12" y="44"/>
                        <a:pt x="15" y="47"/>
                      </a:cubicBezTo>
                      <a:cubicBezTo>
                        <a:pt x="16" y="46"/>
                        <a:pt x="16" y="45"/>
                        <a:pt x="16" y="45"/>
                      </a:cubicBezTo>
                      <a:cubicBezTo>
                        <a:pt x="13" y="43"/>
                        <a:pt x="11" y="41"/>
                        <a:pt x="8" y="39"/>
                      </a:cubicBezTo>
                      <a:cubicBezTo>
                        <a:pt x="8" y="39"/>
                        <a:pt x="7" y="40"/>
                        <a:pt x="7" y="41"/>
                      </a:cubicBezTo>
                      <a:cubicBezTo>
                        <a:pt x="10" y="42"/>
                        <a:pt x="13" y="44"/>
                        <a:pt x="15" y="47"/>
                      </a:cubicBezTo>
                      <a:cubicBezTo>
                        <a:pt x="16" y="46"/>
                        <a:pt x="16" y="45"/>
                        <a:pt x="17" y="45"/>
                      </a:cubicBezTo>
                      <a:cubicBezTo>
                        <a:pt x="11" y="43"/>
                        <a:pt x="8" y="38"/>
                        <a:pt x="3" y="35"/>
                      </a:cubicBezTo>
                      <a:cubicBezTo>
                        <a:pt x="2" y="34"/>
                        <a:pt x="1" y="36"/>
                        <a:pt x="2" y="37"/>
                      </a:cubicBezTo>
                      <a:cubicBezTo>
                        <a:pt x="7" y="45"/>
                        <a:pt x="14" y="49"/>
                        <a:pt x="23" y="52"/>
                      </a:cubicBezTo>
                      <a:cubicBezTo>
                        <a:pt x="25" y="52"/>
                        <a:pt x="26" y="51"/>
                        <a:pt x="24" y="50"/>
                      </a:cubicBezTo>
                      <a:cubicBezTo>
                        <a:pt x="22" y="49"/>
                        <a:pt x="19" y="48"/>
                        <a:pt x="17" y="46"/>
                      </a:cubicBezTo>
                      <a:cubicBezTo>
                        <a:pt x="16" y="47"/>
                        <a:pt x="16" y="47"/>
                        <a:pt x="16" y="48"/>
                      </a:cubicBezTo>
                      <a:cubicBezTo>
                        <a:pt x="20" y="49"/>
                        <a:pt x="23" y="51"/>
                        <a:pt x="27" y="53"/>
                      </a:cubicBezTo>
                      <a:cubicBezTo>
                        <a:pt x="27" y="52"/>
                        <a:pt x="28" y="52"/>
                        <a:pt x="28" y="51"/>
                      </a:cubicBezTo>
                      <a:cubicBezTo>
                        <a:pt x="25" y="51"/>
                        <a:pt x="22" y="50"/>
                        <a:pt x="19" y="48"/>
                      </a:cubicBezTo>
                      <a:cubicBezTo>
                        <a:pt x="19" y="48"/>
                        <a:pt x="18" y="49"/>
                        <a:pt x="18" y="50"/>
                      </a:cubicBezTo>
                      <a:cubicBezTo>
                        <a:pt x="21" y="51"/>
                        <a:pt x="23" y="52"/>
                        <a:pt x="26" y="53"/>
                      </a:cubicBezTo>
                      <a:cubicBezTo>
                        <a:pt x="28" y="54"/>
                        <a:pt x="28" y="52"/>
                        <a:pt x="27" y="51"/>
                      </a:cubicBezTo>
                      <a:cubicBezTo>
                        <a:pt x="25" y="50"/>
                        <a:pt x="26" y="50"/>
                        <a:pt x="23" y="49"/>
                      </a:cubicBezTo>
                      <a:cubicBezTo>
                        <a:pt x="21" y="49"/>
                        <a:pt x="21" y="51"/>
                        <a:pt x="22" y="52"/>
                      </a:cubicBezTo>
                      <a:cubicBezTo>
                        <a:pt x="23" y="53"/>
                        <a:pt x="24" y="53"/>
                        <a:pt x="26" y="54"/>
                      </a:cubicBezTo>
                      <a:cubicBezTo>
                        <a:pt x="26" y="53"/>
                        <a:pt x="27" y="53"/>
                        <a:pt x="27" y="52"/>
                      </a:cubicBezTo>
                      <a:cubicBezTo>
                        <a:pt x="23" y="51"/>
                        <a:pt x="24" y="51"/>
                        <a:pt x="21" y="51"/>
                      </a:cubicBezTo>
                      <a:cubicBezTo>
                        <a:pt x="20" y="51"/>
                        <a:pt x="19" y="52"/>
                        <a:pt x="20" y="53"/>
                      </a:cubicBezTo>
                      <a:cubicBezTo>
                        <a:pt x="22" y="55"/>
                        <a:pt x="23" y="55"/>
                        <a:pt x="25" y="55"/>
                      </a:cubicBezTo>
                      <a:cubicBezTo>
                        <a:pt x="27" y="55"/>
                        <a:pt x="27" y="54"/>
                        <a:pt x="26" y="53"/>
                      </a:cubicBezTo>
                      <a:cubicBezTo>
                        <a:pt x="24" y="52"/>
                        <a:pt x="24" y="52"/>
                        <a:pt x="22" y="51"/>
                      </a:cubicBezTo>
                      <a:cubicBezTo>
                        <a:pt x="21" y="52"/>
                        <a:pt x="21" y="53"/>
                        <a:pt x="21" y="54"/>
                      </a:cubicBezTo>
                      <a:cubicBezTo>
                        <a:pt x="26" y="54"/>
                        <a:pt x="29" y="55"/>
                        <a:pt x="33" y="56"/>
                      </a:cubicBezTo>
                      <a:cubicBezTo>
                        <a:pt x="35" y="56"/>
                        <a:pt x="35" y="54"/>
                        <a:pt x="34" y="54"/>
                      </a:cubicBezTo>
                      <a:cubicBezTo>
                        <a:pt x="31" y="52"/>
                        <a:pt x="29" y="52"/>
                        <a:pt x="26" y="52"/>
                      </a:cubicBezTo>
                      <a:cubicBezTo>
                        <a:pt x="25" y="52"/>
                        <a:pt x="24" y="54"/>
                        <a:pt x="26" y="54"/>
                      </a:cubicBezTo>
                      <a:cubicBezTo>
                        <a:pt x="29" y="56"/>
                        <a:pt x="28" y="55"/>
                        <a:pt x="32" y="56"/>
                      </a:cubicBezTo>
                      <a:cubicBezTo>
                        <a:pt x="33" y="56"/>
                        <a:pt x="34" y="55"/>
                        <a:pt x="33" y="54"/>
                      </a:cubicBezTo>
                      <a:cubicBezTo>
                        <a:pt x="30" y="49"/>
                        <a:pt x="23" y="47"/>
                        <a:pt x="20" y="41"/>
                      </a:cubicBezTo>
                      <a:cubicBezTo>
                        <a:pt x="19" y="40"/>
                        <a:pt x="17" y="41"/>
                        <a:pt x="18" y="42"/>
                      </a:cubicBezTo>
                      <a:cubicBezTo>
                        <a:pt x="19" y="44"/>
                        <a:pt x="19" y="46"/>
                        <a:pt x="20" y="48"/>
                      </a:cubicBezTo>
                      <a:cubicBezTo>
                        <a:pt x="21" y="49"/>
                        <a:pt x="23" y="49"/>
                        <a:pt x="23" y="47"/>
                      </a:cubicBezTo>
                      <a:cubicBezTo>
                        <a:pt x="21" y="42"/>
                        <a:pt x="19" y="38"/>
                        <a:pt x="18" y="33"/>
                      </a:cubicBezTo>
                      <a:cubicBezTo>
                        <a:pt x="17" y="33"/>
                        <a:pt x="16" y="33"/>
                        <a:pt x="16" y="34"/>
                      </a:cubicBezTo>
                      <a:cubicBezTo>
                        <a:pt x="18" y="39"/>
                        <a:pt x="18" y="39"/>
                        <a:pt x="16" y="36"/>
                      </a:cubicBezTo>
                      <a:cubicBezTo>
                        <a:pt x="15" y="32"/>
                        <a:pt x="15" y="29"/>
                        <a:pt x="16" y="25"/>
                      </a:cubicBezTo>
                      <a:cubicBezTo>
                        <a:pt x="16" y="24"/>
                        <a:pt x="14" y="23"/>
                        <a:pt x="13" y="25"/>
                      </a:cubicBezTo>
                      <a:cubicBezTo>
                        <a:pt x="10" y="28"/>
                        <a:pt x="9" y="27"/>
                        <a:pt x="10" y="22"/>
                      </a:cubicBezTo>
                      <a:cubicBezTo>
                        <a:pt x="12" y="20"/>
                        <a:pt x="13" y="21"/>
                        <a:pt x="11" y="25"/>
                      </a:cubicBezTo>
                      <a:cubicBezTo>
                        <a:pt x="10" y="28"/>
                        <a:pt x="9" y="28"/>
                        <a:pt x="10" y="25"/>
                      </a:cubicBezTo>
                      <a:cubicBezTo>
                        <a:pt x="10" y="21"/>
                        <a:pt x="10" y="18"/>
                        <a:pt x="12" y="15"/>
                      </a:cubicBezTo>
                      <a:cubicBezTo>
                        <a:pt x="11" y="14"/>
                        <a:pt x="10" y="14"/>
                        <a:pt x="10" y="14"/>
                      </a:cubicBezTo>
                      <a:cubicBezTo>
                        <a:pt x="9" y="20"/>
                        <a:pt x="9" y="25"/>
                        <a:pt x="7" y="30"/>
                      </a:cubicBezTo>
                      <a:cubicBezTo>
                        <a:pt x="8" y="30"/>
                        <a:pt x="9" y="30"/>
                        <a:pt x="10" y="31"/>
                      </a:cubicBezTo>
                      <a:cubicBezTo>
                        <a:pt x="10" y="26"/>
                        <a:pt x="11" y="21"/>
                        <a:pt x="11" y="16"/>
                      </a:cubicBezTo>
                      <a:cubicBezTo>
                        <a:pt x="11" y="15"/>
                        <a:pt x="9" y="14"/>
                        <a:pt x="8" y="16"/>
                      </a:cubicBezTo>
                      <a:cubicBezTo>
                        <a:pt x="7" y="21"/>
                        <a:pt x="7" y="26"/>
                        <a:pt x="6" y="31"/>
                      </a:cubicBezTo>
                      <a:cubicBezTo>
                        <a:pt x="7" y="31"/>
                        <a:pt x="7" y="31"/>
                        <a:pt x="8" y="31"/>
                      </a:cubicBezTo>
                      <a:cubicBezTo>
                        <a:pt x="8" y="29"/>
                        <a:pt x="7" y="26"/>
                        <a:pt x="7" y="23"/>
                      </a:cubicBezTo>
                      <a:cubicBezTo>
                        <a:pt x="7" y="21"/>
                        <a:pt x="9" y="12"/>
                        <a:pt x="9" y="22"/>
                      </a:cubicBezTo>
                      <a:cubicBezTo>
                        <a:pt x="9" y="35"/>
                        <a:pt x="2" y="13"/>
                        <a:pt x="10" y="26"/>
                      </a:cubicBezTo>
                      <a:cubicBezTo>
                        <a:pt x="13" y="30"/>
                        <a:pt x="14" y="35"/>
                        <a:pt x="15" y="39"/>
                      </a:cubicBezTo>
                      <a:cubicBezTo>
                        <a:pt x="16" y="39"/>
                        <a:pt x="17" y="38"/>
                        <a:pt x="17" y="38"/>
                      </a:cubicBezTo>
                      <a:cubicBezTo>
                        <a:pt x="14" y="35"/>
                        <a:pt x="12" y="31"/>
                        <a:pt x="10" y="27"/>
                      </a:cubicBezTo>
                      <a:cubicBezTo>
                        <a:pt x="9" y="27"/>
                        <a:pt x="8" y="28"/>
                        <a:pt x="8" y="28"/>
                      </a:cubicBezTo>
                      <a:cubicBezTo>
                        <a:pt x="11" y="32"/>
                        <a:pt x="16" y="37"/>
                        <a:pt x="18" y="41"/>
                      </a:cubicBezTo>
                      <a:cubicBezTo>
                        <a:pt x="19" y="41"/>
                        <a:pt x="19" y="40"/>
                        <a:pt x="20" y="39"/>
                      </a:cubicBezTo>
                      <a:cubicBezTo>
                        <a:pt x="16" y="36"/>
                        <a:pt x="13" y="33"/>
                        <a:pt x="10" y="29"/>
                      </a:cubicBezTo>
                      <a:cubicBezTo>
                        <a:pt x="9" y="28"/>
                        <a:pt x="7" y="29"/>
                        <a:pt x="8" y="30"/>
                      </a:cubicBezTo>
                      <a:cubicBezTo>
                        <a:pt x="10" y="35"/>
                        <a:pt x="14" y="40"/>
                        <a:pt x="16" y="46"/>
                      </a:cubicBezTo>
                      <a:cubicBezTo>
                        <a:pt x="17" y="45"/>
                        <a:pt x="17" y="45"/>
                        <a:pt x="18" y="44"/>
                      </a:cubicBezTo>
                      <a:cubicBezTo>
                        <a:pt x="14" y="41"/>
                        <a:pt x="12" y="37"/>
                        <a:pt x="10" y="33"/>
                      </a:cubicBezTo>
                      <a:cubicBezTo>
                        <a:pt x="9" y="33"/>
                        <a:pt x="9" y="34"/>
                        <a:pt x="8" y="34"/>
                      </a:cubicBezTo>
                      <a:cubicBezTo>
                        <a:pt x="14" y="38"/>
                        <a:pt x="17" y="43"/>
                        <a:pt x="21" y="48"/>
                      </a:cubicBezTo>
                      <a:cubicBezTo>
                        <a:pt x="21" y="47"/>
                        <a:pt x="22" y="47"/>
                        <a:pt x="22" y="47"/>
                      </a:cubicBezTo>
                      <a:cubicBezTo>
                        <a:pt x="17" y="42"/>
                        <a:pt x="13" y="37"/>
                        <a:pt x="9" y="31"/>
                      </a:cubicBezTo>
                      <a:cubicBezTo>
                        <a:pt x="8" y="31"/>
                        <a:pt x="8" y="32"/>
                        <a:pt x="7" y="32"/>
                      </a:cubicBezTo>
                      <a:cubicBezTo>
                        <a:pt x="10" y="36"/>
                        <a:pt x="14" y="39"/>
                        <a:pt x="16" y="44"/>
                      </a:cubicBezTo>
                      <a:cubicBezTo>
                        <a:pt x="17" y="43"/>
                        <a:pt x="17" y="43"/>
                        <a:pt x="18" y="42"/>
                      </a:cubicBezTo>
                      <a:cubicBezTo>
                        <a:pt x="14" y="40"/>
                        <a:pt x="11" y="36"/>
                        <a:pt x="8" y="33"/>
                      </a:cubicBezTo>
                      <a:cubicBezTo>
                        <a:pt x="8" y="31"/>
                        <a:pt x="6" y="32"/>
                        <a:pt x="6" y="34"/>
                      </a:cubicBezTo>
                      <a:cubicBezTo>
                        <a:pt x="8" y="35"/>
                        <a:pt x="9" y="37"/>
                        <a:pt x="10" y="40"/>
                      </a:cubicBezTo>
                      <a:cubicBezTo>
                        <a:pt x="10" y="39"/>
                        <a:pt x="11" y="39"/>
                        <a:pt x="12" y="38"/>
                      </a:cubicBezTo>
                      <a:cubicBezTo>
                        <a:pt x="5" y="33"/>
                        <a:pt x="5" y="25"/>
                        <a:pt x="7" y="18"/>
                      </a:cubicBezTo>
                      <a:cubicBezTo>
                        <a:pt x="7" y="18"/>
                        <a:pt x="6" y="17"/>
                        <a:pt x="5" y="17"/>
                      </a:cubicBezTo>
                      <a:cubicBezTo>
                        <a:pt x="5" y="21"/>
                        <a:pt x="4" y="24"/>
                        <a:pt x="3" y="27"/>
                      </a:cubicBezTo>
                      <a:cubicBezTo>
                        <a:pt x="3" y="27"/>
                        <a:pt x="4" y="27"/>
                        <a:pt x="5" y="27"/>
                      </a:cubicBezTo>
                      <a:cubicBezTo>
                        <a:pt x="5" y="26"/>
                        <a:pt x="5" y="24"/>
                        <a:pt x="5" y="22"/>
                      </a:cubicBezTo>
                      <a:cubicBezTo>
                        <a:pt x="5" y="18"/>
                        <a:pt x="9" y="11"/>
                        <a:pt x="5" y="20"/>
                      </a:cubicBezTo>
                      <a:cubicBezTo>
                        <a:pt x="6" y="20"/>
                        <a:pt x="7" y="20"/>
                        <a:pt x="7" y="21"/>
                      </a:cubicBezTo>
                      <a:cubicBezTo>
                        <a:pt x="9" y="17"/>
                        <a:pt x="9" y="12"/>
                        <a:pt x="13" y="10"/>
                      </a:cubicBezTo>
                      <a:cubicBezTo>
                        <a:pt x="12" y="10"/>
                        <a:pt x="12" y="9"/>
                        <a:pt x="11" y="9"/>
                      </a:cubicBezTo>
                      <a:cubicBezTo>
                        <a:pt x="9" y="11"/>
                        <a:pt x="7" y="13"/>
                        <a:pt x="5" y="15"/>
                      </a:cubicBezTo>
                      <a:cubicBezTo>
                        <a:pt x="9" y="9"/>
                        <a:pt x="11" y="5"/>
                        <a:pt x="19" y="3"/>
                      </a:cubicBezTo>
                      <a:cubicBezTo>
                        <a:pt x="19" y="3"/>
                        <a:pt x="19" y="2"/>
                        <a:pt x="18" y="1"/>
                      </a:cubicBezTo>
                      <a:cubicBezTo>
                        <a:pt x="12" y="4"/>
                        <a:pt x="6" y="10"/>
                        <a:pt x="7" y="18"/>
                      </a:cubicBezTo>
                      <a:cubicBezTo>
                        <a:pt x="7" y="19"/>
                        <a:pt x="9" y="19"/>
                        <a:pt x="9" y="19"/>
                      </a:cubicBezTo>
                      <a:cubicBezTo>
                        <a:pt x="12" y="16"/>
                        <a:pt x="23" y="0"/>
                        <a:pt x="17" y="13"/>
                      </a:cubicBezTo>
                      <a:cubicBezTo>
                        <a:pt x="14" y="18"/>
                        <a:pt x="13" y="23"/>
                        <a:pt x="12" y="29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8" y="25"/>
                        <a:pt x="18" y="19"/>
                        <a:pt x="19" y="14"/>
                      </a:cubicBezTo>
                      <a:cubicBezTo>
                        <a:pt x="19" y="12"/>
                        <a:pt x="17" y="12"/>
                        <a:pt x="17" y="13"/>
                      </a:cubicBezTo>
                      <a:cubicBezTo>
                        <a:pt x="14" y="21"/>
                        <a:pt x="12" y="28"/>
                        <a:pt x="14" y="36"/>
                      </a:cubicBezTo>
                      <a:cubicBezTo>
                        <a:pt x="14" y="37"/>
                        <a:pt x="15" y="37"/>
                        <a:pt x="16" y="36"/>
                      </a:cubicBezTo>
                      <a:cubicBezTo>
                        <a:pt x="19" y="29"/>
                        <a:pt x="18" y="19"/>
                        <a:pt x="18" y="12"/>
                      </a:cubicBezTo>
                      <a:cubicBezTo>
                        <a:pt x="18" y="11"/>
                        <a:pt x="17" y="11"/>
                        <a:pt x="17" y="11"/>
                      </a:cubicBezTo>
                      <a:cubicBezTo>
                        <a:pt x="12" y="11"/>
                        <a:pt x="11" y="15"/>
                        <a:pt x="10" y="19"/>
                      </a:cubicBezTo>
                      <a:cubicBezTo>
                        <a:pt x="9" y="20"/>
                        <a:pt x="11" y="21"/>
                        <a:pt x="12" y="20"/>
                      </a:cubicBezTo>
                      <a:cubicBezTo>
                        <a:pt x="15" y="17"/>
                        <a:pt x="17" y="13"/>
                        <a:pt x="19" y="9"/>
                      </a:cubicBezTo>
                      <a:cubicBezTo>
                        <a:pt x="19" y="9"/>
                        <a:pt x="18" y="9"/>
                        <a:pt x="17" y="8"/>
                      </a:cubicBezTo>
                      <a:cubicBezTo>
                        <a:pt x="15" y="12"/>
                        <a:pt x="12" y="17"/>
                        <a:pt x="10" y="21"/>
                      </a:cubicBezTo>
                      <a:cubicBezTo>
                        <a:pt x="11" y="21"/>
                        <a:pt x="11" y="22"/>
                        <a:pt x="12" y="22"/>
                      </a:cubicBezTo>
                      <a:cubicBezTo>
                        <a:pt x="14" y="18"/>
                        <a:pt x="16" y="13"/>
                        <a:pt x="19" y="9"/>
                      </a:cubicBezTo>
                      <a:cubicBezTo>
                        <a:pt x="19" y="9"/>
                        <a:pt x="18" y="8"/>
                        <a:pt x="17" y="8"/>
                      </a:cubicBezTo>
                      <a:cubicBezTo>
                        <a:pt x="17" y="16"/>
                        <a:pt x="14" y="22"/>
                        <a:pt x="13" y="29"/>
                      </a:cubicBezTo>
                      <a:cubicBezTo>
                        <a:pt x="13" y="30"/>
                        <a:pt x="14" y="31"/>
                        <a:pt x="15" y="30"/>
                      </a:cubicBezTo>
                      <a:cubicBezTo>
                        <a:pt x="17" y="26"/>
                        <a:pt x="18" y="23"/>
                        <a:pt x="18" y="19"/>
                      </a:cubicBezTo>
                      <a:cubicBezTo>
                        <a:pt x="18" y="21"/>
                        <a:pt x="17" y="25"/>
                        <a:pt x="17" y="29"/>
                      </a:cubicBezTo>
                      <a:cubicBezTo>
                        <a:pt x="17" y="33"/>
                        <a:pt x="17" y="38"/>
                        <a:pt x="21" y="39"/>
                      </a:cubicBezTo>
                      <a:cubicBezTo>
                        <a:pt x="30" y="42"/>
                        <a:pt x="24" y="19"/>
                        <a:pt x="22" y="17"/>
                      </a:cubicBezTo>
                      <a:cubicBezTo>
                        <a:pt x="22" y="16"/>
                        <a:pt x="20" y="16"/>
                        <a:pt x="20" y="17"/>
                      </a:cubicBezTo>
                      <a:cubicBezTo>
                        <a:pt x="17" y="23"/>
                        <a:pt x="20" y="41"/>
                        <a:pt x="28" y="43"/>
                      </a:cubicBezTo>
                      <a:cubicBezTo>
                        <a:pt x="28" y="44"/>
                        <a:pt x="29" y="43"/>
                        <a:pt x="29" y="43"/>
                      </a:cubicBezTo>
                      <a:cubicBezTo>
                        <a:pt x="33" y="36"/>
                        <a:pt x="29" y="25"/>
                        <a:pt x="24" y="19"/>
                      </a:cubicBezTo>
                      <a:cubicBezTo>
                        <a:pt x="24" y="18"/>
                        <a:pt x="23" y="18"/>
                        <a:pt x="22" y="19"/>
                      </a:cubicBezTo>
                      <a:cubicBezTo>
                        <a:pt x="19" y="25"/>
                        <a:pt x="19" y="41"/>
                        <a:pt x="28" y="44"/>
                      </a:cubicBezTo>
                      <a:cubicBezTo>
                        <a:pt x="28" y="44"/>
                        <a:pt x="29" y="44"/>
                        <a:pt x="29" y="43"/>
                      </a:cubicBezTo>
                      <a:cubicBezTo>
                        <a:pt x="34" y="38"/>
                        <a:pt x="32" y="16"/>
                        <a:pt x="22" y="19"/>
                      </a:cubicBezTo>
                      <a:cubicBezTo>
                        <a:pt x="12" y="21"/>
                        <a:pt x="21" y="39"/>
                        <a:pt x="24" y="43"/>
                      </a:cubicBezTo>
                      <a:cubicBezTo>
                        <a:pt x="26" y="45"/>
                        <a:pt x="29" y="45"/>
                        <a:pt x="31" y="43"/>
                      </a:cubicBezTo>
                      <a:cubicBezTo>
                        <a:pt x="36" y="39"/>
                        <a:pt x="34" y="27"/>
                        <a:pt x="31" y="22"/>
                      </a:cubicBezTo>
                      <a:cubicBezTo>
                        <a:pt x="30" y="20"/>
                        <a:pt x="25" y="13"/>
                        <a:pt x="21" y="18"/>
                      </a:cubicBezTo>
                      <a:cubicBezTo>
                        <a:pt x="17" y="23"/>
                        <a:pt x="17" y="31"/>
                        <a:pt x="20" y="37"/>
                      </a:cubicBezTo>
                      <a:cubicBezTo>
                        <a:pt x="22" y="40"/>
                        <a:pt x="26" y="48"/>
                        <a:pt x="31" y="46"/>
                      </a:cubicBezTo>
                      <a:cubicBezTo>
                        <a:pt x="37" y="43"/>
                        <a:pt x="37" y="35"/>
                        <a:pt x="37" y="29"/>
                      </a:cubicBezTo>
                      <a:cubicBezTo>
                        <a:pt x="36" y="16"/>
                        <a:pt x="20" y="14"/>
                        <a:pt x="19" y="28"/>
                      </a:cubicBezTo>
                      <a:cubicBezTo>
                        <a:pt x="18" y="38"/>
                        <a:pt x="30" y="57"/>
                        <a:pt x="38" y="42"/>
                      </a:cubicBezTo>
                      <a:cubicBezTo>
                        <a:pt x="42" y="36"/>
                        <a:pt x="41" y="27"/>
                        <a:pt x="37" y="22"/>
                      </a:cubicBezTo>
                      <a:cubicBezTo>
                        <a:pt x="33" y="17"/>
                        <a:pt x="27" y="16"/>
                        <a:pt x="23" y="20"/>
                      </a:cubicBezTo>
                      <a:cubicBezTo>
                        <a:pt x="19" y="25"/>
                        <a:pt x="26" y="45"/>
                        <a:pt x="34" y="43"/>
                      </a:cubicBezTo>
                      <a:cubicBezTo>
                        <a:pt x="41" y="41"/>
                        <a:pt x="35" y="21"/>
                        <a:pt x="33" y="17"/>
                      </a:cubicBezTo>
                      <a:cubicBezTo>
                        <a:pt x="33" y="16"/>
                        <a:pt x="31" y="16"/>
                        <a:pt x="31" y="17"/>
                      </a:cubicBezTo>
                      <a:cubicBezTo>
                        <a:pt x="32" y="24"/>
                        <a:pt x="32" y="30"/>
                        <a:pt x="33" y="37"/>
                      </a:cubicBezTo>
                      <a:cubicBezTo>
                        <a:pt x="33" y="39"/>
                        <a:pt x="35" y="39"/>
                        <a:pt x="35" y="37"/>
                      </a:cubicBezTo>
                      <a:cubicBezTo>
                        <a:pt x="35" y="30"/>
                        <a:pt x="35" y="24"/>
                        <a:pt x="34" y="17"/>
                      </a:cubicBezTo>
                      <a:cubicBezTo>
                        <a:pt x="34" y="16"/>
                        <a:pt x="32" y="15"/>
                        <a:pt x="32" y="16"/>
                      </a:cubicBezTo>
                      <a:cubicBezTo>
                        <a:pt x="31" y="22"/>
                        <a:pt x="31" y="27"/>
                        <a:pt x="30" y="33"/>
                      </a:cubicBezTo>
                      <a:cubicBezTo>
                        <a:pt x="30" y="41"/>
                        <a:pt x="29" y="28"/>
                        <a:pt x="28" y="26"/>
                      </a:cubicBezTo>
                      <a:cubicBezTo>
                        <a:pt x="28" y="22"/>
                        <a:pt x="28" y="16"/>
                        <a:pt x="24" y="14"/>
                      </a:cubicBezTo>
                      <a:cubicBezTo>
                        <a:pt x="23" y="14"/>
                        <a:pt x="23" y="14"/>
                        <a:pt x="22" y="15"/>
                      </a:cubicBezTo>
                      <a:cubicBezTo>
                        <a:pt x="20" y="23"/>
                        <a:pt x="19" y="30"/>
                        <a:pt x="19" y="38"/>
                      </a:cubicBezTo>
                      <a:cubicBezTo>
                        <a:pt x="19" y="39"/>
                        <a:pt x="21" y="40"/>
                        <a:pt x="21" y="38"/>
                      </a:cubicBezTo>
                      <a:cubicBezTo>
                        <a:pt x="23" y="30"/>
                        <a:pt x="23" y="22"/>
                        <a:pt x="24" y="15"/>
                      </a:cubicBezTo>
                      <a:cubicBezTo>
                        <a:pt x="24" y="13"/>
                        <a:pt x="22" y="13"/>
                        <a:pt x="22" y="14"/>
                      </a:cubicBezTo>
                      <a:cubicBezTo>
                        <a:pt x="20" y="20"/>
                        <a:pt x="20" y="26"/>
                        <a:pt x="17" y="31"/>
                      </a:cubicBezTo>
                      <a:cubicBezTo>
                        <a:pt x="17" y="31"/>
                        <a:pt x="18" y="31"/>
                        <a:pt x="19" y="31"/>
                      </a:cubicBezTo>
                      <a:cubicBezTo>
                        <a:pt x="18" y="24"/>
                        <a:pt x="20" y="17"/>
                        <a:pt x="21" y="10"/>
                      </a:cubicBezTo>
                      <a:cubicBezTo>
                        <a:pt x="22" y="9"/>
                        <a:pt x="20" y="8"/>
                        <a:pt x="19" y="9"/>
                      </a:cubicBezTo>
                      <a:cubicBezTo>
                        <a:pt x="18" y="11"/>
                        <a:pt x="17" y="14"/>
                        <a:pt x="16" y="16"/>
                      </a:cubicBezTo>
                      <a:cubicBezTo>
                        <a:pt x="15" y="20"/>
                        <a:pt x="14" y="23"/>
                        <a:pt x="13" y="27"/>
                      </a:cubicBezTo>
                      <a:cubicBezTo>
                        <a:pt x="14" y="25"/>
                        <a:pt x="15" y="23"/>
                        <a:pt x="15" y="22"/>
                      </a:cubicBezTo>
                      <a:cubicBezTo>
                        <a:pt x="16" y="19"/>
                        <a:pt x="17" y="17"/>
                        <a:pt x="18" y="14"/>
                      </a:cubicBezTo>
                      <a:cubicBezTo>
                        <a:pt x="20" y="11"/>
                        <a:pt x="19" y="9"/>
                        <a:pt x="18" y="15"/>
                      </a:cubicBezTo>
                      <a:cubicBezTo>
                        <a:pt x="17" y="21"/>
                        <a:pt x="15" y="25"/>
                        <a:pt x="15" y="31"/>
                      </a:cubicBezTo>
                      <a:cubicBezTo>
                        <a:pt x="15" y="32"/>
                        <a:pt x="16" y="32"/>
                        <a:pt x="17" y="32"/>
                      </a:cubicBezTo>
                      <a:cubicBezTo>
                        <a:pt x="20" y="30"/>
                        <a:pt x="20" y="28"/>
                        <a:pt x="21" y="25"/>
                      </a:cubicBezTo>
                      <a:cubicBezTo>
                        <a:pt x="19" y="31"/>
                        <a:pt x="21" y="39"/>
                        <a:pt x="22" y="46"/>
                      </a:cubicBezTo>
                      <a:cubicBezTo>
                        <a:pt x="22" y="46"/>
                        <a:pt x="23" y="47"/>
                        <a:pt x="24" y="46"/>
                      </a:cubicBezTo>
                      <a:cubicBezTo>
                        <a:pt x="28" y="43"/>
                        <a:pt x="27" y="35"/>
                        <a:pt x="27" y="31"/>
                      </a:cubicBezTo>
                      <a:cubicBezTo>
                        <a:pt x="27" y="30"/>
                        <a:pt x="25" y="29"/>
                        <a:pt x="25" y="30"/>
                      </a:cubicBezTo>
                      <a:cubicBezTo>
                        <a:pt x="24" y="35"/>
                        <a:pt x="24" y="39"/>
                        <a:pt x="24" y="44"/>
                      </a:cubicBezTo>
                      <a:cubicBezTo>
                        <a:pt x="24" y="45"/>
                        <a:pt x="26" y="45"/>
                        <a:pt x="26" y="44"/>
                      </a:cubicBezTo>
                      <a:cubicBezTo>
                        <a:pt x="27" y="40"/>
                        <a:pt x="28" y="36"/>
                        <a:pt x="26" y="32"/>
                      </a:cubicBezTo>
                      <a:cubicBezTo>
                        <a:pt x="25" y="31"/>
                        <a:pt x="24" y="31"/>
                        <a:pt x="24" y="32"/>
                      </a:cubicBezTo>
                      <a:cubicBezTo>
                        <a:pt x="22" y="37"/>
                        <a:pt x="22" y="42"/>
                        <a:pt x="24" y="47"/>
                      </a:cubicBezTo>
                      <a:cubicBezTo>
                        <a:pt x="24" y="48"/>
                        <a:pt x="25" y="48"/>
                        <a:pt x="26" y="48"/>
                      </a:cubicBezTo>
                      <a:cubicBezTo>
                        <a:pt x="29" y="45"/>
                        <a:pt x="29" y="40"/>
                        <a:pt x="30" y="35"/>
                      </a:cubicBezTo>
                      <a:cubicBezTo>
                        <a:pt x="29" y="35"/>
                        <a:pt x="29" y="35"/>
                        <a:pt x="28" y="35"/>
                      </a:cubicBezTo>
                      <a:cubicBezTo>
                        <a:pt x="28" y="40"/>
                        <a:pt x="28" y="46"/>
                        <a:pt x="28" y="51"/>
                      </a:cubicBezTo>
                      <a:cubicBezTo>
                        <a:pt x="29" y="52"/>
                        <a:pt x="30" y="52"/>
                        <a:pt x="31" y="51"/>
                      </a:cubicBezTo>
                      <a:cubicBezTo>
                        <a:pt x="32" y="47"/>
                        <a:pt x="32" y="42"/>
                        <a:pt x="32" y="37"/>
                      </a:cubicBezTo>
                      <a:cubicBezTo>
                        <a:pt x="32" y="37"/>
                        <a:pt x="31" y="37"/>
                        <a:pt x="30" y="37"/>
                      </a:cubicBezTo>
                      <a:cubicBezTo>
                        <a:pt x="30" y="42"/>
                        <a:pt x="30" y="46"/>
                        <a:pt x="31" y="51"/>
                      </a:cubicBezTo>
                      <a:cubicBezTo>
                        <a:pt x="31" y="52"/>
                        <a:pt x="33" y="52"/>
                        <a:pt x="33" y="51"/>
                      </a:cubicBezTo>
                      <a:cubicBezTo>
                        <a:pt x="34" y="46"/>
                        <a:pt x="34" y="42"/>
                        <a:pt x="35" y="38"/>
                      </a:cubicBezTo>
                      <a:cubicBezTo>
                        <a:pt x="34" y="38"/>
                        <a:pt x="33" y="37"/>
                        <a:pt x="32" y="37"/>
                      </a:cubicBezTo>
                      <a:cubicBezTo>
                        <a:pt x="33" y="42"/>
                        <a:pt x="32" y="47"/>
                        <a:pt x="33" y="52"/>
                      </a:cubicBezTo>
                      <a:cubicBezTo>
                        <a:pt x="34" y="54"/>
                        <a:pt x="35" y="54"/>
                        <a:pt x="36" y="52"/>
                      </a:cubicBezTo>
                      <a:cubicBezTo>
                        <a:pt x="36" y="48"/>
                        <a:pt x="36" y="44"/>
                        <a:pt x="36" y="40"/>
                      </a:cubicBezTo>
                      <a:cubicBezTo>
                        <a:pt x="36" y="38"/>
                        <a:pt x="34" y="38"/>
                        <a:pt x="34" y="40"/>
                      </a:cubicBezTo>
                      <a:cubicBezTo>
                        <a:pt x="34" y="44"/>
                        <a:pt x="34" y="48"/>
                        <a:pt x="35" y="53"/>
                      </a:cubicBezTo>
                      <a:cubicBezTo>
                        <a:pt x="35" y="54"/>
                        <a:pt x="37" y="54"/>
                        <a:pt x="37" y="53"/>
                      </a:cubicBezTo>
                      <a:cubicBezTo>
                        <a:pt x="38" y="49"/>
                        <a:pt x="38" y="46"/>
                        <a:pt x="37" y="42"/>
                      </a:cubicBezTo>
                      <a:cubicBezTo>
                        <a:pt x="37" y="41"/>
                        <a:pt x="36" y="41"/>
                        <a:pt x="35" y="41"/>
                      </a:cubicBezTo>
                      <a:cubicBezTo>
                        <a:pt x="33" y="43"/>
                        <a:pt x="30" y="46"/>
                        <a:pt x="27" y="47"/>
                      </a:cubicBezTo>
                      <a:cubicBezTo>
                        <a:pt x="26" y="47"/>
                        <a:pt x="31" y="50"/>
                        <a:pt x="32" y="51"/>
                      </a:cubicBezTo>
                      <a:cubicBezTo>
                        <a:pt x="32" y="50"/>
                        <a:pt x="33" y="50"/>
                        <a:pt x="33" y="49"/>
                      </a:cubicBezTo>
                      <a:cubicBezTo>
                        <a:pt x="31" y="47"/>
                        <a:pt x="29" y="45"/>
                        <a:pt x="27" y="43"/>
                      </a:cubicBezTo>
                      <a:cubicBezTo>
                        <a:pt x="26" y="43"/>
                        <a:pt x="26" y="44"/>
                        <a:pt x="25" y="44"/>
                      </a:cubicBezTo>
                      <a:cubicBezTo>
                        <a:pt x="28" y="47"/>
                        <a:pt x="30" y="50"/>
                        <a:pt x="32" y="53"/>
                      </a:cubicBezTo>
                      <a:cubicBezTo>
                        <a:pt x="33" y="53"/>
                        <a:pt x="34" y="52"/>
                        <a:pt x="34" y="52"/>
                      </a:cubicBezTo>
                      <a:cubicBezTo>
                        <a:pt x="29" y="47"/>
                        <a:pt x="24" y="42"/>
                        <a:pt x="18" y="38"/>
                      </a:cubicBezTo>
                      <a:cubicBezTo>
                        <a:pt x="17" y="37"/>
                        <a:pt x="16" y="38"/>
                        <a:pt x="16" y="39"/>
                      </a:cubicBezTo>
                      <a:cubicBezTo>
                        <a:pt x="20" y="45"/>
                        <a:pt x="26" y="49"/>
                        <a:pt x="32" y="52"/>
                      </a:cubicBezTo>
                      <a:cubicBezTo>
                        <a:pt x="32" y="53"/>
                        <a:pt x="34" y="52"/>
                        <a:pt x="33" y="51"/>
                      </a:cubicBezTo>
                      <a:cubicBezTo>
                        <a:pt x="34" y="54"/>
                        <a:pt x="38" y="50"/>
                        <a:pt x="39" y="50"/>
                      </a:cubicBezTo>
                      <a:cubicBezTo>
                        <a:pt x="41" y="48"/>
                        <a:pt x="40" y="44"/>
                        <a:pt x="39" y="42"/>
                      </a:cubicBezTo>
                      <a:cubicBezTo>
                        <a:pt x="38" y="42"/>
                        <a:pt x="38" y="42"/>
                        <a:pt x="37" y="42"/>
                      </a:cubicBezTo>
                      <a:cubicBezTo>
                        <a:pt x="32" y="44"/>
                        <a:pt x="33" y="52"/>
                        <a:pt x="36" y="56"/>
                      </a:cubicBezTo>
                      <a:cubicBezTo>
                        <a:pt x="36" y="56"/>
                        <a:pt x="37" y="56"/>
                        <a:pt x="37" y="56"/>
                      </a:cubicBezTo>
                      <a:cubicBezTo>
                        <a:pt x="43" y="52"/>
                        <a:pt x="42" y="41"/>
                        <a:pt x="42" y="35"/>
                      </a:cubicBezTo>
                      <a:cubicBezTo>
                        <a:pt x="41" y="34"/>
                        <a:pt x="39" y="33"/>
                        <a:pt x="39" y="35"/>
                      </a:cubicBezTo>
                      <a:cubicBezTo>
                        <a:pt x="38" y="41"/>
                        <a:pt x="36" y="47"/>
                        <a:pt x="37" y="53"/>
                      </a:cubicBezTo>
                      <a:cubicBezTo>
                        <a:pt x="38" y="54"/>
                        <a:pt x="39" y="54"/>
                        <a:pt x="40" y="53"/>
                      </a:cubicBezTo>
                      <a:cubicBezTo>
                        <a:pt x="41" y="46"/>
                        <a:pt x="41" y="39"/>
                        <a:pt x="42" y="32"/>
                      </a:cubicBezTo>
                      <a:cubicBezTo>
                        <a:pt x="42" y="32"/>
                        <a:pt x="41" y="32"/>
                        <a:pt x="40" y="32"/>
                      </a:cubicBezTo>
                      <a:cubicBezTo>
                        <a:pt x="42" y="39"/>
                        <a:pt x="39" y="46"/>
                        <a:pt x="39" y="53"/>
                      </a:cubicBezTo>
                      <a:cubicBezTo>
                        <a:pt x="39" y="55"/>
                        <a:pt x="41" y="55"/>
                        <a:pt x="41" y="54"/>
                      </a:cubicBezTo>
                      <a:cubicBezTo>
                        <a:pt x="42" y="48"/>
                        <a:pt x="43" y="42"/>
                        <a:pt x="44" y="37"/>
                      </a:cubicBezTo>
                      <a:cubicBezTo>
                        <a:pt x="43" y="37"/>
                        <a:pt x="42" y="37"/>
                        <a:pt x="42" y="37"/>
                      </a:cubicBezTo>
                      <a:cubicBezTo>
                        <a:pt x="41" y="42"/>
                        <a:pt x="41" y="47"/>
                        <a:pt x="40" y="52"/>
                      </a:cubicBezTo>
                      <a:cubicBezTo>
                        <a:pt x="40" y="54"/>
                        <a:pt x="42" y="54"/>
                        <a:pt x="43" y="53"/>
                      </a:cubicBezTo>
                      <a:cubicBezTo>
                        <a:pt x="44" y="47"/>
                        <a:pt x="44" y="42"/>
                        <a:pt x="46" y="37"/>
                      </a:cubicBezTo>
                      <a:cubicBezTo>
                        <a:pt x="45" y="37"/>
                        <a:pt x="44" y="37"/>
                        <a:pt x="44" y="36"/>
                      </a:cubicBezTo>
                      <a:cubicBezTo>
                        <a:pt x="43" y="41"/>
                        <a:pt x="43" y="46"/>
                        <a:pt x="42" y="50"/>
                      </a:cubicBezTo>
                      <a:cubicBezTo>
                        <a:pt x="43" y="50"/>
                        <a:pt x="44" y="50"/>
                        <a:pt x="45" y="50"/>
                      </a:cubicBezTo>
                      <a:cubicBezTo>
                        <a:pt x="45" y="45"/>
                        <a:pt x="45" y="40"/>
                        <a:pt x="47" y="35"/>
                      </a:cubicBezTo>
                      <a:cubicBezTo>
                        <a:pt x="46" y="35"/>
                        <a:pt x="46" y="35"/>
                        <a:pt x="45" y="34"/>
                      </a:cubicBezTo>
                      <a:cubicBezTo>
                        <a:pt x="45" y="39"/>
                        <a:pt x="44" y="44"/>
                        <a:pt x="44" y="49"/>
                      </a:cubicBezTo>
                      <a:cubicBezTo>
                        <a:pt x="44" y="49"/>
                        <a:pt x="45" y="49"/>
                        <a:pt x="46" y="49"/>
                      </a:cubicBezTo>
                      <a:cubicBezTo>
                        <a:pt x="47" y="44"/>
                        <a:pt x="48" y="32"/>
                        <a:pt x="43" y="28"/>
                      </a:cubicBezTo>
                      <a:cubicBezTo>
                        <a:pt x="42" y="28"/>
                        <a:pt x="42" y="28"/>
                        <a:pt x="41" y="29"/>
                      </a:cubicBezTo>
                      <a:cubicBezTo>
                        <a:pt x="39" y="32"/>
                        <a:pt x="38" y="35"/>
                        <a:pt x="38" y="39"/>
                      </a:cubicBezTo>
                      <a:cubicBezTo>
                        <a:pt x="38" y="41"/>
                        <a:pt x="40" y="41"/>
                        <a:pt x="40" y="40"/>
                      </a:cubicBezTo>
                      <a:cubicBezTo>
                        <a:pt x="42" y="34"/>
                        <a:pt x="42" y="29"/>
                        <a:pt x="43" y="24"/>
                      </a:cubicBezTo>
                      <a:cubicBezTo>
                        <a:pt x="42" y="24"/>
                        <a:pt x="41" y="24"/>
                        <a:pt x="40" y="24"/>
                      </a:cubicBezTo>
                      <a:cubicBezTo>
                        <a:pt x="41" y="30"/>
                        <a:pt x="39" y="36"/>
                        <a:pt x="38" y="42"/>
                      </a:cubicBezTo>
                      <a:cubicBezTo>
                        <a:pt x="38" y="44"/>
                        <a:pt x="40" y="44"/>
                        <a:pt x="41" y="43"/>
                      </a:cubicBezTo>
                      <a:cubicBezTo>
                        <a:pt x="43" y="35"/>
                        <a:pt x="43" y="27"/>
                        <a:pt x="43" y="19"/>
                      </a:cubicBezTo>
                      <a:cubicBezTo>
                        <a:pt x="43" y="17"/>
                        <a:pt x="40" y="17"/>
                        <a:pt x="40" y="19"/>
                      </a:cubicBezTo>
                      <a:cubicBezTo>
                        <a:pt x="40" y="24"/>
                        <a:pt x="39" y="29"/>
                        <a:pt x="37" y="35"/>
                      </a:cubicBezTo>
                      <a:cubicBezTo>
                        <a:pt x="38" y="35"/>
                        <a:pt x="39" y="35"/>
                        <a:pt x="40" y="35"/>
                      </a:cubicBezTo>
                      <a:cubicBezTo>
                        <a:pt x="40" y="29"/>
                        <a:pt x="39" y="22"/>
                        <a:pt x="41" y="16"/>
                      </a:cubicBezTo>
                      <a:cubicBezTo>
                        <a:pt x="40" y="16"/>
                        <a:pt x="39" y="16"/>
                        <a:pt x="39" y="16"/>
                      </a:cubicBezTo>
                      <a:cubicBezTo>
                        <a:pt x="39" y="22"/>
                        <a:pt x="38" y="27"/>
                        <a:pt x="37" y="33"/>
                      </a:cubicBezTo>
                      <a:cubicBezTo>
                        <a:pt x="38" y="33"/>
                        <a:pt x="38" y="33"/>
                        <a:pt x="39" y="33"/>
                      </a:cubicBezTo>
                      <a:cubicBezTo>
                        <a:pt x="39" y="26"/>
                        <a:pt x="40" y="20"/>
                        <a:pt x="40" y="13"/>
                      </a:cubicBezTo>
                      <a:cubicBezTo>
                        <a:pt x="40" y="11"/>
                        <a:pt x="38" y="11"/>
                        <a:pt x="38" y="12"/>
                      </a:cubicBezTo>
                      <a:cubicBezTo>
                        <a:pt x="37" y="19"/>
                        <a:pt x="36" y="25"/>
                        <a:pt x="35" y="32"/>
                      </a:cubicBezTo>
                      <a:cubicBezTo>
                        <a:pt x="36" y="32"/>
                        <a:pt x="37" y="32"/>
                        <a:pt x="38" y="32"/>
                      </a:cubicBezTo>
                      <a:cubicBezTo>
                        <a:pt x="37" y="25"/>
                        <a:pt x="37" y="17"/>
                        <a:pt x="37" y="10"/>
                      </a:cubicBezTo>
                      <a:cubicBezTo>
                        <a:pt x="37" y="9"/>
                        <a:pt x="35" y="9"/>
                        <a:pt x="34" y="10"/>
                      </a:cubicBezTo>
                      <a:cubicBezTo>
                        <a:pt x="34" y="17"/>
                        <a:pt x="33" y="24"/>
                        <a:pt x="32" y="31"/>
                      </a:cubicBezTo>
                      <a:cubicBezTo>
                        <a:pt x="32" y="31"/>
                        <a:pt x="33" y="31"/>
                        <a:pt x="34" y="31"/>
                      </a:cubicBezTo>
                      <a:cubicBezTo>
                        <a:pt x="33" y="25"/>
                        <a:pt x="34" y="18"/>
                        <a:pt x="34" y="12"/>
                      </a:cubicBezTo>
                      <a:cubicBezTo>
                        <a:pt x="34" y="10"/>
                        <a:pt x="32" y="10"/>
                        <a:pt x="32" y="12"/>
                      </a:cubicBezTo>
                      <a:cubicBezTo>
                        <a:pt x="31" y="18"/>
                        <a:pt x="30" y="24"/>
                        <a:pt x="29" y="31"/>
                      </a:cubicBezTo>
                      <a:cubicBezTo>
                        <a:pt x="30" y="31"/>
                        <a:pt x="30" y="31"/>
                        <a:pt x="31" y="31"/>
                      </a:cubicBezTo>
                      <a:cubicBezTo>
                        <a:pt x="31" y="25"/>
                        <a:pt x="32" y="19"/>
                        <a:pt x="32" y="13"/>
                      </a:cubicBezTo>
                      <a:cubicBezTo>
                        <a:pt x="32" y="11"/>
                        <a:pt x="30" y="11"/>
                        <a:pt x="30" y="12"/>
                      </a:cubicBezTo>
                      <a:cubicBezTo>
                        <a:pt x="29" y="17"/>
                        <a:pt x="28" y="23"/>
                        <a:pt x="26" y="27"/>
                      </a:cubicBezTo>
                      <a:cubicBezTo>
                        <a:pt x="27" y="28"/>
                        <a:pt x="28" y="28"/>
                        <a:pt x="29" y="28"/>
                      </a:cubicBezTo>
                      <a:cubicBezTo>
                        <a:pt x="29" y="22"/>
                        <a:pt x="29" y="17"/>
                        <a:pt x="30" y="11"/>
                      </a:cubicBezTo>
                      <a:cubicBezTo>
                        <a:pt x="30" y="10"/>
                        <a:pt x="28" y="10"/>
                        <a:pt x="28" y="11"/>
                      </a:cubicBezTo>
                      <a:cubicBezTo>
                        <a:pt x="27" y="17"/>
                        <a:pt x="26" y="22"/>
                        <a:pt x="25" y="28"/>
                      </a:cubicBezTo>
                      <a:cubicBezTo>
                        <a:pt x="25" y="28"/>
                        <a:pt x="26" y="28"/>
                        <a:pt x="27" y="28"/>
                      </a:cubicBezTo>
                      <a:cubicBezTo>
                        <a:pt x="27" y="22"/>
                        <a:pt x="27" y="17"/>
                        <a:pt x="27" y="11"/>
                      </a:cubicBezTo>
                      <a:cubicBezTo>
                        <a:pt x="27" y="10"/>
                        <a:pt x="25" y="9"/>
                        <a:pt x="25" y="10"/>
                      </a:cubicBezTo>
                      <a:cubicBezTo>
                        <a:pt x="23" y="14"/>
                        <a:pt x="22" y="19"/>
                        <a:pt x="21" y="23"/>
                      </a:cubicBezTo>
                      <a:cubicBezTo>
                        <a:pt x="22" y="23"/>
                        <a:pt x="23" y="23"/>
                        <a:pt x="23" y="23"/>
                      </a:cubicBezTo>
                      <a:cubicBezTo>
                        <a:pt x="22" y="18"/>
                        <a:pt x="24" y="13"/>
                        <a:pt x="23" y="7"/>
                      </a:cubicBezTo>
                      <a:cubicBezTo>
                        <a:pt x="22" y="6"/>
                        <a:pt x="21" y="6"/>
                        <a:pt x="20" y="7"/>
                      </a:cubicBezTo>
                      <a:cubicBezTo>
                        <a:pt x="19" y="12"/>
                        <a:pt x="18" y="16"/>
                        <a:pt x="17" y="21"/>
                      </a:cubicBezTo>
                      <a:cubicBezTo>
                        <a:pt x="17" y="22"/>
                        <a:pt x="19" y="23"/>
                        <a:pt x="19" y="22"/>
                      </a:cubicBezTo>
                      <a:cubicBezTo>
                        <a:pt x="20" y="20"/>
                        <a:pt x="20" y="19"/>
                        <a:pt x="20" y="18"/>
                      </a:cubicBezTo>
                      <a:cubicBezTo>
                        <a:pt x="21" y="16"/>
                        <a:pt x="18" y="16"/>
                        <a:pt x="18" y="17"/>
                      </a:cubicBezTo>
                      <a:cubicBezTo>
                        <a:pt x="18" y="18"/>
                        <a:pt x="17" y="20"/>
                        <a:pt x="17" y="21"/>
                      </a:cubicBezTo>
                      <a:cubicBezTo>
                        <a:pt x="18" y="21"/>
                        <a:pt x="19" y="21"/>
                        <a:pt x="19" y="22"/>
                      </a:cubicBezTo>
                      <a:cubicBezTo>
                        <a:pt x="20" y="17"/>
                        <a:pt x="21" y="12"/>
                        <a:pt x="23" y="8"/>
                      </a:cubicBezTo>
                      <a:cubicBezTo>
                        <a:pt x="22" y="8"/>
                        <a:pt x="21" y="8"/>
                        <a:pt x="20" y="8"/>
                      </a:cubicBezTo>
                      <a:cubicBezTo>
                        <a:pt x="22" y="13"/>
                        <a:pt x="20" y="19"/>
                        <a:pt x="21" y="24"/>
                      </a:cubicBezTo>
                      <a:cubicBezTo>
                        <a:pt x="21" y="25"/>
                        <a:pt x="23" y="25"/>
                        <a:pt x="23" y="24"/>
                      </a:cubicBezTo>
                      <a:cubicBezTo>
                        <a:pt x="24" y="20"/>
                        <a:pt x="25" y="15"/>
                        <a:pt x="27" y="11"/>
                      </a:cubicBezTo>
                      <a:cubicBezTo>
                        <a:pt x="26" y="11"/>
                        <a:pt x="25" y="11"/>
                        <a:pt x="25" y="11"/>
                      </a:cubicBezTo>
                      <a:cubicBezTo>
                        <a:pt x="25" y="17"/>
                        <a:pt x="25" y="22"/>
                        <a:pt x="25" y="28"/>
                      </a:cubicBezTo>
                      <a:cubicBezTo>
                        <a:pt x="25" y="29"/>
                        <a:pt x="27" y="30"/>
                        <a:pt x="27" y="28"/>
                      </a:cubicBezTo>
                      <a:cubicBezTo>
                        <a:pt x="28" y="23"/>
                        <a:pt x="29" y="17"/>
                        <a:pt x="30" y="12"/>
                      </a:cubicBezTo>
                      <a:cubicBezTo>
                        <a:pt x="29" y="12"/>
                        <a:pt x="28" y="12"/>
                        <a:pt x="28" y="11"/>
                      </a:cubicBezTo>
                      <a:cubicBezTo>
                        <a:pt x="27" y="17"/>
                        <a:pt x="26" y="22"/>
                        <a:pt x="26" y="28"/>
                      </a:cubicBezTo>
                      <a:cubicBezTo>
                        <a:pt x="26" y="29"/>
                        <a:pt x="28" y="29"/>
                        <a:pt x="29" y="28"/>
                      </a:cubicBezTo>
                      <a:cubicBezTo>
                        <a:pt x="31" y="23"/>
                        <a:pt x="31" y="18"/>
                        <a:pt x="32" y="13"/>
                      </a:cubicBezTo>
                      <a:cubicBezTo>
                        <a:pt x="32" y="13"/>
                        <a:pt x="31" y="13"/>
                        <a:pt x="30" y="13"/>
                      </a:cubicBezTo>
                      <a:cubicBezTo>
                        <a:pt x="30" y="19"/>
                        <a:pt x="29" y="25"/>
                        <a:pt x="29" y="31"/>
                      </a:cubicBezTo>
                      <a:cubicBezTo>
                        <a:pt x="29" y="32"/>
                        <a:pt x="31" y="32"/>
                        <a:pt x="31" y="31"/>
                      </a:cubicBezTo>
                      <a:cubicBezTo>
                        <a:pt x="33" y="25"/>
                        <a:pt x="34" y="18"/>
                        <a:pt x="34" y="12"/>
                      </a:cubicBezTo>
                      <a:cubicBezTo>
                        <a:pt x="33" y="12"/>
                        <a:pt x="32" y="12"/>
                        <a:pt x="32" y="12"/>
                      </a:cubicBezTo>
                      <a:cubicBezTo>
                        <a:pt x="32" y="18"/>
                        <a:pt x="31" y="25"/>
                        <a:pt x="32" y="31"/>
                      </a:cubicBezTo>
                      <a:cubicBezTo>
                        <a:pt x="32" y="32"/>
                        <a:pt x="34" y="33"/>
                        <a:pt x="34" y="31"/>
                      </a:cubicBezTo>
                      <a:cubicBezTo>
                        <a:pt x="35" y="24"/>
                        <a:pt x="36" y="17"/>
                        <a:pt x="37" y="10"/>
                      </a:cubicBezTo>
                      <a:cubicBezTo>
                        <a:pt x="36" y="10"/>
                        <a:pt x="35" y="10"/>
                        <a:pt x="34" y="10"/>
                      </a:cubicBezTo>
                      <a:cubicBezTo>
                        <a:pt x="35" y="17"/>
                        <a:pt x="35" y="25"/>
                        <a:pt x="35" y="32"/>
                      </a:cubicBezTo>
                      <a:cubicBezTo>
                        <a:pt x="35" y="33"/>
                        <a:pt x="37" y="34"/>
                        <a:pt x="38" y="32"/>
                      </a:cubicBezTo>
                      <a:cubicBezTo>
                        <a:pt x="39" y="26"/>
                        <a:pt x="39" y="19"/>
                        <a:pt x="40" y="13"/>
                      </a:cubicBezTo>
                      <a:cubicBezTo>
                        <a:pt x="39" y="13"/>
                        <a:pt x="38" y="13"/>
                        <a:pt x="38" y="13"/>
                      </a:cubicBezTo>
                      <a:cubicBezTo>
                        <a:pt x="37" y="20"/>
                        <a:pt x="37" y="26"/>
                        <a:pt x="37" y="33"/>
                      </a:cubicBezTo>
                      <a:cubicBezTo>
                        <a:pt x="37" y="35"/>
                        <a:pt x="39" y="35"/>
                        <a:pt x="39" y="34"/>
                      </a:cubicBezTo>
                      <a:cubicBezTo>
                        <a:pt x="40" y="28"/>
                        <a:pt x="41" y="22"/>
                        <a:pt x="41" y="16"/>
                      </a:cubicBezTo>
                      <a:cubicBezTo>
                        <a:pt x="41" y="14"/>
                        <a:pt x="39" y="14"/>
                        <a:pt x="39" y="15"/>
                      </a:cubicBezTo>
                      <a:cubicBezTo>
                        <a:pt x="37" y="22"/>
                        <a:pt x="38" y="29"/>
                        <a:pt x="37" y="35"/>
                      </a:cubicBezTo>
                      <a:cubicBezTo>
                        <a:pt x="37" y="36"/>
                        <a:pt x="39" y="37"/>
                        <a:pt x="40" y="35"/>
                      </a:cubicBezTo>
                      <a:cubicBezTo>
                        <a:pt x="41" y="30"/>
                        <a:pt x="42" y="24"/>
                        <a:pt x="43" y="19"/>
                      </a:cubicBezTo>
                      <a:cubicBezTo>
                        <a:pt x="42" y="19"/>
                        <a:pt x="41" y="19"/>
                        <a:pt x="40" y="19"/>
                      </a:cubicBezTo>
                      <a:cubicBezTo>
                        <a:pt x="40" y="27"/>
                        <a:pt x="41" y="35"/>
                        <a:pt x="38" y="42"/>
                      </a:cubicBezTo>
                      <a:cubicBezTo>
                        <a:pt x="39" y="43"/>
                        <a:pt x="40" y="43"/>
                        <a:pt x="41" y="43"/>
                      </a:cubicBezTo>
                      <a:cubicBezTo>
                        <a:pt x="42" y="36"/>
                        <a:pt x="43" y="30"/>
                        <a:pt x="43" y="24"/>
                      </a:cubicBezTo>
                      <a:cubicBezTo>
                        <a:pt x="43" y="22"/>
                        <a:pt x="40" y="22"/>
                        <a:pt x="40" y="24"/>
                      </a:cubicBezTo>
                      <a:cubicBezTo>
                        <a:pt x="40" y="29"/>
                        <a:pt x="40" y="34"/>
                        <a:pt x="38" y="39"/>
                      </a:cubicBezTo>
                      <a:cubicBezTo>
                        <a:pt x="39" y="39"/>
                        <a:pt x="39" y="39"/>
                        <a:pt x="40" y="39"/>
                      </a:cubicBezTo>
                      <a:cubicBezTo>
                        <a:pt x="40" y="36"/>
                        <a:pt x="41" y="34"/>
                        <a:pt x="43" y="32"/>
                      </a:cubicBezTo>
                      <a:cubicBezTo>
                        <a:pt x="44" y="35"/>
                        <a:pt x="44" y="38"/>
                        <a:pt x="44" y="40"/>
                      </a:cubicBezTo>
                      <a:cubicBezTo>
                        <a:pt x="44" y="43"/>
                        <a:pt x="44" y="46"/>
                        <a:pt x="44" y="49"/>
                      </a:cubicBezTo>
                      <a:cubicBezTo>
                        <a:pt x="44" y="50"/>
                        <a:pt x="46" y="51"/>
                        <a:pt x="46" y="49"/>
                      </a:cubicBezTo>
                      <a:cubicBezTo>
                        <a:pt x="47" y="44"/>
                        <a:pt x="47" y="40"/>
                        <a:pt x="47" y="34"/>
                      </a:cubicBezTo>
                      <a:cubicBezTo>
                        <a:pt x="47" y="33"/>
                        <a:pt x="45" y="33"/>
                        <a:pt x="45" y="34"/>
                      </a:cubicBezTo>
                      <a:cubicBezTo>
                        <a:pt x="42" y="39"/>
                        <a:pt x="42" y="45"/>
                        <a:pt x="42" y="50"/>
                      </a:cubicBezTo>
                      <a:cubicBezTo>
                        <a:pt x="42" y="52"/>
                        <a:pt x="44" y="52"/>
                        <a:pt x="45" y="50"/>
                      </a:cubicBezTo>
                      <a:cubicBezTo>
                        <a:pt x="45" y="46"/>
                        <a:pt x="46" y="41"/>
                        <a:pt x="46" y="36"/>
                      </a:cubicBezTo>
                      <a:cubicBezTo>
                        <a:pt x="46" y="35"/>
                        <a:pt x="44" y="35"/>
                        <a:pt x="44" y="36"/>
                      </a:cubicBezTo>
                      <a:cubicBezTo>
                        <a:pt x="42" y="41"/>
                        <a:pt x="42" y="47"/>
                        <a:pt x="40" y="52"/>
                      </a:cubicBezTo>
                      <a:cubicBezTo>
                        <a:pt x="41" y="52"/>
                        <a:pt x="42" y="52"/>
                        <a:pt x="43" y="52"/>
                      </a:cubicBezTo>
                      <a:cubicBezTo>
                        <a:pt x="43" y="47"/>
                        <a:pt x="44" y="42"/>
                        <a:pt x="44" y="37"/>
                      </a:cubicBezTo>
                      <a:cubicBezTo>
                        <a:pt x="44" y="35"/>
                        <a:pt x="42" y="35"/>
                        <a:pt x="42" y="36"/>
                      </a:cubicBezTo>
                      <a:cubicBezTo>
                        <a:pt x="40" y="42"/>
                        <a:pt x="40" y="48"/>
                        <a:pt x="39" y="53"/>
                      </a:cubicBezTo>
                      <a:cubicBezTo>
                        <a:pt x="40" y="53"/>
                        <a:pt x="40" y="53"/>
                        <a:pt x="41" y="53"/>
                      </a:cubicBezTo>
                      <a:cubicBezTo>
                        <a:pt x="42" y="46"/>
                        <a:pt x="44" y="39"/>
                        <a:pt x="42" y="32"/>
                      </a:cubicBezTo>
                      <a:cubicBezTo>
                        <a:pt x="42" y="31"/>
                        <a:pt x="40" y="31"/>
                        <a:pt x="40" y="32"/>
                      </a:cubicBezTo>
                      <a:cubicBezTo>
                        <a:pt x="39" y="39"/>
                        <a:pt x="39" y="46"/>
                        <a:pt x="37" y="52"/>
                      </a:cubicBezTo>
                      <a:cubicBezTo>
                        <a:pt x="38" y="52"/>
                        <a:pt x="39" y="52"/>
                        <a:pt x="40" y="52"/>
                      </a:cubicBezTo>
                      <a:cubicBezTo>
                        <a:pt x="38" y="47"/>
                        <a:pt x="40" y="41"/>
                        <a:pt x="41" y="35"/>
                      </a:cubicBezTo>
                      <a:cubicBezTo>
                        <a:pt x="41" y="35"/>
                        <a:pt x="40" y="35"/>
                        <a:pt x="39" y="35"/>
                      </a:cubicBezTo>
                      <a:cubicBezTo>
                        <a:pt x="39" y="38"/>
                        <a:pt x="39" y="41"/>
                        <a:pt x="39" y="44"/>
                      </a:cubicBezTo>
                      <a:cubicBezTo>
                        <a:pt x="39" y="46"/>
                        <a:pt x="39" y="48"/>
                        <a:pt x="39" y="50"/>
                      </a:cubicBezTo>
                      <a:cubicBezTo>
                        <a:pt x="38" y="50"/>
                        <a:pt x="37" y="50"/>
                        <a:pt x="36" y="51"/>
                      </a:cubicBezTo>
                      <a:cubicBezTo>
                        <a:pt x="37" y="46"/>
                        <a:pt x="36" y="45"/>
                        <a:pt x="33" y="50"/>
                      </a:cubicBezTo>
                      <a:cubicBezTo>
                        <a:pt x="32" y="49"/>
                        <a:pt x="31" y="50"/>
                        <a:pt x="31" y="51"/>
                      </a:cubicBezTo>
                      <a:cubicBezTo>
                        <a:pt x="31" y="47"/>
                        <a:pt x="21" y="42"/>
                        <a:pt x="18" y="38"/>
                      </a:cubicBezTo>
                      <a:cubicBezTo>
                        <a:pt x="18" y="38"/>
                        <a:pt x="17" y="39"/>
                        <a:pt x="17" y="39"/>
                      </a:cubicBezTo>
                      <a:cubicBezTo>
                        <a:pt x="22" y="44"/>
                        <a:pt x="27" y="49"/>
                        <a:pt x="33" y="53"/>
                      </a:cubicBezTo>
                      <a:cubicBezTo>
                        <a:pt x="34" y="54"/>
                        <a:pt x="35" y="53"/>
                        <a:pt x="34" y="52"/>
                      </a:cubicBezTo>
                      <a:cubicBezTo>
                        <a:pt x="32" y="49"/>
                        <a:pt x="30" y="46"/>
                        <a:pt x="27" y="43"/>
                      </a:cubicBezTo>
                      <a:cubicBezTo>
                        <a:pt x="26" y="42"/>
                        <a:pt x="24" y="43"/>
                        <a:pt x="25" y="44"/>
                      </a:cubicBezTo>
                      <a:cubicBezTo>
                        <a:pt x="27" y="47"/>
                        <a:pt x="29" y="49"/>
                        <a:pt x="32" y="51"/>
                      </a:cubicBezTo>
                      <a:cubicBezTo>
                        <a:pt x="33" y="52"/>
                        <a:pt x="34" y="50"/>
                        <a:pt x="33" y="49"/>
                      </a:cubicBezTo>
                      <a:cubicBezTo>
                        <a:pt x="31" y="47"/>
                        <a:pt x="23" y="40"/>
                        <a:pt x="23" y="47"/>
                      </a:cubicBezTo>
                      <a:cubicBezTo>
                        <a:pt x="23" y="55"/>
                        <a:pt x="39" y="37"/>
                        <a:pt x="35" y="52"/>
                      </a:cubicBezTo>
                      <a:cubicBezTo>
                        <a:pt x="36" y="52"/>
                        <a:pt x="36" y="52"/>
                        <a:pt x="37" y="52"/>
                      </a:cubicBezTo>
                      <a:cubicBezTo>
                        <a:pt x="36" y="48"/>
                        <a:pt x="36" y="44"/>
                        <a:pt x="36" y="40"/>
                      </a:cubicBezTo>
                      <a:cubicBezTo>
                        <a:pt x="35" y="40"/>
                        <a:pt x="35" y="40"/>
                        <a:pt x="34" y="40"/>
                      </a:cubicBezTo>
                      <a:cubicBezTo>
                        <a:pt x="34" y="44"/>
                        <a:pt x="34" y="48"/>
                        <a:pt x="33" y="52"/>
                      </a:cubicBezTo>
                      <a:cubicBezTo>
                        <a:pt x="34" y="52"/>
                        <a:pt x="35" y="52"/>
                        <a:pt x="36" y="52"/>
                      </a:cubicBezTo>
                      <a:cubicBezTo>
                        <a:pt x="34" y="47"/>
                        <a:pt x="35" y="42"/>
                        <a:pt x="35" y="37"/>
                      </a:cubicBezTo>
                      <a:cubicBezTo>
                        <a:pt x="34" y="36"/>
                        <a:pt x="32" y="36"/>
                        <a:pt x="32" y="37"/>
                      </a:cubicBezTo>
                      <a:cubicBezTo>
                        <a:pt x="32" y="41"/>
                        <a:pt x="32" y="46"/>
                        <a:pt x="31" y="50"/>
                      </a:cubicBezTo>
                      <a:cubicBezTo>
                        <a:pt x="32" y="50"/>
                        <a:pt x="32" y="50"/>
                        <a:pt x="33" y="51"/>
                      </a:cubicBezTo>
                      <a:cubicBezTo>
                        <a:pt x="33" y="46"/>
                        <a:pt x="33" y="42"/>
                        <a:pt x="32" y="37"/>
                      </a:cubicBezTo>
                      <a:cubicBezTo>
                        <a:pt x="32" y="36"/>
                        <a:pt x="30" y="36"/>
                        <a:pt x="30" y="37"/>
                      </a:cubicBezTo>
                      <a:cubicBezTo>
                        <a:pt x="30" y="42"/>
                        <a:pt x="29" y="46"/>
                        <a:pt x="28" y="50"/>
                      </a:cubicBezTo>
                      <a:cubicBezTo>
                        <a:pt x="29" y="51"/>
                        <a:pt x="30" y="51"/>
                        <a:pt x="31" y="51"/>
                      </a:cubicBezTo>
                      <a:cubicBezTo>
                        <a:pt x="30" y="46"/>
                        <a:pt x="30" y="40"/>
                        <a:pt x="30" y="35"/>
                      </a:cubicBezTo>
                      <a:cubicBezTo>
                        <a:pt x="30" y="34"/>
                        <a:pt x="28" y="34"/>
                        <a:pt x="28" y="35"/>
                      </a:cubicBezTo>
                      <a:cubicBezTo>
                        <a:pt x="28" y="36"/>
                        <a:pt x="28" y="36"/>
                        <a:pt x="27" y="37"/>
                      </a:cubicBezTo>
                      <a:cubicBezTo>
                        <a:pt x="28" y="41"/>
                        <a:pt x="27" y="42"/>
                        <a:pt x="25" y="41"/>
                      </a:cubicBezTo>
                      <a:cubicBezTo>
                        <a:pt x="26" y="35"/>
                        <a:pt x="26" y="33"/>
                        <a:pt x="25" y="38"/>
                      </a:cubicBezTo>
                      <a:cubicBezTo>
                        <a:pt x="24" y="40"/>
                        <a:pt x="24" y="42"/>
                        <a:pt x="24" y="44"/>
                      </a:cubicBezTo>
                      <a:cubicBezTo>
                        <a:pt x="25" y="44"/>
                        <a:pt x="25" y="44"/>
                        <a:pt x="26" y="44"/>
                      </a:cubicBezTo>
                      <a:cubicBezTo>
                        <a:pt x="26" y="39"/>
                        <a:pt x="26" y="35"/>
                        <a:pt x="27" y="31"/>
                      </a:cubicBezTo>
                      <a:cubicBezTo>
                        <a:pt x="26" y="31"/>
                        <a:pt x="26" y="31"/>
                        <a:pt x="25" y="31"/>
                      </a:cubicBezTo>
                      <a:cubicBezTo>
                        <a:pt x="25" y="34"/>
                        <a:pt x="25" y="38"/>
                        <a:pt x="24" y="42"/>
                      </a:cubicBezTo>
                      <a:cubicBezTo>
                        <a:pt x="23" y="39"/>
                        <a:pt x="23" y="36"/>
                        <a:pt x="23" y="33"/>
                      </a:cubicBezTo>
                      <a:cubicBezTo>
                        <a:pt x="23" y="29"/>
                        <a:pt x="23" y="25"/>
                        <a:pt x="22" y="21"/>
                      </a:cubicBezTo>
                      <a:cubicBezTo>
                        <a:pt x="22" y="21"/>
                        <a:pt x="21" y="20"/>
                        <a:pt x="20" y="21"/>
                      </a:cubicBezTo>
                      <a:cubicBezTo>
                        <a:pt x="19" y="22"/>
                        <a:pt x="18" y="27"/>
                        <a:pt x="18" y="25"/>
                      </a:cubicBezTo>
                      <a:cubicBezTo>
                        <a:pt x="19" y="20"/>
                        <a:pt x="21" y="15"/>
                        <a:pt x="21" y="10"/>
                      </a:cubicBezTo>
                      <a:cubicBezTo>
                        <a:pt x="21" y="9"/>
                        <a:pt x="20" y="8"/>
                        <a:pt x="19" y="9"/>
                      </a:cubicBezTo>
                      <a:cubicBezTo>
                        <a:pt x="15" y="12"/>
                        <a:pt x="9" y="25"/>
                        <a:pt x="11" y="30"/>
                      </a:cubicBezTo>
                      <a:cubicBezTo>
                        <a:pt x="11" y="30"/>
                        <a:pt x="13" y="31"/>
                        <a:pt x="13" y="30"/>
                      </a:cubicBezTo>
                      <a:cubicBezTo>
                        <a:pt x="16" y="23"/>
                        <a:pt x="18" y="16"/>
                        <a:pt x="21" y="10"/>
                      </a:cubicBezTo>
                      <a:cubicBezTo>
                        <a:pt x="21" y="10"/>
                        <a:pt x="20" y="9"/>
                        <a:pt x="19" y="9"/>
                      </a:cubicBezTo>
                      <a:cubicBezTo>
                        <a:pt x="18" y="17"/>
                        <a:pt x="16" y="24"/>
                        <a:pt x="17" y="31"/>
                      </a:cubicBezTo>
                      <a:cubicBezTo>
                        <a:pt x="17" y="32"/>
                        <a:pt x="18" y="33"/>
                        <a:pt x="19" y="32"/>
                      </a:cubicBezTo>
                      <a:cubicBezTo>
                        <a:pt x="22" y="27"/>
                        <a:pt x="23" y="21"/>
                        <a:pt x="24" y="15"/>
                      </a:cubicBezTo>
                      <a:cubicBezTo>
                        <a:pt x="23" y="15"/>
                        <a:pt x="22" y="15"/>
                        <a:pt x="22" y="15"/>
                      </a:cubicBezTo>
                      <a:cubicBezTo>
                        <a:pt x="21" y="22"/>
                        <a:pt x="20" y="30"/>
                        <a:pt x="19" y="38"/>
                      </a:cubicBezTo>
                      <a:cubicBezTo>
                        <a:pt x="20" y="38"/>
                        <a:pt x="21" y="38"/>
                        <a:pt x="22" y="38"/>
                      </a:cubicBezTo>
                      <a:cubicBezTo>
                        <a:pt x="21" y="34"/>
                        <a:pt x="22" y="29"/>
                        <a:pt x="22" y="25"/>
                      </a:cubicBezTo>
                      <a:cubicBezTo>
                        <a:pt x="22" y="25"/>
                        <a:pt x="24" y="16"/>
                        <a:pt x="25" y="19"/>
                      </a:cubicBezTo>
                      <a:cubicBezTo>
                        <a:pt x="26" y="23"/>
                        <a:pt x="26" y="27"/>
                        <a:pt x="27" y="32"/>
                      </a:cubicBezTo>
                      <a:cubicBezTo>
                        <a:pt x="27" y="34"/>
                        <a:pt x="27" y="40"/>
                        <a:pt x="31" y="41"/>
                      </a:cubicBezTo>
                      <a:cubicBezTo>
                        <a:pt x="31" y="41"/>
                        <a:pt x="32" y="40"/>
                        <a:pt x="32" y="40"/>
                      </a:cubicBezTo>
                      <a:cubicBezTo>
                        <a:pt x="33" y="32"/>
                        <a:pt x="33" y="25"/>
                        <a:pt x="34" y="17"/>
                      </a:cubicBezTo>
                      <a:cubicBezTo>
                        <a:pt x="33" y="17"/>
                        <a:pt x="33" y="17"/>
                        <a:pt x="32" y="17"/>
                      </a:cubicBezTo>
                      <a:cubicBezTo>
                        <a:pt x="32" y="24"/>
                        <a:pt x="33" y="30"/>
                        <a:pt x="33" y="37"/>
                      </a:cubicBezTo>
                      <a:cubicBezTo>
                        <a:pt x="34" y="37"/>
                        <a:pt x="34" y="37"/>
                        <a:pt x="35" y="37"/>
                      </a:cubicBezTo>
                      <a:cubicBezTo>
                        <a:pt x="34" y="30"/>
                        <a:pt x="34" y="24"/>
                        <a:pt x="34" y="17"/>
                      </a:cubicBezTo>
                      <a:cubicBezTo>
                        <a:pt x="33" y="17"/>
                        <a:pt x="32" y="17"/>
                        <a:pt x="31" y="17"/>
                      </a:cubicBezTo>
                      <a:cubicBezTo>
                        <a:pt x="34" y="24"/>
                        <a:pt x="36" y="33"/>
                        <a:pt x="34" y="40"/>
                      </a:cubicBezTo>
                      <a:cubicBezTo>
                        <a:pt x="33" y="46"/>
                        <a:pt x="25" y="29"/>
                        <a:pt x="26" y="31"/>
                      </a:cubicBezTo>
                      <a:cubicBezTo>
                        <a:pt x="25" y="30"/>
                        <a:pt x="25" y="30"/>
                        <a:pt x="25" y="29"/>
                      </a:cubicBezTo>
                      <a:cubicBezTo>
                        <a:pt x="22" y="22"/>
                        <a:pt x="26" y="21"/>
                        <a:pt x="37" y="26"/>
                      </a:cubicBezTo>
                      <a:cubicBezTo>
                        <a:pt x="38" y="30"/>
                        <a:pt x="38" y="35"/>
                        <a:pt x="37" y="39"/>
                      </a:cubicBezTo>
                      <a:cubicBezTo>
                        <a:pt x="30" y="43"/>
                        <a:pt x="25" y="43"/>
                        <a:pt x="23" y="38"/>
                      </a:cubicBezTo>
                      <a:cubicBezTo>
                        <a:pt x="23" y="37"/>
                        <a:pt x="22" y="35"/>
                        <a:pt x="22" y="33"/>
                      </a:cubicBezTo>
                      <a:cubicBezTo>
                        <a:pt x="21" y="32"/>
                        <a:pt x="21" y="31"/>
                        <a:pt x="21" y="30"/>
                      </a:cubicBezTo>
                      <a:cubicBezTo>
                        <a:pt x="20" y="24"/>
                        <a:pt x="24" y="22"/>
                        <a:pt x="33" y="24"/>
                      </a:cubicBezTo>
                      <a:cubicBezTo>
                        <a:pt x="35" y="26"/>
                        <a:pt x="35" y="30"/>
                        <a:pt x="35" y="33"/>
                      </a:cubicBezTo>
                      <a:cubicBezTo>
                        <a:pt x="35" y="36"/>
                        <a:pt x="33" y="47"/>
                        <a:pt x="26" y="42"/>
                      </a:cubicBezTo>
                      <a:cubicBezTo>
                        <a:pt x="22" y="39"/>
                        <a:pt x="21" y="31"/>
                        <a:pt x="20" y="27"/>
                      </a:cubicBezTo>
                      <a:cubicBezTo>
                        <a:pt x="20" y="26"/>
                        <a:pt x="20" y="25"/>
                        <a:pt x="20" y="25"/>
                      </a:cubicBezTo>
                      <a:cubicBezTo>
                        <a:pt x="28" y="22"/>
                        <a:pt x="32" y="25"/>
                        <a:pt x="31" y="31"/>
                      </a:cubicBezTo>
                      <a:cubicBezTo>
                        <a:pt x="31" y="32"/>
                        <a:pt x="31" y="46"/>
                        <a:pt x="26" y="41"/>
                      </a:cubicBezTo>
                      <a:cubicBezTo>
                        <a:pt x="22" y="38"/>
                        <a:pt x="21" y="32"/>
                        <a:pt x="20" y="28"/>
                      </a:cubicBezTo>
                      <a:cubicBezTo>
                        <a:pt x="20" y="27"/>
                        <a:pt x="20" y="26"/>
                        <a:pt x="20" y="26"/>
                      </a:cubicBezTo>
                      <a:cubicBezTo>
                        <a:pt x="20" y="22"/>
                        <a:pt x="22" y="22"/>
                        <a:pt x="27" y="24"/>
                      </a:cubicBezTo>
                      <a:cubicBezTo>
                        <a:pt x="28" y="26"/>
                        <a:pt x="29" y="29"/>
                        <a:pt x="29" y="32"/>
                      </a:cubicBezTo>
                      <a:cubicBezTo>
                        <a:pt x="29" y="32"/>
                        <a:pt x="29" y="33"/>
                        <a:pt x="30" y="34"/>
                      </a:cubicBezTo>
                      <a:cubicBezTo>
                        <a:pt x="30" y="37"/>
                        <a:pt x="29" y="38"/>
                        <a:pt x="24" y="37"/>
                      </a:cubicBezTo>
                      <a:cubicBezTo>
                        <a:pt x="23" y="34"/>
                        <a:pt x="23" y="30"/>
                        <a:pt x="23" y="27"/>
                      </a:cubicBezTo>
                      <a:cubicBezTo>
                        <a:pt x="23" y="18"/>
                        <a:pt x="25" y="23"/>
                        <a:pt x="26" y="28"/>
                      </a:cubicBezTo>
                      <a:cubicBezTo>
                        <a:pt x="27" y="31"/>
                        <a:pt x="28" y="34"/>
                        <a:pt x="28" y="37"/>
                      </a:cubicBezTo>
                      <a:cubicBezTo>
                        <a:pt x="28" y="43"/>
                        <a:pt x="24" y="34"/>
                        <a:pt x="23" y="33"/>
                      </a:cubicBezTo>
                      <a:cubicBezTo>
                        <a:pt x="22" y="28"/>
                        <a:pt x="23" y="22"/>
                        <a:pt x="20" y="19"/>
                      </a:cubicBezTo>
                      <a:cubicBezTo>
                        <a:pt x="23" y="22"/>
                        <a:pt x="24" y="29"/>
                        <a:pt x="23" y="34"/>
                      </a:cubicBezTo>
                      <a:cubicBezTo>
                        <a:pt x="22" y="33"/>
                        <a:pt x="21" y="33"/>
                        <a:pt x="19" y="33"/>
                      </a:cubicBezTo>
                      <a:cubicBezTo>
                        <a:pt x="19" y="31"/>
                        <a:pt x="19" y="30"/>
                        <a:pt x="19" y="29"/>
                      </a:cubicBezTo>
                      <a:cubicBezTo>
                        <a:pt x="19" y="27"/>
                        <a:pt x="20" y="25"/>
                        <a:pt x="20" y="22"/>
                      </a:cubicBezTo>
                      <a:cubicBezTo>
                        <a:pt x="20" y="20"/>
                        <a:pt x="21" y="17"/>
                        <a:pt x="19" y="15"/>
                      </a:cubicBezTo>
                      <a:cubicBezTo>
                        <a:pt x="19" y="14"/>
                        <a:pt x="17" y="14"/>
                        <a:pt x="17" y="15"/>
                      </a:cubicBezTo>
                      <a:cubicBezTo>
                        <a:pt x="16" y="20"/>
                        <a:pt x="15" y="25"/>
                        <a:pt x="13" y="29"/>
                      </a:cubicBezTo>
                      <a:cubicBezTo>
                        <a:pt x="14" y="29"/>
                        <a:pt x="14" y="30"/>
                        <a:pt x="15" y="30"/>
                      </a:cubicBezTo>
                      <a:cubicBezTo>
                        <a:pt x="16" y="22"/>
                        <a:pt x="20" y="16"/>
                        <a:pt x="20" y="8"/>
                      </a:cubicBezTo>
                      <a:cubicBezTo>
                        <a:pt x="20" y="7"/>
                        <a:pt x="18" y="7"/>
                        <a:pt x="17" y="8"/>
                      </a:cubicBezTo>
                      <a:cubicBezTo>
                        <a:pt x="14" y="12"/>
                        <a:pt x="12" y="16"/>
                        <a:pt x="10" y="21"/>
                      </a:cubicBezTo>
                      <a:cubicBezTo>
                        <a:pt x="9" y="22"/>
                        <a:pt x="11" y="23"/>
                        <a:pt x="12" y="22"/>
                      </a:cubicBezTo>
                      <a:cubicBezTo>
                        <a:pt x="14" y="18"/>
                        <a:pt x="17" y="14"/>
                        <a:pt x="19" y="9"/>
                      </a:cubicBezTo>
                      <a:cubicBezTo>
                        <a:pt x="20" y="8"/>
                        <a:pt x="18" y="7"/>
                        <a:pt x="17" y="8"/>
                      </a:cubicBezTo>
                      <a:cubicBezTo>
                        <a:pt x="15" y="12"/>
                        <a:pt x="13" y="15"/>
                        <a:pt x="10" y="18"/>
                      </a:cubicBezTo>
                      <a:cubicBezTo>
                        <a:pt x="11" y="18"/>
                        <a:pt x="11" y="19"/>
                        <a:pt x="12" y="19"/>
                      </a:cubicBezTo>
                      <a:cubicBezTo>
                        <a:pt x="12" y="16"/>
                        <a:pt x="13" y="15"/>
                        <a:pt x="16" y="15"/>
                      </a:cubicBezTo>
                      <a:cubicBezTo>
                        <a:pt x="16" y="17"/>
                        <a:pt x="16" y="19"/>
                        <a:pt x="15" y="21"/>
                      </a:cubicBezTo>
                      <a:cubicBezTo>
                        <a:pt x="15" y="26"/>
                        <a:pt x="15" y="31"/>
                        <a:pt x="14" y="35"/>
                      </a:cubicBezTo>
                      <a:cubicBezTo>
                        <a:pt x="14" y="35"/>
                        <a:pt x="15" y="35"/>
                        <a:pt x="16" y="35"/>
                      </a:cubicBezTo>
                      <a:cubicBezTo>
                        <a:pt x="15" y="28"/>
                        <a:pt x="17" y="21"/>
                        <a:pt x="19" y="14"/>
                      </a:cubicBezTo>
                      <a:cubicBezTo>
                        <a:pt x="18" y="14"/>
                        <a:pt x="17" y="14"/>
                        <a:pt x="17" y="14"/>
                      </a:cubicBezTo>
                      <a:cubicBezTo>
                        <a:pt x="16" y="19"/>
                        <a:pt x="16" y="24"/>
                        <a:pt x="13" y="28"/>
                      </a:cubicBezTo>
                      <a:cubicBezTo>
                        <a:pt x="13" y="29"/>
                        <a:pt x="14" y="29"/>
                        <a:pt x="15" y="29"/>
                      </a:cubicBezTo>
                      <a:cubicBezTo>
                        <a:pt x="15" y="20"/>
                        <a:pt x="20" y="14"/>
                        <a:pt x="22" y="6"/>
                      </a:cubicBezTo>
                      <a:cubicBezTo>
                        <a:pt x="22" y="5"/>
                        <a:pt x="21" y="4"/>
                        <a:pt x="21" y="4"/>
                      </a:cubicBezTo>
                      <a:cubicBezTo>
                        <a:pt x="18" y="5"/>
                        <a:pt x="16" y="5"/>
                        <a:pt x="14" y="7"/>
                      </a:cubicBezTo>
                      <a:cubicBezTo>
                        <a:pt x="13" y="8"/>
                        <a:pt x="12" y="10"/>
                        <a:pt x="11" y="12"/>
                      </a:cubicBezTo>
                      <a:cubicBezTo>
                        <a:pt x="9" y="16"/>
                        <a:pt x="9" y="14"/>
                        <a:pt x="13" y="7"/>
                      </a:cubicBezTo>
                      <a:cubicBezTo>
                        <a:pt x="15" y="5"/>
                        <a:pt x="17" y="4"/>
                        <a:pt x="20" y="3"/>
                      </a:cubicBezTo>
                      <a:cubicBezTo>
                        <a:pt x="21" y="3"/>
                        <a:pt x="20" y="1"/>
                        <a:pt x="19" y="1"/>
                      </a:cubicBezTo>
                      <a:cubicBezTo>
                        <a:pt x="11" y="2"/>
                        <a:pt x="0" y="10"/>
                        <a:pt x="3" y="19"/>
                      </a:cubicBezTo>
                      <a:cubicBezTo>
                        <a:pt x="3" y="20"/>
                        <a:pt x="4" y="20"/>
                        <a:pt x="5" y="19"/>
                      </a:cubicBezTo>
                      <a:cubicBezTo>
                        <a:pt x="7" y="16"/>
                        <a:pt x="10" y="13"/>
                        <a:pt x="13" y="10"/>
                      </a:cubicBezTo>
                      <a:cubicBezTo>
                        <a:pt x="14" y="9"/>
                        <a:pt x="13" y="8"/>
                        <a:pt x="12" y="8"/>
                      </a:cubicBezTo>
                      <a:cubicBezTo>
                        <a:pt x="8" y="10"/>
                        <a:pt x="7" y="12"/>
                        <a:pt x="5" y="15"/>
                      </a:cubicBezTo>
                      <a:cubicBezTo>
                        <a:pt x="5" y="16"/>
                        <a:pt x="5" y="17"/>
                        <a:pt x="6" y="17"/>
                      </a:cubicBezTo>
                      <a:cubicBezTo>
                        <a:pt x="10" y="17"/>
                        <a:pt x="13" y="14"/>
                        <a:pt x="16" y="11"/>
                      </a:cubicBezTo>
                      <a:cubicBezTo>
                        <a:pt x="16" y="10"/>
                        <a:pt x="15" y="9"/>
                        <a:pt x="15" y="9"/>
                      </a:cubicBezTo>
                      <a:cubicBezTo>
                        <a:pt x="9" y="8"/>
                        <a:pt x="7" y="16"/>
                        <a:pt x="5" y="20"/>
                      </a:cubicBezTo>
                      <a:cubicBezTo>
                        <a:pt x="4" y="21"/>
                        <a:pt x="7" y="22"/>
                        <a:pt x="7" y="21"/>
                      </a:cubicBezTo>
                      <a:cubicBezTo>
                        <a:pt x="9" y="17"/>
                        <a:pt x="10" y="14"/>
                        <a:pt x="9" y="11"/>
                      </a:cubicBezTo>
                      <a:cubicBezTo>
                        <a:pt x="9" y="10"/>
                        <a:pt x="8" y="9"/>
                        <a:pt x="8" y="10"/>
                      </a:cubicBezTo>
                      <a:cubicBezTo>
                        <a:pt x="2" y="12"/>
                        <a:pt x="2" y="22"/>
                        <a:pt x="3" y="27"/>
                      </a:cubicBezTo>
                      <a:cubicBezTo>
                        <a:pt x="3" y="28"/>
                        <a:pt x="4" y="29"/>
                        <a:pt x="5" y="28"/>
                      </a:cubicBezTo>
                      <a:cubicBezTo>
                        <a:pt x="6" y="24"/>
                        <a:pt x="7" y="21"/>
                        <a:pt x="7" y="17"/>
                      </a:cubicBezTo>
                      <a:cubicBezTo>
                        <a:pt x="8" y="16"/>
                        <a:pt x="5" y="16"/>
                        <a:pt x="5" y="17"/>
                      </a:cubicBezTo>
                      <a:cubicBezTo>
                        <a:pt x="3" y="25"/>
                        <a:pt x="3" y="34"/>
                        <a:pt x="10" y="40"/>
                      </a:cubicBezTo>
                      <a:cubicBezTo>
                        <a:pt x="11" y="41"/>
                        <a:pt x="12" y="40"/>
                        <a:pt x="12" y="39"/>
                      </a:cubicBezTo>
                      <a:cubicBezTo>
                        <a:pt x="11" y="36"/>
                        <a:pt x="10" y="35"/>
                        <a:pt x="8" y="33"/>
                      </a:cubicBezTo>
                      <a:cubicBezTo>
                        <a:pt x="8" y="33"/>
                        <a:pt x="7" y="33"/>
                        <a:pt x="6" y="34"/>
                      </a:cubicBezTo>
                      <a:cubicBezTo>
                        <a:pt x="9" y="38"/>
                        <a:pt x="12" y="41"/>
                        <a:pt x="17" y="44"/>
                      </a:cubicBezTo>
                      <a:cubicBezTo>
                        <a:pt x="18" y="45"/>
                        <a:pt x="19" y="43"/>
                        <a:pt x="18" y="42"/>
                      </a:cubicBezTo>
                      <a:cubicBezTo>
                        <a:pt x="16" y="38"/>
                        <a:pt x="12" y="35"/>
                        <a:pt x="9" y="31"/>
                      </a:cubicBezTo>
                      <a:cubicBezTo>
                        <a:pt x="8" y="30"/>
                        <a:pt x="6" y="31"/>
                        <a:pt x="7" y="32"/>
                      </a:cubicBezTo>
                      <a:cubicBezTo>
                        <a:pt x="11" y="38"/>
                        <a:pt x="15" y="44"/>
                        <a:pt x="21" y="48"/>
                      </a:cubicBezTo>
                      <a:cubicBezTo>
                        <a:pt x="22" y="49"/>
                        <a:pt x="23" y="48"/>
                        <a:pt x="23" y="47"/>
                      </a:cubicBezTo>
                      <a:cubicBezTo>
                        <a:pt x="19" y="41"/>
                        <a:pt x="15" y="36"/>
                        <a:pt x="10" y="32"/>
                      </a:cubicBezTo>
                      <a:cubicBezTo>
                        <a:pt x="9" y="32"/>
                        <a:pt x="7" y="33"/>
                        <a:pt x="8" y="34"/>
                      </a:cubicBezTo>
                      <a:cubicBezTo>
                        <a:pt x="10" y="38"/>
                        <a:pt x="12" y="42"/>
                        <a:pt x="16" y="46"/>
                      </a:cubicBezTo>
                      <a:cubicBezTo>
                        <a:pt x="17" y="47"/>
                        <a:pt x="19" y="46"/>
                        <a:pt x="18" y="44"/>
                      </a:cubicBezTo>
                      <a:cubicBezTo>
                        <a:pt x="16" y="39"/>
                        <a:pt x="12" y="34"/>
                        <a:pt x="10" y="29"/>
                      </a:cubicBezTo>
                      <a:cubicBezTo>
                        <a:pt x="9" y="29"/>
                        <a:pt x="9" y="30"/>
                        <a:pt x="8" y="30"/>
                      </a:cubicBezTo>
                      <a:cubicBezTo>
                        <a:pt x="11" y="34"/>
                        <a:pt x="14" y="38"/>
                        <a:pt x="18" y="41"/>
                      </a:cubicBezTo>
                      <a:cubicBezTo>
                        <a:pt x="19" y="42"/>
                        <a:pt x="21" y="41"/>
                        <a:pt x="20" y="40"/>
                      </a:cubicBezTo>
                      <a:cubicBezTo>
                        <a:pt x="17" y="35"/>
                        <a:pt x="13" y="31"/>
                        <a:pt x="9" y="27"/>
                      </a:cubicBezTo>
                      <a:cubicBezTo>
                        <a:pt x="8" y="26"/>
                        <a:pt x="7" y="27"/>
                        <a:pt x="8" y="28"/>
                      </a:cubicBezTo>
                      <a:cubicBezTo>
                        <a:pt x="10" y="32"/>
                        <a:pt x="12" y="36"/>
                        <a:pt x="16" y="40"/>
                      </a:cubicBezTo>
                      <a:cubicBezTo>
                        <a:pt x="16" y="41"/>
                        <a:pt x="18" y="40"/>
                        <a:pt x="18" y="39"/>
                      </a:cubicBezTo>
                      <a:cubicBezTo>
                        <a:pt x="16" y="31"/>
                        <a:pt x="13" y="24"/>
                        <a:pt x="7" y="19"/>
                      </a:cubicBezTo>
                      <a:cubicBezTo>
                        <a:pt x="6" y="18"/>
                        <a:pt x="5" y="18"/>
                        <a:pt x="5" y="19"/>
                      </a:cubicBezTo>
                      <a:cubicBezTo>
                        <a:pt x="4" y="23"/>
                        <a:pt x="5" y="26"/>
                        <a:pt x="6" y="29"/>
                      </a:cubicBezTo>
                      <a:cubicBezTo>
                        <a:pt x="7" y="30"/>
                        <a:pt x="8" y="30"/>
                        <a:pt x="8" y="30"/>
                      </a:cubicBezTo>
                      <a:cubicBezTo>
                        <a:pt x="13" y="26"/>
                        <a:pt x="13" y="18"/>
                        <a:pt x="9" y="13"/>
                      </a:cubicBezTo>
                      <a:cubicBezTo>
                        <a:pt x="9" y="13"/>
                        <a:pt x="8" y="13"/>
                        <a:pt x="7" y="13"/>
                      </a:cubicBezTo>
                      <a:cubicBezTo>
                        <a:pt x="2" y="18"/>
                        <a:pt x="5" y="26"/>
                        <a:pt x="6" y="32"/>
                      </a:cubicBezTo>
                      <a:cubicBezTo>
                        <a:pt x="6" y="33"/>
                        <a:pt x="8" y="33"/>
                        <a:pt x="8" y="32"/>
                      </a:cubicBezTo>
                      <a:cubicBezTo>
                        <a:pt x="9" y="27"/>
                        <a:pt x="9" y="21"/>
                        <a:pt x="11" y="16"/>
                      </a:cubicBezTo>
                      <a:cubicBezTo>
                        <a:pt x="10" y="16"/>
                        <a:pt x="9" y="16"/>
                        <a:pt x="8" y="16"/>
                      </a:cubicBezTo>
                      <a:cubicBezTo>
                        <a:pt x="8" y="21"/>
                        <a:pt x="8" y="26"/>
                        <a:pt x="7" y="31"/>
                      </a:cubicBezTo>
                      <a:cubicBezTo>
                        <a:pt x="7" y="32"/>
                        <a:pt x="9" y="32"/>
                        <a:pt x="10" y="31"/>
                      </a:cubicBezTo>
                      <a:cubicBezTo>
                        <a:pt x="11" y="25"/>
                        <a:pt x="12" y="20"/>
                        <a:pt x="12" y="14"/>
                      </a:cubicBezTo>
                      <a:cubicBezTo>
                        <a:pt x="12" y="13"/>
                        <a:pt x="10" y="13"/>
                        <a:pt x="10" y="14"/>
                      </a:cubicBezTo>
                      <a:cubicBezTo>
                        <a:pt x="7" y="19"/>
                        <a:pt x="7" y="24"/>
                        <a:pt x="8" y="30"/>
                      </a:cubicBezTo>
                      <a:cubicBezTo>
                        <a:pt x="8" y="31"/>
                        <a:pt x="9" y="31"/>
                        <a:pt x="9" y="31"/>
                      </a:cubicBezTo>
                      <a:cubicBezTo>
                        <a:pt x="14" y="28"/>
                        <a:pt x="14" y="22"/>
                        <a:pt x="14" y="17"/>
                      </a:cubicBezTo>
                      <a:cubicBezTo>
                        <a:pt x="14" y="17"/>
                        <a:pt x="13" y="16"/>
                        <a:pt x="12" y="17"/>
                      </a:cubicBezTo>
                      <a:cubicBezTo>
                        <a:pt x="7" y="20"/>
                        <a:pt x="6" y="28"/>
                        <a:pt x="9" y="33"/>
                      </a:cubicBezTo>
                      <a:cubicBezTo>
                        <a:pt x="10" y="33"/>
                        <a:pt x="11" y="33"/>
                        <a:pt x="11" y="33"/>
                      </a:cubicBezTo>
                      <a:cubicBezTo>
                        <a:pt x="14" y="31"/>
                        <a:pt x="15" y="29"/>
                        <a:pt x="16" y="25"/>
                      </a:cubicBezTo>
                      <a:cubicBezTo>
                        <a:pt x="15" y="25"/>
                        <a:pt x="14" y="25"/>
                        <a:pt x="13" y="25"/>
                      </a:cubicBezTo>
                      <a:cubicBezTo>
                        <a:pt x="12" y="32"/>
                        <a:pt x="14" y="38"/>
                        <a:pt x="19" y="43"/>
                      </a:cubicBezTo>
                      <a:cubicBezTo>
                        <a:pt x="19" y="44"/>
                        <a:pt x="21" y="44"/>
                        <a:pt x="21" y="43"/>
                      </a:cubicBezTo>
                      <a:cubicBezTo>
                        <a:pt x="20" y="39"/>
                        <a:pt x="20" y="36"/>
                        <a:pt x="18" y="32"/>
                      </a:cubicBezTo>
                      <a:cubicBezTo>
                        <a:pt x="17" y="31"/>
                        <a:pt x="15" y="32"/>
                        <a:pt x="15" y="33"/>
                      </a:cubicBezTo>
                      <a:cubicBezTo>
                        <a:pt x="17" y="38"/>
                        <a:pt x="18" y="43"/>
                        <a:pt x="20" y="48"/>
                      </a:cubicBezTo>
                      <a:cubicBezTo>
                        <a:pt x="21" y="48"/>
                        <a:pt x="22" y="47"/>
                        <a:pt x="23" y="47"/>
                      </a:cubicBezTo>
                      <a:cubicBezTo>
                        <a:pt x="21" y="44"/>
                        <a:pt x="21" y="44"/>
                        <a:pt x="20" y="41"/>
                      </a:cubicBezTo>
                      <a:cubicBezTo>
                        <a:pt x="19" y="41"/>
                        <a:pt x="18" y="42"/>
                        <a:pt x="18" y="42"/>
                      </a:cubicBezTo>
                      <a:cubicBezTo>
                        <a:pt x="19" y="44"/>
                        <a:pt x="20" y="46"/>
                        <a:pt x="23" y="48"/>
                      </a:cubicBezTo>
                      <a:cubicBezTo>
                        <a:pt x="23" y="48"/>
                        <a:pt x="33" y="54"/>
                        <a:pt x="26" y="52"/>
                      </a:cubicBezTo>
                      <a:cubicBezTo>
                        <a:pt x="26" y="53"/>
                        <a:pt x="26" y="54"/>
                        <a:pt x="26" y="55"/>
                      </a:cubicBezTo>
                      <a:cubicBezTo>
                        <a:pt x="28" y="55"/>
                        <a:pt x="31" y="55"/>
                        <a:pt x="33" y="56"/>
                      </a:cubicBezTo>
                      <a:cubicBezTo>
                        <a:pt x="33" y="55"/>
                        <a:pt x="34" y="54"/>
                        <a:pt x="34" y="54"/>
                      </a:cubicBezTo>
                      <a:cubicBezTo>
                        <a:pt x="30" y="53"/>
                        <a:pt x="26" y="52"/>
                        <a:pt x="21" y="51"/>
                      </a:cubicBezTo>
                      <a:cubicBezTo>
                        <a:pt x="20" y="51"/>
                        <a:pt x="20" y="53"/>
                        <a:pt x="21" y="54"/>
                      </a:cubicBezTo>
                      <a:cubicBezTo>
                        <a:pt x="22" y="54"/>
                        <a:pt x="24" y="55"/>
                        <a:pt x="25" y="55"/>
                      </a:cubicBezTo>
                      <a:cubicBezTo>
                        <a:pt x="25" y="54"/>
                        <a:pt x="25" y="54"/>
                        <a:pt x="25" y="53"/>
                      </a:cubicBezTo>
                      <a:cubicBezTo>
                        <a:pt x="26" y="53"/>
                        <a:pt x="26" y="54"/>
                        <a:pt x="26" y="54"/>
                      </a:cubicBezTo>
                      <a:cubicBezTo>
                        <a:pt x="28" y="54"/>
                        <a:pt x="28" y="53"/>
                        <a:pt x="27" y="52"/>
                      </a:cubicBezTo>
                      <a:cubicBezTo>
                        <a:pt x="26" y="51"/>
                        <a:pt x="24" y="51"/>
                        <a:pt x="23" y="50"/>
                      </a:cubicBezTo>
                      <a:cubicBezTo>
                        <a:pt x="23" y="50"/>
                        <a:pt x="22" y="51"/>
                        <a:pt x="22" y="52"/>
                      </a:cubicBezTo>
                      <a:cubicBezTo>
                        <a:pt x="23" y="52"/>
                        <a:pt x="25" y="53"/>
                        <a:pt x="26" y="53"/>
                      </a:cubicBezTo>
                      <a:cubicBezTo>
                        <a:pt x="26" y="52"/>
                        <a:pt x="27" y="52"/>
                        <a:pt x="27" y="51"/>
                      </a:cubicBezTo>
                      <a:cubicBezTo>
                        <a:pt x="24" y="50"/>
                        <a:pt x="22" y="49"/>
                        <a:pt x="19" y="48"/>
                      </a:cubicBezTo>
                      <a:cubicBezTo>
                        <a:pt x="18" y="47"/>
                        <a:pt x="17" y="49"/>
                        <a:pt x="18" y="50"/>
                      </a:cubicBezTo>
                      <a:cubicBezTo>
                        <a:pt x="21" y="52"/>
                        <a:pt x="24" y="52"/>
                        <a:pt x="27" y="53"/>
                      </a:cubicBezTo>
                      <a:cubicBezTo>
                        <a:pt x="29" y="53"/>
                        <a:pt x="30" y="52"/>
                        <a:pt x="28" y="51"/>
                      </a:cubicBezTo>
                      <a:cubicBezTo>
                        <a:pt x="24" y="49"/>
                        <a:pt x="21" y="47"/>
                        <a:pt x="16" y="46"/>
                      </a:cubicBezTo>
                      <a:cubicBezTo>
                        <a:pt x="15" y="45"/>
                        <a:pt x="14" y="47"/>
                        <a:pt x="15" y="48"/>
                      </a:cubicBezTo>
                      <a:cubicBezTo>
                        <a:pt x="18" y="49"/>
                        <a:pt x="21" y="51"/>
                        <a:pt x="23" y="52"/>
                      </a:cubicBezTo>
                      <a:cubicBezTo>
                        <a:pt x="23" y="51"/>
                        <a:pt x="24" y="51"/>
                        <a:pt x="24" y="50"/>
                      </a:cubicBezTo>
                      <a:cubicBezTo>
                        <a:pt x="15" y="47"/>
                        <a:pt x="9" y="43"/>
                        <a:pt x="4" y="36"/>
                      </a:cubicBezTo>
                      <a:cubicBezTo>
                        <a:pt x="3" y="36"/>
                        <a:pt x="3" y="37"/>
                        <a:pt x="2" y="37"/>
                      </a:cubicBezTo>
                      <a:cubicBezTo>
                        <a:pt x="7" y="41"/>
                        <a:pt x="10" y="45"/>
                        <a:pt x="16" y="47"/>
                      </a:cubicBezTo>
                      <a:cubicBezTo>
                        <a:pt x="17" y="47"/>
                        <a:pt x="18" y="46"/>
                        <a:pt x="17" y="45"/>
                      </a:cubicBezTo>
                      <a:cubicBezTo>
                        <a:pt x="14" y="42"/>
                        <a:pt x="12" y="41"/>
                        <a:pt x="8" y="39"/>
                      </a:cubicBezTo>
                      <a:cubicBezTo>
                        <a:pt x="7" y="38"/>
                        <a:pt x="6" y="40"/>
                        <a:pt x="7" y="41"/>
                      </a:cubicBezTo>
                      <a:cubicBezTo>
                        <a:pt x="10" y="43"/>
                        <a:pt x="12" y="45"/>
                        <a:pt x="15" y="47"/>
                      </a:cubicBezTo>
                      <a:cubicBezTo>
                        <a:pt x="16" y="47"/>
                        <a:pt x="18" y="45"/>
                        <a:pt x="16" y="45"/>
                      </a:cubicBezTo>
                      <a:cubicBezTo>
                        <a:pt x="14" y="43"/>
                        <a:pt x="13" y="42"/>
                        <a:pt x="11" y="40"/>
                      </a:cubicBezTo>
                      <a:cubicBezTo>
                        <a:pt x="8" y="38"/>
                        <a:pt x="9" y="39"/>
                        <a:pt x="14" y="44"/>
                      </a:cubicBezTo>
                      <a:cubicBezTo>
                        <a:pt x="15" y="43"/>
                        <a:pt x="16" y="43"/>
                        <a:pt x="16" y="42"/>
                      </a:cubicBezTo>
                      <a:cubicBezTo>
                        <a:pt x="13" y="39"/>
                        <a:pt x="10" y="35"/>
                        <a:pt x="6" y="32"/>
                      </a:cubicBezTo>
                      <a:cubicBezTo>
                        <a:pt x="5" y="32"/>
                        <a:pt x="4" y="32"/>
                        <a:pt x="4" y="33"/>
                      </a:cubicBezTo>
                      <a:cubicBezTo>
                        <a:pt x="6" y="37"/>
                        <a:pt x="5" y="37"/>
                        <a:pt x="7" y="40"/>
                      </a:cubicBezTo>
                      <a:cubicBezTo>
                        <a:pt x="8" y="40"/>
                        <a:pt x="8" y="39"/>
                        <a:pt x="9" y="39"/>
                      </a:cubicBezTo>
                      <a:cubicBezTo>
                        <a:pt x="7" y="36"/>
                        <a:pt x="6" y="34"/>
                        <a:pt x="5" y="31"/>
                      </a:cubicBezTo>
                      <a:cubicBezTo>
                        <a:pt x="5" y="30"/>
                        <a:pt x="3" y="30"/>
                        <a:pt x="3" y="31"/>
                      </a:cubicBezTo>
                      <a:cubicBezTo>
                        <a:pt x="3" y="33"/>
                        <a:pt x="3" y="35"/>
                        <a:pt x="3" y="37"/>
                      </a:cubicBezTo>
                      <a:cubicBezTo>
                        <a:pt x="4" y="37"/>
                        <a:pt x="4" y="37"/>
                        <a:pt x="5" y="37"/>
                      </a:cubicBezTo>
                      <a:cubicBezTo>
                        <a:pt x="4" y="33"/>
                        <a:pt x="4" y="29"/>
                        <a:pt x="3" y="25"/>
                      </a:cubicBezTo>
                      <a:cubicBezTo>
                        <a:pt x="3" y="24"/>
                        <a:pt x="0" y="24"/>
                        <a:pt x="1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297"/>
                <p:cNvSpPr/>
                <p:nvPr/>
              </p:nvSpPr>
              <p:spPr bwMode="auto">
                <a:xfrm>
                  <a:off x="911" y="1613"/>
                  <a:ext cx="35" cy="39"/>
                </a:xfrm>
                <a:custGeom>
                  <a:avLst/>
                  <a:gdLst>
                    <a:gd name="T0" fmla="*/ 11 w 52"/>
                    <a:gd name="T1" fmla="*/ 10 h 59"/>
                    <a:gd name="T2" fmla="*/ 1 w 52"/>
                    <a:gd name="T3" fmla="*/ 13 h 59"/>
                    <a:gd name="T4" fmla="*/ 20 w 52"/>
                    <a:gd name="T5" fmla="*/ 9 h 59"/>
                    <a:gd name="T6" fmla="*/ 12 w 52"/>
                    <a:gd name="T7" fmla="*/ 8 h 59"/>
                    <a:gd name="T8" fmla="*/ 15 w 52"/>
                    <a:gd name="T9" fmla="*/ 4 h 59"/>
                    <a:gd name="T10" fmla="*/ 18 w 52"/>
                    <a:gd name="T11" fmla="*/ 18 h 59"/>
                    <a:gd name="T12" fmla="*/ 15 w 52"/>
                    <a:gd name="T13" fmla="*/ 7 h 59"/>
                    <a:gd name="T14" fmla="*/ 18 w 52"/>
                    <a:gd name="T15" fmla="*/ 7 h 59"/>
                    <a:gd name="T16" fmla="*/ 18 w 52"/>
                    <a:gd name="T17" fmla="*/ 15 h 59"/>
                    <a:gd name="T18" fmla="*/ 22 w 52"/>
                    <a:gd name="T19" fmla="*/ 17 h 59"/>
                    <a:gd name="T20" fmla="*/ 31 w 52"/>
                    <a:gd name="T21" fmla="*/ 18 h 59"/>
                    <a:gd name="T22" fmla="*/ 33 w 52"/>
                    <a:gd name="T23" fmla="*/ 22 h 59"/>
                    <a:gd name="T24" fmla="*/ 34 w 52"/>
                    <a:gd name="T25" fmla="*/ 38 h 59"/>
                    <a:gd name="T26" fmla="*/ 35 w 52"/>
                    <a:gd name="T27" fmla="*/ 48 h 59"/>
                    <a:gd name="T28" fmla="*/ 38 w 52"/>
                    <a:gd name="T29" fmla="*/ 49 h 59"/>
                    <a:gd name="T30" fmla="*/ 38 w 52"/>
                    <a:gd name="T31" fmla="*/ 54 h 59"/>
                    <a:gd name="T32" fmla="*/ 30 w 52"/>
                    <a:gd name="T33" fmla="*/ 16 h 59"/>
                    <a:gd name="T34" fmla="*/ 37 w 52"/>
                    <a:gd name="T35" fmla="*/ 38 h 59"/>
                    <a:gd name="T36" fmla="*/ 38 w 52"/>
                    <a:gd name="T37" fmla="*/ 33 h 59"/>
                    <a:gd name="T38" fmla="*/ 32 w 52"/>
                    <a:gd name="T39" fmla="*/ 10 h 59"/>
                    <a:gd name="T40" fmla="*/ 38 w 52"/>
                    <a:gd name="T41" fmla="*/ 15 h 59"/>
                    <a:gd name="T42" fmla="*/ 45 w 52"/>
                    <a:gd name="T43" fmla="*/ 39 h 59"/>
                    <a:gd name="T44" fmla="*/ 40 w 52"/>
                    <a:gd name="T45" fmla="*/ 15 h 59"/>
                    <a:gd name="T46" fmla="*/ 45 w 52"/>
                    <a:gd name="T47" fmla="*/ 35 h 59"/>
                    <a:gd name="T48" fmla="*/ 43 w 52"/>
                    <a:gd name="T49" fmla="*/ 41 h 59"/>
                    <a:gd name="T50" fmla="*/ 44 w 52"/>
                    <a:gd name="T51" fmla="*/ 44 h 59"/>
                    <a:gd name="T52" fmla="*/ 48 w 52"/>
                    <a:gd name="T53" fmla="*/ 38 h 59"/>
                    <a:gd name="T54" fmla="*/ 45 w 52"/>
                    <a:gd name="T55" fmla="*/ 43 h 59"/>
                    <a:gd name="T56" fmla="*/ 47 w 52"/>
                    <a:gd name="T57" fmla="*/ 38 h 59"/>
                    <a:gd name="T58" fmla="*/ 43 w 52"/>
                    <a:gd name="T59" fmla="*/ 41 h 59"/>
                    <a:gd name="T60" fmla="*/ 45 w 52"/>
                    <a:gd name="T61" fmla="*/ 35 h 59"/>
                    <a:gd name="T62" fmla="*/ 47 w 52"/>
                    <a:gd name="T63" fmla="*/ 36 h 59"/>
                    <a:gd name="T64" fmla="*/ 40 w 52"/>
                    <a:gd name="T65" fmla="*/ 15 h 59"/>
                    <a:gd name="T66" fmla="*/ 43 w 52"/>
                    <a:gd name="T67" fmla="*/ 40 h 59"/>
                    <a:gd name="T68" fmla="*/ 44 w 52"/>
                    <a:gd name="T69" fmla="*/ 42 h 59"/>
                    <a:gd name="T70" fmla="*/ 36 w 52"/>
                    <a:gd name="T71" fmla="*/ 16 h 59"/>
                    <a:gd name="T72" fmla="*/ 30 w 52"/>
                    <a:gd name="T73" fmla="*/ 13 h 59"/>
                    <a:gd name="T74" fmla="*/ 42 w 52"/>
                    <a:gd name="T75" fmla="*/ 40 h 59"/>
                    <a:gd name="T76" fmla="*/ 36 w 52"/>
                    <a:gd name="T77" fmla="*/ 24 h 59"/>
                    <a:gd name="T78" fmla="*/ 38 w 52"/>
                    <a:gd name="T79" fmla="*/ 29 h 59"/>
                    <a:gd name="T80" fmla="*/ 40 w 52"/>
                    <a:gd name="T81" fmla="*/ 48 h 59"/>
                    <a:gd name="T82" fmla="*/ 31 w 52"/>
                    <a:gd name="T83" fmla="*/ 58 h 59"/>
                    <a:gd name="T84" fmla="*/ 38 w 52"/>
                    <a:gd name="T85" fmla="*/ 39 h 59"/>
                    <a:gd name="T86" fmla="*/ 35 w 52"/>
                    <a:gd name="T87" fmla="*/ 47 h 59"/>
                    <a:gd name="T88" fmla="*/ 34 w 52"/>
                    <a:gd name="T89" fmla="*/ 24 h 59"/>
                    <a:gd name="T90" fmla="*/ 34 w 52"/>
                    <a:gd name="T91" fmla="*/ 37 h 59"/>
                    <a:gd name="T92" fmla="*/ 28 w 52"/>
                    <a:gd name="T93" fmla="*/ 11 h 59"/>
                    <a:gd name="T94" fmla="*/ 27 w 52"/>
                    <a:gd name="T95" fmla="*/ 5 h 59"/>
                    <a:gd name="T96" fmla="*/ 27 w 52"/>
                    <a:gd name="T97" fmla="*/ 8 h 59"/>
                    <a:gd name="T98" fmla="*/ 22 w 52"/>
                    <a:gd name="T99" fmla="*/ 20 h 59"/>
                    <a:gd name="T100" fmla="*/ 16 w 52"/>
                    <a:gd name="T101" fmla="*/ 14 h 59"/>
                    <a:gd name="T102" fmla="*/ 21 w 52"/>
                    <a:gd name="T103" fmla="*/ 7 h 59"/>
                    <a:gd name="T104" fmla="*/ 9 w 52"/>
                    <a:gd name="T105" fmla="*/ 18 h 59"/>
                    <a:gd name="T106" fmla="*/ 16 w 52"/>
                    <a:gd name="T107" fmla="*/ 17 h 59"/>
                    <a:gd name="T108" fmla="*/ 15 w 52"/>
                    <a:gd name="T109" fmla="*/ 7 h 59"/>
                    <a:gd name="T110" fmla="*/ 8 w 52"/>
                    <a:gd name="T111" fmla="*/ 8 h 59"/>
                    <a:gd name="T112" fmla="*/ 20 w 52"/>
                    <a:gd name="T113" fmla="*/ 9 h 59"/>
                    <a:gd name="T114" fmla="*/ 0 w 52"/>
                    <a:gd name="T115" fmla="*/ 13 h 59"/>
                    <a:gd name="T116" fmla="*/ 11 w 52"/>
                    <a:gd name="T117" fmla="*/ 10 h 59"/>
                    <a:gd name="T118" fmla="*/ 3 w 52"/>
                    <a:gd name="T119" fmla="*/ 15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52" h="59">
                      <a:moveTo>
                        <a:pt x="4" y="17"/>
                      </a:moveTo>
                      <a:cubicBezTo>
                        <a:pt x="8" y="15"/>
                        <a:pt x="11" y="14"/>
                        <a:pt x="16" y="13"/>
                      </a:cubicBezTo>
                      <a:cubicBezTo>
                        <a:pt x="17" y="12"/>
                        <a:pt x="16" y="10"/>
                        <a:pt x="15" y="11"/>
                      </a:cubicBezTo>
                      <a:cubicBezTo>
                        <a:pt x="10" y="12"/>
                        <a:pt x="6" y="13"/>
                        <a:pt x="2" y="15"/>
                      </a:cubicBezTo>
                      <a:cubicBezTo>
                        <a:pt x="2" y="15"/>
                        <a:pt x="3" y="16"/>
                        <a:pt x="3" y="16"/>
                      </a:cubicBezTo>
                      <a:cubicBezTo>
                        <a:pt x="6" y="14"/>
                        <a:pt x="8" y="12"/>
                        <a:pt x="11" y="10"/>
                      </a:cubicBezTo>
                      <a:cubicBezTo>
                        <a:pt x="12" y="9"/>
                        <a:pt x="11" y="7"/>
                        <a:pt x="9" y="8"/>
                      </a:cubicBezTo>
                      <a:cubicBezTo>
                        <a:pt x="6" y="10"/>
                        <a:pt x="3" y="12"/>
                        <a:pt x="1" y="15"/>
                      </a:cubicBezTo>
                      <a:cubicBezTo>
                        <a:pt x="0" y="16"/>
                        <a:pt x="1" y="18"/>
                        <a:pt x="2" y="17"/>
                      </a:cubicBezTo>
                      <a:cubicBezTo>
                        <a:pt x="5" y="14"/>
                        <a:pt x="8" y="11"/>
                        <a:pt x="11" y="8"/>
                      </a:cubicBezTo>
                      <a:cubicBezTo>
                        <a:pt x="12" y="7"/>
                        <a:pt x="11" y="6"/>
                        <a:pt x="10" y="7"/>
                      </a:cubicBezTo>
                      <a:cubicBezTo>
                        <a:pt x="7" y="9"/>
                        <a:pt x="4" y="11"/>
                        <a:pt x="1" y="13"/>
                      </a:cubicBezTo>
                      <a:cubicBezTo>
                        <a:pt x="1" y="14"/>
                        <a:pt x="2" y="14"/>
                        <a:pt x="2" y="15"/>
                      </a:cubicBezTo>
                      <a:cubicBezTo>
                        <a:pt x="6" y="12"/>
                        <a:pt x="10" y="10"/>
                        <a:pt x="14" y="8"/>
                      </a:cubicBezTo>
                      <a:cubicBezTo>
                        <a:pt x="16" y="7"/>
                        <a:pt x="15" y="6"/>
                        <a:pt x="13" y="6"/>
                      </a:cubicBezTo>
                      <a:cubicBezTo>
                        <a:pt x="10" y="7"/>
                        <a:pt x="6" y="8"/>
                        <a:pt x="3" y="9"/>
                      </a:cubicBezTo>
                      <a:cubicBezTo>
                        <a:pt x="1" y="9"/>
                        <a:pt x="2" y="11"/>
                        <a:pt x="3" y="11"/>
                      </a:cubicBezTo>
                      <a:cubicBezTo>
                        <a:pt x="9" y="12"/>
                        <a:pt x="14" y="10"/>
                        <a:pt x="20" y="9"/>
                      </a:cubicBezTo>
                      <a:cubicBezTo>
                        <a:pt x="21" y="9"/>
                        <a:pt x="21" y="7"/>
                        <a:pt x="19" y="7"/>
                      </a:cubicBezTo>
                      <a:cubicBezTo>
                        <a:pt x="16" y="8"/>
                        <a:pt x="12" y="8"/>
                        <a:pt x="8" y="8"/>
                      </a:cubicBezTo>
                      <a:cubicBezTo>
                        <a:pt x="7" y="8"/>
                        <a:pt x="7" y="10"/>
                        <a:pt x="8" y="10"/>
                      </a:cubicBezTo>
                      <a:cubicBezTo>
                        <a:pt x="12" y="10"/>
                        <a:pt x="15" y="10"/>
                        <a:pt x="19" y="10"/>
                      </a:cubicBezTo>
                      <a:cubicBezTo>
                        <a:pt x="19" y="9"/>
                        <a:pt x="19" y="8"/>
                        <a:pt x="19" y="8"/>
                      </a:cubicBezTo>
                      <a:cubicBezTo>
                        <a:pt x="17" y="8"/>
                        <a:pt x="14" y="8"/>
                        <a:pt x="12" y="8"/>
                      </a:cubicBezTo>
                      <a:cubicBezTo>
                        <a:pt x="14" y="7"/>
                        <a:pt x="16" y="6"/>
                        <a:pt x="19" y="6"/>
                      </a:cubicBezTo>
                      <a:cubicBezTo>
                        <a:pt x="19" y="6"/>
                        <a:pt x="19" y="5"/>
                        <a:pt x="18" y="4"/>
                      </a:cubicBezTo>
                      <a:cubicBezTo>
                        <a:pt x="15" y="6"/>
                        <a:pt x="12" y="7"/>
                        <a:pt x="9" y="6"/>
                      </a:cubicBezTo>
                      <a:cubicBezTo>
                        <a:pt x="9" y="7"/>
                        <a:pt x="9" y="8"/>
                        <a:pt x="9" y="8"/>
                      </a:cubicBezTo>
                      <a:cubicBezTo>
                        <a:pt x="11" y="8"/>
                        <a:pt x="13" y="7"/>
                        <a:pt x="15" y="7"/>
                      </a:cubicBezTo>
                      <a:cubicBezTo>
                        <a:pt x="17" y="6"/>
                        <a:pt x="16" y="4"/>
                        <a:pt x="15" y="4"/>
                      </a:cubicBezTo>
                      <a:cubicBezTo>
                        <a:pt x="12" y="5"/>
                        <a:pt x="10" y="5"/>
                        <a:pt x="7" y="6"/>
                      </a:cubicBezTo>
                      <a:cubicBezTo>
                        <a:pt x="7" y="7"/>
                        <a:pt x="8" y="7"/>
                        <a:pt x="8" y="8"/>
                      </a:cubicBezTo>
                      <a:cubicBezTo>
                        <a:pt x="13" y="5"/>
                        <a:pt x="19" y="5"/>
                        <a:pt x="25" y="3"/>
                      </a:cubicBezTo>
                      <a:cubicBezTo>
                        <a:pt x="24" y="4"/>
                        <a:pt x="23" y="5"/>
                        <a:pt x="22" y="6"/>
                      </a:cubicBezTo>
                      <a:cubicBezTo>
                        <a:pt x="19" y="9"/>
                        <a:pt x="17" y="13"/>
                        <a:pt x="16" y="17"/>
                      </a:cubicBezTo>
                      <a:cubicBezTo>
                        <a:pt x="15" y="19"/>
                        <a:pt x="17" y="19"/>
                        <a:pt x="18" y="18"/>
                      </a:cubicBezTo>
                      <a:cubicBezTo>
                        <a:pt x="20" y="15"/>
                        <a:pt x="21" y="12"/>
                        <a:pt x="20" y="8"/>
                      </a:cubicBezTo>
                      <a:cubicBezTo>
                        <a:pt x="19" y="8"/>
                        <a:pt x="19" y="7"/>
                        <a:pt x="18" y="8"/>
                      </a:cubicBezTo>
                      <a:cubicBezTo>
                        <a:pt x="15" y="9"/>
                        <a:pt x="13" y="11"/>
                        <a:pt x="11" y="13"/>
                      </a:cubicBezTo>
                      <a:cubicBezTo>
                        <a:pt x="11" y="14"/>
                        <a:pt x="12" y="14"/>
                        <a:pt x="12" y="15"/>
                      </a:cubicBezTo>
                      <a:cubicBezTo>
                        <a:pt x="14" y="13"/>
                        <a:pt x="16" y="10"/>
                        <a:pt x="17" y="8"/>
                      </a:cubicBezTo>
                      <a:cubicBezTo>
                        <a:pt x="17" y="8"/>
                        <a:pt x="16" y="7"/>
                        <a:pt x="15" y="7"/>
                      </a:cubicBezTo>
                      <a:cubicBezTo>
                        <a:pt x="13" y="11"/>
                        <a:pt x="11" y="14"/>
                        <a:pt x="9" y="17"/>
                      </a:cubicBezTo>
                      <a:cubicBezTo>
                        <a:pt x="10" y="18"/>
                        <a:pt x="10" y="18"/>
                        <a:pt x="11" y="18"/>
                      </a:cubicBezTo>
                      <a:cubicBezTo>
                        <a:pt x="11" y="10"/>
                        <a:pt x="13" y="17"/>
                        <a:pt x="13" y="19"/>
                      </a:cubicBezTo>
                      <a:cubicBezTo>
                        <a:pt x="13" y="20"/>
                        <a:pt x="14" y="21"/>
                        <a:pt x="15" y="20"/>
                      </a:cubicBezTo>
                      <a:cubicBezTo>
                        <a:pt x="17" y="16"/>
                        <a:pt x="19" y="12"/>
                        <a:pt x="21" y="8"/>
                      </a:cubicBezTo>
                      <a:cubicBezTo>
                        <a:pt x="20" y="7"/>
                        <a:pt x="19" y="7"/>
                        <a:pt x="18" y="7"/>
                      </a:cubicBezTo>
                      <a:cubicBezTo>
                        <a:pt x="17" y="11"/>
                        <a:pt x="14" y="16"/>
                        <a:pt x="13" y="20"/>
                      </a:cubicBezTo>
                      <a:cubicBezTo>
                        <a:pt x="13" y="20"/>
                        <a:pt x="14" y="21"/>
                        <a:pt x="15" y="21"/>
                      </a:cubicBezTo>
                      <a:cubicBezTo>
                        <a:pt x="17" y="16"/>
                        <a:pt x="18" y="11"/>
                        <a:pt x="22" y="8"/>
                      </a:cubicBezTo>
                      <a:cubicBezTo>
                        <a:pt x="21" y="8"/>
                        <a:pt x="20" y="7"/>
                        <a:pt x="20" y="7"/>
                      </a:cubicBezTo>
                      <a:cubicBezTo>
                        <a:pt x="19" y="9"/>
                        <a:pt x="18" y="12"/>
                        <a:pt x="16" y="14"/>
                      </a:cubicBezTo>
                      <a:cubicBezTo>
                        <a:pt x="17" y="14"/>
                        <a:pt x="18" y="14"/>
                        <a:pt x="18" y="15"/>
                      </a:cubicBezTo>
                      <a:cubicBezTo>
                        <a:pt x="19" y="12"/>
                        <a:pt x="24" y="6"/>
                        <a:pt x="22" y="13"/>
                      </a:cubicBezTo>
                      <a:cubicBezTo>
                        <a:pt x="22" y="18"/>
                        <a:pt x="20" y="12"/>
                        <a:pt x="22" y="8"/>
                      </a:cubicBezTo>
                      <a:cubicBezTo>
                        <a:pt x="23" y="9"/>
                        <a:pt x="25" y="10"/>
                        <a:pt x="26" y="11"/>
                      </a:cubicBezTo>
                      <a:cubicBezTo>
                        <a:pt x="26" y="12"/>
                        <a:pt x="25" y="14"/>
                        <a:pt x="24" y="16"/>
                      </a:cubicBezTo>
                      <a:cubicBezTo>
                        <a:pt x="23" y="8"/>
                        <a:pt x="23" y="8"/>
                        <a:pt x="22" y="14"/>
                      </a:cubicBezTo>
                      <a:cubicBezTo>
                        <a:pt x="22" y="15"/>
                        <a:pt x="22" y="16"/>
                        <a:pt x="22" y="17"/>
                      </a:cubicBezTo>
                      <a:cubicBezTo>
                        <a:pt x="22" y="17"/>
                        <a:pt x="23" y="18"/>
                        <a:pt x="24" y="18"/>
                      </a:cubicBezTo>
                      <a:cubicBezTo>
                        <a:pt x="24" y="14"/>
                        <a:pt x="27" y="4"/>
                        <a:pt x="25" y="15"/>
                      </a:cubicBezTo>
                      <a:cubicBezTo>
                        <a:pt x="25" y="12"/>
                        <a:pt x="28" y="9"/>
                        <a:pt x="28" y="13"/>
                      </a:cubicBezTo>
                      <a:cubicBezTo>
                        <a:pt x="28" y="16"/>
                        <a:pt x="28" y="18"/>
                        <a:pt x="27" y="21"/>
                      </a:cubicBezTo>
                      <a:cubicBezTo>
                        <a:pt x="27" y="25"/>
                        <a:pt x="28" y="23"/>
                        <a:pt x="28" y="18"/>
                      </a:cubicBezTo>
                      <a:cubicBezTo>
                        <a:pt x="29" y="18"/>
                        <a:pt x="30" y="18"/>
                        <a:pt x="31" y="18"/>
                      </a:cubicBezTo>
                      <a:cubicBezTo>
                        <a:pt x="31" y="20"/>
                        <a:pt x="31" y="23"/>
                        <a:pt x="30" y="25"/>
                      </a:cubicBezTo>
                      <a:cubicBezTo>
                        <a:pt x="29" y="32"/>
                        <a:pt x="32" y="14"/>
                        <a:pt x="32" y="24"/>
                      </a:cubicBezTo>
                      <a:cubicBezTo>
                        <a:pt x="33" y="28"/>
                        <a:pt x="32" y="32"/>
                        <a:pt x="32" y="37"/>
                      </a:cubicBezTo>
                      <a:cubicBezTo>
                        <a:pt x="32" y="36"/>
                        <a:pt x="33" y="36"/>
                        <a:pt x="34" y="36"/>
                      </a:cubicBezTo>
                      <a:cubicBezTo>
                        <a:pt x="33" y="34"/>
                        <a:pt x="33" y="32"/>
                        <a:pt x="33" y="30"/>
                      </a:cubicBezTo>
                      <a:cubicBezTo>
                        <a:pt x="32" y="28"/>
                        <a:pt x="34" y="23"/>
                        <a:pt x="33" y="22"/>
                      </a:cubicBezTo>
                      <a:cubicBezTo>
                        <a:pt x="36" y="27"/>
                        <a:pt x="33" y="35"/>
                        <a:pt x="32" y="40"/>
                      </a:cubicBezTo>
                      <a:cubicBezTo>
                        <a:pt x="33" y="40"/>
                        <a:pt x="34" y="40"/>
                        <a:pt x="34" y="40"/>
                      </a:cubicBezTo>
                      <a:cubicBezTo>
                        <a:pt x="34" y="37"/>
                        <a:pt x="35" y="33"/>
                        <a:pt x="35" y="29"/>
                      </a:cubicBezTo>
                      <a:cubicBezTo>
                        <a:pt x="35" y="32"/>
                        <a:pt x="34" y="35"/>
                        <a:pt x="34" y="37"/>
                      </a:cubicBezTo>
                      <a:cubicBezTo>
                        <a:pt x="32" y="46"/>
                        <a:pt x="35" y="30"/>
                        <a:pt x="34" y="32"/>
                      </a:cubicBezTo>
                      <a:cubicBezTo>
                        <a:pt x="36" y="25"/>
                        <a:pt x="35" y="36"/>
                        <a:pt x="34" y="38"/>
                      </a:cubicBezTo>
                      <a:cubicBezTo>
                        <a:pt x="34" y="40"/>
                        <a:pt x="33" y="43"/>
                        <a:pt x="32" y="46"/>
                      </a:cubicBezTo>
                      <a:cubicBezTo>
                        <a:pt x="33" y="46"/>
                        <a:pt x="34" y="46"/>
                        <a:pt x="35" y="46"/>
                      </a:cubicBezTo>
                      <a:cubicBezTo>
                        <a:pt x="35" y="43"/>
                        <a:pt x="35" y="40"/>
                        <a:pt x="37" y="36"/>
                      </a:cubicBezTo>
                      <a:cubicBezTo>
                        <a:pt x="38" y="39"/>
                        <a:pt x="37" y="41"/>
                        <a:pt x="35" y="43"/>
                      </a:cubicBezTo>
                      <a:cubicBezTo>
                        <a:pt x="34" y="44"/>
                        <a:pt x="34" y="46"/>
                        <a:pt x="33" y="47"/>
                      </a:cubicBezTo>
                      <a:cubicBezTo>
                        <a:pt x="33" y="47"/>
                        <a:pt x="34" y="47"/>
                        <a:pt x="35" y="48"/>
                      </a:cubicBezTo>
                      <a:cubicBezTo>
                        <a:pt x="34" y="50"/>
                        <a:pt x="32" y="51"/>
                        <a:pt x="30" y="53"/>
                      </a:cubicBezTo>
                      <a:cubicBezTo>
                        <a:pt x="29" y="54"/>
                        <a:pt x="30" y="55"/>
                        <a:pt x="31" y="55"/>
                      </a:cubicBezTo>
                      <a:cubicBezTo>
                        <a:pt x="38" y="54"/>
                        <a:pt x="39" y="47"/>
                        <a:pt x="41" y="41"/>
                      </a:cubicBezTo>
                      <a:cubicBezTo>
                        <a:pt x="40" y="41"/>
                        <a:pt x="39" y="41"/>
                        <a:pt x="39" y="41"/>
                      </a:cubicBezTo>
                      <a:cubicBezTo>
                        <a:pt x="39" y="46"/>
                        <a:pt x="31" y="59"/>
                        <a:pt x="39" y="51"/>
                      </a:cubicBezTo>
                      <a:cubicBezTo>
                        <a:pt x="39" y="50"/>
                        <a:pt x="38" y="50"/>
                        <a:pt x="38" y="49"/>
                      </a:cubicBezTo>
                      <a:cubicBezTo>
                        <a:pt x="36" y="51"/>
                        <a:pt x="34" y="52"/>
                        <a:pt x="33" y="54"/>
                      </a:cubicBezTo>
                      <a:cubicBezTo>
                        <a:pt x="32" y="55"/>
                        <a:pt x="33" y="57"/>
                        <a:pt x="34" y="56"/>
                      </a:cubicBezTo>
                      <a:cubicBezTo>
                        <a:pt x="38" y="55"/>
                        <a:pt x="40" y="53"/>
                        <a:pt x="42" y="49"/>
                      </a:cubicBezTo>
                      <a:cubicBezTo>
                        <a:pt x="42" y="48"/>
                        <a:pt x="41" y="46"/>
                        <a:pt x="40" y="48"/>
                      </a:cubicBezTo>
                      <a:cubicBezTo>
                        <a:pt x="37" y="50"/>
                        <a:pt x="38" y="49"/>
                        <a:pt x="36" y="53"/>
                      </a:cubicBezTo>
                      <a:cubicBezTo>
                        <a:pt x="35" y="54"/>
                        <a:pt x="37" y="55"/>
                        <a:pt x="38" y="54"/>
                      </a:cubicBezTo>
                      <a:cubicBezTo>
                        <a:pt x="41" y="50"/>
                        <a:pt x="43" y="46"/>
                        <a:pt x="43" y="41"/>
                      </a:cubicBezTo>
                      <a:cubicBezTo>
                        <a:pt x="44" y="33"/>
                        <a:pt x="38" y="28"/>
                        <a:pt x="35" y="21"/>
                      </a:cubicBezTo>
                      <a:cubicBezTo>
                        <a:pt x="34" y="21"/>
                        <a:pt x="34" y="22"/>
                        <a:pt x="33" y="22"/>
                      </a:cubicBezTo>
                      <a:cubicBezTo>
                        <a:pt x="34" y="25"/>
                        <a:pt x="35" y="27"/>
                        <a:pt x="36" y="29"/>
                      </a:cubicBezTo>
                      <a:cubicBezTo>
                        <a:pt x="37" y="31"/>
                        <a:pt x="39" y="30"/>
                        <a:pt x="38" y="29"/>
                      </a:cubicBezTo>
                      <a:cubicBezTo>
                        <a:pt x="37" y="25"/>
                        <a:pt x="36" y="16"/>
                        <a:pt x="30" y="16"/>
                      </a:cubicBezTo>
                      <a:cubicBezTo>
                        <a:pt x="29" y="16"/>
                        <a:pt x="29" y="17"/>
                        <a:pt x="29" y="17"/>
                      </a:cubicBezTo>
                      <a:cubicBezTo>
                        <a:pt x="30" y="26"/>
                        <a:pt x="33" y="34"/>
                        <a:pt x="34" y="42"/>
                      </a:cubicBezTo>
                      <a:cubicBezTo>
                        <a:pt x="34" y="44"/>
                        <a:pt x="36" y="43"/>
                        <a:pt x="36" y="42"/>
                      </a:cubicBezTo>
                      <a:cubicBezTo>
                        <a:pt x="37" y="36"/>
                        <a:pt x="39" y="30"/>
                        <a:pt x="38" y="24"/>
                      </a:cubicBezTo>
                      <a:cubicBezTo>
                        <a:pt x="37" y="24"/>
                        <a:pt x="37" y="24"/>
                        <a:pt x="36" y="24"/>
                      </a:cubicBezTo>
                      <a:cubicBezTo>
                        <a:pt x="37" y="29"/>
                        <a:pt x="38" y="33"/>
                        <a:pt x="37" y="38"/>
                      </a:cubicBezTo>
                      <a:cubicBezTo>
                        <a:pt x="38" y="38"/>
                        <a:pt x="39" y="38"/>
                        <a:pt x="40" y="37"/>
                      </a:cubicBezTo>
                      <a:cubicBezTo>
                        <a:pt x="40" y="38"/>
                        <a:pt x="40" y="39"/>
                        <a:pt x="40" y="40"/>
                      </a:cubicBezTo>
                      <a:cubicBezTo>
                        <a:pt x="41" y="40"/>
                        <a:pt x="41" y="40"/>
                        <a:pt x="42" y="40"/>
                      </a:cubicBezTo>
                      <a:cubicBezTo>
                        <a:pt x="41" y="30"/>
                        <a:pt x="40" y="22"/>
                        <a:pt x="32" y="15"/>
                      </a:cubicBezTo>
                      <a:cubicBezTo>
                        <a:pt x="32" y="15"/>
                        <a:pt x="32" y="16"/>
                        <a:pt x="31" y="17"/>
                      </a:cubicBezTo>
                      <a:cubicBezTo>
                        <a:pt x="38" y="18"/>
                        <a:pt x="38" y="28"/>
                        <a:pt x="38" y="33"/>
                      </a:cubicBezTo>
                      <a:cubicBezTo>
                        <a:pt x="38" y="33"/>
                        <a:pt x="38" y="26"/>
                        <a:pt x="38" y="24"/>
                      </a:cubicBezTo>
                      <a:cubicBezTo>
                        <a:pt x="38" y="18"/>
                        <a:pt x="36" y="14"/>
                        <a:pt x="31" y="11"/>
                      </a:cubicBezTo>
                      <a:cubicBezTo>
                        <a:pt x="30" y="10"/>
                        <a:pt x="28" y="12"/>
                        <a:pt x="30" y="13"/>
                      </a:cubicBezTo>
                      <a:cubicBezTo>
                        <a:pt x="37" y="19"/>
                        <a:pt x="39" y="23"/>
                        <a:pt x="42" y="32"/>
                      </a:cubicBezTo>
                      <a:cubicBezTo>
                        <a:pt x="41" y="29"/>
                        <a:pt x="41" y="24"/>
                        <a:pt x="40" y="20"/>
                      </a:cubicBezTo>
                      <a:cubicBezTo>
                        <a:pt x="39" y="16"/>
                        <a:pt x="37" y="11"/>
                        <a:pt x="32" y="10"/>
                      </a:cubicBezTo>
                      <a:cubicBezTo>
                        <a:pt x="31" y="10"/>
                        <a:pt x="30" y="11"/>
                        <a:pt x="31" y="12"/>
                      </a:cubicBezTo>
                      <a:cubicBezTo>
                        <a:pt x="36" y="20"/>
                        <a:pt x="41" y="27"/>
                        <a:pt x="43" y="37"/>
                      </a:cubicBezTo>
                      <a:cubicBezTo>
                        <a:pt x="42" y="31"/>
                        <a:pt x="41" y="26"/>
                        <a:pt x="37" y="20"/>
                      </a:cubicBezTo>
                      <a:cubicBezTo>
                        <a:pt x="39" y="23"/>
                        <a:pt x="41" y="26"/>
                        <a:pt x="42" y="29"/>
                      </a:cubicBezTo>
                      <a:cubicBezTo>
                        <a:pt x="42" y="32"/>
                        <a:pt x="43" y="42"/>
                        <a:pt x="43" y="33"/>
                      </a:cubicBezTo>
                      <a:cubicBezTo>
                        <a:pt x="43" y="26"/>
                        <a:pt x="41" y="21"/>
                        <a:pt x="38" y="15"/>
                      </a:cubicBezTo>
                      <a:cubicBezTo>
                        <a:pt x="37" y="15"/>
                        <a:pt x="36" y="16"/>
                        <a:pt x="36" y="16"/>
                      </a:cubicBezTo>
                      <a:cubicBezTo>
                        <a:pt x="43" y="22"/>
                        <a:pt x="45" y="31"/>
                        <a:pt x="43" y="39"/>
                      </a:cubicBezTo>
                      <a:cubicBezTo>
                        <a:pt x="44" y="39"/>
                        <a:pt x="45" y="40"/>
                        <a:pt x="46" y="40"/>
                      </a:cubicBezTo>
                      <a:cubicBezTo>
                        <a:pt x="44" y="29"/>
                        <a:pt x="46" y="21"/>
                        <a:pt x="38" y="13"/>
                      </a:cubicBezTo>
                      <a:cubicBezTo>
                        <a:pt x="37" y="12"/>
                        <a:pt x="35" y="14"/>
                        <a:pt x="36" y="15"/>
                      </a:cubicBezTo>
                      <a:cubicBezTo>
                        <a:pt x="43" y="22"/>
                        <a:pt x="47" y="30"/>
                        <a:pt x="45" y="39"/>
                      </a:cubicBezTo>
                      <a:cubicBezTo>
                        <a:pt x="46" y="39"/>
                        <a:pt x="46" y="39"/>
                        <a:pt x="47" y="40"/>
                      </a:cubicBezTo>
                      <a:cubicBezTo>
                        <a:pt x="46" y="30"/>
                        <a:pt x="47" y="22"/>
                        <a:pt x="40" y="15"/>
                      </a:cubicBezTo>
                      <a:cubicBezTo>
                        <a:pt x="39" y="14"/>
                        <a:pt x="37" y="15"/>
                        <a:pt x="38" y="16"/>
                      </a:cubicBezTo>
                      <a:cubicBezTo>
                        <a:pt x="42" y="20"/>
                        <a:pt x="44" y="24"/>
                        <a:pt x="45" y="28"/>
                      </a:cubicBezTo>
                      <a:cubicBezTo>
                        <a:pt x="48" y="36"/>
                        <a:pt x="47" y="28"/>
                        <a:pt x="47" y="26"/>
                      </a:cubicBezTo>
                      <a:cubicBezTo>
                        <a:pt x="46" y="21"/>
                        <a:pt x="44" y="18"/>
                        <a:pt x="40" y="15"/>
                      </a:cubicBezTo>
                      <a:cubicBezTo>
                        <a:pt x="40" y="15"/>
                        <a:pt x="39" y="16"/>
                        <a:pt x="39" y="16"/>
                      </a:cubicBezTo>
                      <a:cubicBezTo>
                        <a:pt x="46" y="20"/>
                        <a:pt x="46" y="28"/>
                        <a:pt x="47" y="36"/>
                      </a:cubicBezTo>
                      <a:cubicBezTo>
                        <a:pt x="48" y="36"/>
                        <a:pt x="48" y="36"/>
                        <a:pt x="49" y="35"/>
                      </a:cubicBezTo>
                      <a:cubicBezTo>
                        <a:pt x="48" y="29"/>
                        <a:pt x="45" y="23"/>
                        <a:pt x="43" y="16"/>
                      </a:cubicBezTo>
                      <a:cubicBezTo>
                        <a:pt x="42" y="17"/>
                        <a:pt x="41" y="17"/>
                        <a:pt x="41" y="18"/>
                      </a:cubicBezTo>
                      <a:cubicBezTo>
                        <a:pt x="46" y="22"/>
                        <a:pt x="45" y="29"/>
                        <a:pt x="45" y="35"/>
                      </a:cubicBezTo>
                      <a:cubicBezTo>
                        <a:pt x="45" y="40"/>
                        <a:pt x="42" y="42"/>
                        <a:pt x="42" y="47"/>
                      </a:cubicBezTo>
                      <a:cubicBezTo>
                        <a:pt x="42" y="43"/>
                        <a:pt x="44" y="39"/>
                        <a:pt x="45" y="36"/>
                      </a:cubicBezTo>
                      <a:cubicBezTo>
                        <a:pt x="45" y="36"/>
                        <a:pt x="44" y="35"/>
                        <a:pt x="43" y="35"/>
                      </a:cubicBezTo>
                      <a:cubicBezTo>
                        <a:pt x="43" y="39"/>
                        <a:pt x="42" y="42"/>
                        <a:pt x="40" y="45"/>
                      </a:cubicBezTo>
                      <a:cubicBezTo>
                        <a:pt x="41" y="46"/>
                        <a:pt x="42" y="46"/>
                        <a:pt x="42" y="46"/>
                      </a:cubicBezTo>
                      <a:cubicBezTo>
                        <a:pt x="43" y="45"/>
                        <a:pt x="43" y="43"/>
                        <a:pt x="43" y="41"/>
                      </a:cubicBezTo>
                      <a:cubicBezTo>
                        <a:pt x="44" y="41"/>
                        <a:pt x="44" y="42"/>
                        <a:pt x="45" y="42"/>
                      </a:cubicBezTo>
                      <a:cubicBezTo>
                        <a:pt x="44" y="43"/>
                        <a:pt x="43" y="44"/>
                        <a:pt x="43" y="45"/>
                      </a:cubicBezTo>
                      <a:cubicBezTo>
                        <a:pt x="43" y="45"/>
                        <a:pt x="44" y="46"/>
                        <a:pt x="45" y="46"/>
                      </a:cubicBezTo>
                      <a:cubicBezTo>
                        <a:pt x="46" y="43"/>
                        <a:pt x="46" y="41"/>
                        <a:pt x="47" y="39"/>
                      </a:cubicBezTo>
                      <a:cubicBezTo>
                        <a:pt x="46" y="39"/>
                        <a:pt x="46" y="38"/>
                        <a:pt x="45" y="38"/>
                      </a:cubicBezTo>
                      <a:cubicBezTo>
                        <a:pt x="44" y="40"/>
                        <a:pt x="44" y="42"/>
                        <a:pt x="44" y="44"/>
                      </a:cubicBezTo>
                      <a:cubicBezTo>
                        <a:pt x="44" y="44"/>
                        <a:pt x="45" y="44"/>
                        <a:pt x="46" y="44"/>
                      </a:cubicBezTo>
                      <a:cubicBezTo>
                        <a:pt x="47" y="42"/>
                        <a:pt x="48" y="39"/>
                        <a:pt x="49" y="36"/>
                      </a:cubicBezTo>
                      <a:cubicBezTo>
                        <a:pt x="48" y="36"/>
                        <a:pt x="47" y="35"/>
                        <a:pt x="47" y="35"/>
                      </a:cubicBezTo>
                      <a:cubicBezTo>
                        <a:pt x="46" y="38"/>
                        <a:pt x="46" y="40"/>
                        <a:pt x="45" y="43"/>
                      </a:cubicBezTo>
                      <a:cubicBezTo>
                        <a:pt x="46" y="43"/>
                        <a:pt x="46" y="44"/>
                        <a:pt x="47" y="44"/>
                      </a:cubicBezTo>
                      <a:cubicBezTo>
                        <a:pt x="47" y="42"/>
                        <a:pt x="48" y="40"/>
                        <a:pt x="48" y="38"/>
                      </a:cubicBezTo>
                      <a:cubicBezTo>
                        <a:pt x="49" y="37"/>
                        <a:pt x="46" y="36"/>
                        <a:pt x="46" y="38"/>
                      </a:cubicBezTo>
                      <a:cubicBezTo>
                        <a:pt x="45" y="42"/>
                        <a:pt x="43" y="45"/>
                        <a:pt x="39" y="48"/>
                      </a:cubicBezTo>
                      <a:cubicBezTo>
                        <a:pt x="38" y="49"/>
                        <a:pt x="39" y="51"/>
                        <a:pt x="41" y="50"/>
                      </a:cubicBezTo>
                      <a:cubicBezTo>
                        <a:pt x="45" y="47"/>
                        <a:pt x="47" y="43"/>
                        <a:pt x="48" y="38"/>
                      </a:cubicBezTo>
                      <a:cubicBezTo>
                        <a:pt x="47" y="38"/>
                        <a:pt x="47" y="38"/>
                        <a:pt x="46" y="38"/>
                      </a:cubicBezTo>
                      <a:cubicBezTo>
                        <a:pt x="45" y="39"/>
                        <a:pt x="45" y="41"/>
                        <a:pt x="45" y="43"/>
                      </a:cubicBezTo>
                      <a:cubicBezTo>
                        <a:pt x="45" y="44"/>
                        <a:pt x="47" y="45"/>
                        <a:pt x="47" y="44"/>
                      </a:cubicBezTo>
                      <a:cubicBezTo>
                        <a:pt x="48" y="41"/>
                        <a:pt x="48" y="39"/>
                        <a:pt x="49" y="36"/>
                      </a:cubicBezTo>
                      <a:cubicBezTo>
                        <a:pt x="49" y="35"/>
                        <a:pt x="47" y="34"/>
                        <a:pt x="47" y="35"/>
                      </a:cubicBezTo>
                      <a:cubicBezTo>
                        <a:pt x="45" y="38"/>
                        <a:pt x="44" y="41"/>
                        <a:pt x="44" y="44"/>
                      </a:cubicBezTo>
                      <a:cubicBezTo>
                        <a:pt x="43" y="46"/>
                        <a:pt x="45" y="46"/>
                        <a:pt x="46" y="45"/>
                      </a:cubicBezTo>
                      <a:cubicBezTo>
                        <a:pt x="47" y="41"/>
                        <a:pt x="47" y="42"/>
                        <a:pt x="47" y="38"/>
                      </a:cubicBezTo>
                      <a:cubicBezTo>
                        <a:pt x="47" y="37"/>
                        <a:pt x="46" y="37"/>
                        <a:pt x="45" y="38"/>
                      </a:cubicBezTo>
                      <a:cubicBezTo>
                        <a:pt x="43" y="40"/>
                        <a:pt x="43" y="43"/>
                        <a:pt x="42" y="46"/>
                      </a:cubicBezTo>
                      <a:cubicBezTo>
                        <a:pt x="42" y="47"/>
                        <a:pt x="44" y="47"/>
                        <a:pt x="45" y="46"/>
                      </a:cubicBezTo>
                      <a:cubicBezTo>
                        <a:pt x="46" y="44"/>
                        <a:pt x="47" y="42"/>
                        <a:pt x="47" y="39"/>
                      </a:cubicBezTo>
                      <a:cubicBezTo>
                        <a:pt x="47" y="38"/>
                        <a:pt x="46" y="37"/>
                        <a:pt x="45" y="38"/>
                      </a:cubicBezTo>
                      <a:cubicBezTo>
                        <a:pt x="43" y="39"/>
                        <a:pt x="44" y="39"/>
                        <a:pt x="43" y="41"/>
                      </a:cubicBezTo>
                      <a:cubicBezTo>
                        <a:pt x="43" y="43"/>
                        <a:pt x="44" y="43"/>
                        <a:pt x="45" y="42"/>
                      </a:cubicBezTo>
                      <a:cubicBezTo>
                        <a:pt x="47" y="40"/>
                        <a:pt x="47" y="38"/>
                        <a:pt x="47" y="35"/>
                      </a:cubicBezTo>
                      <a:cubicBezTo>
                        <a:pt x="48" y="34"/>
                        <a:pt x="46" y="34"/>
                        <a:pt x="45" y="34"/>
                      </a:cubicBezTo>
                      <a:cubicBezTo>
                        <a:pt x="42" y="38"/>
                        <a:pt x="41" y="41"/>
                        <a:pt x="40" y="46"/>
                      </a:cubicBezTo>
                      <a:cubicBezTo>
                        <a:pt x="40" y="47"/>
                        <a:pt x="41" y="48"/>
                        <a:pt x="42" y="47"/>
                      </a:cubicBezTo>
                      <a:cubicBezTo>
                        <a:pt x="44" y="43"/>
                        <a:pt x="45" y="39"/>
                        <a:pt x="45" y="35"/>
                      </a:cubicBezTo>
                      <a:cubicBezTo>
                        <a:pt x="45" y="34"/>
                        <a:pt x="44" y="34"/>
                        <a:pt x="43" y="35"/>
                      </a:cubicBezTo>
                      <a:cubicBezTo>
                        <a:pt x="41" y="39"/>
                        <a:pt x="40" y="44"/>
                        <a:pt x="39" y="49"/>
                      </a:cubicBezTo>
                      <a:cubicBezTo>
                        <a:pt x="39" y="50"/>
                        <a:pt x="40" y="51"/>
                        <a:pt x="41" y="51"/>
                      </a:cubicBezTo>
                      <a:cubicBezTo>
                        <a:pt x="49" y="44"/>
                        <a:pt x="52" y="23"/>
                        <a:pt x="42" y="16"/>
                      </a:cubicBezTo>
                      <a:cubicBezTo>
                        <a:pt x="41" y="15"/>
                        <a:pt x="40" y="16"/>
                        <a:pt x="40" y="18"/>
                      </a:cubicBezTo>
                      <a:cubicBezTo>
                        <a:pt x="43" y="24"/>
                        <a:pt x="46" y="30"/>
                        <a:pt x="47" y="36"/>
                      </a:cubicBezTo>
                      <a:cubicBezTo>
                        <a:pt x="47" y="37"/>
                        <a:pt x="49" y="37"/>
                        <a:pt x="49" y="36"/>
                      </a:cubicBezTo>
                      <a:cubicBezTo>
                        <a:pt x="49" y="28"/>
                        <a:pt x="48" y="19"/>
                        <a:pt x="40" y="15"/>
                      </a:cubicBezTo>
                      <a:cubicBezTo>
                        <a:pt x="39" y="14"/>
                        <a:pt x="38" y="15"/>
                        <a:pt x="39" y="16"/>
                      </a:cubicBezTo>
                      <a:cubicBezTo>
                        <a:pt x="46" y="23"/>
                        <a:pt x="42" y="29"/>
                        <a:pt x="45" y="37"/>
                      </a:cubicBezTo>
                      <a:cubicBezTo>
                        <a:pt x="45" y="38"/>
                        <a:pt x="47" y="38"/>
                        <a:pt x="47" y="37"/>
                      </a:cubicBezTo>
                      <a:cubicBezTo>
                        <a:pt x="49" y="28"/>
                        <a:pt x="46" y="21"/>
                        <a:pt x="40" y="15"/>
                      </a:cubicBezTo>
                      <a:cubicBezTo>
                        <a:pt x="39" y="15"/>
                        <a:pt x="39" y="16"/>
                        <a:pt x="38" y="16"/>
                      </a:cubicBezTo>
                      <a:cubicBezTo>
                        <a:pt x="45" y="23"/>
                        <a:pt x="44" y="31"/>
                        <a:pt x="45" y="40"/>
                      </a:cubicBezTo>
                      <a:cubicBezTo>
                        <a:pt x="45" y="41"/>
                        <a:pt x="47" y="41"/>
                        <a:pt x="47" y="40"/>
                      </a:cubicBezTo>
                      <a:cubicBezTo>
                        <a:pt x="49" y="30"/>
                        <a:pt x="45" y="21"/>
                        <a:pt x="38" y="13"/>
                      </a:cubicBezTo>
                      <a:cubicBezTo>
                        <a:pt x="37" y="14"/>
                        <a:pt x="37" y="14"/>
                        <a:pt x="36" y="15"/>
                      </a:cubicBezTo>
                      <a:cubicBezTo>
                        <a:pt x="44" y="23"/>
                        <a:pt x="42" y="30"/>
                        <a:pt x="43" y="40"/>
                      </a:cubicBezTo>
                      <a:cubicBezTo>
                        <a:pt x="43" y="41"/>
                        <a:pt x="45" y="41"/>
                        <a:pt x="46" y="40"/>
                      </a:cubicBezTo>
                      <a:cubicBezTo>
                        <a:pt x="48" y="30"/>
                        <a:pt x="45" y="21"/>
                        <a:pt x="37" y="14"/>
                      </a:cubicBezTo>
                      <a:cubicBezTo>
                        <a:pt x="36" y="14"/>
                        <a:pt x="35" y="15"/>
                        <a:pt x="36" y="16"/>
                      </a:cubicBezTo>
                      <a:cubicBezTo>
                        <a:pt x="39" y="21"/>
                        <a:pt x="41" y="26"/>
                        <a:pt x="41" y="33"/>
                      </a:cubicBezTo>
                      <a:cubicBezTo>
                        <a:pt x="41" y="36"/>
                        <a:pt x="41" y="39"/>
                        <a:pt x="42" y="42"/>
                      </a:cubicBezTo>
                      <a:cubicBezTo>
                        <a:pt x="42" y="44"/>
                        <a:pt x="43" y="43"/>
                        <a:pt x="44" y="42"/>
                      </a:cubicBezTo>
                      <a:cubicBezTo>
                        <a:pt x="48" y="33"/>
                        <a:pt x="43" y="19"/>
                        <a:pt x="35" y="13"/>
                      </a:cubicBezTo>
                      <a:cubicBezTo>
                        <a:pt x="34" y="13"/>
                        <a:pt x="33" y="13"/>
                        <a:pt x="33" y="14"/>
                      </a:cubicBezTo>
                      <a:cubicBezTo>
                        <a:pt x="33" y="17"/>
                        <a:pt x="34" y="19"/>
                        <a:pt x="35" y="21"/>
                      </a:cubicBezTo>
                      <a:cubicBezTo>
                        <a:pt x="39" y="28"/>
                        <a:pt x="40" y="34"/>
                        <a:pt x="42" y="41"/>
                      </a:cubicBezTo>
                      <a:cubicBezTo>
                        <a:pt x="42" y="42"/>
                        <a:pt x="44" y="42"/>
                        <a:pt x="44" y="41"/>
                      </a:cubicBezTo>
                      <a:cubicBezTo>
                        <a:pt x="46" y="31"/>
                        <a:pt x="42" y="24"/>
                        <a:pt x="36" y="16"/>
                      </a:cubicBezTo>
                      <a:cubicBezTo>
                        <a:pt x="34" y="12"/>
                        <a:pt x="34" y="12"/>
                        <a:pt x="36" y="16"/>
                      </a:cubicBezTo>
                      <a:cubicBezTo>
                        <a:pt x="37" y="18"/>
                        <a:pt x="38" y="21"/>
                        <a:pt x="38" y="23"/>
                      </a:cubicBezTo>
                      <a:cubicBezTo>
                        <a:pt x="39" y="27"/>
                        <a:pt x="39" y="31"/>
                        <a:pt x="41" y="34"/>
                      </a:cubicBezTo>
                      <a:cubicBezTo>
                        <a:pt x="41" y="35"/>
                        <a:pt x="43" y="35"/>
                        <a:pt x="43" y="34"/>
                      </a:cubicBezTo>
                      <a:cubicBezTo>
                        <a:pt x="45" y="24"/>
                        <a:pt x="39" y="18"/>
                        <a:pt x="31" y="11"/>
                      </a:cubicBezTo>
                      <a:cubicBezTo>
                        <a:pt x="31" y="12"/>
                        <a:pt x="30" y="12"/>
                        <a:pt x="30" y="13"/>
                      </a:cubicBezTo>
                      <a:cubicBezTo>
                        <a:pt x="38" y="18"/>
                        <a:pt x="36" y="30"/>
                        <a:pt x="37" y="38"/>
                      </a:cubicBezTo>
                      <a:cubicBezTo>
                        <a:pt x="37" y="39"/>
                        <a:pt x="39" y="39"/>
                        <a:pt x="39" y="38"/>
                      </a:cubicBezTo>
                      <a:cubicBezTo>
                        <a:pt x="42" y="31"/>
                        <a:pt x="41" y="17"/>
                        <a:pt x="32" y="14"/>
                      </a:cubicBezTo>
                      <a:cubicBezTo>
                        <a:pt x="31" y="14"/>
                        <a:pt x="30" y="16"/>
                        <a:pt x="31" y="16"/>
                      </a:cubicBezTo>
                      <a:cubicBezTo>
                        <a:pt x="38" y="23"/>
                        <a:pt x="39" y="30"/>
                        <a:pt x="40" y="40"/>
                      </a:cubicBezTo>
                      <a:cubicBezTo>
                        <a:pt x="40" y="41"/>
                        <a:pt x="42" y="41"/>
                        <a:pt x="42" y="40"/>
                      </a:cubicBezTo>
                      <a:cubicBezTo>
                        <a:pt x="42" y="36"/>
                        <a:pt x="42" y="34"/>
                        <a:pt x="40" y="30"/>
                      </a:cubicBezTo>
                      <a:cubicBezTo>
                        <a:pt x="40" y="30"/>
                        <a:pt x="39" y="30"/>
                        <a:pt x="38" y="30"/>
                      </a:cubicBezTo>
                      <a:cubicBezTo>
                        <a:pt x="37" y="33"/>
                        <a:pt x="37" y="35"/>
                        <a:pt x="37" y="38"/>
                      </a:cubicBezTo>
                      <a:cubicBezTo>
                        <a:pt x="38" y="39"/>
                        <a:pt x="40" y="39"/>
                        <a:pt x="40" y="38"/>
                      </a:cubicBezTo>
                      <a:cubicBezTo>
                        <a:pt x="40" y="33"/>
                        <a:pt x="40" y="28"/>
                        <a:pt x="38" y="24"/>
                      </a:cubicBezTo>
                      <a:cubicBezTo>
                        <a:pt x="38" y="22"/>
                        <a:pt x="36" y="23"/>
                        <a:pt x="36" y="24"/>
                      </a:cubicBezTo>
                      <a:cubicBezTo>
                        <a:pt x="36" y="30"/>
                        <a:pt x="35" y="36"/>
                        <a:pt x="34" y="42"/>
                      </a:cubicBezTo>
                      <a:cubicBezTo>
                        <a:pt x="35" y="42"/>
                        <a:pt x="36" y="42"/>
                        <a:pt x="36" y="42"/>
                      </a:cubicBezTo>
                      <a:cubicBezTo>
                        <a:pt x="36" y="36"/>
                        <a:pt x="35" y="31"/>
                        <a:pt x="33" y="26"/>
                      </a:cubicBezTo>
                      <a:cubicBezTo>
                        <a:pt x="33" y="24"/>
                        <a:pt x="31" y="15"/>
                        <a:pt x="34" y="24"/>
                      </a:cubicBezTo>
                      <a:cubicBezTo>
                        <a:pt x="35" y="26"/>
                        <a:pt x="36" y="28"/>
                        <a:pt x="36" y="29"/>
                      </a:cubicBezTo>
                      <a:cubicBezTo>
                        <a:pt x="37" y="29"/>
                        <a:pt x="38" y="29"/>
                        <a:pt x="38" y="29"/>
                      </a:cubicBezTo>
                      <a:cubicBezTo>
                        <a:pt x="37" y="26"/>
                        <a:pt x="36" y="24"/>
                        <a:pt x="35" y="21"/>
                      </a:cubicBezTo>
                      <a:cubicBezTo>
                        <a:pt x="34" y="20"/>
                        <a:pt x="32" y="21"/>
                        <a:pt x="33" y="22"/>
                      </a:cubicBezTo>
                      <a:cubicBezTo>
                        <a:pt x="38" y="33"/>
                        <a:pt x="46" y="41"/>
                        <a:pt x="36" y="53"/>
                      </a:cubicBezTo>
                      <a:cubicBezTo>
                        <a:pt x="37" y="53"/>
                        <a:pt x="37" y="53"/>
                        <a:pt x="38" y="54"/>
                      </a:cubicBezTo>
                      <a:cubicBezTo>
                        <a:pt x="39" y="52"/>
                        <a:pt x="40" y="51"/>
                        <a:pt x="41" y="49"/>
                      </a:cubicBezTo>
                      <a:cubicBezTo>
                        <a:pt x="41" y="49"/>
                        <a:pt x="40" y="48"/>
                        <a:pt x="40" y="48"/>
                      </a:cubicBezTo>
                      <a:cubicBezTo>
                        <a:pt x="39" y="51"/>
                        <a:pt x="37" y="53"/>
                        <a:pt x="33" y="54"/>
                      </a:cubicBezTo>
                      <a:cubicBezTo>
                        <a:pt x="34" y="55"/>
                        <a:pt x="34" y="55"/>
                        <a:pt x="35" y="56"/>
                      </a:cubicBezTo>
                      <a:cubicBezTo>
                        <a:pt x="36" y="54"/>
                        <a:pt x="38" y="52"/>
                        <a:pt x="39" y="51"/>
                      </a:cubicBezTo>
                      <a:cubicBezTo>
                        <a:pt x="40" y="50"/>
                        <a:pt x="39" y="48"/>
                        <a:pt x="38" y="49"/>
                      </a:cubicBezTo>
                      <a:cubicBezTo>
                        <a:pt x="35" y="52"/>
                        <a:pt x="32" y="53"/>
                        <a:pt x="30" y="56"/>
                      </a:cubicBezTo>
                      <a:cubicBezTo>
                        <a:pt x="30" y="57"/>
                        <a:pt x="31" y="58"/>
                        <a:pt x="31" y="58"/>
                      </a:cubicBezTo>
                      <a:cubicBezTo>
                        <a:pt x="38" y="57"/>
                        <a:pt x="42" y="46"/>
                        <a:pt x="41" y="41"/>
                      </a:cubicBezTo>
                      <a:cubicBezTo>
                        <a:pt x="41" y="40"/>
                        <a:pt x="39" y="39"/>
                        <a:pt x="39" y="41"/>
                      </a:cubicBezTo>
                      <a:cubicBezTo>
                        <a:pt x="37" y="45"/>
                        <a:pt x="36" y="52"/>
                        <a:pt x="31" y="53"/>
                      </a:cubicBezTo>
                      <a:cubicBezTo>
                        <a:pt x="31" y="53"/>
                        <a:pt x="31" y="54"/>
                        <a:pt x="32" y="54"/>
                      </a:cubicBezTo>
                      <a:cubicBezTo>
                        <a:pt x="36" y="51"/>
                        <a:pt x="43" y="46"/>
                        <a:pt x="40" y="40"/>
                      </a:cubicBezTo>
                      <a:cubicBezTo>
                        <a:pt x="39" y="39"/>
                        <a:pt x="38" y="39"/>
                        <a:pt x="38" y="39"/>
                      </a:cubicBezTo>
                      <a:cubicBezTo>
                        <a:pt x="35" y="42"/>
                        <a:pt x="34" y="44"/>
                        <a:pt x="33" y="47"/>
                      </a:cubicBezTo>
                      <a:cubicBezTo>
                        <a:pt x="32" y="48"/>
                        <a:pt x="34" y="49"/>
                        <a:pt x="35" y="48"/>
                      </a:cubicBezTo>
                      <a:cubicBezTo>
                        <a:pt x="38" y="43"/>
                        <a:pt x="41" y="38"/>
                        <a:pt x="39" y="33"/>
                      </a:cubicBezTo>
                      <a:cubicBezTo>
                        <a:pt x="39" y="32"/>
                        <a:pt x="38" y="32"/>
                        <a:pt x="38" y="32"/>
                      </a:cubicBezTo>
                      <a:cubicBezTo>
                        <a:pt x="33" y="35"/>
                        <a:pt x="32" y="41"/>
                        <a:pt x="32" y="46"/>
                      </a:cubicBezTo>
                      <a:cubicBezTo>
                        <a:pt x="32" y="48"/>
                        <a:pt x="34" y="48"/>
                        <a:pt x="35" y="47"/>
                      </a:cubicBezTo>
                      <a:cubicBezTo>
                        <a:pt x="36" y="42"/>
                        <a:pt x="41" y="30"/>
                        <a:pt x="36" y="26"/>
                      </a:cubicBezTo>
                      <a:cubicBezTo>
                        <a:pt x="35" y="25"/>
                        <a:pt x="34" y="25"/>
                        <a:pt x="34" y="26"/>
                      </a:cubicBezTo>
                      <a:cubicBezTo>
                        <a:pt x="32" y="32"/>
                        <a:pt x="31" y="37"/>
                        <a:pt x="32" y="43"/>
                      </a:cubicBezTo>
                      <a:cubicBezTo>
                        <a:pt x="32" y="44"/>
                        <a:pt x="34" y="44"/>
                        <a:pt x="34" y="43"/>
                      </a:cubicBezTo>
                      <a:cubicBezTo>
                        <a:pt x="36" y="37"/>
                        <a:pt x="38" y="30"/>
                        <a:pt x="36" y="24"/>
                      </a:cubicBezTo>
                      <a:cubicBezTo>
                        <a:pt x="36" y="23"/>
                        <a:pt x="34" y="23"/>
                        <a:pt x="34" y="24"/>
                      </a:cubicBezTo>
                      <a:cubicBezTo>
                        <a:pt x="32" y="29"/>
                        <a:pt x="31" y="35"/>
                        <a:pt x="32" y="40"/>
                      </a:cubicBezTo>
                      <a:cubicBezTo>
                        <a:pt x="32" y="42"/>
                        <a:pt x="34" y="42"/>
                        <a:pt x="34" y="41"/>
                      </a:cubicBezTo>
                      <a:cubicBezTo>
                        <a:pt x="36" y="34"/>
                        <a:pt x="38" y="26"/>
                        <a:pt x="35" y="19"/>
                      </a:cubicBezTo>
                      <a:cubicBezTo>
                        <a:pt x="34" y="18"/>
                        <a:pt x="33" y="18"/>
                        <a:pt x="33" y="19"/>
                      </a:cubicBezTo>
                      <a:cubicBezTo>
                        <a:pt x="29" y="24"/>
                        <a:pt x="30" y="31"/>
                        <a:pt x="32" y="37"/>
                      </a:cubicBezTo>
                      <a:cubicBezTo>
                        <a:pt x="32" y="38"/>
                        <a:pt x="34" y="38"/>
                        <a:pt x="34" y="37"/>
                      </a:cubicBezTo>
                      <a:cubicBezTo>
                        <a:pt x="34" y="32"/>
                        <a:pt x="38" y="19"/>
                        <a:pt x="31" y="17"/>
                      </a:cubicBezTo>
                      <a:cubicBezTo>
                        <a:pt x="31" y="17"/>
                        <a:pt x="30" y="17"/>
                        <a:pt x="30" y="18"/>
                      </a:cubicBezTo>
                      <a:cubicBezTo>
                        <a:pt x="28" y="22"/>
                        <a:pt x="28" y="26"/>
                        <a:pt x="28" y="30"/>
                      </a:cubicBezTo>
                      <a:cubicBezTo>
                        <a:pt x="29" y="31"/>
                        <a:pt x="30" y="31"/>
                        <a:pt x="31" y="30"/>
                      </a:cubicBezTo>
                      <a:cubicBezTo>
                        <a:pt x="34" y="25"/>
                        <a:pt x="35" y="16"/>
                        <a:pt x="30" y="11"/>
                      </a:cubicBezTo>
                      <a:cubicBezTo>
                        <a:pt x="30" y="10"/>
                        <a:pt x="29" y="10"/>
                        <a:pt x="28" y="11"/>
                      </a:cubicBezTo>
                      <a:cubicBezTo>
                        <a:pt x="25" y="14"/>
                        <a:pt x="25" y="20"/>
                        <a:pt x="26" y="25"/>
                      </a:cubicBezTo>
                      <a:cubicBezTo>
                        <a:pt x="27" y="26"/>
                        <a:pt x="28" y="26"/>
                        <a:pt x="29" y="25"/>
                      </a:cubicBezTo>
                      <a:cubicBezTo>
                        <a:pt x="31" y="20"/>
                        <a:pt x="33" y="9"/>
                        <a:pt x="28" y="6"/>
                      </a:cubicBezTo>
                      <a:cubicBezTo>
                        <a:pt x="23" y="2"/>
                        <a:pt x="22" y="16"/>
                        <a:pt x="23" y="19"/>
                      </a:cubicBezTo>
                      <a:cubicBezTo>
                        <a:pt x="24" y="19"/>
                        <a:pt x="25" y="19"/>
                        <a:pt x="26" y="18"/>
                      </a:cubicBezTo>
                      <a:cubicBezTo>
                        <a:pt x="28" y="13"/>
                        <a:pt x="28" y="10"/>
                        <a:pt x="27" y="5"/>
                      </a:cubicBezTo>
                      <a:cubicBezTo>
                        <a:pt x="27" y="4"/>
                        <a:pt x="26" y="4"/>
                        <a:pt x="25" y="5"/>
                      </a:cubicBezTo>
                      <a:cubicBezTo>
                        <a:pt x="22" y="9"/>
                        <a:pt x="22" y="13"/>
                        <a:pt x="22" y="18"/>
                      </a:cubicBezTo>
                      <a:cubicBezTo>
                        <a:pt x="22" y="19"/>
                        <a:pt x="24" y="19"/>
                        <a:pt x="24" y="18"/>
                      </a:cubicBezTo>
                      <a:cubicBezTo>
                        <a:pt x="25" y="14"/>
                        <a:pt x="27" y="7"/>
                        <a:pt x="24" y="4"/>
                      </a:cubicBezTo>
                      <a:cubicBezTo>
                        <a:pt x="22" y="2"/>
                        <a:pt x="18" y="3"/>
                        <a:pt x="17" y="5"/>
                      </a:cubicBezTo>
                      <a:cubicBezTo>
                        <a:pt x="15" y="13"/>
                        <a:pt x="28" y="18"/>
                        <a:pt x="27" y="8"/>
                      </a:cubicBezTo>
                      <a:cubicBezTo>
                        <a:pt x="26" y="7"/>
                        <a:pt x="26" y="7"/>
                        <a:pt x="25" y="7"/>
                      </a:cubicBezTo>
                      <a:cubicBezTo>
                        <a:pt x="19" y="8"/>
                        <a:pt x="19" y="16"/>
                        <a:pt x="23" y="19"/>
                      </a:cubicBezTo>
                      <a:cubicBezTo>
                        <a:pt x="23" y="20"/>
                        <a:pt x="24" y="20"/>
                        <a:pt x="24" y="19"/>
                      </a:cubicBezTo>
                      <a:cubicBezTo>
                        <a:pt x="27" y="16"/>
                        <a:pt x="32" y="6"/>
                        <a:pt x="26" y="4"/>
                      </a:cubicBezTo>
                      <a:cubicBezTo>
                        <a:pt x="18" y="2"/>
                        <a:pt x="18" y="16"/>
                        <a:pt x="20" y="20"/>
                      </a:cubicBezTo>
                      <a:cubicBezTo>
                        <a:pt x="20" y="20"/>
                        <a:pt x="21" y="21"/>
                        <a:pt x="22" y="20"/>
                      </a:cubicBezTo>
                      <a:cubicBezTo>
                        <a:pt x="25" y="17"/>
                        <a:pt x="27" y="9"/>
                        <a:pt x="24" y="5"/>
                      </a:cubicBezTo>
                      <a:cubicBezTo>
                        <a:pt x="20" y="0"/>
                        <a:pt x="18" y="13"/>
                        <a:pt x="18" y="15"/>
                      </a:cubicBezTo>
                      <a:cubicBezTo>
                        <a:pt x="19" y="16"/>
                        <a:pt x="20" y="16"/>
                        <a:pt x="21" y="15"/>
                      </a:cubicBezTo>
                      <a:cubicBezTo>
                        <a:pt x="23" y="12"/>
                        <a:pt x="24" y="10"/>
                        <a:pt x="22" y="6"/>
                      </a:cubicBezTo>
                      <a:cubicBezTo>
                        <a:pt x="22" y="5"/>
                        <a:pt x="21" y="5"/>
                        <a:pt x="20" y="5"/>
                      </a:cubicBezTo>
                      <a:cubicBezTo>
                        <a:pt x="18" y="8"/>
                        <a:pt x="17" y="11"/>
                        <a:pt x="16" y="14"/>
                      </a:cubicBezTo>
                      <a:cubicBezTo>
                        <a:pt x="16" y="15"/>
                        <a:pt x="17" y="16"/>
                        <a:pt x="18" y="15"/>
                      </a:cubicBezTo>
                      <a:cubicBezTo>
                        <a:pt x="20" y="12"/>
                        <a:pt x="21" y="10"/>
                        <a:pt x="22" y="7"/>
                      </a:cubicBezTo>
                      <a:cubicBezTo>
                        <a:pt x="22" y="6"/>
                        <a:pt x="21" y="6"/>
                        <a:pt x="20" y="6"/>
                      </a:cubicBezTo>
                      <a:cubicBezTo>
                        <a:pt x="16" y="10"/>
                        <a:pt x="14" y="15"/>
                        <a:pt x="12" y="20"/>
                      </a:cubicBezTo>
                      <a:cubicBezTo>
                        <a:pt x="12" y="22"/>
                        <a:pt x="14" y="22"/>
                        <a:pt x="15" y="21"/>
                      </a:cubicBezTo>
                      <a:cubicBezTo>
                        <a:pt x="17" y="17"/>
                        <a:pt x="19" y="12"/>
                        <a:pt x="21" y="7"/>
                      </a:cubicBezTo>
                      <a:cubicBezTo>
                        <a:pt x="21" y="6"/>
                        <a:pt x="19" y="5"/>
                        <a:pt x="19" y="7"/>
                      </a:cubicBezTo>
                      <a:cubicBezTo>
                        <a:pt x="16" y="10"/>
                        <a:pt x="15" y="15"/>
                        <a:pt x="13" y="18"/>
                      </a:cubicBezTo>
                      <a:cubicBezTo>
                        <a:pt x="14" y="19"/>
                        <a:pt x="14" y="19"/>
                        <a:pt x="15" y="19"/>
                      </a:cubicBezTo>
                      <a:cubicBezTo>
                        <a:pt x="16" y="15"/>
                        <a:pt x="16" y="12"/>
                        <a:pt x="15" y="8"/>
                      </a:cubicBezTo>
                      <a:cubicBezTo>
                        <a:pt x="15" y="7"/>
                        <a:pt x="14" y="7"/>
                        <a:pt x="13" y="8"/>
                      </a:cubicBezTo>
                      <a:cubicBezTo>
                        <a:pt x="10" y="11"/>
                        <a:pt x="9" y="14"/>
                        <a:pt x="9" y="18"/>
                      </a:cubicBezTo>
                      <a:cubicBezTo>
                        <a:pt x="9" y="19"/>
                        <a:pt x="10" y="19"/>
                        <a:pt x="11" y="19"/>
                      </a:cubicBezTo>
                      <a:cubicBezTo>
                        <a:pt x="13" y="15"/>
                        <a:pt x="15" y="12"/>
                        <a:pt x="17" y="8"/>
                      </a:cubicBezTo>
                      <a:cubicBezTo>
                        <a:pt x="18" y="7"/>
                        <a:pt x="16" y="5"/>
                        <a:pt x="15" y="7"/>
                      </a:cubicBezTo>
                      <a:cubicBezTo>
                        <a:pt x="14" y="9"/>
                        <a:pt x="13" y="11"/>
                        <a:pt x="11" y="13"/>
                      </a:cubicBezTo>
                      <a:cubicBezTo>
                        <a:pt x="10" y="14"/>
                        <a:pt x="11" y="16"/>
                        <a:pt x="12" y="15"/>
                      </a:cubicBezTo>
                      <a:cubicBezTo>
                        <a:pt x="15" y="11"/>
                        <a:pt x="16" y="12"/>
                        <a:pt x="16" y="17"/>
                      </a:cubicBezTo>
                      <a:cubicBezTo>
                        <a:pt x="16" y="17"/>
                        <a:pt x="17" y="18"/>
                        <a:pt x="18" y="18"/>
                      </a:cubicBezTo>
                      <a:cubicBezTo>
                        <a:pt x="19" y="14"/>
                        <a:pt x="22" y="7"/>
                        <a:pt x="27" y="5"/>
                      </a:cubicBezTo>
                      <a:cubicBezTo>
                        <a:pt x="28" y="5"/>
                        <a:pt x="28" y="3"/>
                        <a:pt x="27" y="3"/>
                      </a:cubicBezTo>
                      <a:cubicBezTo>
                        <a:pt x="19" y="1"/>
                        <a:pt x="13" y="2"/>
                        <a:pt x="7" y="6"/>
                      </a:cubicBezTo>
                      <a:cubicBezTo>
                        <a:pt x="6" y="7"/>
                        <a:pt x="6" y="8"/>
                        <a:pt x="8" y="8"/>
                      </a:cubicBezTo>
                      <a:cubicBezTo>
                        <a:pt x="10" y="8"/>
                        <a:pt x="13" y="7"/>
                        <a:pt x="15" y="7"/>
                      </a:cubicBezTo>
                      <a:cubicBezTo>
                        <a:pt x="15" y="6"/>
                        <a:pt x="15" y="5"/>
                        <a:pt x="15" y="4"/>
                      </a:cubicBezTo>
                      <a:cubicBezTo>
                        <a:pt x="13" y="5"/>
                        <a:pt x="11" y="6"/>
                        <a:pt x="8" y="6"/>
                      </a:cubicBezTo>
                      <a:cubicBezTo>
                        <a:pt x="7" y="7"/>
                        <a:pt x="7" y="9"/>
                        <a:pt x="9" y="9"/>
                      </a:cubicBezTo>
                      <a:cubicBezTo>
                        <a:pt x="13" y="9"/>
                        <a:pt x="16" y="8"/>
                        <a:pt x="19" y="6"/>
                      </a:cubicBezTo>
                      <a:cubicBezTo>
                        <a:pt x="20" y="6"/>
                        <a:pt x="20" y="4"/>
                        <a:pt x="19" y="4"/>
                      </a:cubicBezTo>
                      <a:cubicBezTo>
                        <a:pt x="15" y="4"/>
                        <a:pt x="11" y="5"/>
                        <a:pt x="8" y="8"/>
                      </a:cubicBezTo>
                      <a:cubicBezTo>
                        <a:pt x="7" y="9"/>
                        <a:pt x="8" y="10"/>
                        <a:pt x="9" y="10"/>
                      </a:cubicBezTo>
                      <a:cubicBezTo>
                        <a:pt x="12" y="10"/>
                        <a:pt x="15" y="10"/>
                        <a:pt x="19" y="10"/>
                      </a:cubicBezTo>
                      <a:cubicBezTo>
                        <a:pt x="20" y="10"/>
                        <a:pt x="20" y="8"/>
                        <a:pt x="19" y="8"/>
                      </a:cubicBezTo>
                      <a:cubicBezTo>
                        <a:pt x="15" y="8"/>
                        <a:pt x="12" y="8"/>
                        <a:pt x="8" y="8"/>
                      </a:cubicBezTo>
                      <a:cubicBezTo>
                        <a:pt x="8" y="9"/>
                        <a:pt x="8" y="9"/>
                        <a:pt x="8" y="10"/>
                      </a:cubicBezTo>
                      <a:cubicBezTo>
                        <a:pt x="12" y="10"/>
                        <a:pt x="16" y="10"/>
                        <a:pt x="20" y="9"/>
                      </a:cubicBezTo>
                      <a:cubicBezTo>
                        <a:pt x="20" y="8"/>
                        <a:pt x="19" y="8"/>
                        <a:pt x="19" y="7"/>
                      </a:cubicBezTo>
                      <a:cubicBezTo>
                        <a:pt x="14" y="8"/>
                        <a:pt x="9" y="9"/>
                        <a:pt x="3" y="9"/>
                      </a:cubicBezTo>
                      <a:cubicBezTo>
                        <a:pt x="3" y="9"/>
                        <a:pt x="3" y="10"/>
                        <a:pt x="3" y="11"/>
                      </a:cubicBezTo>
                      <a:cubicBezTo>
                        <a:pt x="7" y="10"/>
                        <a:pt x="10" y="9"/>
                        <a:pt x="14" y="8"/>
                      </a:cubicBezTo>
                      <a:cubicBezTo>
                        <a:pt x="14" y="7"/>
                        <a:pt x="13" y="7"/>
                        <a:pt x="13" y="6"/>
                      </a:cubicBezTo>
                      <a:cubicBezTo>
                        <a:pt x="8" y="8"/>
                        <a:pt x="4" y="10"/>
                        <a:pt x="0" y="13"/>
                      </a:cubicBezTo>
                      <a:cubicBezTo>
                        <a:pt x="0" y="14"/>
                        <a:pt x="1" y="16"/>
                        <a:pt x="2" y="15"/>
                      </a:cubicBezTo>
                      <a:cubicBezTo>
                        <a:pt x="5" y="13"/>
                        <a:pt x="8" y="11"/>
                        <a:pt x="11" y="9"/>
                      </a:cubicBezTo>
                      <a:cubicBezTo>
                        <a:pt x="11" y="8"/>
                        <a:pt x="10" y="7"/>
                        <a:pt x="10" y="7"/>
                      </a:cubicBezTo>
                      <a:cubicBezTo>
                        <a:pt x="7" y="10"/>
                        <a:pt x="4" y="12"/>
                        <a:pt x="1" y="15"/>
                      </a:cubicBezTo>
                      <a:cubicBezTo>
                        <a:pt x="1" y="16"/>
                        <a:pt x="2" y="16"/>
                        <a:pt x="2" y="17"/>
                      </a:cubicBezTo>
                      <a:cubicBezTo>
                        <a:pt x="5" y="14"/>
                        <a:pt x="8" y="12"/>
                        <a:pt x="11" y="10"/>
                      </a:cubicBezTo>
                      <a:cubicBezTo>
                        <a:pt x="10" y="9"/>
                        <a:pt x="10" y="9"/>
                        <a:pt x="9" y="8"/>
                      </a:cubicBezTo>
                      <a:cubicBezTo>
                        <a:pt x="7" y="10"/>
                        <a:pt x="4" y="13"/>
                        <a:pt x="2" y="15"/>
                      </a:cubicBezTo>
                      <a:cubicBezTo>
                        <a:pt x="0" y="16"/>
                        <a:pt x="2" y="17"/>
                        <a:pt x="3" y="17"/>
                      </a:cubicBezTo>
                      <a:cubicBezTo>
                        <a:pt x="7" y="15"/>
                        <a:pt x="11" y="14"/>
                        <a:pt x="16" y="13"/>
                      </a:cubicBezTo>
                      <a:cubicBezTo>
                        <a:pt x="15" y="12"/>
                        <a:pt x="15" y="11"/>
                        <a:pt x="15" y="11"/>
                      </a:cubicBezTo>
                      <a:cubicBezTo>
                        <a:pt x="11" y="12"/>
                        <a:pt x="7" y="13"/>
                        <a:pt x="3" y="15"/>
                      </a:cubicBezTo>
                      <a:cubicBezTo>
                        <a:pt x="1" y="16"/>
                        <a:pt x="3" y="18"/>
                        <a:pt x="4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298"/>
                <p:cNvSpPr/>
                <p:nvPr/>
              </p:nvSpPr>
              <p:spPr bwMode="auto">
                <a:xfrm>
                  <a:off x="927" y="1615"/>
                  <a:ext cx="18" cy="36"/>
                </a:xfrm>
                <a:custGeom>
                  <a:avLst/>
                  <a:gdLst>
                    <a:gd name="T0" fmla="*/ 12 w 26"/>
                    <a:gd name="T1" fmla="*/ 48 h 53"/>
                    <a:gd name="T2" fmla="*/ 22 w 26"/>
                    <a:gd name="T3" fmla="*/ 42 h 53"/>
                    <a:gd name="T4" fmla="*/ 10 w 26"/>
                    <a:gd name="T5" fmla="*/ 50 h 53"/>
                    <a:gd name="T6" fmla="*/ 23 w 26"/>
                    <a:gd name="T7" fmla="*/ 40 h 53"/>
                    <a:gd name="T8" fmla="*/ 20 w 26"/>
                    <a:gd name="T9" fmla="*/ 41 h 53"/>
                    <a:gd name="T10" fmla="*/ 23 w 26"/>
                    <a:gd name="T11" fmla="*/ 23 h 53"/>
                    <a:gd name="T12" fmla="*/ 13 w 26"/>
                    <a:gd name="T13" fmla="*/ 10 h 53"/>
                    <a:gd name="T14" fmla="*/ 19 w 26"/>
                    <a:gd name="T15" fmla="*/ 10 h 53"/>
                    <a:gd name="T16" fmla="*/ 6 w 26"/>
                    <a:gd name="T17" fmla="*/ 7 h 53"/>
                    <a:gd name="T18" fmla="*/ 14 w 26"/>
                    <a:gd name="T19" fmla="*/ 9 h 53"/>
                    <a:gd name="T20" fmla="*/ 5 w 26"/>
                    <a:gd name="T21" fmla="*/ 4 h 53"/>
                    <a:gd name="T22" fmla="*/ 11 w 26"/>
                    <a:gd name="T23" fmla="*/ 5 h 53"/>
                    <a:gd name="T24" fmla="*/ 5 w 26"/>
                    <a:gd name="T25" fmla="*/ 2 h 53"/>
                    <a:gd name="T26" fmla="*/ 11 w 26"/>
                    <a:gd name="T27" fmla="*/ 2 h 53"/>
                    <a:gd name="T28" fmla="*/ 2 w 26"/>
                    <a:gd name="T29" fmla="*/ 3 h 53"/>
                    <a:gd name="T30" fmla="*/ 16 w 26"/>
                    <a:gd name="T31" fmla="*/ 9 h 53"/>
                    <a:gd name="T32" fmla="*/ 16 w 26"/>
                    <a:gd name="T33" fmla="*/ 9 h 53"/>
                    <a:gd name="T34" fmla="*/ 10 w 26"/>
                    <a:gd name="T35" fmla="*/ 7 h 53"/>
                    <a:gd name="T36" fmla="*/ 20 w 26"/>
                    <a:gd name="T37" fmla="*/ 13 h 53"/>
                    <a:gd name="T38" fmla="*/ 18 w 26"/>
                    <a:gd name="T39" fmla="*/ 15 h 53"/>
                    <a:gd name="T40" fmla="*/ 25 w 26"/>
                    <a:gd name="T41" fmla="*/ 21 h 53"/>
                    <a:gd name="T42" fmla="*/ 18 w 26"/>
                    <a:gd name="T43" fmla="*/ 15 h 53"/>
                    <a:gd name="T44" fmla="*/ 20 w 26"/>
                    <a:gd name="T45" fmla="*/ 14 h 53"/>
                    <a:gd name="T46" fmla="*/ 10 w 26"/>
                    <a:gd name="T47" fmla="*/ 6 h 53"/>
                    <a:gd name="T48" fmla="*/ 17 w 26"/>
                    <a:gd name="T49" fmla="*/ 9 h 53"/>
                    <a:gd name="T50" fmla="*/ 9 w 26"/>
                    <a:gd name="T51" fmla="*/ 5 h 53"/>
                    <a:gd name="T52" fmla="*/ 16 w 26"/>
                    <a:gd name="T53" fmla="*/ 9 h 53"/>
                    <a:gd name="T54" fmla="*/ 2 w 26"/>
                    <a:gd name="T55" fmla="*/ 3 h 53"/>
                    <a:gd name="T56" fmla="*/ 11 w 26"/>
                    <a:gd name="T57" fmla="*/ 2 h 53"/>
                    <a:gd name="T58" fmla="*/ 4 w 26"/>
                    <a:gd name="T59" fmla="*/ 2 h 53"/>
                    <a:gd name="T60" fmla="*/ 11 w 26"/>
                    <a:gd name="T61" fmla="*/ 5 h 53"/>
                    <a:gd name="T62" fmla="*/ 4 w 26"/>
                    <a:gd name="T63" fmla="*/ 4 h 53"/>
                    <a:gd name="T64" fmla="*/ 14 w 26"/>
                    <a:gd name="T65" fmla="*/ 9 h 53"/>
                    <a:gd name="T66" fmla="*/ 7 w 26"/>
                    <a:gd name="T67" fmla="*/ 7 h 53"/>
                    <a:gd name="T68" fmla="*/ 19 w 26"/>
                    <a:gd name="T69" fmla="*/ 10 h 53"/>
                    <a:gd name="T70" fmla="*/ 13 w 26"/>
                    <a:gd name="T71" fmla="*/ 10 h 53"/>
                    <a:gd name="T72" fmla="*/ 20 w 26"/>
                    <a:gd name="T73" fmla="*/ 41 h 53"/>
                    <a:gd name="T74" fmla="*/ 23 w 26"/>
                    <a:gd name="T75" fmla="*/ 40 h 53"/>
                    <a:gd name="T76" fmla="*/ 10 w 26"/>
                    <a:gd name="T77" fmla="*/ 50 h 53"/>
                    <a:gd name="T78" fmla="*/ 22 w 26"/>
                    <a:gd name="T79" fmla="*/ 41 h 53"/>
                    <a:gd name="T80" fmla="*/ 12 w 26"/>
                    <a:gd name="T81" fmla="*/ 48 h 53"/>
                    <a:gd name="T82" fmla="*/ 23 w 26"/>
                    <a:gd name="T83" fmla="*/ 38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26" h="53">
                      <a:moveTo>
                        <a:pt x="20" y="37"/>
                      </a:moveTo>
                      <a:cubicBezTo>
                        <a:pt x="19" y="42"/>
                        <a:pt x="16" y="45"/>
                        <a:pt x="12" y="48"/>
                      </a:cubicBezTo>
                      <a:cubicBezTo>
                        <a:pt x="11" y="49"/>
                        <a:pt x="13" y="50"/>
                        <a:pt x="14" y="50"/>
                      </a:cubicBezTo>
                      <a:cubicBezTo>
                        <a:pt x="17" y="47"/>
                        <a:pt x="19" y="44"/>
                        <a:pt x="22" y="42"/>
                      </a:cubicBezTo>
                      <a:cubicBezTo>
                        <a:pt x="21" y="41"/>
                        <a:pt x="20" y="41"/>
                        <a:pt x="20" y="41"/>
                      </a:cubicBezTo>
                      <a:cubicBezTo>
                        <a:pt x="18" y="46"/>
                        <a:pt x="15" y="48"/>
                        <a:pt x="10" y="50"/>
                      </a:cubicBezTo>
                      <a:cubicBezTo>
                        <a:pt x="11" y="51"/>
                        <a:pt x="11" y="52"/>
                        <a:pt x="11" y="52"/>
                      </a:cubicBezTo>
                      <a:cubicBezTo>
                        <a:pt x="16" y="49"/>
                        <a:pt x="20" y="45"/>
                        <a:pt x="23" y="40"/>
                      </a:cubicBezTo>
                      <a:cubicBezTo>
                        <a:pt x="24" y="39"/>
                        <a:pt x="22" y="38"/>
                        <a:pt x="21" y="39"/>
                      </a:cubicBezTo>
                      <a:cubicBezTo>
                        <a:pt x="21" y="40"/>
                        <a:pt x="20" y="40"/>
                        <a:pt x="20" y="41"/>
                      </a:cubicBezTo>
                      <a:cubicBezTo>
                        <a:pt x="21" y="41"/>
                        <a:pt x="22" y="41"/>
                        <a:pt x="22" y="41"/>
                      </a:cubicBezTo>
                      <a:cubicBezTo>
                        <a:pt x="23" y="34"/>
                        <a:pt x="26" y="30"/>
                        <a:pt x="23" y="23"/>
                      </a:cubicBezTo>
                      <a:cubicBezTo>
                        <a:pt x="21" y="18"/>
                        <a:pt x="19" y="13"/>
                        <a:pt x="15" y="9"/>
                      </a:cubicBezTo>
                      <a:cubicBezTo>
                        <a:pt x="14" y="9"/>
                        <a:pt x="14" y="10"/>
                        <a:pt x="13" y="10"/>
                      </a:cubicBezTo>
                      <a:cubicBezTo>
                        <a:pt x="16" y="12"/>
                        <a:pt x="15" y="12"/>
                        <a:pt x="18" y="13"/>
                      </a:cubicBezTo>
                      <a:cubicBezTo>
                        <a:pt x="20" y="13"/>
                        <a:pt x="20" y="11"/>
                        <a:pt x="19" y="10"/>
                      </a:cubicBezTo>
                      <a:cubicBezTo>
                        <a:pt x="15" y="8"/>
                        <a:pt x="12" y="6"/>
                        <a:pt x="7" y="5"/>
                      </a:cubicBezTo>
                      <a:cubicBezTo>
                        <a:pt x="6" y="4"/>
                        <a:pt x="5" y="6"/>
                        <a:pt x="6" y="7"/>
                      </a:cubicBezTo>
                      <a:cubicBezTo>
                        <a:pt x="8" y="8"/>
                        <a:pt x="10" y="9"/>
                        <a:pt x="13" y="11"/>
                      </a:cubicBezTo>
                      <a:cubicBezTo>
                        <a:pt x="14" y="11"/>
                        <a:pt x="15" y="10"/>
                        <a:pt x="14" y="9"/>
                      </a:cubicBezTo>
                      <a:cubicBezTo>
                        <a:pt x="11" y="7"/>
                        <a:pt x="8" y="5"/>
                        <a:pt x="6" y="2"/>
                      </a:cubicBezTo>
                      <a:cubicBezTo>
                        <a:pt x="6" y="3"/>
                        <a:pt x="5" y="3"/>
                        <a:pt x="5" y="4"/>
                      </a:cubicBezTo>
                      <a:cubicBezTo>
                        <a:pt x="6" y="5"/>
                        <a:pt x="8" y="6"/>
                        <a:pt x="10" y="7"/>
                      </a:cubicBezTo>
                      <a:cubicBezTo>
                        <a:pt x="11" y="8"/>
                        <a:pt x="12" y="6"/>
                        <a:pt x="11" y="5"/>
                      </a:cubicBezTo>
                      <a:cubicBezTo>
                        <a:pt x="9" y="4"/>
                        <a:pt x="7" y="2"/>
                        <a:pt x="6" y="1"/>
                      </a:cubicBezTo>
                      <a:cubicBezTo>
                        <a:pt x="5" y="1"/>
                        <a:pt x="5" y="2"/>
                        <a:pt x="5" y="2"/>
                      </a:cubicBezTo>
                      <a:cubicBezTo>
                        <a:pt x="6" y="3"/>
                        <a:pt x="8" y="3"/>
                        <a:pt x="10" y="4"/>
                      </a:cubicBezTo>
                      <a:cubicBezTo>
                        <a:pt x="10" y="3"/>
                        <a:pt x="10" y="2"/>
                        <a:pt x="11" y="2"/>
                      </a:cubicBezTo>
                      <a:cubicBezTo>
                        <a:pt x="7" y="1"/>
                        <a:pt x="5" y="1"/>
                        <a:pt x="2" y="1"/>
                      </a:cubicBezTo>
                      <a:cubicBezTo>
                        <a:pt x="2" y="1"/>
                        <a:pt x="2" y="2"/>
                        <a:pt x="2" y="3"/>
                      </a:cubicBezTo>
                      <a:cubicBezTo>
                        <a:pt x="9" y="3"/>
                        <a:pt x="11" y="7"/>
                        <a:pt x="14" y="11"/>
                      </a:cubicBezTo>
                      <a:cubicBezTo>
                        <a:pt x="15" y="10"/>
                        <a:pt x="15" y="10"/>
                        <a:pt x="16" y="9"/>
                      </a:cubicBezTo>
                      <a:cubicBezTo>
                        <a:pt x="13" y="7"/>
                        <a:pt x="13" y="7"/>
                        <a:pt x="15" y="10"/>
                      </a:cubicBezTo>
                      <a:cubicBezTo>
                        <a:pt x="15" y="10"/>
                        <a:pt x="16" y="9"/>
                        <a:pt x="16" y="9"/>
                      </a:cubicBezTo>
                      <a:cubicBezTo>
                        <a:pt x="15" y="7"/>
                        <a:pt x="13" y="6"/>
                        <a:pt x="12" y="5"/>
                      </a:cubicBezTo>
                      <a:cubicBezTo>
                        <a:pt x="11" y="5"/>
                        <a:pt x="11" y="6"/>
                        <a:pt x="10" y="7"/>
                      </a:cubicBezTo>
                      <a:cubicBezTo>
                        <a:pt x="14" y="9"/>
                        <a:pt x="16" y="11"/>
                        <a:pt x="18" y="15"/>
                      </a:cubicBezTo>
                      <a:cubicBezTo>
                        <a:pt x="19" y="14"/>
                        <a:pt x="19" y="14"/>
                        <a:pt x="20" y="13"/>
                      </a:cubicBezTo>
                      <a:cubicBezTo>
                        <a:pt x="20" y="13"/>
                        <a:pt x="19" y="13"/>
                        <a:pt x="19" y="13"/>
                      </a:cubicBezTo>
                      <a:cubicBezTo>
                        <a:pt x="18" y="12"/>
                        <a:pt x="16" y="14"/>
                        <a:pt x="18" y="15"/>
                      </a:cubicBezTo>
                      <a:cubicBezTo>
                        <a:pt x="19" y="17"/>
                        <a:pt x="21" y="19"/>
                        <a:pt x="22" y="21"/>
                      </a:cubicBezTo>
                      <a:cubicBezTo>
                        <a:pt x="22" y="22"/>
                        <a:pt x="25" y="22"/>
                        <a:pt x="25" y="21"/>
                      </a:cubicBezTo>
                      <a:cubicBezTo>
                        <a:pt x="25" y="17"/>
                        <a:pt x="23" y="15"/>
                        <a:pt x="19" y="13"/>
                      </a:cubicBezTo>
                      <a:cubicBezTo>
                        <a:pt x="19" y="14"/>
                        <a:pt x="18" y="14"/>
                        <a:pt x="18" y="15"/>
                      </a:cubicBezTo>
                      <a:cubicBezTo>
                        <a:pt x="18" y="15"/>
                        <a:pt x="18" y="15"/>
                        <a:pt x="19" y="15"/>
                      </a:cubicBezTo>
                      <a:cubicBezTo>
                        <a:pt x="20" y="16"/>
                        <a:pt x="21" y="15"/>
                        <a:pt x="20" y="14"/>
                      </a:cubicBezTo>
                      <a:cubicBezTo>
                        <a:pt x="18" y="10"/>
                        <a:pt x="15" y="7"/>
                        <a:pt x="11" y="5"/>
                      </a:cubicBezTo>
                      <a:cubicBezTo>
                        <a:pt x="10" y="4"/>
                        <a:pt x="9" y="5"/>
                        <a:pt x="10" y="6"/>
                      </a:cubicBezTo>
                      <a:cubicBezTo>
                        <a:pt x="13" y="10"/>
                        <a:pt x="11" y="9"/>
                        <a:pt x="15" y="11"/>
                      </a:cubicBezTo>
                      <a:cubicBezTo>
                        <a:pt x="16" y="11"/>
                        <a:pt x="17" y="10"/>
                        <a:pt x="17" y="9"/>
                      </a:cubicBezTo>
                      <a:cubicBezTo>
                        <a:pt x="15" y="6"/>
                        <a:pt x="13" y="5"/>
                        <a:pt x="10" y="4"/>
                      </a:cubicBezTo>
                      <a:cubicBezTo>
                        <a:pt x="9" y="3"/>
                        <a:pt x="8" y="4"/>
                        <a:pt x="9" y="5"/>
                      </a:cubicBezTo>
                      <a:cubicBezTo>
                        <a:pt x="10" y="8"/>
                        <a:pt x="12" y="9"/>
                        <a:pt x="14" y="11"/>
                      </a:cubicBezTo>
                      <a:cubicBezTo>
                        <a:pt x="15" y="12"/>
                        <a:pt x="17" y="10"/>
                        <a:pt x="16" y="9"/>
                      </a:cubicBezTo>
                      <a:cubicBezTo>
                        <a:pt x="12" y="4"/>
                        <a:pt x="9" y="1"/>
                        <a:pt x="2" y="1"/>
                      </a:cubicBezTo>
                      <a:cubicBezTo>
                        <a:pt x="0" y="1"/>
                        <a:pt x="0" y="3"/>
                        <a:pt x="2" y="3"/>
                      </a:cubicBezTo>
                      <a:cubicBezTo>
                        <a:pt x="4" y="3"/>
                        <a:pt x="7" y="3"/>
                        <a:pt x="10" y="4"/>
                      </a:cubicBezTo>
                      <a:cubicBezTo>
                        <a:pt x="11" y="4"/>
                        <a:pt x="12" y="2"/>
                        <a:pt x="11" y="2"/>
                      </a:cubicBezTo>
                      <a:cubicBezTo>
                        <a:pt x="9" y="1"/>
                        <a:pt x="7" y="1"/>
                        <a:pt x="5" y="0"/>
                      </a:cubicBezTo>
                      <a:cubicBezTo>
                        <a:pt x="4" y="0"/>
                        <a:pt x="3" y="1"/>
                        <a:pt x="4" y="2"/>
                      </a:cubicBezTo>
                      <a:cubicBezTo>
                        <a:pt x="6" y="4"/>
                        <a:pt x="8" y="5"/>
                        <a:pt x="9" y="7"/>
                      </a:cubicBezTo>
                      <a:cubicBezTo>
                        <a:pt x="10" y="6"/>
                        <a:pt x="10" y="6"/>
                        <a:pt x="11" y="5"/>
                      </a:cubicBezTo>
                      <a:cubicBezTo>
                        <a:pt x="9" y="4"/>
                        <a:pt x="8" y="3"/>
                        <a:pt x="6" y="2"/>
                      </a:cubicBezTo>
                      <a:cubicBezTo>
                        <a:pt x="5" y="1"/>
                        <a:pt x="4" y="3"/>
                        <a:pt x="4" y="4"/>
                      </a:cubicBezTo>
                      <a:cubicBezTo>
                        <a:pt x="7" y="7"/>
                        <a:pt x="10" y="8"/>
                        <a:pt x="12" y="10"/>
                      </a:cubicBezTo>
                      <a:cubicBezTo>
                        <a:pt x="13" y="10"/>
                        <a:pt x="13" y="9"/>
                        <a:pt x="14" y="9"/>
                      </a:cubicBezTo>
                      <a:cubicBezTo>
                        <a:pt x="12" y="8"/>
                        <a:pt x="10" y="6"/>
                        <a:pt x="8" y="5"/>
                      </a:cubicBezTo>
                      <a:cubicBezTo>
                        <a:pt x="7" y="6"/>
                        <a:pt x="7" y="6"/>
                        <a:pt x="7" y="7"/>
                      </a:cubicBezTo>
                      <a:cubicBezTo>
                        <a:pt x="11" y="8"/>
                        <a:pt x="14" y="10"/>
                        <a:pt x="18" y="12"/>
                      </a:cubicBezTo>
                      <a:cubicBezTo>
                        <a:pt x="18" y="12"/>
                        <a:pt x="19" y="11"/>
                        <a:pt x="19" y="10"/>
                      </a:cubicBezTo>
                      <a:cubicBezTo>
                        <a:pt x="17" y="10"/>
                        <a:pt x="16" y="9"/>
                        <a:pt x="14" y="8"/>
                      </a:cubicBezTo>
                      <a:cubicBezTo>
                        <a:pt x="13" y="8"/>
                        <a:pt x="12" y="9"/>
                        <a:pt x="13" y="10"/>
                      </a:cubicBezTo>
                      <a:cubicBezTo>
                        <a:pt x="18" y="15"/>
                        <a:pt x="20" y="20"/>
                        <a:pt x="22" y="26"/>
                      </a:cubicBezTo>
                      <a:cubicBezTo>
                        <a:pt x="23" y="31"/>
                        <a:pt x="20" y="36"/>
                        <a:pt x="20" y="41"/>
                      </a:cubicBezTo>
                      <a:cubicBezTo>
                        <a:pt x="20" y="42"/>
                        <a:pt x="22" y="43"/>
                        <a:pt x="22" y="42"/>
                      </a:cubicBezTo>
                      <a:cubicBezTo>
                        <a:pt x="22" y="41"/>
                        <a:pt x="23" y="41"/>
                        <a:pt x="23" y="40"/>
                      </a:cubicBezTo>
                      <a:cubicBezTo>
                        <a:pt x="22" y="40"/>
                        <a:pt x="22" y="39"/>
                        <a:pt x="21" y="39"/>
                      </a:cubicBezTo>
                      <a:cubicBezTo>
                        <a:pt x="18" y="44"/>
                        <a:pt x="15" y="47"/>
                        <a:pt x="10" y="50"/>
                      </a:cubicBezTo>
                      <a:cubicBezTo>
                        <a:pt x="9" y="51"/>
                        <a:pt x="10" y="53"/>
                        <a:pt x="11" y="52"/>
                      </a:cubicBezTo>
                      <a:cubicBezTo>
                        <a:pt x="16" y="49"/>
                        <a:pt x="20" y="47"/>
                        <a:pt x="22" y="41"/>
                      </a:cubicBezTo>
                      <a:cubicBezTo>
                        <a:pt x="22" y="40"/>
                        <a:pt x="21" y="39"/>
                        <a:pt x="20" y="40"/>
                      </a:cubicBezTo>
                      <a:cubicBezTo>
                        <a:pt x="17" y="42"/>
                        <a:pt x="15" y="46"/>
                        <a:pt x="12" y="48"/>
                      </a:cubicBezTo>
                      <a:cubicBezTo>
                        <a:pt x="13" y="48"/>
                        <a:pt x="13" y="49"/>
                        <a:pt x="14" y="50"/>
                      </a:cubicBezTo>
                      <a:cubicBezTo>
                        <a:pt x="18" y="46"/>
                        <a:pt x="21" y="43"/>
                        <a:pt x="23" y="38"/>
                      </a:cubicBezTo>
                      <a:cubicBezTo>
                        <a:pt x="23" y="36"/>
                        <a:pt x="21" y="36"/>
                        <a:pt x="20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299"/>
                <p:cNvSpPr/>
                <p:nvPr/>
              </p:nvSpPr>
              <p:spPr bwMode="auto">
                <a:xfrm>
                  <a:off x="895" y="1695"/>
                  <a:ext cx="10" cy="10"/>
                </a:xfrm>
                <a:custGeom>
                  <a:avLst/>
                  <a:gdLst>
                    <a:gd name="T0" fmla="*/ 8 w 14"/>
                    <a:gd name="T1" fmla="*/ 1 h 14"/>
                    <a:gd name="T2" fmla="*/ 1 w 14"/>
                    <a:gd name="T3" fmla="*/ 4 h 14"/>
                    <a:gd name="T4" fmla="*/ 1 w 14"/>
                    <a:gd name="T5" fmla="*/ 10 h 14"/>
                    <a:gd name="T6" fmla="*/ 13 w 14"/>
                    <a:gd name="T7" fmla="*/ 9 h 14"/>
                    <a:gd name="T8" fmla="*/ 4 w 14"/>
                    <a:gd name="T9" fmla="*/ 1 h 14"/>
                    <a:gd name="T10" fmla="*/ 1 w 14"/>
                    <a:gd name="T11" fmla="*/ 9 h 14"/>
                    <a:gd name="T12" fmla="*/ 8 w 14"/>
                    <a:gd name="T13" fmla="*/ 12 h 14"/>
                    <a:gd name="T14" fmla="*/ 11 w 14"/>
                    <a:gd name="T15" fmla="*/ 5 h 14"/>
                    <a:gd name="T16" fmla="*/ 4 w 14"/>
                    <a:gd name="T17" fmla="*/ 4 h 14"/>
                    <a:gd name="T18" fmla="*/ 8 w 14"/>
                    <a:gd name="T19" fmla="*/ 9 h 14"/>
                    <a:gd name="T20" fmla="*/ 7 w 14"/>
                    <a:gd name="T21" fmla="*/ 3 h 14"/>
                    <a:gd name="T22" fmla="*/ 3 w 14"/>
                    <a:gd name="T23" fmla="*/ 8 h 14"/>
                    <a:gd name="T24" fmla="*/ 8 w 14"/>
                    <a:gd name="T25" fmla="*/ 8 h 14"/>
                    <a:gd name="T26" fmla="*/ 4 w 14"/>
                    <a:gd name="T27" fmla="*/ 5 h 14"/>
                    <a:gd name="T28" fmla="*/ 6 w 14"/>
                    <a:gd name="T29" fmla="*/ 9 h 14"/>
                    <a:gd name="T30" fmla="*/ 10 w 14"/>
                    <a:gd name="T31" fmla="*/ 6 h 14"/>
                    <a:gd name="T32" fmla="*/ 10 w 14"/>
                    <a:gd name="T33" fmla="*/ 5 h 14"/>
                    <a:gd name="T34" fmla="*/ 7 w 14"/>
                    <a:gd name="T35" fmla="*/ 5 h 14"/>
                    <a:gd name="T36" fmla="*/ 8 w 14"/>
                    <a:gd name="T37" fmla="*/ 7 h 14"/>
                    <a:gd name="T38" fmla="*/ 9 w 14"/>
                    <a:gd name="T39" fmla="*/ 7 h 14"/>
                    <a:gd name="T40" fmla="*/ 8 w 14"/>
                    <a:gd name="T41" fmla="*/ 5 h 14"/>
                    <a:gd name="T42" fmla="*/ 5 w 14"/>
                    <a:gd name="T43" fmla="*/ 7 h 14"/>
                    <a:gd name="T44" fmla="*/ 6 w 14"/>
                    <a:gd name="T45" fmla="*/ 8 h 14"/>
                    <a:gd name="T46" fmla="*/ 6 w 14"/>
                    <a:gd name="T47" fmla="*/ 7 h 14"/>
                    <a:gd name="T48" fmla="*/ 6 w 14"/>
                    <a:gd name="T49" fmla="*/ 7 h 14"/>
                    <a:gd name="T50" fmla="*/ 5 w 14"/>
                    <a:gd name="T51" fmla="*/ 7 h 14"/>
                    <a:gd name="T52" fmla="*/ 7 w 14"/>
                    <a:gd name="T53" fmla="*/ 5 h 14"/>
                    <a:gd name="T54" fmla="*/ 6 w 14"/>
                    <a:gd name="T55" fmla="*/ 7 h 14"/>
                    <a:gd name="T56" fmla="*/ 7 w 14"/>
                    <a:gd name="T57" fmla="*/ 5 h 14"/>
                    <a:gd name="T58" fmla="*/ 9 w 14"/>
                    <a:gd name="T59" fmla="*/ 8 h 14"/>
                    <a:gd name="T60" fmla="*/ 5 w 14"/>
                    <a:gd name="T61" fmla="*/ 10 h 14"/>
                    <a:gd name="T62" fmla="*/ 6 w 14"/>
                    <a:gd name="T63" fmla="*/ 3 h 14"/>
                    <a:gd name="T64" fmla="*/ 10 w 14"/>
                    <a:gd name="T65" fmla="*/ 7 h 14"/>
                    <a:gd name="T66" fmla="*/ 6 w 14"/>
                    <a:gd name="T67" fmla="*/ 11 h 14"/>
                    <a:gd name="T68" fmla="*/ 2 w 14"/>
                    <a:gd name="T69" fmla="*/ 7 h 14"/>
                    <a:gd name="T70" fmla="*/ 8 w 14"/>
                    <a:gd name="T71" fmla="*/ 3 h 14"/>
                    <a:gd name="T72" fmla="*/ 8 w 14"/>
                    <a:gd name="T73" fmla="*/ 1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4" h="14">
                      <a:moveTo>
                        <a:pt x="8" y="1"/>
                      </a:moveTo>
                      <a:cubicBezTo>
                        <a:pt x="5" y="1"/>
                        <a:pt x="2" y="2"/>
                        <a:pt x="1" y="4"/>
                      </a:cubicBezTo>
                      <a:cubicBezTo>
                        <a:pt x="0" y="6"/>
                        <a:pt x="0" y="8"/>
                        <a:pt x="1" y="10"/>
                      </a:cubicBezTo>
                      <a:cubicBezTo>
                        <a:pt x="4" y="14"/>
                        <a:pt x="11" y="14"/>
                        <a:pt x="13" y="9"/>
                      </a:cubicBezTo>
                      <a:cubicBezTo>
                        <a:pt x="14" y="4"/>
                        <a:pt x="8" y="0"/>
                        <a:pt x="4" y="1"/>
                      </a:cubicBezTo>
                      <a:cubicBezTo>
                        <a:pt x="2" y="3"/>
                        <a:pt x="0" y="6"/>
                        <a:pt x="1" y="9"/>
                      </a:cubicBezTo>
                      <a:cubicBezTo>
                        <a:pt x="2" y="11"/>
                        <a:pt x="5" y="13"/>
                        <a:pt x="8" y="12"/>
                      </a:cubicBezTo>
                      <a:cubicBezTo>
                        <a:pt x="11" y="11"/>
                        <a:pt x="12" y="8"/>
                        <a:pt x="11" y="5"/>
                      </a:cubicBezTo>
                      <a:cubicBezTo>
                        <a:pt x="10" y="3"/>
                        <a:pt x="6" y="1"/>
                        <a:pt x="4" y="4"/>
                      </a:cubicBezTo>
                      <a:cubicBezTo>
                        <a:pt x="3" y="7"/>
                        <a:pt x="5" y="10"/>
                        <a:pt x="8" y="9"/>
                      </a:cubicBezTo>
                      <a:cubicBezTo>
                        <a:pt x="11" y="7"/>
                        <a:pt x="10" y="3"/>
                        <a:pt x="7" y="3"/>
                      </a:cubicBezTo>
                      <a:cubicBezTo>
                        <a:pt x="4" y="3"/>
                        <a:pt x="3" y="5"/>
                        <a:pt x="3" y="8"/>
                      </a:cubicBezTo>
                      <a:cubicBezTo>
                        <a:pt x="3" y="11"/>
                        <a:pt x="7" y="10"/>
                        <a:pt x="8" y="8"/>
                      </a:cubicBezTo>
                      <a:cubicBezTo>
                        <a:pt x="10" y="6"/>
                        <a:pt x="7" y="3"/>
                        <a:pt x="4" y="5"/>
                      </a:cubicBezTo>
                      <a:cubicBezTo>
                        <a:pt x="2" y="7"/>
                        <a:pt x="3" y="10"/>
                        <a:pt x="6" y="9"/>
                      </a:cubicBezTo>
                      <a:cubicBezTo>
                        <a:pt x="8" y="9"/>
                        <a:pt x="10" y="8"/>
                        <a:pt x="10" y="6"/>
                      </a:cubicBezTo>
                      <a:cubicBezTo>
                        <a:pt x="11" y="6"/>
                        <a:pt x="10" y="5"/>
                        <a:pt x="10" y="5"/>
                      </a:cubicBezTo>
                      <a:cubicBezTo>
                        <a:pt x="9" y="4"/>
                        <a:pt x="8" y="5"/>
                        <a:pt x="7" y="5"/>
                      </a:cubicBezTo>
                      <a:cubicBezTo>
                        <a:pt x="6" y="5"/>
                        <a:pt x="6" y="7"/>
                        <a:pt x="8" y="7"/>
                      </a:cubicBezTo>
                      <a:cubicBezTo>
                        <a:pt x="8" y="7"/>
                        <a:pt x="8" y="7"/>
                        <a:pt x="9" y="7"/>
                      </a:cubicBezTo>
                      <a:cubicBezTo>
                        <a:pt x="9" y="6"/>
                        <a:pt x="9" y="6"/>
                        <a:pt x="8" y="5"/>
                      </a:cubicBezTo>
                      <a:cubicBezTo>
                        <a:pt x="8" y="6"/>
                        <a:pt x="7" y="7"/>
                        <a:pt x="5" y="7"/>
                      </a:cubicBezTo>
                      <a:cubicBezTo>
                        <a:pt x="5" y="7"/>
                        <a:pt x="5" y="7"/>
                        <a:pt x="6" y="8"/>
                      </a:cubicBezTo>
                      <a:cubicBezTo>
                        <a:pt x="6" y="7"/>
                        <a:pt x="6" y="7"/>
                        <a:pt x="6" y="7"/>
                      </a:cubicBezTo>
                      <a:cubicBezTo>
                        <a:pt x="6" y="6"/>
                        <a:pt x="7" y="7"/>
                        <a:pt x="6" y="7"/>
                      </a:cubicBezTo>
                      <a:cubicBezTo>
                        <a:pt x="6" y="8"/>
                        <a:pt x="5" y="8"/>
                        <a:pt x="5" y="7"/>
                      </a:cubicBezTo>
                      <a:cubicBezTo>
                        <a:pt x="5" y="6"/>
                        <a:pt x="6" y="5"/>
                        <a:pt x="7" y="5"/>
                      </a:cubicBezTo>
                      <a:cubicBezTo>
                        <a:pt x="8" y="6"/>
                        <a:pt x="7" y="7"/>
                        <a:pt x="6" y="7"/>
                      </a:cubicBezTo>
                      <a:cubicBezTo>
                        <a:pt x="6" y="6"/>
                        <a:pt x="6" y="5"/>
                        <a:pt x="7" y="5"/>
                      </a:cubicBezTo>
                      <a:cubicBezTo>
                        <a:pt x="9" y="4"/>
                        <a:pt x="9" y="7"/>
                        <a:pt x="9" y="8"/>
                      </a:cubicBezTo>
                      <a:cubicBezTo>
                        <a:pt x="9" y="10"/>
                        <a:pt x="7" y="10"/>
                        <a:pt x="5" y="10"/>
                      </a:cubicBezTo>
                      <a:cubicBezTo>
                        <a:pt x="2" y="8"/>
                        <a:pt x="3" y="4"/>
                        <a:pt x="6" y="3"/>
                      </a:cubicBezTo>
                      <a:cubicBezTo>
                        <a:pt x="8" y="3"/>
                        <a:pt x="10" y="5"/>
                        <a:pt x="10" y="7"/>
                      </a:cubicBezTo>
                      <a:cubicBezTo>
                        <a:pt x="11" y="9"/>
                        <a:pt x="8" y="11"/>
                        <a:pt x="6" y="11"/>
                      </a:cubicBezTo>
                      <a:cubicBezTo>
                        <a:pt x="4" y="11"/>
                        <a:pt x="2" y="9"/>
                        <a:pt x="2" y="7"/>
                      </a:cubicBezTo>
                      <a:cubicBezTo>
                        <a:pt x="2" y="4"/>
                        <a:pt x="5" y="3"/>
                        <a:pt x="8" y="3"/>
                      </a:cubicBezTo>
                      <a:cubicBezTo>
                        <a:pt x="9" y="4"/>
                        <a:pt x="9" y="1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300"/>
                <p:cNvSpPr/>
                <p:nvPr/>
              </p:nvSpPr>
              <p:spPr bwMode="auto">
                <a:xfrm>
                  <a:off x="896" y="1685"/>
                  <a:ext cx="20" cy="18"/>
                </a:xfrm>
                <a:custGeom>
                  <a:avLst/>
                  <a:gdLst>
                    <a:gd name="T0" fmla="*/ 22 w 30"/>
                    <a:gd name="T1" fmla="*/ 27 h 28"/>
                    <a:gd name="T2" fmla="*/ 30 w 30"/>
                    <a:gd name="T3" fmla="*/ 22 h 28"/>
                    <a:gd name="T4" fmla="*/ 1 w 30"/>
                    <a:gd name="T5" fmla="*/ 8 h 28"/>
                    <a:gd name="T6" fmla="*/ 3 w 30"/>
                    <a:gd name="T7" fmla="*/ 4 h 28"/>
                    <a:gd name="T8" fmla="*/ 5 w 30"/>
                    <a:gd name="T9" fmla="*/ 4 h 28"/>
                    <a:gd name="T10" fmla="*/ 6 w 30"/>
                    <a:gd name="T11" fmla="*/ 8 h 28"/>
                    <a:gd name="T12" fmla="*/ 5 w 30"/>
                    <a:gd name="T13" fmla="*/ 7 h 28"/>
                    <a:gd name="T14" fmla="*/ 6 w 30"/>
                    <a:gd name="T15" fmla="*/ 3 h 28"/>
                    <a:gd name="T16" fmla="*/ 10 w 30"/>
                    <a:gd name="T17" fmla="*/ 4 h 28"/>
                    <a:gd name="T18" fmla="*/ 10 w 30"/>
                    <a:gd name="T19" fmla="*/ 8 h 28"/>
                    <a:gd name="T20" fmla="*/ 10 w 30"/>
                    <a:gd name="T21" fmla="*/ 8 h 28"/>
                    <a:gd name="T22" fmla="*/ 12 w 30"/>
                    <a:gd name="T23" fmla="*/ 4 h 28"/>
                    <a:gd name="T24" fmla="*/ 15 w 30"/>
                    <a:gd name="T25" fmla="*/ 7 h 28"/>
                    <a:gd name="T26" fmla="*/ 14 w 30"/>
                    <a:gd name="T27" fmla="*/ 9 h 28"/>
                    <a:gd name="T28" fmla="*/ 13 w 30"/>
                    <a:gd name="T29" fmla="*/ 9 h 28"/>
                    <a:gd name="T30" fmla="*/ 15 w 30"/>
                    <a:gd name="T31" fmla="*/ 8 h 28"/>
                    <a:gd name="T32" fmla="*/ 18 w 30"/>
                    <a:gd name="T33" fmla="*/ 10 h 28"/>
                    <a:gd name="T34" fmla="*/ 17 w 30"/>
                    <a:gd name="T35" fmla="*/ 14 h 28"/>
                    <a:gd name="T36" fmla="*/ 17 w 30"/>
                    <a:gd name="T37" fmla="*/ 12 h 28"/>
                    <a:gd name="T38" fmla="*/ 20 w 30"/>
                    <a:gd name="T39" fmla="*/ 11 h 28"/>
                    <a:gd name="T40" fmla="*/ 23 w 30"/>
                    <a:gd name="T41" fmla="*/ 15 h 28"/>
                    <a:gd name="T42" fmla="*/ 21 w 30"/>
                    <a:gd name="T43" fmla="*/ 18 h 28"/>
                    <a:gd name="T44" fmla="*/ 21 w 30"/>
                    <a:gd name="T45" fmla="*/ 18 h 28"/>
                    <a:gd name="T46" fmla="*/ 23 w 30"/>
                    <a:gd name="T47" fmla="*/ 17 h 28"/>
                    <a:gd name="T48" fmla="*/ 25 w 30"/>
                    <a:gd name="T49" fmla="*/ 22 h 28"/>
                    <a:gd name="T50" fmla="*/ 23 w 30"/>
                    <a:gd name="T51" fmla="*/ 25 h 28"/>
                    <a:gd name="T52" fmla="*/ 23 w 30"/>
                    <a:gd name="T53" fmla="*/ 25 h 28"/>
                    <a:gd name="T54" fmla="*/ 24 w 30"/>
                    <a:gd name="T55" fmla="*/ 20 h 28"/>
                    <a:gd name="T56" fmla="*/ 19 w 30"/>
                    <a:gd name="T57" fmla="*/ 9 h 28"/>
                    <a:gd name="T58" fmla="*/ 22 w 30"/>
                    <a:gd name="T59" fmla="*/ 11 h 28"/>
                    <a:gd name="T60" fmla="*/ 20 w 30"/>
                    <a:gd name="T61" fmla="*/ 12 h 28"/>
                    <a:gd name="T62" fmla="*/ 17 w 30"/>
                    <a:gd name="T63" fmla="*/ 10 h 28"/>
                    <a:gd name="T64" fmla="*/ 26 w 30"/>
                    <a:gd name="T65" fmla="*/ 18 h 28"/>
                    <a:gd name="T66" fmla="*/ 24 w 30"/>
                    <a:gd name="T67" fmla="*/ 26 h 28"/>
                    <a:gd name="T68" fmla="*/ 23 w 30"/>
                    <a:gd name="T69" fmla="*/ 23 h 28"/>
                    <a:gd name="T70" fmla="*/ 24 w 30"/>
                    <a:gd name="T71" fmla="*/ 20 h 28"/>
                    <a:gd name="T72" fmla="*/ 25 w 30"/>
                    <a:gd name="T73" fmla="*/ 18 h 28"/>
                    <a:gd name="T74" fmla="*/ 23 w 30"/>
                    <a:gd name="T75" fmla="*/ 19 h 28"/>
                    <a:gd name="T76" fmla="*/ 21 w 30"/>
                    <a:gd name="T77" fmla="*/ 16 h 28"/>
                    <a:gd name="T78" fmla="*/ 22 w 30"/>
                    <a:gd name="T79" fmla="*/ 13 h 28"/>
                    <a:gd name="T80" fmla="*/ 22 w 30"/>
                    <a:gd name="T81" fmla="*/ 12 h 28"/>
                    <a:gd name="T82" fmla="*/ 19 w 30"/>
                    <a:gd name="T83" fmla="*/ 14 h 28"/>
                    <a:gd name="T84" fmla="*/ 16 w 30"/>
                    <a:gd name="T85" fmla="*/ 12 h 28"/>
                    <a:gd name="T86" fmla="*/ 17 w 30"/>
                    <a:gd name="T87" fmla="*/ 9 h 28"/>
                    <a:gd name="T88" fmla="*/ 17 w 30"/>
                    <a:gd name="T89" fmla="*/ 8 h 28"/>
                    <a:gd name="T90" fmla="*/ 15 w 30"/>
                    <a:gd name="T91" fmla="*/ 10 h 28"/>
                    <a:gd name="T92" fmla="*/ 13 w 30"/>
                    <a:gd name="T93" fmla="*/ 7 h 28"/>
                    <a:gd name="T94" fmla="*/ 14 w 30"/>
                    <a:gd name="T95" fmla="*/ 6 h 28"/>
                    <a:gd name="T96" fmla="*/ 14 w 30"/>
                    <a:gd name="T97" fmla="*/ 4 h 28"/>
                    <a:gd name="T98" fmla="*/ 12 w 30"/>
                    <a:gd name="T99" fmla="*/ 8 h 28"/>
                    <a:gd name="T100" fmla="*/ 8 w 30"/>
                    <a:gd name="T101" fmla="*/ 7 h 28"/>
                    <a:gd name="T102" fmla="*/ 8 w 30"/>
                    <a:gd name="T103" fmla="*/ 4 h 28"/>
                    <a:gd name="T104" fmla="*/ 8 w 30"/>
                    <a:gd name="T105" fmla="*/ 3 h 28"/>
                    <a:gd name="T106" fmla="*/ 7 w 30"/>
                    <a:gd name="T107" fmla="*/ 7 h 28"/>
                    <a:gd name="T108" fmla="*/ 3 w 30"/>
                    <a:gd name="T109" fmla="*/ 8 h 28"/>
                    <a:gd name="T110" fmla="*/ 3 w 30"/>
                    <a:gd name="T111" fmla="*/ 4 h 28"/>
                    <a:gd name="T112" fmla="*/ 5 w 30"/>
                    <a:gd name="T113" fmla="*/ 4 h 28"/>
                    <a:gd name="T114" fmla="*/ 3 w 30"/>
                    <a:gd name="T115" fmla="*/ 8 h 28"/>
                    <a:gd name="T116" fmla="*/ 19 w 30"/>
                    <a:gd name="T117" fmla="*/ 9 h 28"/>
                    <a:gd name="T118" fmla="*/ 24 w 30"/>
                    <a:gd name="T119" fmla="*/ 26 h 28"/>
                    <a:gd name="T120" fmla="*/ 2 w 30"/>
                    <a:gd name="T121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30" h="28">
                      <a:moveTo>
                        <a:pt x="2" y="10"/>
                      </a:moveTo>
                      <a:cubicBezTo>
                        <a:pt x="7" y="10"/>
                        <a:pt x="11" y="10"/>
                        <a:pt x="14" y="13"/>
                      </a:cubicBezTo>
                      <a:cubicBezTo>
                        <a:pt x="20" y="16"/>
                        <a:pt x="21" y="22"/>
                        <a:pt x="22" y="27"/>
                      </a:cubicBezTo>
                      <a:cubicBezTo>
                        <a:pt x="22" y="28"/>
                        <a:pt x="23" y="28"/>
                        <a:pt x="24" y="27"/>
                      </a:cubicBezTo>
                      <a:cubicBezTo>
                        <a:pt x="26" y="26"/>
                        <a:pt x="27" y="24"/>
                        <a:pt x="29" y="23"/>
                      </a:cubicBezTo>
                      <a:cubicBezTo>
                        <a:pt x="30" y="23"/>
                        <a:pt x="30" y="23"/>
                        <a:pt x="30" y="22"/>
                      </a:cubicBezTo>
                      <a:cubicBezTo>
                        <a:pt x="29" y="14"/>
                        <a:pt x="21" y="6"/>
                        <a:pt x="14" y="3"/>
                      </a:cubicBezTo>
                      <a:cubicBezTo>
                        <a:pt x="11" y="1"/>
                        <a:pt x="6" y="0"/>
                        <a:pt x="2" y="1"/>
                      </a:cubicBezTo>
                      <a:cubicBezTo>
                        <a:pt x="0" y="2"/>
                        <a:pt x="1" y="7"/>
                        <a:pt x="1" y="8"/>
                      </a:cubicBezTo>
                      <a:cubicBezTo>
                        <a:pt x="1" y="10"/>
                        <a:pt x="3" y="10"/>
                        <a:pt x="3" y="9"/>
                      </a:cubicBezTo>
                      <a:cubicBezTo>
                        <a:pt x="3" y="7"/>
                        <a:pt x="4" y="6"/>
                        <a:pt x="5" y="4"/>
                      </a:cubicBezTo>
                      <a:cubicBezTo>
                        <a:pt x="4" y="4"/>
                        <a:pt x="3" y="4"/>
                        <a:pt x="3" y="4"/>
                      </a:cubicBezTo>
                      <a:cubicBezTo>
                        <a:pt x="3" y="5"/>
                        <a:pt x="3" y="6"/>
                        <a:pt x="3" y="7"/>
                      </a:cubicBezTo>
                      <a:cubicBezTo>
                        <a:pt x="3" y="9"/>
                        <a:pt x="5" y="9"/>
                        <a:pt x="5" y="7"/>
                      </a:cubicBezTo>
                      <a:cubicBezTo>
                        <a:pt x="5" y="6"/>
                        <a:pt x="5" y="5"/>
                        <a:pt x="5" y="4"/>
                      </a:cubicBezTo>
                      <a:cubicBezTo>
                        <a:pt x="4" y="4"/>
                        <a:pt x="4" y="4"/>
                        <a:pt x="3" y="4"/>
                      </a:cubicBezTo>
                      <a:cubicBezTo>
                        <a:pt x="3" y="5"/>
                        <a:pt x="3" y="7"/>
                        <a:pt x="3" y="8"/>
                      </a:cubicBezTo>
                      <a:cubicBezTo>
                        <a:pt x="4" y="9"/>
                        <a:pt x="5" y="9"/>
                        <a:pt x="6" y="8"/>
                      </a:cubicBezTo>
                      <a:cubicBezTo>
                        <a:pt x="6" y="7"/>
                        <a:pt x="6" y="6"/>
                        <a:pt x="7" y="4"/>
                      </a:cubicBezTo>
                      <a:cubicBezTo>
                        <a:pt x="6" y="4"/>
                        <a:pt x="5" y="4"/>
                        <a:pt x="5" y="4"/>
                      </a:cubicBezTo>
                      <a:cubicBezTo>
                        <a:pt x="5" y="5"/>
                        <a:pt x="5" y="6"/>
                        <a:pt x="5" y="7"/>
                      </a:cubicBezTo>
                      <a:cubicBezTo>
                        <a:pt x="5" y="8"/>
                        <a:pt x="7" y="9"/>
                        <a:pt x="7" y="8"/>
                      </a:cubicBezTo>
                      <a:cubicBezTo>
                        <a:pt x="8" y="6"/>
                        <a:pt x="8" y="5"/>
                        <a:pt x="8" y="3"/>
                      </a:cubicBezTo>
                      <a:cubicBezTo>
                        <a:pt x="8" y="3"/>
                        <a:pt x="7" y="3"/>
                        <a:pt x="6" y="3"/>
                      </a:cubicBezTo>
                      <a:cubicBezTo>
                        <a:pt x="6" y="5"/>
                        <a:pt x="6" y="6"/>
                        <a:pt x="6" y="8"/>
                      </a:cubicBezTo>
                      <a:cubicBezTo>
                        <a:pt x="6" y="9"/>
                        <a:pt x="8" y="10"/>
                        <a:pt x="9" y="9"/>
                      </a:cubicBezTo>
                      <a:cubicBezTo>
                        <a:pt x="9" y="7"/>
                        <a:pt x="10" y="6"/>
                        <a:pt x="10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8" y="5"/>
                        <a:pt x="8" y="6"/>
                        <a:pt x="8" y="8"/>
                      </a:cubicBezTo>
                      <a:cubicBezTo>
                        <a:pt x="8" y="9"/>
                        <a:pt x="10" y="9"/>
                        <a:pt x="10" y="8"/>
                      </a:cubicBezTo>
                      <a:cubicBezTo>
                        <a:pt x="11" y="6"/>
                        <a:pt x="11" y="5"/>
                        <a:pt x="12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10" y="5"/>
                        <a:pt x="10" y="6"/>
                        <a:pt x="10" y="8"/>
                      </a:cubicBezTo>
                      <a:cubicBezTo>
                        <a:pt x="10" y="9"/>
                        <a:pt x="11" y="10"/>
                        <a:pt x="12" y="9"/>
                      </a:cubicBezTo>
                      <a:cubicBezTo>
                        <a:pt x="12" y="7"/>
                        <a:pt x="13" y="6"/>
                        <a:pt x="14" y="5"/>
                      </a:cubicBezTo>
                      <a:cubicBezTo>
                        <a:pt x="13" y="5"/>
                        <a:pt x="12" y="4"/>
                        <a:pt x="12" y="4"/>
                      </a:cubicBezTo>
                      <a:cubicBezTo>
                        <a:pt x="12" y="5"/>
                        <a:pt x="12" y="6"/>
                        <a:pt x="11" y="8"/>
                      </a:cubicBezTo>
                      <a:cubicBezTo>
                        <a:pt x="11" y="9"/>
                        <a:pt x="12" y="9"/>
                        <a:pt x="13" y="9"/>
                      </a:cubicBezTo>
                      <a:cubicBezTo>
                        <a:pt x="14" y="8"/>
                        <a:pt x="15" y="8"/>
                        <a:pt x="15" y="7"/>
                      </a:cubicBezTo>
                      <a:cubicBezTo>
                        <a:pt x="15" y="7"/>
                        <a:pt x="14" y="6"/>
                        <a:pt x="13" y="6"/>
                      </a:cubicBezTo>
                      <a:cubicBezTo>
                        <a:pt x="13" y="7"/>
                        <a:pt x="13" y="7"/>
                        <a:pt x="13" y="8"/>
                      </a:cubicBezTo>
                      <a:cubicBezTo>
                        <a:pt x="12" y="9"/>
                        <a:pt x="13" y="10"/>
                        <a:pt x="14" y="9"/>
                      </a:cubicBezTo>
                      <a:cubicBezTo>
                        <a:pt x="15" y="8"/>
                        <a:pt x="16" y="8"/>
                        <a:pt x="17" y="7"/>
                      </a:cubicBezTo>
                      <a:cubicBezTo>
                        <a:pt x="17" y="7"/>
                        <a:pt x="16" y="6"/>
                        <a:pt x="16" y="5"/>
                      </a:cubicBezTo>
                      <a:cubicBezTo>
                        <a:pt x="15" y="7"/>
                        <a:pt x="14" y="7"/>
                        <a:pt x="13" y="9"/>
                      </a:cubicBezTo>
                      <a:cubicBezTo>
                        <a:pt x="13" y="9"/>
                        <a:pt x="14" y="11"/>
                        <a:pt x="15" y="10"/>
                      </a:cubicBezTo>
                      <a:cubicBezTo>
                        <a:pt x="15" y="10"/>
                        <a:pt x="16" y="9"/>
                        <a:pt x="16" y="9"/>
                      </a:cubicBezTo>
                      <a:cubicBezTo>
                        <a:pt x="16" y="9"/>
                        <a:pt x="15" y="8"/>
                        <a:pt x="15" y="8"/>
                      </a:cubicBezTo>
                      <a:cubicBezTo>
                        <a:pt x="14" y="9"/>
                        <a:pt x="14" y="10"/>
                        <a:pt x="14" y="11"/>
                      </a:cubicBezTo>
                      <a:cubicBezTo>
                        <a:pt x="13" y="11"/>
                        <a:pt x="14" y="12"/>
                        <a:pt x="15" y="12"/>
                      </a:cubicBezTo>
                      <a:cubicBezTo>
                        <a:pt x="17" y="11"/>
                        <a:pt x="17" y="11"/>
                        <a:pt x="18" y="10"/>
                      </a:cubicBezTo>
                      <a:cubicBezTo>
                        <a:pt x="18" y="10"/>
                        <a:pt x="17" y="9"/>
                        <a:pt x="17" y="9"/>
                      </a:cubicBezTo>
                      <a:cubicBezTo>
                        <a:pt x="16" y="10"/>
                        <a:pt x="16" y="11"/>
                        <a:pt x="15" y="12"/>
                      </a:cubicBezTo>
                      <a:cubicBezTo>
                        <a:pt x="15" y="13"/>
                        <a:pt x="16" y="14"/>
                        <a:pt x="17" y="14"/>
                      </a:cubicBezTo>
                      <a:cubicBezTo>
                        <a:pt x="18" y="13"/>
                        <a:pt x="19" y="12"/>
                        <a:pt x="20" y="12"/>
                      </a:cubicBezTo>
                      <a:cubicBezTo>
                        <a:pt x="20" y="11"/>
                        <a:pt x="20" y="11"/>
                        <a:pt x="19" y="10"/>
                      </a:cubicBezTo>
                      <a:cubicBezTo>
                        <a:pt x="18" y="11"/>
                        <a:pt x="18" y="11"/>
                        <a:pt x="17" y="12"/>
                      </a:cubicBezTo>
                      <a:cubicBezTo>
                        <a:pt x="16" y="13"/>
                        <a:pt x="17" y="14"/>
                        <a:pt x="18" y="14"/>
                      </a:cubicBezTo>
                      <a:cubicBezTo>
                        <a:pt x="19" y="13"/>
                        <a:pt x="20" y="13"/>
                        <a:pt x="21" y="13"/>
                      </a:cubicBezTo>
                      <a:cubicBezTo>
                        <a:pt x="21" y="12"/>
                        <a:pt x="20" y="12"/>
                        <a:pt x="20" y="11"/>
                      </a:cubicBezTo>
                      <a:cubicBezTo>
                        <a:pt x="19" y="12"/>
                        <a:pt x="19" y="13"/>
                        <a:pt x="18" y="15"/>
                      </a:cubicBezTo>
                      <a:cubicBezTo>
                        <a:pt x="18" y="15"/>
                        <a:pt x="18" y="17"/>
                        <a:pt x="19" y="16"/>
                      </a:cubicBezTo>
                      <a:cubicBezTo>
                        <a:pt x="21" y="16"/>
                        <a:pt x="21" y="15"/>
                        <a:pt x="23" y="15"/>
                      </a:cubicBezTo>
                      <a:cubicBezTo>
                        <a:pt x="22" y="14"/>
                        <a:pt x="22" y="14"/>
                        <a:pt x="21" y="13"/>
                      </a:cubicBezTo>
                      <a:cubicBezTo>
                        <a:pt x="21" y="14"/>
                        <a:pt x="20" y="15"/>
                        <a:pt x="20" y="16"/>
                      </a:cubicBezTo>
                      <a:cubicBezTo>
                        <a:pt x="19" y="17"/>
                        <a:pt x="20" y="18"/>
                        <a:pt x="21" y="18"/>
                      </a:cubicBezTo>
                      <a:cubicBezTo>
                        <a:pt x="23" y="17"/>
                        <a:pt x="23" y="17"/>
                        <a:pt x="24" y="16"/>
                      </a:cubicBezTo>
                      <a:cubicBezTo>
                        <a:pt x="24" y="16"/>
                        <a:pt x="24" y="15"/>
                        <a:pt x="23" y="15"/>
                      </a:cubicBezTo>
                      <a:cubicBezTo>
                        <a:pt x="22" y="16"/>
                        <a:pt x="22" y="17"/>
                        <a:pt x="21" y="18"/>
                      </a:cubicBezTo>
                      <a:cubicBezTo>
                        <a:pt x="20" y="19"/>
                        <a:pt x="21" y="20"/>
                        <a:pt x="22" y="20"/>
                      </a:cubicBezTo>
                      <a:cubicBezTo>
                        <a:pt x="23" y="19"/>
                        <a:pt x="24" y="19"/>
                        <a:pt x="25" y="19"/>
                      </a:cubicBezTo>
                      <a:cubicBezTo>
                        <a:pt x="24" y="18"/>
                        <a:pt x="24" y="18"/>
                        <a:pt x="23" y="17"/>
                      </a:cubicBezTo>
                      <a:cubicBezTo>
                        <a:pt x="23" y="18"/>
                        <a:pt x="22" y="19"/>
                        <a:pt x="22" y="20"/>
                      </a:cubicBezTo>
                      <a:cubicBezTo>
                        <a:pt x="22" y="21"/>
                        <a:pt x="22" y="22"/>
                        <a:pt x="23" y="22"/>
                      </a:cubicBezTo>
                      <a:cubicBezTo>
                        <a:pt x="24" y="22"/>
                        <a:pt x="24" y="22"/>
                        <a:pt x="25" y="22"/>
                      </a:cubicBezTo>
                      <a:cubicBezTo>
                        <a:pt x="25" y="21"/>
                        <a:pt x="24" y="21"/>
                        <a:pt x="24" y="20"/>
                      </a:cubicBezTo>
                      <a:cubicBezTo>
                        <a:pt x="23" y="21"/>
                        <a:pt x="23" y="22"/>
                        <a:pt x="22" y="23"/>
                      </a:cubicBezTo>
                      <a:cubicBezTo>
                        <a:pt x="22" y="24"/>
                        <a:pt x="23" y="25"/>
                        <a:pt x="23" y="25"/>
                      </a:cubicBezTo>
                      <a:cubicBezTo>
                        <a:pt x="24" y="24"/>
                        <a:pt x="25" y="24"/>
                        <a:pt x="25" y="24"/>
                      </a:cubicBezTo>
                      <a:cubicBezTo>
                        <a:pt x="25" y="24"/>
                        <a:pt x="25" y="23"/>
                        <a:pt x="24" y="23"/>
                      </a:cubicBezTo>
                      <a:cubicBezTo>
                        <a:pt x="24" y="23"/>
                        <a:pt x="23" y="24"/>
                        <a:pt x="23" y="25"/>
                      </a:cubicBezTo>
                      <a:cubicBezTo>
                        <a:pt x="22" y="26"/>
                        <a:pt x="23" y="27"/>
                        <a:pt x="24" y="26"/>
                      </a:cubicBezTo>
                      <a:cubicBezTo>
                        <a:pt x="26" y="24"/>
                        <a:pt x="26" y="22"/>
                        <a:pt x="26" y="19"/>
                      </a:cubicBezTo>
                      <a:cubicBezTo>
                        <a:pt x="26" y="19"/>
                        <a:pt x="25" y="20"/>
                        <a:pt x="24" y="20"/>
                      </a:cubicBezTo>
                      <a:cubicBezTo>
                        <a:pt x="25" y="20"/>
                        <a:pt x="25" y="21"/>
                        <a:pt x="26" y="22"/>
                      </a:cubicBezTo>
                      <a:cubicBezTo>
                        <a:pt x="26" y="21"/>
                        <a:pt x="27" y="21"/>
                        <a:pt x="27" y="20"/>
                      </a:cubicBezTo>
                      <a:cubicBezTo>
                        <a:pt x="25" y="16"/>
                        <a:pt x="23" y="12"/>
                        <a:pt x="19" y="9"/>
                      </a:cubicBezTo>
                      <a:cubicBezTo>
                        <a:pt x="18" y="9"/>
                        <a:pt x="18" y="10"/>
                        <a:pt x="17" y="10"/>
                      </a:cubicBezTo>
                      <a:cubicBezTo>
                        <a:pt x="18" y="11"/>
                        <a:pt x="20" y="12"/>
                        <a:pt x="21" y="12"/>
                      </a:cubicBezTo>
                      <a:cubicBezTo>
                        <a:pt x="22" y="13"/>
                        <a:pt x="23" y="11"/>
                        <a:pt x="22" y="11"/>
                      </a:cubicBezTo>
                      <a:cubicBezTo>
                        <a:pt x="20" y="9"/>
                        <a:pt x="19" y="9"/>
                        <a:pt x="17" y="8"/>
                      </a:cubicBezTo>
                      <a:cubicBezTo>
                        <a:pt x="16" y="7"/>
                        <a:pt x="15" y="9"/>
                        <a:pt x="17" y="10"/>
                      </a:cubicBezTo>
                      <a:cubicBezTo>
                        <a:pt x="18" y="11"/>
                        <a:pt x="19" y="11"/>
                        <a:pt x="20" y="12"/>
                      </a:cubicBezTo>
                      <a:cubicBezTo>
                        <a:pt x="21" y="12"/>
                        <a:pt x="21" y="11"/>
                        <a:pt x="21" y="10"/>
                      </a:cubicBezTo>
                      <a:cubicBezTo>
                        <a:pt x="21" y="10"/>
                        <a:pt x="20" y="9"/>
                        <a:pt x="19" y="9"/>
                      </a:cubicBezTo>
                      <a:cubicBezTo>
                        <a:pt x="18" y="8"/>
                        <a:pt x="16" y="9"/>
                        <a:pt x="17" y="10"/>
                      </a:cubicBezTo>
                      <a:cubicBezTo>
                        <a:pt x="21" y="14"/>
                        <a:pt x="23" y="17"/>
                        <a:pt x="26" y="22"/>
                      </a:cubicBezTo>
                      <a:cubicBezTo>
                        <a:pt x="26" y="23"/>
                        <a:pt x="28" y="22"/>
                        <a:pt x="27" y="20"/>
                      </a:cubicBezTo>
                      <a:cubicBezTo>
                        <a:pt x="27" y="19"/>
                        <a:pt x="27" y="19"/>
                        <a:pt x="26" y="18"/>
                      </a:cubicBezTo>
                      <a:cubicBezTo>
                        <a:pt x="25" y="18"/>
                        <a:pt x="24" y="18"/>
                        <a:pt x="24" y="19"/>
                      </a:cubicBezTo>
                      <a:cubicBezTo>
                        <a:pt x="24" y="21"/>
                        <a:pt x="24" y="23"/>
                        <a:pt x="23" y="25"/>
                      </a:cubicBezTo>
                      <a:cubicBezTo>
                        <a:pt x="23" y="25"/>
                        <a:pt x="24" y="26"/>
                        <a:pt x="24" y="26"/>
                      </a:cubicBezTo>
                      <a:cubicBezTo>
                        <a:pt x="25" y="25"/>
                        <a:pt x="25" y="25"/>
                        <a:pt x="26" y="24"/>
                      </a:cubicBezTo>
                      <a:cubicBezTo>
                        <a:pt x="26" y="23"/>
                        <a:pt x="26" y="22"/>
                        <a:pt x="25" y="22"/>
                      </a:cubicBezTo>
                      <a:cubicBezTo>
                        <a:pt x="24" y="22"/>
                        <a:pt x="24" y="22"/>
                        <a:pt x="23" y="23"/>
                      </a:cubicBezTo>
                      <a:cubicBezTo>
                        <a:pt x="23" y="23"/>
                        <a:pt x="24" y="24"/>
                        <a:pt x="24" y="24"/>
                      </a:cubicBezTo>
                      <a:cubicBezTo>
                        <a:pt x="25" y="23"/>
                        <a:pt x="25" y="23"/>
                        <a:pt x="26" y="21"/>
                      </a:cubicBezTo>
                      <a:cubicBezTo>
                        <a:pt x="26" y="20"/>
                        <a:pt x="25" y="19"/>
                        <a:pt x="24" y="20"/>
                      </a:cubicBezTo>
                      <a:cubicBezTo>
                        <a:pt x="24" y="20"/>
                        <a:pt x="23" y="20"/>
                        <a:pt x="23" y="20"/>
                      </a:cubicBezTo>
                      <a:cubicBezTo>
                        <a:pt x="23" y="20"/>
                        <a:pt x="23" y="21"/>
                        <a:pt x="24" y="22"/>
                      </a:cubicBezTo>
                      <a:cubicBezTo>
                        <a:pt x="25" y="20"/>
                        <a:pt x="25" y="20"/>
                        <a:pt x="25" y="18"/>
                      </a:cubicBezTo>
                      <a:cubicBezTo>
                        <a:pt x="26" y="17"/>
                        <a:pt x="24" y="16"/>
                        <a:pt x="24" y="17"/>
                      </a:cubicBezTo>
                      <a:cubicBezTo>
                        <a:pt x="23" y="17"/>
                        <a:pt x="22" y="17"/>
                        <a:pt x="22" y="17"/>
                      </a:cubicBezTo>
                      <a:cubicBezTo>
                        <a:pt x="22" y="18"/>
                        <a:pt x="22" y="19"/>
                        <a:pt x="23" y="19"/>
                      </a:cubicBezTo>
                      <a:cubicBezTo>
                        <a:pt x="23" y="18"/>
                        <a:pt x="24" y="17"/>
                        <a:pt x="25" y="16"/>
                      </a:cubicBezTo>
                      <a:cubicBezTo>
                        <a:pt x="25" y="15"/>
                        <a:pt x="24" y="14"/>
                        <a:pt x="23" y="14"/>
                      </a:cubicBezTo>
                      <a:cubicBezTo>
                        <a:pt x="22" y="15"/>
                        <a:pt x="22" y="15"/>
                        <a:pt x="21" y="16"/>
                      </a:cubicBezTo>
                      <a:cubicBezTo>
                        <a:pt x="21" y="16"/>
                        <a:pt x="22" y="17"/>
                        <a:pt x="22" y="17"/>
                      </a:cubicBezTo>
                      <a:cubicBezTo>
                        <a:pt x="23" y="15"/>
                        <a:pt x="23" y="16"/>
                        <a:pt x="23" y="14"/>
                      </a:cubicBezTo>
                      <a:cubicBezTo>
                        <a:pt x="24" y="13"/>
                        <a:pt x="23" y="12"/>
                        <a:pt x="22" y="13"/>
                      </a:cubicBezTo>
                      <a:cubicBezTo>
                        <a:pt x="21" y="13"/>
                        <a:pt x="20" y="14"/>
                        <a:pt x="19" y="14"/>
                      </a:cubicBezTo>
                      <a:cubicBezTo>
                        <a:pt x="19" y="15"/>
                        <a:pt x="19" y="15"/>
                        <a:pt x="20" y="16"/>
                      </a:cubicBezTo>
                      <a:cubicBezTo>
                        <a:pt x="21" y="15"/>
                        <a:pt x="21" y="13"/>
                        <a:pt x="22" y="12"/>
                      </a:cubicBezTo>
                      <a:cubicBezTo>
                        <a:pt x="22" y="11"/>
                        <a:pt x="22" y="10"/>
                        <a:pt x="21" y="11"/>
                      </a:cubicBezTo>
                      <a:cubicBezTo>
                        <a:pt x="19" y="11"/>
                        <a:pt x="18" y="11"/>
                        <a:pt x="17" y="12"/>
                      </a:cubicBezTo>
                      <a:cubicBezTo>
                        <a:pt x="18" y="13"/>
                        <a:pt x="18" y="13"/>
                        <a:pt x="19" y="14"/>
                      </a:cubicBezTo>
                      <a:cubicBezTo>
                        <a:pt x="19" y="13"/>
                        <a:pt x="20" y="12"/>
                        <a:pt x="21" y="12"/>
                      </a:cubicBezTo>
                      <a:cubicBezTo>
                        <a:pt x="21" y="11"/>
                        <a:pt x="21" y="9"/>
                        <a:pt x="20" y="10"/>
                      </a:cubicBezTo>
                      <a:cubicBezTo>
                        <a:pt x="18" y="10"/>
                        <a:pt x="17" y="11"/>
                        <a:pt x="16" y="12"/>
                      </a:cubicBezTo>
                      <a:cubicBezTo>
                        <a:pt x="16" y="12"/>
                        <a:pt x="17" y="13"/>
                        <a:pt x="17" y="13"/>
                      </a:cubicBezTo>
                      <a:cubicBezTo>
                        <a:pt x="18" y="12"/>
                        <a:pt x="18" y="11"/>
                        <a:pt x="19" y="10"/>
                      </a:cubicBezTo>
                      <a:cubicBezTo>
                        <a:pt x="19" y="9"/>
                        <a:pt x="18" y="8"/>
                        <a:pt x="17" y="9"/>
                      </a:cubicBezTo>
                      <a:cubicBezTo>
                        <a:pt x="16" y="9"/>
                        <a:pt x="15" y="10"/>
                        <a:pt x="14" y="10"/>
                      </a:cubicBezTo>
                      <a:cubicBezTo>
                        <a:pt x="15" y="10"/>
                        <a:pt x="15" y="11"/>
                        <a:pt x="16" y="11"/>
                      </a:cubicBezTo>
                      <a:cubicBezTo>
                        <a:pt x="16" y="10"/>
                        <a:pt x="17" y="9"/>
                        <a:pt x="17" y="8"/>
                      </a:cubicBezTo>
                      <a:cubicBezTo>
                        <a:pt x="17" y="7"/>
                        <a:pt x="16" y="7"/>
                        <a:pt x="15" y="7"/>
                      </a:cubicBezTo>
                      <a:cubicBezTo>
                        <a:pt x="15" y="7"/>
                        <a:pt x="14" y="8"/>
                        <a:pt x="14" y="8"/>
                      </a:cubicBezTo>
                      <a:cubicBezTo>
                        <a:pt x="14" y="9"/>
                        <a:pt x="15" y="9"/>
                        <a:pt x="15" y="10"/>
                      </a:cubicBezTo>
                      <a:cubicBezTo>
                        <a:pt x="16" y="9"/>
                        <a:pt x="17" y="8"/>
                        <a:pt x="17" y="7"/>
                      </a:cubicBezTo>
                      <a:cubicBezTo>
                        <a:pt x="18" y="6"/>
                        <a:pt x="17" y="5"/>
                        <a:pt x="16" y="5"/>
                      </a:cubicBezTo>
                      <a:cubicBezTo>
                        <a:pt x="15" y="6"/>
                        <a:pt x="14" y="7"/>
                        <a:pt x="13" y="7"/>
                      </a:cubicBezTo>
                      <a:cubicBezTo>
                        <a:pt x="14" y="8"/>
                        <a:pt x="14" y="8"/>
                        <a:pt x="15" y="8"/>
                      </a:cubicBezTo>
                      <a:cubicBezTo>
                        <a:pt x="15" y="8"/>
                        <a:pt x="15" y="7"/>
                        <a:pt x="15" y="7"/>
                      </a:cubicBezTo>
                      <a:cubicBezTo>
                        <a:pt x="16" y="5"/>
                        <a:pt x="14" y="5"/>
                        <a:pt x="14" y="6"/>
                      </a:cubicBezTo>
                      <a:cubicBezTo>
                        <a:pt x="13" y="6"/>
                        <a:pt x="12" y="7"/>
                        <a:pt x="12" y="7"/>
                      </a:cubicBezTo>
                      <a:cubicBezTo>
                        <a:pt x="12" y="7"/>
                        <a:pt x="13" y="8"/>
                        <a:pt x="14" y="8"/>
                      </a:cubicBezTo>
                      <a:cubicBezTo>
                        <a:pt x="14" y="6"/>
                        <a:pt x="14" y="6"/>
                        <a:pt x="14" y="4"/>
                      </a:cubicBezTo>
                      <a:cubicBezTo>
                        <a:pt x="14" y="3"/>
                        <a:pt x="12" y="3"/>
                        <a:pt x="12" y="4"/>
                      </a:cubicBezTo>
                      <a:cubicBezTo>
                        <a:pt x="11" y="5"/>
                        <a:pt x="11" y="6"/>
                        <a:pt x="10" y="8"/>
                      </a:cubicBezTo>
                      <a:cubicBezTo>
                        <a:pt x="11" y="8"/>
                        <a:pt x="11" y="8"/>
                        <a:pt x="12" y="8"/>
                      </a:cubicBezTo>
                      <a:cubicBezTo>
                        <a:pt x="12" y="6"/>
                        <a:pt x="12" y="5"/>
                        <a:pt x="12" y="3"/>
                      </a:cubicBezTo>
                      <a:cubicBezTo>
                        <a:pt x="12" y="2"/>
                        <a:pt x="10" y="2"/>
                        <a:pt x="10" y="3"/>
                      </a:cubicBezTo>
                      <a:cubicBezTo>
                        <a:pt x="9" y="4"/>
                        <a:pt x="9" y="6"/>
                        <a:pt x="8" y="7"/>
                      </a:cubicBezTo>
                      <a:cubicBezTo>
                        <a:pt x="9" y="7"/>
                        <a:pt x="10" y="7"/>
                        <a:pt x="10" y="8"/>
                      </a:cubicBezTo>
                      <a:cubicBezTo>
                        <a:pt x="11" y="6"/>
                        <a:pt x="10" y="5"/>
                        <a:pt x="10" y="4"/>
                      </a:cubicBezTo>
                      <a:cubicBezTo>
                        <a:pt x="10" y="3"/>
                        <a:pt x="9" y="2"/>
                        <a:pt x="8" y="4"/>
                      </a:cubicBezTo>
                      <a:cubicBezTo>
                        <a:pt x="7" y="5"/>
                        <a:pt x="7" y="7"/>
                        <a:pt x="6" y="8"/>
                      </a:cubicBezTo>
                      <a:cubicBezTo>
                        <a:pt x="7" y="8"/>
                        <a:pt x="8" y="8"/>
                        <a:pt x="9" y="8"/>
                      </a:cubicBezTo>
                      <a:cubicBezTo>
                        <a:pt x="9" y="6"/>
                        <a:pt x="9" y="5"/>
                        <a:pt x="8" y="3"/>
                      </a:cubicBezTo>
                      <a:cubicBezTo>
                        <a:pt x="8" y="2"/>
                        <a:pt x="7" y="2"/>
                        <a:pt x="6" y="3"/>
                      </a:cubicBezTo>
                      <a:cubicBezTo>
                        <a:pt x="6" y="4"/>
                        <a:pt x="5" y="6"/>
                        <a:pt x="5" y="7"/>
                      </a:cubicBezTo>
                      <a:cubicBezTo>
                        <a:pt x="6" y="7"/>
                        <a:pt x="6" y="7"/>
                        <a:pt x="7" y="7"/>
                      </a:cubicBezTo>
                      <a:cubicBezTo>
                        <a:pt x="7" y="6"/>
                        <a:pt x="7" y="5"/>
                        <a:pt x="7" y="4"/>
                      </a:cubicBezTo>
                      <a:cubicBezTo>
                        <a:pt x="7" y="3"/>
                        <a:pt x="5" y="3"/>
                        <a:pt x="5" y="3"/>
                      </a:cubicBezTo>
                      <a:cubicBezTo>
                        <a:pt x="4" y="5"/>
                        <a:pt x="4" y="6"/>
                        <a:pt x="3" y="8"/>
                      </a:cubicBezTo>
                      <a:cubicBezTo>
                        <a:pt x="4" y="8"/>
                        <a:pt x="5" y="8"/>
                        <a:pt x="6" y="8"/>
                      </a:cubicBezTo>
                      <a:cubicBezTo>
                        <a:pt x="5" y="6"/>
                        <a:pt x="5" y="5"/>
                        <a:pt x="5" y="4"/>
                      </a:cubicBezTo>
                      <a:cubicBezTo>
                        <a:pt x="5" y="2"/>
                        <a:pt x="3" y="3"/>
                        <a:pt x="3" y="4"/>
                      </a:cubicBezTo>
                      <a:cubicBezTo>
                        <a:pt x="3" y="5"/>
                        <a:pt x="3" y="6"/>
                        <a:pt x="3" y="7"/>
                      </a:cubicBezTo>
                      <a:cubicBezTo>
                        <a:pt x="3" y="7"/>
                        <a:pt x="4" y="7"/>
                        <a:pt x="5" y="7"/>
                      </a:cubicBezTo>
                      <a:cubicBezTo>
                        <a:pt x="5" y="6"/>
                        <a:pt x="5" y="5"/>
                        <a:pt x="5" y="4"/>
                      </a:cubicBezTo>
                      <a:cubicBezTo>
                        <a:pt x="5" y="3"/>
                        <a:pt x="3" y="3"/>
                        <a:pt x="3" y="4"/>
                      </a:cubicBezTo>
                      <a:cubicBezTo>
                        <a:pt x="2" y="6"/>
                        <a:pt x="1" y="6"/>
                        <a:pt x="1" y="8"/>
                      </a:cubicBezTo>
                      <a:cubicBezTo>
                        <a:pt x="2" y="8"/>
                        <a:pt x="2" y="8"/>
                        <a:pt x="3" y="8"/>
                      </a:cubicBezTo>
                      <a:cubicBezTo>
                        <a:pt x="3" y="7"/>
                        <a:pt x="3" y="5"/>
                        <a:pt x="3" y="3"/>
                      </a:cubicBezTo>
                      <a:cubicBezTo>
                        <a:pt x="3" y="2"/>
                        <a:pt x="9" y="3"/>
                        <a:pt x="9" y="3"/>
                      </a:cubicBezTo>
                      <a:cubicBezTo>
                        <a:pt x="13" y="4"/>
                        <a:pt x="16" y="6"/>
                        <a:pt x="19" y="9"/>
                      </a:cubicBezTo>
                      <a:cubicBezTo>
                        <a:pt x="22" y="11"/>
                        <a:pt x="24" y="14"/>
                        <a:pt x="26" y="17"/>
                      </a:cubicBezTo>
                      <a:cubicBezTo>
                        <a:pt x="29" y="22"/>
                        <a:pt x="26" y="23"/>
                        <a:pt x="22" y="26"/>
                      </a:cubicBezTo>
                      <a:cubicBezTo>
                        <a:pt x="23" y="26"/>
                        <a:pt x="24" y="26"/>
                        <a:pt x="24" y="26"/>
                      </a:cubicBezTo>
                      <a:cubicBezTo>
                        <a:pt x="23" y="21"/>
                        <a:pt x="21" y="16"/>
                        <a:pt x="17" y="12"/>
                      </a:cubicBezTo>
                      <a:cubicBezTo>
                        <a:pt x="13" y="8"/>
                        <a:pt x="8" y="8"/>
                        <a:pt x="2" y="7"/>
                      </a:cubicBezTo>
                      <a:cubicBezTo>
                        <a:pt x="1" y="7"/>
                        <a:pt x="1" y="10"/>
                        <a:pt x="2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301"/>
                <p:cNvSpPr/>
                <p:nvPr/>
              </p:nvSpPr>
              <p:spPr bwMode="auto">
                <a:xfrm>
                  <a:off x="893" y="1671"/>
                  <a:ext cx="36" cy="29"/>
                </a:xfrm>
                <a:custGeom>
                  <a:avLst/>
                  <a:gdLst>
                    <a:gd name="T0" fmla="*/ 5 w 53"/>
                    <a:gd name="T1" fmla="*/ 12 h 44"/>
                    <a:gd name="T2" fmla="*/ 10 w 53"/>
                    <a:gd name="T3" fmla="*/ 3 h 44"/>
                    <a:gd name="T4" fmla="*/ 33 w 53"/>
                    <a:gd name="T5" fmla="*/ 13 h 44"/>
                    <a:gd name="T6" fmla="*/ 45 w 53"/>
                    <a:gd name="T7" fmla="*/ 28 h 44"/>
                    <a:gd name="T8" fmla="*/ 49 w 53"/>
                    <a:gd name="T9" fmla="*/ 37 h 44"/>
                    <a:gd name="T10" fmla="*/ 44 w 53"/>
                    <a:gd name="T11" fmla="*/ 41 h 44"/>
                    <a:gd name="T12" fmla="*/ 38 w 53"/>
                    <a:gd name="T13" fmla="*/ 30 h 44"/>
                    <a:gd name="T14" fmla="*/ 27 w 53"/>
                    <a:gd name="T15" fmla="*/ 17 h 44"/>
                    <a:gd name="T16" fmla="*/ 3 w 53"/>
                    <a:gd name="T17" fmla="*/ 10 h 44"/>
                    <a:gd name="T18" fmla="*/ 4 w 53"/>
                    <a:gd name="T19" fmla="*/ 12 h 44"/>
                    <a:gd name="T20" fmla="*/ 42 w 53"/>
                    <a:gd name="T21" fmla="*/ 43 h 44"/>
                    <a:gd name="T22" fmla="*/ 43 w 53"/>
                    <a:gd name="T23" fmla="*/ 44 h 44"/>
                    <a:gd name="T24" fmla="*/ 52 w 53"/>
                    <a:gd name="T25" fmla="*/ 40 h 44"/>
                    <a:gd name="T26" fmla="*/ 35 w 53"/>
                    <a:gd name="T27" fmla="*/ 11 h 44"/>
                    <a:gd name="T28" fmla="*/ 8 w 53"/>
                    <a:gd name="T29" fmla="*/ 1 h 44"/>
                    <a:gd name="T30" fmla="*/ 3 w 53"/>
                    <a:gd name="T31" fmla="*/ 12 h 44"/>
                    <a:gd name="T32" fmla="*/ 5 w 53"/>
                    <a:gd name="T33" fmla="*/ 12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3" h="44">
                      <a:moveTo>
                        <a:pt x="5" y="12"/>
                      </a:moveTo>
                      <a:cubicBezTo>
                        <a:pt x="5" y="8"/>
                        <a:pt x="3" y="3"/>
                        <a:pt x="10" y="3"/>
                      </a:cubicBezTo>
                      <a:cubicBezTo>
                        <a:pt x="19" y="3"/>
                        <a:pt x="27" y="8"/>
                        <a:pt x="33" y="13"/>
                      </a:cubicBezTo>
                      <a:cubicBezTo>
                        <a:pt x="38" y="17"/>
                        <a:pt x="42" y="22"/>
                        <a:pt x="45" y="28"/>
                      </a:cubicBezTo>
                      <a:cubicBezTo>
                        <a:pt x="47" y="31"/>
                        <a:pt x="48" y="34"/>
                        <a:pt x="49" y="37"/>
                      </a:cubicBezTo>
                      <a:cubicBezTo>
                        <a:pt x="50" y="41"/>
                        <a:pt x="47" y="41"/>
                        <a:pt x="44" y="41"/>
                      </a:cubicBezTo>
                      <a:cubicBezTo>
                        <a:pt x="45" y="41"/>
                        <a:pt x="38" y="30"/>
                        <a:pt x="38" y="30"/>
                      </a:cubicBezTo>
                      <a:cubicBezTo>
                        <a:pt x="35" y="25"/>
                        <a:pt x="31" y="21"/>
                        <a:pt x="27" y="17"/>
                      </a:cubicBezTo>
                      <a:cubicBezTo>
                        <a:pt x="21" y="12"/>
                        <a:pt x="11" y="8"/>
                        <a:pt x="3" y="10"/>
                      </a:cubicBezTo>
                      <a:cubicBezTo>
                        <a:pt x="2" y="11"/>
                        <a:pt x="2" y="13"/>
                        <a:pt x="4" y="12"/>
                      </a:cubicBezTo>
                      <a:cubicBezTo>
                        <a:pt x="20" y="8"/>
                        <a:pt x="39" y="28"/>
                        <a:pt x="42" y="43"/>
                      </a:cubicBezTo>
                      <a:cubicBezTo>
                        <a:pt x="42" y="43"/>
                        <a:pt x="42" y="44"/>
                        <a:pt x="43" y="44"/>
                      </a:cubicBezTo>
                      <a:cubicBezTo>
                        <a:pt x="45" y="43"/>
                        <a:pt x="53" y="44"/>
                        <a:pt x="52" y="40"/>
                      </a:cubicBezTo>
                      <a:cubicBezTo>
                        <a:pt x="49" y="29"/>
                        <a:pt x="43" y="19"/>
                        <a:pt x="35" y="11"/>
                      </a:cubicBezTo>
                      <a:cubicBezTo>
                        <a:pt x="27" y="5"/>
                        <a:pt x="18" y="1"/>
                        <a:pt x="8" y="1"/>
                      </a:cubicBezTo>
                      <a:cubicBezTo>
                        <a:pt x="0" y="0"/>
                        <a:pt x="3" y="7"/>
                        <a:pt x="3" y="12"/>
                      </a:cubicBezTo>
                      <a:cubicBezTo>
                        <a:pt x="3" y="14"/>
                        <a:pt x="5" y="14"/>
                        <a:pt x="5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302"/>
                <p:cNvSpPr/>
                <p:nvPr/>
              </p:nvSpPr>
              <p:spPr bwMode="auto">
                <a:xfrm>
                  <a:off x="895" y="1672"/>
                  <a:ext cx="24" cy="17"/>
                </a:xfrm>
                <a:custGeom>
                  <a:avLst/>
                  <a:gdLst>
                    <a:gd name="T0" fmla="*/ 4 w 35"/>
                    <a:gd name="T1" fmla="*/ 4 h 25"/>
                    <a:gd name="T2" fmla="*/ 3 w 35"/>
                    <a:gd name="T3" fmla="*/ 3 h 25"/>
                    <a:gd name="T4" fmla="*/ 4 w 35"/>
                    <a:gd name="T5" fmla="*/ 2 h 25"/>
                    <a:gd name="T6" fmla="*/ 5 w 35"/>
                    <a:gd name="T7" fmla="*/ 2 h 25"/>
                    <a:gd name="T8" fmla="*/ 5 w 35"/>
                    <a:gd name="T9" fmla="*/ 6 h 25"/>
                    <a:gd name="T10" fmla="*/ 6 w 35"/>
                    <a:gd name="T11" fmla="*/ 6 h 25"/>
                    <a:gd name="T12" fmla="*/ 11 w 35"/>
                    <a:gd name="T13" fmla="*/ 7 h 25"/>
                    <a:gd name="T14" fmla="*/ 12 w 35"/>
                    <a:gd name="T15" fmla="*/ 9 h 25"/>
                    <a:gd name="T16" fmla="*/ 14 w 35"/>
                    <a:gd name="T17" fmla="*/ 9 h 25"/>
                    <a:gd name="T18" fmla="*/ 15 w 35"/>
                    <a:gd name="T19" fmla="*/ 11 h 25"/>
                    <a:gd name="T20" fmla="*/ 15 w 35"/>
                    <a:gd name="T21" fmla="*/ 9 h 25"/>
                    <a:gd name="T22" fmla="*/ 15 w 35"/>
                    <a:gd name="T23" fmla="*/ 8 h 25"/>
                    <a:gd name="T24" fmla="*/ 15 w 35"/>
                    <a:gd name="T25" fmla="*/ 6 h 25"/>
                    <a:gd name="T26" fmla="*/ 16 w 35"/>
                    <a:gd name="T27" fmla="*/ 5 h 25"/>
                    <a:gd name="T28" fmla="*/ 15 w 35"/>
                    <a:gd name="T29" fmla="*/ 5 h 25"/>
                    <a:gd name="T30" fmla="*/ 14 w 35"/>
                    <a:gd name="T31" fmla="*/ 2 h 25"/>
                    <a:gd name="T32" fmla="*/ 19 w 35"/>
                    <a:gd name="T33" fmla="*/ 5 h 25"/>
                    <a:gd name="T34" fmla="*/ 18 w 35"/>
                    <a:gd name="T35" fmla="*/ 7 h 25"/>
                    <a:gd name="T36" fmla="*/ 22 w 35"/>
                    <a:gd name="T37" fmla="*/ 13 h 25"/>
                    <a:gd name="T38" fmla="*/ 22 w 35"/>
                    <a:gd name="T39" fmla="*/ 14 h 25"/>
                    <a:gd name="T40" fmla="*/ 24 w 35"/>
                    <a:gd name="T41" fmla="*/ 15 h 25"/>
                    <a:gd name="T42" fmla="*/ 25 w 35"/>
                    <a:gd name="T43" fmla="*/ 17 h 25"/>
                    <a:gd name="T44" fmla="*/ 26 w 35"/>
                    <a:gd name="T45" fmla="*/ 15 h 25"/>
                    <a:gd name="T46" fmla="*/ 28 w 35"/>
                    <a:gd name="T47" fmla="*/ 18 h 25"/>
                    <a:gd name="T48" fmla="*/ 29 w 35"/>
                    <a:gd name="T49" fmla="*/ 13 h 25"/>
                    <a:gd name="T50" fmla="*/ 30 w 35"/>
                    <a:gd name="T51" fmla="*/ 16 h 25"/>
                    <a:gd name="T52" fmla="*/ 33 w 35"/>
                    <a:gd name="T53" fmla="*/ 24 h 25"/>
                    <a:gd name="T54" fmla="*/ 20 w 35"/>
                    <a:gd name="T55" fmla="*/ 6 h 25"/>
                    <a:gd name="T56" fmla="*/ 24 w 35"/>
                    <a:gd name="T57" fmla="*/ 9 h 25"/>
                    <a:gd name="T58" fmla="*/ 29 w 35"/>
                    <a:gd name="T59" fmla="*/ 19 h 25"/>
                    <a:gd name="T60" fmla="*/ 27 w 35"/>
                    <a:gd name="T61" fmla="*/ 16 h 25"/>
                    <a:gd name="T62" fmla="*/ 25 w 35"/>
                    <a:gd name="T63" fmla="*/ 18 h 25"/>
                    <a:gd name="T64" fmla="*/ 24 w 35"/>
                    <a:gd name="T65" fmla="*/ 15 h 25"/>
                    <a:gd name="T66" fmla="*/ 23 w 35"/>
                    <a:gd name="T67" fmla="*/ 14 h 25"/>
                    <a:gd name="T68" fmla="*/ 23 w 35"/>
                    <a:gd name="T69" fmla="*/ 13 h 25"/>
                    <a:gd name="T70" fmla="*/ 23 w 35"/>
                    <a:gd name="T71" fmla="*/ 11 h 25"/>
                    <a:gd name="T72" fmla="*/ 20 w 35"/>
                    <a:gd name="T73" fmla="*/ 6 h 25"/>
                    <a:gd name="T74" fmla="*/ 14 w 35"/>
                    <a:gd name="T75" fmla="*/ 2 h 25"/>
                    <a:gd name="T76" fmla="*/ 15 w 35"/>
                    <a:gd name="T77" fmla="*/ 5 h 25"/>
                    <a:gd name="T78" fmla="*/ 16 w 35"/>
                    <a:gd name="T79" fmla="*/ 5 h 25"/>
                    <a:gd name="T80" fmla="*/ 15 w 35"/>
                    <a:gd name="T81" fmla="*/ 7 h 25"/>
                    <a:gd name="T82" fmla="*/ 16 w 35"/>
                    <a:gd name="T83" fmla="*/ 8 h 25"/>
                    <a:gd name="T84" fmla="*/ 15 w 35"/>
                    <a:gd name="T85" fmla="*/ 8 h 25"/>
                    <a:gd name="T86" fmla="*/ 15 w 35"/>
                    <a:gd name="T87" fmla="*/ 11 h 25"/>
                    <a:gd name="T88" fmla="*/ 15 w 35"/>
                    <a:gd name="T89" fmla="*/ 9 h 25"/>
                    <a:gd name="T90" fmla="*/ 12 w 35"/>
                    <a:gd name="T91" fmla="*/ 9 h 25"/>
                    <a:gd name="T92" fmla="*/ 11 w 35"/>
                    <a:gd name="T93" fmla="*/ 7 h 25"/>
                    <a:gd name="T94" fmla="*/ 7 w 35"/>
                    <a:gd name="T95" fmla="*/ 5 h 25"/>
                    <a:gd name="T96" fmla="*/ 6 w 35"/>
                    <a:gd name="T97" fmla="*/ 8 h 25"/>
                    <a:gd name="T98" fmla="*/ 6 w 35"/>
                    <a:gd name="T99" fmla="*/ 8 h 25"/>
                    <a:gd name="T100" fmla="*/ 5 w 35"/>
                    <a:gd name="T101" fmla="*/ 1 h 25"/>
                    <a:gd name="T102" fmla="*/ 4 w 35"/>
                    <a:gd name="T103" fmla="*/ 1 h 25"/>
                    <a:gd name="T104" fmla="*/ 3 w 35"/>
                    <a:gd name="T105" fmla="*/ 3 h 25"/>
                    <a:gd name="T106" fmla="*/ 4 w 35"/>
                    <a:gd name="T107" fmla="*/ 4 h 25"/>
                    <a:gd name="T108" fmla="*/ 4 w 35"/>
                    <a:gd name="T109" fmla="*/ 5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35" h="25">
                      <a:moveTo>
                        <a:pt x="2" y="4"/>
                      </a:move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5"/>
                        <a:pt x="3" y="5"/>
                        <a:pt x="4" y="5"/>
                      </a:cubicBezTo>
                      <a:cubicBezTo>
                        <a:pt x="4" y="5"/>
                        <a:pt x="4" y="4"/>
                        <a:pt x="4" y="4"/>
                      </a:cubicBezTo>
                      <a:cubicBezTo>
                        <a:pt x="4" y="2"/>
                        <a:pt x="2" y="2"/>
                        <a:pt x="2" y="4"/>
                      </a:cubicBezTo>
                      <a:cubicBezTo>
                        <a:pt x="1" y="5"/>
                        <a:pt x="1" y="6"/>
                        <a:pt x="1" y="7"/>
                      </a:cubicBezTo>
                      <a:cubicBezTo>
                        <a:pt x="2" y="7"/>
                        <a:pt x="3" y="7"/>
                        <a:pt x="3" y="7"/>
                      </a:cubicBezTo>
                      <a:cubicBezTo>
                        <a:pt x="3" y="6"/>
                        <a:pt x="3" y="4"/>
                        <a:pt x="3" y="3"/>
                      </a:cubicBezTo>
                      <a:cubicBezTo>
                        <a:pt x="3" y="2"/>
                        <a:pt x="1" y="1"/>
                        <a:pt x="1" y="2"/>
                      </a:cubicBezTo>
                      <a:cubicBezTo>
                        <a:pt x="1" y="3"/>
                        <a:pt x="1" y="4"/>
                        <a:pt x="1" y="5"/>
                      </a:cubicBezTo>
                      <a:cubicBezTo>
                        <a:pt x="1" y="5"/>
                        <a:pt x="2" y="6"/>
                        <a:pt x="3" y="6"/>
                      </a:cubicBezTo>
                      <a:cubicBezTo>
                        <a:pt x="3" y="4"/>
                        <a:pt x="3" y="3"/>
                        <a:pt x="4" y="2"/>
                      </a:cubicBezTo>
                      <a:cubicBezTo>
                        <a:pt x="4" y="2"/>
                        <a:pt x="3" y="2"/>
                        <a:pt x="2" y="2"/>
                      </a:cubicBezTo>
                      <a:cubicBezTo>
                        <a:pt x="3" y="3"/>
                        <a:pt x="3" y="4"/>
                        <a:pt x="3" y="5"/>
                      </a:cubicBezTo>
                      <a:cubicBezTo>
                        <a:pt x="3" y="5"/>
                        <a:pt x="4" y="5"/>
                        <a:pt x="5" y="5"/>
                      </a:cubicBezTo>
                      <a:cubicBezTo>
                        <a:pt x="5" y="4"/>
                        <a:pt x="5" y="3"/>
                        <a:pt x="5" y="2"/>
                      </a:cubicBezTo>
                      <a:cubicBezTo>
                        <a:pt x="5" y="2"/>
                        <a:pt x="4" y="2"/>
                        <a:pt x="4" y="2"/>
                      </a:cubicBezTo>
                      <a:cubicBezTo>
                        <a:pt x="4" y="4"/>
                        <a:pt x="3" y="5"/>
                        <a:pt x="3" y="6"/>
                      </a:cubicBezTo>
                      <a:cubicBezTo>
                        <a:pt x="4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6" y="6"/>
                        <a:pt x="7" y="7"/>
                      </a:cubicBezTo>
                      <a:cubicBezTo>
                        <a:pt x="6" y="6"/>
                        <a:pt x="5" y="6"/>
                        <a:pt x="5" y="6"/>
                      </a:cubicBezTo>
                      <a:cubicBezTo>
                        <a:pt x="5" y="6"/>
                        <a:pt x="6" y="6"/>
                        <a:pt x="7" y="7"/>
                      </a:cubicBezTo>
                      <a:cubicBezTo>
                        <a:pt x="6" y="6"/>
                        <a:pt x="6" y="6"/>
                        <a:pt x="6" y="6"/>
                      </a:cubicBezTo>
                      <a:cubicBezTo>
                        <a:pt x="6" y="5"/>
                        <a:pt x="5" y="5"/>
                        <a:pt x="5" y="4"/>
                      </a:cubicBezTo>
                      <a:cubicBezTo>
                        <a:pt x="4" y="5"/>
                        <a:pt x="4" y="5"/>
                        <a:pt x="3" y="6"/>
                      </a:cubicBezTo>
                      <a:cubicBezTo>
                        <a:pt x="2" y="6"/>
                        <a:pt x="2" y="8"/>
                        <a:pt x="4" y="8"/>
                      </a:cubicBezTo>
                      <a:cubicBezTo>
                        <a:pt x="6" y="8"/>
                        <a:pt x="8" y="7"/>
                        <a:pt x="11" y="7"/>
                      </a:cubicBezTo>
                      <a:cubicBezTo>
                        <a:pt x="12" y="7"/>
                        <a:pt x="12" y="5"/>
                        <a:pt x="10" y="5"/>
                      </a:cubicBezTo>
                      <a:cubicBezTo>
                        <a:pt x="9" y="5"/>
                        <a:pt x="9" y="5"/>
                        <a:pt x="8" y="6"/>
                      </a:cubicBezTo>
                      <a:cubicBezTo>
                        <a:pt x="7" y="6"/>
                        <a:pt x="7" y="7"/>
                        <a:pt x="8" y="8"/>
                      </a:cubicBezTo>
                      <a:cubicBezTo>
                        <a:pt x="10" y="9"/>
                        <a:pt x="9" y="8"/>
                        <a:pt x="12" y="9"/>
                      </a:cubicBezTo>
                      <a:cubicBezTo>
                        <a:pt x="12" y="8"/>
                        <a:pt x="12" y="7"/>
                        <a:pt x="12" y="7"/>
                      </a:cubicBezTo>
                      <a:cubicBezTo>
                        <a:pt x="11" y="7"/>
                        <a:pt x="9" y="6"/>
                        <a:pt x="8" y="6"/>
                      </a:cubicBezTo>
                      <a:cubicBezTo>
                        <a:pt x="8" y="7"/>
                        <a:pt x="7" y="7"/>
                        <a:pt x="7" y="8"/>
                      </a:cubicBezTo>
                      <a:cubicBezTo>
                        <a:pt x="10" y="8"/>
                        <a:pt x="12" y="9"/>
                        <a:pt x="14" y="9"/>
                      </a:cubicBezTo>
                      <a:cubicBezTo>
                        <a:pt x="14" y="9"/>
                        <a:pt x="14" y="8"/>
                        <a:pt x="14" y="7"/>
                      </a:cubicBezTo>
                      <a:cubicBezTo>
                        <a:pt x="12" y="8"/>
                        <a:pt x="10" y="8"/>
                        <a:pt x="9" y="7"/>
                      </a:cubicBezTo>
                      <a:cubicBezTo>
                        <a:pt x="7" y="7"/>
                        <a:pt x="7" y="9"/>
                        <a:pt x="8" y="9"/>
                      </a:cubicBezTo>
                      <a:cubicBezTo>
                        <a:pt x="10" y="10"/>
                        <a:pt x="13" y="11"/>
                        <a:pt x="15" y="11"/>
                      </a:cubicBezTo>
                      <a:cubicBezTo>
                        <a:pt x="16" y="12"/>
                        <a:pt x="17" y="10"/>
                        <a:pt x="16" y="9"/>
                      </a:cubicBezTo>
                      <a:cubicBezTo>
                        <a:pt x="13" y="9"/>
                        <a:pt x="11" y="8"/>
                        <a:pt x="10" y="6"/>
                      </a:cubicBezTo>
                      <a:cubicBezTo>
                        <a:pt x="10" y="6"/>
                        <a:pt x="10" y="7"/>
                        <a:pt x="9" y="7"/>
                      </a:cubicBezTo>
                      <a:cubicBezTo>
                        <a:pt x="11" y="7"/>
                        <a:pt x="13" y="8"/>
                        <a:pt x="15" y="9"/>
                      </a:cubicBezTo>
                      <a:cubicBezTo>
                        <a:pt x="16" y="9"/>
                        <a:pt x="17" y="8"/>
                        <a:pt x="16" y="7"/>
                      </a:cubicBezTo>
                      <a:cubicBezTo>
                        <a:pt x="15" y="6"/>
                        <a:pt x="13" y="4"/>
                        <a:pt x="12" y="3"/>
                      </a:cubicBezTo>
                      <a:cubicBezTo>
                        <a:pt x="12" y="3"/>
                        <a:pt x="11" y="4"/>
                        <a:pt x="11" y="4"/>
                      </a:cubicBezTo>
                      <a:cubicBezTo>
                        <a:pt x="12" y="5"/>
                        <a:pt x="14" y="7"/>
                        <a:pt x="15" y="8"/>
                      </a:cubicBezTo>
                      <a:cubicBezTo>
                        <a:pt x="16" y="7"/>
                        <a:pt x="16" y="7"/>
                        <a:pt x="16" y="6"/>
                      </a:cubicBezTo>
                      <a:cubicBezTo>
                        <a:pt x="14" y="6"/>
                        <a:pt x="12" y="4"/>
                        <a:pt x="10" y="3"/>
                      </a:cubicBezTo>
                      <a:cubicBezTo>
                        <a:pt x="9" y="4"/>
                        <a:pt x="9" y="4"/>
                        <a:pt x="9" y="5"/>
                      </a:cubicBezTo>
                      <a:cubicBezTo>
                        <a:pt x="11" y="5"/>
                        <a:pt x="13" y="6"/>
                        <a:pt x="15" y="6"/>
                      </a:cubicBezTo>
                      <a:cubicBezTo>
                        <a:pt x="15" y="6"/>
                        <a:pt x="15" y="5"/>
                        <a:pt x="15" y="4"/>
                      </a:cubicBezTo>
                      <a:cubicBezTo>
                        <a:pt x="13" y="5"/>
                        <a:pt x="11" y="4"/>
                        <a:pt x="9" y="2"/>
                      </a:cubicBezTo>
                      <a:cubicBezTo>
                        <a:pt x="9" y="3"/>
                        <a:pt x="9" y="4"/>
                        <a:pt x="8" y="4"/>
                      </a:cubicBezTo>
                      <a:cubicBezTo>
                        <a:pt x="11" y="4"/>
                        <a:pt x="13" y="4"/>
                        <a:pt x="16" y="5"/>
                      </a:cubicBezTo>
                      <a:cubicBezTo>
                        <a:pt x="16" y="5"/>
                        <a:pt x="16" y="4"/>
                        <a:pt x="16" y="3"/>
                      </a:cubicBezTo>
                      <a:cubicBezTo>
                        <a:pt x="13" y="3"/>
                        <a:pt x="11" y="3"/>
                        <a:pt x="9" y="3"/>
                      </a:cubicBezTo>
                      <a:cubicBezTo>
                        <a:pt x="9" y="3"/>
                        <a:pt x="9" y="4"/>
                        <a:pt x="9" y="5"/>
                      </a:cubicBezTo>
                      <a:cubicBezTo>
                        <a:pt x="11" y="5"/>
                        <a:pt x="13" y="5"/>
                        <a:pt x="15" y="5"/>
                      </a:cubicBezTo>
                      <a:cubicBezTo>
                        <a:pt x="15" y="4"/>
                        <a:pt x="15" y="3"/>
                        <a:pt x="15" y="3"/>
                      </a:cubicBezTo>
                      <a:cubicBezTo>
                        <a:pt x="12" y="3"/>
                        <a:pt x="10" y="2"/>
                        <a:pt x="8" y="0"/>
                      </a:cubicBezTo>
                      <a:cubicBezTo>
                        <a:pt x="8" y="1"/>
                        <a:pt x="8" y="1"/>
                        <a:pt x="8" y="2"/>
                      </a:cubicBezTo>
                      <a:cubicBezTo>
                        <a:pt x="10" y="2"/>
                        <a:pt x="12" y="2"/>
                        <a:pt x="14" y="2"/>
                      </a:cubicBezTo>
                      <a:cubicBezTo>
                        <a:pt x="14" y="2"/>
                        <a:pt x="14" y="1"/>
                        <a:pt x="14" y="0"/>
                      </a:cubicBezTo>
                      <a:cubicBezTo>
                        <a:pt x="12" y="0"/>
                        <a:pt x="11" y="0"/>
                        <a:pt x="10" y="0"/>
                      </a:cubicBezTo>
                      <a:cubicBezTo>
                        <a:pt x="8" y="0"/>
                        <a:pt x="8" y="2"/>
                        <a:pt x="9" y="2"/>
                      </a:cubicBezTo>
                      <a:cubicBezTo>
                        <a:pt x="12" y="3"/>
                        <a:pt x="16" y="3"/>
                        <a:pt x="19" y="5"/>
                      </a:cubicBezTo>
                      <a:cubicBezTo>
                        <a:pt x="19" y="5"/>
                        <a:pt x="19" y="4"/>
                        <a:pt x="20" y="4"/>
                      </a:cubicBezTo>
                      <a:cubicBezTo>
                        <a:pt x="19" y="4"/>
                        <a:pt x="17" y="3"/>
                        <a:pt x="16" y="3"/>
                      </a:cubicBezTo>
                      <a:cubicBezTo>
                        <a:pt x="15" y="3"/>
                        <a:pt x="14" y="5"/>
                        <a:pt x="15" y="5"/>
                      </a:cubicBezTo>
                      <a:cubicBezTo>
                        <a:pt x="16" y="6"/>
                        <a:pt x="17" y="6"/>
                        <a:pt x="18" y="7"/>
                      </a:cubicBezTo>
                      <a:cubicBezTo>
                        <a:pt x="19" y="7"/>
                        <a:pt x="20" y="8"/>
                        <a:pt x="21" y="9"/>
                      </a:cubicBezTo>
                      <a:cubicBezTo>
                        <a:pt x="19" y="9"/>
                        <a:pt x="17" y="8"/>
                        <a:pt x="16" y="6"/>
                      </a:cubicBezTo>
                      <a:cubicBezTo>
                        <a:pt x="15" y="7"/>
                        <a:pt x="15" y="7"/>
                        <a:pt x="15" y="8"/>
                      </a:cubicBezTo>
                      <a:cubicBezTo>
                        <a:pt x="18" y="9"/>
                        <a:pt x="20" y="10"/>
                        <a:pt x="22" y="13"/>
                      </a:cubicBezTo>
                      <a:cubicBezTo>
                        <a:pt x="23" y="12"/>
                        <a:pt x="23" y="11"/>
                        <a:pt x="23" y="11"/>
                      </a:cubicBezTo>
                      <a:cubicBezTo>
                        <a:pt x="21" y="10"/>
                        <a:pt x="18" y="9"/>
                        <a:pt x="16" y="8"/>
                      </a:cubicBezTo>
                      <a:cubicBezTo>
                        <a:pt x="16" y="8"/>
                        <a:pt x="15" y="9"/>
                        <a:pt x="15" y="10"/>
                      </a:cubicBezTo>
                      <a:cubicBezTo>
                        <a:pt x="18" y="11"/>
                        <a:pt x="20" y="12"/>
                        <a:pt x="22" y="14"/>
                      </a:cubicBezTo>
                      <a:cubicBezTo>
                        <a:pt x="22" y="13"/>
                        <a:pt x="22" y="12"/>
                        <a:pt x="23" y="12"/>
                      </a:cubicBezTo>
                      <a:cubicBezTo>
                        <a:pt x="20" y="12"/>
                        <a:pt x="18" y="11"/>
                        <a:pt x="15" y="9"/>
                      </a:cubicBezTo>
                      <a:cubicBezTo>
                        <a:pt x="15" y="10"/>
                        <a:pt x="15" y="11"/>
                        <a:pt x="15" y="11"/>
                      </a:cubicBezTo>
                      <a:cubicBezTo>
                        <a:pt x="18" y="12"/>
                        <a:pt x="21" y="14"/>
                        <a:pt x="24" y="15"/>
                      </a:cubicBezTo>
                      <a:cubicBezTo>
                        <a:pt x="25" y="16"/>
                        <a:pt x="26" y="14"/>
                        <a:pt x="25" y="14"/>
                      </a:cubicBezTo>
                      <a:cubicBezTo>
                        <a:pt x="23" y="12"/>
                        <a:pt x="21" y="11"/>
                        <a:pt x="19" y="9"/>
                      </a:cubicBezTo>
                      <a:cubicBezTo>
                        <a:pt x="19" y="10"/>
                        <a:pt x="18" y="10"/>
                        <a:pt x="18" y="11"/>
                      </a:cubicBezTo>
                      <a:cubicBezTo>
                        <a:pt x="21" y="12"/>
                        <a:pt x="23" y="14"/>
                        <a:pt x="25" y="17"/>
                      </a:cubicBezTo>
                      <a:cubicBezTo>
                        <a:pt x="26" y="17"/>
                        <a:pt x="26" y="16"/>
                        <a:pt x="27" y="16"/>
                      </a:cubicBezTo>
                      <a:cubicBezTo>
                        <a:pt x="24" y="14"/>
                        <a:pt x="21" y="11"/>
                        <a:pt x="20" y="7"/>
                      </a:cubicBezTo>
                      <a:cubicBezTo>
                        <a:pt x="20" y="8"/>
                        <a:pt x="19" y="8"/>
                        <a:pt x="19" y="9"/>
                      </a:cubicBezTo>
                      <a:cubicBezTo>
                        <a:pt x="23" y="9"/>
                        <a:pt x="25" y="12"/>
                        <a:pt x="26" y="15"/>
                      </a:cubicBezTo>
                      <a:cubicBezTo>
                        <a:pt x="27" y="15"/>
                        <a:pt x="27" y="14"/>
                        <a:pt x="28" y="14"/>
                      </a:cubicBezTo>
                      <a:cubicBezTo>
                        <a:pt x="25" y="13"/>
                        <a:pt x="21" y="9"/>
                        <a:pt x="21" y="6"/>
                      </a:cubicBezTo>
                      <a:cubicBezTo>
                        <a:pt x="21" y="7"/>
                        <a:pt x="20" y="7"/>
                        <a:pt x="20" y="7"/>
                      </a:cubicBezTo>
                      <a:cubicBezTo>
                        <a:pt x="24" y="9"/>
                        <a:pt x="28" y="13"/>
                        <a:pt x="28" y="18"/>
                      </a:cubicBezTo>
                      <a:cubicBezTo>
                        <a:pt x="29" y="18"/>
                        <a:pt x="29" y="17"/>
                        <a:pt x="30" y="17"/>
                      </a:cubicBezTo>
                      <a:cubicBezTo>
                        <a:pt x="28" y="16"/>
                        <a:pt x="26" y="14"/>
                        <a:pt x="25" y="12"/>
                      </a:cubicBezTo>
                      <a:cubicBezTo>
                        <a:pt x="26" y="11"/>
                        <a:pt x="26" y="11"/>
                        <a:pt x="27" y="10"/>
                      </a:cubicBezTo>
                      <a:cubicBezTo>
                        <a:pt x="28" y="11"/>
                        <a:pt x="29" y="12"/>
                        <a:pt x="29" y="13"/>
                      </a:cubicBezTo>
                      <a:cubicBezTo>
                        <a:pt x="30" y="14"/>
                        <a:pt x="31" y="16"/>
                        <a:pt x="31" y="18"/>
                      </a:cubicBezTo>
                      <a:cubicBezTo>
                        <a:pt x="31" y="17"/>
                        <a:pt x="32" y="17"/>
                        <a:pt x="32" y="17"/>
                      </a:cubicBezTo>
                      <a:cubicBezTo>
                        <a:pt x="31" y="16"/>
                        <a:pt x="29" y="15"/>
                        <a:pt x="28" y="14"/>
                      </a:cubicBezTo>
                      <a:cubicBezTo>
                        <a:pt x="25" y="11"/>
                        <a:pt x="30" y="10"/>
                        <a:pt x="30" y="16"/>
                      </a:cubicBezTo>
                      <a:cubicBezTo>
                        <a:pt x="30" y="15"/>
                        <a:pt x="31" y="15"/>
                        <a:pt x="31" y="15"/>
                      </a:cubicBezTo>
                      <a:cubicBezTo>
                        <a:pt x="27" y="13"/>
                        <a:pt x="23" y="9"/>
                        <a:pt x="22" y="5"/>
                      </a:cubicBezTo>
                      <a:cubicBezTo>
                        <a:pt x="21" y="6"/>
                        <a:pt x="21" y="6"/>
                        <a:pt x="20" y="7"/>
                      </a:cubicBezTo>
                      <a:cubicBezTo>
                        <a:pt x="29" y="9"/>
                        <a:pt x="28" y="18"/>
                        <a:pt x="33" y="24"/>
                      </a:cubicBezTo>
                      <a:cubicBezTo>
                        <a:pt x="34" y="25"/>
                        <a:pt x="35" y="23"/>
                        <a:pt x="34" y="22"/>
                      </a:cubicBezTo>
                      <a:cubicBezTo>
                        <a:pt x="32" y="19"/>
                        <a:pt x="31" y="14"/>
                        <a:pt x="29" y="10"/>
                      </a:cubicBezTo>
                      <a:cubicBezTo>
                        <a:pt x="27" y="7"/>
                        <a:pt x="24" y="6"/>
                        <a:pt x="21" y="5"/>
                      </a:cubicBezTo>
                      <a:cubicBezTo>
                        <a:pt x="20" y="4"/>
                        <a:pt x="19" y="5"/>
                        <a:pt x="20" y="6"/>
                      </a:cubicBezTo>
                      <a:cubicBezTo>
                        <a:pt x="22" y="11"/>
                        <a:pt x="26" y="15"/>
                        <a:pt x="30" y="17"/>
                      </a:cubicBezTo>
                      <a:cubicBezTo>
                        <a:pt x="31" y="17"/>
                        <a:pt x="32" y="16"/>
                        <a:pt x="32" y="16"/>
                      </a:cubicBezTo>
                      <a:cubicBezTo>
                        <a:pt x="32" y="12"/>
                        <a:pt x="29" y="9"/>
                        <a:pt x="25" y="8"/>
                      </a:cubicBezTo>
                      <a:cubicBezTo>
                        <a:pt x="25" y="8"/>
                        <a:pt x="24" y="9"/>
                        <a:pt x="24" y="9"/>
                      </a:cubicBezTo>
                      <a:cubicBezTo>
                        <a:pt x="23" y="14"/>
                        <a:pt x="27" y="17"/>
                        <a:pt x="32" y="19"/>
                      </a:cubicBezTo>
                      <a:cubicBezTo>
                        <a:pt x="32" y="19"/>
                        <a:pt x="33" y="18"/>
                        <a:pt x="33" y="18"/>
                      </a:cubicBezTo>
                      <a:cubicBezTo>
                        <a:pt x="33" y="15"/>
                        <a:pt x="28" y="5"/>
                        <a:pt x="24" y="7"/>
                      </a:cubicBezTo>
                      <a:cubicBezTo>
                        <a:pt x="19" y="10"/>
                        <a:pt x="26" y="17"/>
                        <a:pt x="29" y="19"/>
                      </a:cubicBezTo>
                      <a:cubicBezTo>
                        <a:pt x="29" y="19"/>
                        <a:pt x="30" y="19"/>
                        <a:pt x="30" y="18"/>
                      </a:cubicBezTo>
                      <a:cubicBezTo>
                        <a:pt x="30" y="12"/>
                        <a:pt x="25" y="7"/>
                        <a:pt x="20" y="5"/>
                      </a:cubicBezTo>
                      <a:cubicBezTo>
                        <a:pt x="19" y="5"/>
                        <a:pt x="19" y="6"/>
                        <a:pt x="19" y="6"/>
                      </a:cubicBezTo>
                      <a:cubicBezTo>
                        <a:pt x="19" y="11"/>
                        <a:pt x="24" y="14"/>
                        <a:pt x="27" y="16"/>
                      </a:cubicBezTo>
                      <a:cubicBezTo>
                        <a:pt x="28" y="16"/>
                        <a:pt x="29" y="15"/>
                        <a:pt x="28" y="14"/>
                      </a:cubicBezTo>
                      <a:cubicBezTo>
                        <a:pt x="26" y="11"/>
                        <a:pt x="24" y="7"/>
                        <a:pt x="20" y="6"/>
                      </a:cubicBezTo>
                      <a:cubicBezTo>
                        <a:pt x="19" y="6"/>
                        <a:pt x="18" y="7"/>
                        <a:pt x="18" y="8"/>
                      </a:cubicBezTo>
                      <a:cubicBezTo>
                        <a:pt x="19" y="12"/>
                        <a:pt x="22" y="15"/>
                        <a:pt x="25" y="18"/>
                      </a:cubicBezTo>
                      <a:cubicBezTo>
                        <a:pt x="26" y="18"/>
                        <a:pt x="28" y="17"/>
                        <a:pt x="27" y="16"/>
                      </a:cubicBezTo>
                      <a:cubicBezTo>
                        <a:pt x="25" y="13"/>
                        <a:pt x="22" y="10"/>
                        <a:pt x="18" y="9"/>
                      </a:cubicBezTo>
                      <a:cubicBezTo>
                        <a:pt x="17" y="9"/>
                        <a:pt x="17" y="10"/>
                        <a:pt x="17" y="11"/>
                      </a:cubicBezTo>
                      <a:cubicBezTo>
                        <a:pt x="19" y="13"/>
                        <a:pt x="21" y="14"/>
                        <a:pt x="24" y="15"/>
                      </a:cubicBezTo>
                      <a:cubicBezTo>
                        <a:pt x="24" y="15"/>
                        <a:pt x="24" y="14"/>
                        <a:pt x="25" y="14"/>
                      </a:cubicBezTo>
                      <a:cubicBezTo>
                        <a:pt x="22" y="12"/>
                        <a:pt x="19" y="10"/>
                        <a:pt x="15" y="9"/>
                      </a:cubicBezTo>
                      <a:cubicBezTo>
                        <a:pt x="14" y="9"/>
                        <a:pt x="13" y="11"/>
                        <a:pt x="14" y="11"/>
                      </a:cubicBezTo>
                      <a:cubicBezTo>
                        <a:pt x="17" y="13"/>
                        <a:pt x="19" y="14"/>
                        <a:pt x="23" y="14"/>
                      </a:cubicBezTo>
                      <a:cubicBezTo>
                        <a:pt x="24" y="14"/>
                        <a:pt x="24" y="13"/>
                        <a:pt x="23" y="12"/>
                      </a:cubicBezTo>
                      <a:cubicBezTo>
                        <a:pt x="21" y="10"/>
                        <a:pt x="19" y="9"/>
                        <a:pt x="16" y="8"/>
                      </a:cubicBezTo>
                      <a:cubicBezTo>
                        <a:pt x="15" y="7"/>
                        <a:pt x="14" y="9"/>
                        <a:pt x="15" y="10"/>
                      </a:cubicBezTo>
                      <a:cubicBezTo>
                        <a:pt x="18" y="11"/>
                        <a:pt x="20" y="12"/>
                        <a:pt x="23" y="13"/>
                      </a:cubicBezTo>
                      <a:cubicBezTo>
                        <a:pt x="24" y="13"/>
                        <a:pt x="25" y="12"/>
                        <a:pt x="24" y="11"/>
                      </a:cubicBezTo>
                      <a:cubicBezTo>
                        <a:pt x="21" y="9"/>
                        <a:pt x="19" y="7"/>
                        <a:pt x="15" y="6"/>
                      </a:cubicBezTo>
                      <a:cubicBezTo>
                        <a:pt x="14" y="6"/>
                        <a:pt x="13" y="7"/>
                        <a:pt x="14" y="8"/>
                      </a:cubicBezTo>
                      <a:cubicBezTo>
                        <a:pt x="17" y="10"/>
                        <a:pt x="19" y="11"/>
                        <a:pt x="23" y="11"/>
                      </a:cubicBezTo>
                      <a:cubicBezTo>
                        <a:pt x="23" y="11"/>
                        <a:pt x="24" y="11"/>
                        <a:pt x="24" y="10"/>
                      </a:cubicBezTo>
                      <a:cubicBezTo>
                        <a:pt x="24" y="7"/>
                        <a:pt x="19" y="5"/>
                        <a:pt x="16" y="3"/>
                      </a:cubicBezTo>
                      <a:cubicBezTo>
                        <a:pt x="16" y="4"/>
                        <a:pt x="16" y="5"/>
                        <a:pt x="15" y="5"/>
                      </a:cubicBezTo>
                      <a:cubicBezTo>
                        <a:pt x="18" y="6"/>
                        <a:pt x="18" y="6"/>
                        <a:pt x="20" y="6"/>
                      </a:cubicBezTo>
                      <a:cubicBezTo>
                        <a:pt x="21" y="6"/>
                        <a:pt x="21" y="5"/>
                        <a:pt x="21" y="4"/>
                      </a:cubicBezTo>
                      <a:cubicBezTo>
                        <a:pt x="18" y="1"/>
                        <a:pt x="13" y="1"/>
                        <a:pt x="10" y="0"/>
                      </a:cubicBezTo>
                      <a:cubicBezTo>
                        <a:pt x="9" y="1"/>
                        <a:pt x="9" y="2"/>
                        <a:pt x="9" y="2"/>
                      </a:cubicBezTo>
                      <a:cubicBezTo>
                        <a:pt x="12" y="3"/>
                        <a:pt x="11" y="3"/>
                        <a:pt x="14" y="2"/>
                      </a:cubicBezTo>
                      <a:cubicBezTo>
                        <a:pt x="15" y="2"/>
                        <a:pt x="15" y="0"/>
                        <a:pt x="14" y="0"/>
                      </a:cubicBezTo>
                      <a:cubicBezTo>
                        <a:pt x="12" y="0"/>
                        <a:pt x="10" y="0"/>
                        <a:pt x="8" y="0"/>
                      </a:cubicBezTo>
                      <a:cubicBezTo>
                        <a:pt x="7" y="0"/>
                        <a:pt x="6" y="1"/>
                        <a:pt x="7" y="2"/>
                      </a:cubicBezTo>
                      <a:cubicBezTo>
                        <a:pt x="9" y="4"/>
                        <a:pt x="12" y="4"/>
                        <a:pt x="15" y="5"/>
                      </a:cubicBezTo>
                      <a:cubicBezTo>
                        <a:pt x="16" y="5"/>
                        <a:pt x="16" y="3"/>
                        <a:pt x="15" y="3"/>
                      </a:cubicBezTo>
                      <a:cubicBezTo>
                        <a:pt x="13" y="2"/>
                        <a:pt x="11" y="2"/>
                        <a:pt x="9" y="3"/>
                      </a:cubicBezTo>
                      <a:cubicBezTo>
                        <a:pt x="8" y="3"/>
                        <a:pt x="8" y="5"/>
                        <a:pt x="9" y="5"/>
                      </a:cubicBezTo>
                      <a:cubicBezTo>
                        <a:pt x="11" y="5"/>
                        <a:pt x="14" y="6"/>
                        <a:pt x="16" y="5"/>
                      </a:cubicBezTo>
                      <a:cubicBezTo>
                        <a:pt x="17" y="5"/>
                        <a:pt x="17" y="4"/>
                        <a:pt x="16" y="3"/>
                      </a:cubicBezTo>
                      <a:cubicBezTo>
                        <a:pt x="14" y="2"/>
                        <a:pt x="11" y="2"/>
                        <a:pt x="8" y="2"/>
                      </a:cubicBezTo>
                      <a:cubicBezTo>
                        <a:pt x="7" y="2"/>
                        <a:pt x="7" y="3"/>
                        <a:pt x="8" y="4"/>
                      </a:cubicBezTo>
                      <a:cubicBezTo>
                        <a:pt x="10" y="6"/>
                        <a:pt x="12" y="7"/>
                        <a:pt x="15" y="7"/>
                      </a:cubicBezTo>
                      <a:cubicBezTo>
                        <a:pt x="16" y="6"/>
                        <a:pt x="17" y="5"/>
                        <a:pt x="15" y="4"/>
                      </a:cubicBezTo>
                      <a:cubicBezTo>
                        <a:pt x="13" y="4"/>
                        <a:pt x="11" y="3"/>
                        <a:pt x="10" y="3"/>
                      </a:cubicBezTo>
                      <a:cubicBezTo>
                        <a:pt x="8" y="2"/>
                        <a:pt x="8" y="4"/>
                        <a:pt x="9" y="5"/>
                      </a:cubicBezTo>
                      <a:cubicBezTo>
                        <a:pt x="11" y="6"/>
                        <a:pt x="13" y="8"/>
                        <a:pt x="16" y="8"/>
                      </a:cubicBezTo>
                      <a:cubicBezTo>
                        <a:pt x="17" y="8"/>
                        <a:pt x="18" y="7"/>
                        <a:pt x="17" y="6"/>
                      </a:cubicBezTo>
                      <a:cubicBezTo>
                        <a:pt x="15" y="5"/>
                        <a:pt x="14" y="4"/>
                        <a:pt x="12" y="3"/>
                      </a:cubicBezTo>
                      <a:cubicBezTo>
                        <a:pt x="11" y="2"/>
                        <a:pt x="10" y="3"/>
                        <a:pt x="10" y="4"/>
                      </a:cubicBezTo>
                      <a:cubicBezTo>
                        <a:pt x="12" y="6"/>
                        <a:pt x="13" y="7"/>
                        <a:pt x="15" y="8"/>
                      </a:cubicBezTo>
                      <a:cubicBezTo>
                        <a:pt x="15" y="8"/>
                        <a:pt x="15" y="7"/>
                        <a:pt x="16" y="7"/>
                      </a:cubicBezTo>
                      <a:cubicBezTo>
                        <a:pt x="14" y="6"/>
                        <a:pt x="12" y="5"/>
                        <a:pt x="9" y="5"/>
                      </a:cubicBezTo>
                      <a:cubicBezTo>
                        <a:pt x="8" y="5"/>
                        <a:pt x="8" y="6"/>
                        <a:pt x="8" y="7"/>
                      </a:cubicBezTo>
                      <a:cubicBezTo>
                        <a:pt x="10" y="9"/>
                        <a:pt x="12" y="10"/>
                        <a:pt x="15" y="11"/>
                      </a:cubicBezTo>
                      <a:cubicBezTo>
                        <a:pt x="15" y="11"/>
                        <a:pt x="15" y="10"/>
                        <a:pt x="16" y="9"/>
                      </a:cubicBezTo>
                      <a:cubicBezTo>
                        <a:pt x="13" y="9"/>
                        <a:pt x="11" y="8"/>
                        <a:pt x="9" y="7"/>
                      </a:cubicBezTo>
                      <a:cubicBezTo>
                        <a:pt x="9" y="8"/>
                        <a:pt x="8" y="9"/>
                        <a:pt x="8" y="9"/>
                      </a:cubicBezTo>
                      <a:cubicBezTo>
                        <a:pt x="11" y="10"/>
                        <a:pt x="12" y="10"/>
                        <a:pt x="15" y="9"/>
                      </a:cubicBezTo>
                      <a:cubicBezTo>
                        <a:pt x="16" y="9"/>
                        <a:pt x="15" y="8"/>
                        <a:pt x="15" y="7"/>
                      </a:cubicBezTo>
                      <a:cubicBezTo>
                        <a:pt x="12" y="7"/>
                        <a:pt x="10" y="6"/>
                        <a:pt x="7" y="6"/>
                      </a:cubicBezTo>
                      <a:cubicBezTo>
                        <a:pt x="6" y="6"/>
                        <a:pt x="6" y="8"/>
                        <a:pt x="7" y="8"/>
                      </a:cubicBezTo>
                      <a:cubicBezTo>
                        <a:pt x="10" y="9"/>
                        <a:pt x="9" y="9"/>
                        <a:pt x="12" y="9"/>
                      </a:cubicBezTo>
                      <a:cubicBezTo>
                        <a:pt x="13" y="9"/>
                        <a:pt x="14" y="7"/>
                        <a:pt x="12" y="7"/>
                      </a:cubicBezTo>
                      <a:cubicBezTo>
                        <a:pt x="11" y="6"/>
                        <a:pt x="10" y="6"/>
                        <a:pt x="9" y="6"/>
                      </a:cubicBezTo>
                      <a:cubicBezTo>
                        <a:pt x="9" y="6"/>
                        <a:pt x="9" y="7"/>
                        <a:pt x="9" y="8"/>
                      </a:cubicBezTo>
                      <a:cubicBezTo>
                        <a:pt x="10" y="7"/>
                        <a:pt x="10" y="7"/>
                        <a:pt x="11" y="7"/>
                      </a:cubicBezTo>
                      <a:cubicBezTo>
                        <a:pt x="11" y="6"/>
                        <a:pt x="10" y="6"/>
                        <a:pt x="10" y="5"/>
                      </a:cubicBezTo>
                      <a:cubicBezTo>
                        <a:pt x="8" y="5"/>
                        <a:pt x="6" y="5"/>
                        <a:pt x="4" y="6"/>
                      </a:cubicBezTo>
                      <a:cubicBezTo>
                        <a:pt x="4" y="6"/>
                        <a:pt x="4" y="7"/>
                        <a:pt x="4" y="8"/>
                      </a:cubicBezTo>
                      <a:cubicBezTo>
                        <a:pt x="6" y="7"/>
                        <a:pt x="6" y="7"/>
                        <a:pt x="7" y="5"/>
                      </a:cubicBezTo>
                      <a:cubicBezTo>
                        <a:pt x="7" y="5"/>
                        <a:pt x="6" y="4"/>
                        <a:pt x="6" y="4"/>
                      </a:cubicBezTo>
                      <a:cubicBezTo>
                        <a:pt x="0" y="5"/>
                        <a:pt x="7" y="11"/>
                        <a:pt x="9" y="6"/>
                      </a:cubicBezTo>
                      <a:cubicBezTo>
                        <a:pt x="11" y="1"/>
                        <a:pt x="2" y="1"/>
                        <a:pt x="4" y="7"/>
                      </a:cubicBezTo>
                      <a:cubicBezTo>
                        <a:pt x="5" y="8"/>
                        <a:pt x="6" y="8"/>
                        <a:pt x="6" y="8"/>
                      </a:cubicBezTo>
                      <a:cubicBezTo>
                        <a:pt x="9" y="6"/>
                        <a:pt x="9" y="3"/>
                        <a:pt x="7" y="1"/>
                      </a:cubicBezTo>
                      <a:cubicBezTo>
                        <a:pt x="7" y="1"/>
                        <a:pt x="6" y="0"/>
                        <a:pt x="6" y="1"/>
                      </a:cubicBezTo>
                      <a:cubicBezTo>
                        <a:pt x="4" y="3"/>
                        <a:pt x="4" y="5"/>
                        <a:pt x="4" y="7"/>
                      </a:cubicBezTo>
                      <a:cubicBezTo>
                        <a:pt x="5" y="8"/>
                        <a:pt x="6" y="8"/>
                        <a:pt x="6" y="8"/>
                      </a:cubicBezTo>
                      <a:cubicBezTo>
                        <a:pt x="8" y="6"/>
                        <a:pt x="9" y="2"/>
                        <a:pt x="6" y="2"/>
                      </a:cubicBezTo>
                      <a:cubicBezTo>
                        <a:pt x="3" y="1"/>
                        <a:pt x="2" y="5"/>
                        <a:pt x="3" y="7"/>
                      </a:cubicBezTo>
                      <a:cubicBezTo>
                        <a:pt x="4" y="8"/>
                        <a:pt x="5" y="8"/>
                        <a:pt x="5" y="7"/>
                      </a:cubicBezTo>
                      <a:cubicBezTo>
                        <a:pt x="7" y="5"/>
                        <a:pt x="7" y="3"/>
                        <a:pt x="5" y="1"/>
                      </a:cubicBez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3"/>
                        <a:pt x="2" y="4"/>
                        <a:pt x="3" y="6"/>
                      </a:cubicBezTo>
                      <a:cubicBezTo>
                        <a:pt x="3" y="7"/>
                        <a:pt x="4" y="7"/>
                        <a:pt x="5" y="6"/>
                      </a:cubicBezTo>
                      <a:cubicBezTo>
                        <a:pt x="5" y="4"/>
                        <a:pt x="5" y="2"/>
                        <a:pt x="4" y="1"/>
                      </a:cubicBezTo>
                      <a:cubicBezTo>
                        <a:pt x="4" y="0"/>
                        <a:pt x="3" y="0"/>
                        <a:pt x="2" y="1"/>
                      </a:cubicBezTo>
                      <a:cubicBezTo>
                        <a:pt x="1" y="2"/>
                        <a:pt x="1" y="3"/>
                        <a:pt x="1" y="5"/>
                      </a:cubicBezTo>
                      <a:cubicBezTo>
                        <a:pt x="1" y="6"/>
                        <a:pt x="3" y="7"/>
                        <a:pt x="3" y="6"/>
                      </a:cubicBezTo>
                      <a:cubicBezTo>
                        <a:pt x="3" y="5"/>
                        <a:pt x="3" y="4"/>
                        <a:pt x="3" y="3"/>
                      </a:cubicBezTo>
                      <a:cubicBezTo>
                        <a:pt x="3" y="3"/>
                        <a:pt x="2" y="3"/>
                        <a:pt x="1" y="3"/>
                      </a:cubicBezTo>
                      <a:cubicBezTo>
                        <a:pt x="1" y="4"/>
                        <a:pt x="1" y="6"/>
                        <a:pt x="1" y="7"/>
                      </a:cubicBezTo>
                      <a:cubicBezTo>
                        <a:pt x="1" y="8"/>
                        <a:pt x="3" y="8"/>
                        <a:pt x="3" y="7"/>
                      </a:cubicBezTo>
                      <a:cubicBezTo>
                        <a:pt x="4" y="6"/>
                        <a:pt x="4" y="5"/>
                        <a:pt x="4" y="4"/>
                      </a:cubicBezTo>
                      <a:cubicBezTo>
                        <a:pt x="3" y="4"/>
                        <a:pt x="2" y="4"/>
                        <a:pt x="2" y="4"/>
                      </a:cubicBezTo>
                      <a:cubicBezTo>
                        <a:pt x="2" y="4"/>
                        <a:pt x="2" y="5"/>
                        <a:pt x="2" y="5"/>
                      </a:cubicBezTo>
                      <a:cubicBezTo>
                        <a:pt x="2" y="6"/>
                        <a:pt x="3" y="7"/>
                        <a:pt x="3" y="6"/>
                      </a:cubicBezTo>
                      <a:cubicBezTo>
                        <a:pt x="4" y="6"/>
                        <a:pt x="4" y="6"/>
                        <a:pt x="4" y="5"/>
                      </a:cubicBezTo>
                      <a:cubicBezTo>
                        <a:pt x="5" y="4"/>
                        <a:pt x="3" y="3"/>
                        <a:pt x="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303"/>
                <p:cNvSpPr/>
                <p:nvPr/>
              </p:nvSpPr>
              <p:spPr bwMode="auto">
                <a:xfrm>
                  <a:off x="913" y="1677"/>
                  <a:ext cx="14" cy="22"/>
                </a:xfrm>
                <a:custGeom>
                  <a:avLst/>
                  <a:gdLst>
                    <a:gd name="T0" fmla="*/ 5 w 21"/>
                    <a:gd name="T1" fmla="*/ 13 h 34"/>
                    <a:gd name="T2" fmla="*/ 6 w 21"/>
                    <a:gd name="T3" fmla="*/ 13 h 34"/>
                    <a:gd name="T4" fmla="*/ 12 w 21"/>
                    <a:gd name="T5" fmla="*/ 21 h 34"/>
                    <a:gd name="T6" fmla="*/ 3 w 21"/>
                    <a:gd name="T7" fmla="*/ 15 h 34"/>
                    <a:gd name="T8" fmla="*/ 1 w 21"/>
                    <a:gd name="T9" fmla="*/ 12 h 34"/>
                    <a:gd name="T10" fmla="*/ 10 w 21"/>
                    <a:gd name="T11" fmla="*/ 17 h 34"/>
                    <a:gd name="T12" fmla="*/ 14 w 21"/>
                    <a:gd name="T13" fmla="*/ 26 h 34"/>
                    <a:gd name="T14" fmla="*/ 13 w 21"/>
                    <a:gd name="T15" fmla="*/ 28 h 34"/>
                    <a:gd name="T16" fmla="*/ 10 w 21"/>
                    <a:gd name="T17" fmla="*/ 23 h 34"/>
                    <a:gd name="T18" fmla="*/ 12 w 21"/>
                    <a:gd name="T19" fmla="*/ 25 h 34"/>
                    <a:gd name="T20" fmla="*/ 13 w 21"/>
                    <a:gd name="T21" fmla="*/ 32 h 34"/>
                    <a:gd name="T22" fmla="*/ 15 w 21"/>
                    <a:gd name="T23" fmla="*/ 24 h 34"/>
                    <a:gd name="T24" fmla="*/ 16 w 21"/>
                    <a:gd name="T25" fmla="*/ 32 h 34"/>
                    <a:gd name="T26" fmla="*/ 15 w 21"/>
                    <a:gd name="T27" fmla="*/ 24 h 34"/>
                    <a:gd name="T28" fmla="*/ 19 w 21"/>
                    <a:gd name="T29" fmla="*/ 31 h 34"/>
                    <a:gd name="T30" fmla="*/ 19 w 21"/>
                    <a:gd name="T31" fmla="*/ 30 h 34"/>
                    <a:gd name="T32" fmla="*/ 14 w 21"/>
                    <a:gd name="T33" fmla="*/ 21 h 34"/>
                    <a:gd name="T34" fmla="*/ 15 w 21"/>
                    <a:gd name="T35" fmla="*/ 18 h 34"/>
                    <a:gd name="T36" fmla="*/ 19 w 21"/>
                    <a:gd name="T37" fmla="*/ 26 h 34"/>
                    <a:gd name="T38" fmla="*/ 14 w 21"/>
                    <a:gd name="T39" fmla="*/ 23 h 34"/>
                    <a:gd name="T40" fmla="*/ 7 w 21"/>
                    <a:gd name="T41" fmla="*/ 13 h 34"/>
                    <a:gd name="T42" fmla="*/ 8 w 21"/>
                    <a:gd name="T43" fmla="*/ 8 h 34"/>
                    <a:gd name="T44" fmla="*/ 16 w 21"/>
                    <a:gd name="T45" fmla="*/ 18 h 34"/>
                    <a:gd name="T46" fmla="*/ 14 w 21"/>
                    <a:gd name="T47" fmla="*/ 19 h 34"/>
                    <a:gd name="T48" fmla="*/ 3 w 21"/>
                    <a:gd name="T49" fmla="*/ 6 h 34"/>
                    <a:gd name="T50" fmla="*/ 10 w 21"/>
                    <a:gd name="T51" fmla="*/ 13 h 34"/>
                    <a:gd name="T52" fmla="*/ 6 w 21"/>
                    <a:gd name="T53" fmla="*/ 8 h 34"/>
                    <a:gd name="T54" fmla="*/ 17 w 21"/>
                    <a:gd name="T55" fmla="*/ 26 h 34"/>
                    <a:gd name="T56" fmla="*/ 15 w 21"/>
                    <a:gd name="T57" fmla="*/ 26 h 34"/>
                    <a:gd name="T58" fmla="*/ 8 w 21"/>
                    <a:gd name="T59" fmla="*/ 6 h 34"/>
                    <a:gd name="T60" fmla="*/ 12 w 21"/>
                    <a:gd name="T61" fmla="*/ 11 h 34"/>
                    <a:gd name="T62" fmla="*/ 14 w 21"/>
                    <a:gd name="T63" fmla="*/ 20 h 34"/>
                    <a:gd name="T64" fmla="*/ 8 w 21"/>
                    <a:gd name="T65" fmla="*/ 9 h 34"/>
                    <a:gd name="T66" fmla="*/ 7 w 21"/>
                    <a:gd name="T67" fmla="*/ 8 h 34"/>
                    <a:gd name="T68" fmla="*/ 15 w 21"/>
                    <a:gd name="T69" fmla="*/ 19 h 34"/>
                    <a:gd name="T70" fmla="*/ 14 w 21"/>
                    <a:gd name="T71" fmla="*/ 23 h 34"/>
                    <a:gd name="T72" fmla="*/ 9 w 21"/>
                    <a:gd name="T73" fmla="*/ 15 h 34"/>
                    <a:gd name="T74" fmla="*/ 15 w 21"/>
                    <a:gd name="T75" fmla="*/ 18 h 34"/>
                    <a:gd name="T76" fmla="*/ 20 w 21"/>
                    <a:gd name="T77" fmla="*/ 28 h 34"/>
                    <a:gd name="T78" fmla="*/ 19 w 21"/>
                    <a:gd name="T79" fmla="*/ 30 h 34"/>
                    <a:gd name="T80" fmla="*/ 14 w 21"/>
                    <a:gd name="T81" fmla="*/ 23 h 34"/>
                    <a:gd name="T82" fmla="*/ 15 w 21"/>
                    <a:gd name="T83" fmla="*/ 24 h 34"/>
                    <a:gd name="T84" fmla="*/ 18 w 21"/>
                    <a:gd name="T85" fmla="*/ 28 h 34"/>
                    <a:gd name="T86" fmla="*/ 14 w 21"/>
                    <a:gd name="T87" fmla="*/ 33 h 34"/>
                    <a:gd name="T88" fmla="*/ 13 w 21"/>
                    <a:gd name="T89" fmla="*/ 25 h 34"/>
                    <a:gd name="T90" fmla="*/ 12 w 21"/>
                    <a:gd name="T91" fmla="*/ 25 h 34"/>
                    <a:gd name="T92" fmla="*/ 15 w 21"/>
                    <a:gd name="T93" fmla="*/ 31 h 34"/>
                    <a:gd name="T94" fmla="*/ 14 w 21"/>
                    <a:gd name="T95" fmla="*/ 29 h 34"/>
                    <a:gd name="T96" fmla="*/ 10 w 21"/>
                    <a:gd name="T97" fmla="*/ 20 h 34"/>
                    <a:gd name="T98" fmla="*/ 10 w 21"/>
                    <a:gd name="T99" fmla="*/ 17 h 34"/>
                    <a:gd name="T100" fmla="*/ 10 w 21"/>
                    <a:gd name="T101" fmla="*/ 17 h 34"/>
                    <a:gd name="T102" fmla="*/ 3 w 21"/>
                    <a:gd name="T103" fmla="*/ 15 h 34"/>
                    <a:gd name="T104" fmla="*/ 2 w 21"/>
                    <a:gd name="T105" fmla="*/ 12 h 34"/>
                    <a:gd name="T106" fmla="*/ 6 w 21"/>
                    <a:gd name="T107" fmla="*/ 13 h 34"/>
                    <a:gd name="T108" fmla="*/ 12 w 21"/>
                    <a:gd name="T109" fmla="*/ 22 h 34"/>
                    <a:gd name="T110" fmla="*/ 6 w 21"/>
                    <a:gd name="T111" fmla="*/ 15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1" h="34">
                      <a:moveTo>
                        <a:pt x="8" y="14"/>
                      </a:moveTo>
                      <a:cubicBezTo>
                        <a:pt x="7" y="13"/>
                        <a:pt x="7" y="13"/>
                        <a:pt x="6" y="12"/>
                      </a:cubicBezTo>
                      <a:cubicBezTo>
                        <a:pt x="6" y="12"/>
                        <a:pt x="5" y="13"/>
                        <a:pt x="5" y="13"/>
                      </a:cubicBezTo>
                      <a:cubicBezTo>
                        <a:pt x="8" y="15"/>
                        <a:pt x="9" y="18"/>
                        <a:pt x="10" y="22"/>
                      </a:cubicBezTo>
                      <a:cubicBezTo>
                        <a:pt x="10" y="22"/>
                        <a:pt x="11" y="21"/>
                        <a:pt x="12" y="21"/>
                      </a:cubicBezTo>
                      <a:cubicBezTo>
                        <a:pt x="9" y="19"/>
                        <a:pt x="8" y="16"/>
                        <a:pt x="6" y="13"/>
                      </a:cubicBezTo>
                      <a:cubicBezTo>
                        <a:pt x="6" y="13"/>
                        <a:pt x="5" y="14"/>
                        <a:pt x="5" y="14"/>
                      </a:cubicBezTo>
                      <a:cubicBezTo>
                        <a:pt x="7" y="17"/>
                        <a:pt x="9" y="19"/>
                        <a:pt x="10" y="22"/>
                      </a:cubicBezTo>
                      <a:cubicBezTo>
                        <a:pt x="11" y="22"/>
                        <a:pt x="12" y="22"/>
                        <a:pt x="12" y="21"/>
                      </a:cubicBezTo>
                      <a:cubicBezTo>
                        <a:pt x="9" y="18"/>
                        <a:pt x="6" y="15"/>
                        <a:pt x="4" y="11"/>
                      </a:cubicBezTo>
                      <a:cubicBezTo>
                        <a:pt x="3" y="10"/>
                        <a:pt x="2" y="11"/>
                        <a:pt x="2" y="12"/>
                      </a:cubicBezTo>
                      <a:cubicBezTo>
                        <a:pt x="2" y="13"/>
                        <a:pt x="2" y="14"/>
                        <a:pt x="3" y="15"/>
                      </a:cubicBezTo>
                      <a:cubicBezTo>
                        <a:pt x="3" y="15"/>
                        <a:pt x="4" y="14"/>
                        <a:pt x="5" y="14"/>
                      </a:cubicBezTo>
                      <a:cubicBezTo>
                        <a:pt x="4" y="13"/>
                        <a:pt x="3" y="12"/>
                        <a:pt x="2" y="11"/>
                      </a:cubicBezTo>
                      <a:cubicBezTo>
                        <a:pt x="2" y="11"/>
                        <a:pt x="1" y="12"/>
                        <a:pt x="1" y="12"/>
                      </a:cubicBezTo>
                      <a:cubicBezTo>
                        <a:pt x="4" y="14"/>
                        <a:pt x="6" y="16"/>
                        <a:pt x="9" y="19"/>
                      </a:cubicBezTo>
                      <a:cubicBezTo>
                        <a:pt x="9" y="18"/>
                        <a:pt x="10" y="18"/>
                        <a:pt x="10" y="17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9" y="16"/>
                        <a:pt x="7" y="17"/>
                        <a:pt x="8" y="18"/>
                      </a:cubicBezTo>
                      <a:cubicBezTo>
                        <a:pt x="9" y="21"/>
                        <a:pt x="11" y="24"/>
                        <a:pt x="12" y="27"/>
                      </a:cubicBezTo>
                      <a:cubicBezTo>
                        <a:pt x="13" y="28"/>
                        <a:pt x="15" y="28"/>
                        <a:pt x="14" y="26"/>
                      </a:cubicBezTo>
                      <a:cubicBezTo>
                        <a:pt x="13" y="24"/>
                        <a:pt x="13" y="22"/>
                        <a:pt x="13" y="20"/>
                      </a:cubicBezTo>
                      <a:cubicBezTo>
                        <a:pt x="12" y="20"/>
                        <a:pt x="11" y="20"/>
                        <a:pt x="11" y="21"/>
                      </a:cubicBezTo>
                      <a:cubicBezTo>
                        <a:pt x="13" y="23"/>
                        <a:pt x="13" y="26"/>
                        <a:pt x="13" y="28"/>
                      </a:cubicBezTo>
                      <a:cubicBezTo>
                        <a:pt x="14" y="28"/>
                        <a:pt x="15" y="28"/>
                        <a:pt x="15" y="28"/>
                      </a:cubicBezTo>
                      <a:cubicBezTo>
                        <a:pt x="14" y="26"/>
                        <a:pt x="13" y="24"/>
                        <a:pt x="12" y="22"/>
                      </a:cubicBezTo>
                      <a:cubicBezTo>
                        <a:pt x="11" y="23"/>
                        <a:pt x="11" y="23"/>
                        <a:pt x="10" y="23"/>
                      </a:cubicBezTo>
                      <a:cubicBezTo>
                        <a:pt x="12" y="26"/>
                        <a:pt x="13" y="28"/>
                        <a:pt x="13" y="31"/>
                      </a:cubicBezTo>
                      <a:cubicBezTo>
                        <a:pt x="14" y="31"/>
                        <a:pt x="15" y="31"/>
                        <a:pt x="15" y="30"/>
                      </a:cubicBezTo>
                      <a:cubicBezTo>
                        <a:pt x="14" y="29"/>
                        <a:pt x="13" y="27"/>
                        <a:pt x="12" y="25"/>
                      </a:cubicBezTo>
                      <a:cubicBezTo>
                        <a:pt x="12" y="26"/>
                        <a:pt x="11" y="26"/>
                        <a:pt x="11" y="27"/>
                      </a:cubicBezTo>
                      <a:cubicBezTo>
                        <a:pt x="11" y="28"/>
                        <a:pt x="12" y="29"/>
                        <a:pt x="13" y="31"/>
                      </a:cubicBezTo>
                      <a:cubicBezTo>
                        <a:pt x="13" y="31"/>
                        <a:pt x="13" y="32"/>
                        <a:pt x="13" y="32"/>
                      </a:cubicBezTo>
                      <a:cubicBezTo>
                        <a:pt x="16" y="32"/>
                        <a:pt x="15" y="32"/>
                        <a:pt x="18" y="32"/>
                      </a:cubicBezTo>
                      <a:cubicBezTo>
                        <a:pt x="18" y="32"/>
                        <a:pt x="19" y="32"/>
                        <a:pt x="19" y="31"/>
                      </a:cubicBezTo>
                      <a:cubicBezTo>
                        <a:pt x="18" y="28"/>
                        <a:pt x="16" y="26"/>
                        <a:pt x="15" y="24"/>
                      </a:cubicBezTo>
                      <a:cubicBezTo>
                        <a:pt x="14" y="22"/>
                        <a:pt x="12" y="24"/>
                        <a:pt x="13" y="25"/>
                      </a:cubicBezTo>
                      <a:cubicBezTo>
                        <a:pt x="14" y="27"/>
                        <a:pt x="14" y="29"/>
                        <a:pt x="14" y="32"/>
                      </a:cubicBezTo>
                      <a:cubicBezTo>
                        <a:pt x="15" y="32"/>
                        <a:pt x="16" y="32"/>
                        <a:pt x="16" y="32"/>
                      </a:cubicBezTo>
                      <a:cubicBezTo>
                        <a:pt x="17" y="31"/>
                        <a:pt x="17" y="31"/>
                        <a:pt x="17" y="30"/>
                      </a:cubicBezTo>
                      <a:cubicBezTo>
                        <a:pt x="18" y="31"/>
                        <a:pt x="19" y="30"/>
                        <a:pt x="19" y="29"/>
                      </a:cubicBezTo>
                      <a:cubicBezTo>
                        <a:pt x="18" y="27"/>
                        <a:pt x="17" y="25"/>
                        <a:pt x="15" y="24"/>
                      </a:cubicBezTo>
                      <a:cubicBezTo>
                        <a:pt x="14" y="22"/>
                        <a:pt x="13" y="23"/>
                        <a:pt x="13" y="25"/>
                      </a:cubicBezTo>
                      <a:cubicBezTo>
                        <a:pt x="15" y="27"/>
                        <a:pt x="16" y="30"/>
                        <a:pt x="17" y="32"/>
                      </a:cubicBezTo>
                      <a:cubicBezTo>
                        <a:pt x="18" y="33"/>
                        <a:pt x="20" y="32"/>
                        <a:pt x="19" y="31"/>
                      </a:cubicBezTo>
                      <a:cubicBezTo>
                        <a:pt x="18" y="28"/>
                        <a:pt x="17" y="26"/>
                        <a:pt x="16" y="23"/>
                      </a:cubicBezTo>
                      <a:cubicBezTo>
                        <a:pt x="16" y="23"/>
                        <a:pt x="15" y="24"/>
                        <a:pt x="14" y="24"/>
                      </a:cubicBezTo>
                      <a:cubicBezTo>
                        <a:pt x="16" y="26"/>
                        <a:pt x="17" y="28"/>
                        <a:pt x="19" y="30"/>
                      </a:cubicBezTo>
                      <a:cubicBezTo>
                        <a:pt x="19" y="30"/>
                        <a:pt x="20" y="30"/>
                        <a:pt x="20" y="29"/>
                      </a:cubicBezTo>
                      <a:cubicBezTo>
                        <a:pt x="19" y="26"/>
                        <a:pt x="17" y="23"/>
                        <a:pt x="16" y="20"/>
                      </a:cubicBezTo>
                      <a:cubicBezTo>
                        <a:pt x="16" y="21"/>
                        <a:pt x="15" y="21"/>
                        <a:pt x="14" y="21"/>
                      </a:cubicBezTo>
                      <a:cubicBezTo>
                        <a:pt x="16" y="24"/>
                        <a:pt x="17" y="26"/>
                        <a:pt x="18" y="29"/>
                      </a:cubicBezTo>
                      <a:cubicBezTo>
                        <a:pt x="18" y="29"/>
                        <a:pt x="19" y="28"/>
                        <a:pt x="20" y="28"/>
                      </a:cubicBezTo>
                      <a:cubicBezTo>
                        <a:pt x="18" y="25"/>
                        <a:pt x="16" y="21"/>
                        <a:pt x="15" y="18"/>
                      </a:cubicBezTo>
                      <a:cubicBezTo>
                        <a:pt x="14" y="18"/>
                        <a:pt x="13" y="19"/>
                        <a:pt x="13" y="19"/>
                      </a:cubicBezTo>
                      <a:cubicBezTo>
                        <a:pt x="14" y="22"/>
                        <a:pt x="16" y="25"/>
                        <a:pt x="17" y="27"/>
                      </a:cubicBezTo>
                      <a:cubicBezTo>
                        <a:pt x="18" y="27"/>
                        <a:pt x="18" y="27"/>
                        <a:pt x="19" y="26"/>
                      </a:cubicBezTo>
                      <a:cubicBezTo>
                        <a:pt x="16" y="22"/>
                        <a:pt x="13" y="19"/>
                        <a:pt x="11" y="14"/>
                      </a:cubicBezTo>
                      <a:cubicBezTo>
                        <a:pt x="10" y="15"/>
                        <a:pt x="9" y="15"/>
                        <a:pt x="9" y="15"/>
                      </a:cubicBezTo>
                      <a:cubicBezTo>
                        <a:pt x="11" y="18"/>
                        <a:pt x="13" y="21"/>
                        <a:pt x="14" y="23"/>
                      </a:cubicBezTo>
                      <a:cubicBezTo>
                        <a:pt x="15" y="24"/>
                        <a:pt x="17" y="23"/>
                        <a:pt x="16" y="22"/>
                      </a:cubicBezTo>
                      <a:cubicBezTo>
                        <a:pt x="14" y="18"/>
                        <a:pt x="11" y="15"/>
                        <a:pt x="9" y="12"/>
                      </a:cubicBezTo>
                      <a:cubicBezTo>
                        <a:pt x="8" y="12"/>
                        <a:pt x="7" y="13"/>
                        <a:pt x="7" y="13"/>
                      </a:cubicBezTo>
                      <a:cubicBezTo>
                        <a:pt x="9" y="15"/>
                        <a:pt x="11" y="18"/>
                        <a:pt x="13" y="20"/>
                      </a:cubicBezTo>
                      <a:cubicBezTo>
                        <a:pt x="14" y="20"/>
                        <a:pt x="14" y="19"/>
                        <a:pt x="15" y="19"/>
                      </a:cubicBezTo>
                      <a:cubicBezTo>
                        <a:pt x="12" y="16"/>
                        <a:pt x="9" y="12"/>
                        <a:pt x="8" y="8"/>
                      </a:cubicBezTo>
                      <a:cubicBezTo>
                        <a:pt x="7" y="9"/>
                        <a:pt x="7" y="9"/>
                        <a:pt x="6" y="10"/>
                      </a:cubicBezTo>
                      <a:cubicBezTo>
                        <a:pt x="10" y="12"/>
                        <a:pt x="12" y="16"/>
                        <a:pt x="14" y="19"/>
                      </a:cubicBezTo>
                      <a:cubicBezTo>
                        <a:pt x="15" y="19"/>
                        <a:pt x="16" y="18"/>
                        <a:pt x="16" y="18"/>
                      </a:cubicBezTo>
                      <a:cubicBezTo>
                        <a:pt x="14" y="15"/>
                        <a:pt x="11" y="12"/>
                        <a:pt x="10" y="8"/>
                      </a:cubicBezTo>
                      <a:cubicBezTo>
                        <a:pt x="9" y="8"/>
                        <a:pt x="9" y="9"/>
                        <a:pt x="8" y="9"/>
                      </a:cubicBezTo>
                      <a:cubicBezTo>
                        <a:pt x="11" y="12"/>
                        <a:pt x="13" y="15"/>
                        <a:pt x="14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2" y="16"/>
                        <a:pt x="10" y="13"/>
                        <a:pt x="8" y="10"/>
                      </a:cubicBezTo>
                      <a:cubicBezTo>
                        <a:pt x="7" y="9"/>
                        <a:pt x="5" y="7"/>
                        <a:pt x="3" y="6"/>
                      </a:cubicBezTo>
                      <a:cubicBezTo>
                        <a:pt x="2" y="4"/>
                        <a:pt x="5" y="7"/>
                        <a:pt x="5" y="7"/>
                      </a:cubicBezTo>
                      <a:cubicBezTo>
                        <a:pt x="6" y="8"/>
                        <a:pt x="6" y="8"/>
                        <a:pt x="7" y="9"/>
                      </a:cubicBezTo>
                      <a:cubicBezTo>
                        <a:pt x="8" y="10"/>
                        <a:pt x="9" y="12"/>
                        <a:pt x="10" y="13"/>
                      </a:cubicBezTo>
                      <a:cubicBezTo>
                        <a:pt x="11" y="14"/>
                        <a:pt x="13" y="12"/>
                        <a:pt x="12" y="11"/>
                      </a:cubicBezTo>
                      <a:cubicBezTo>
                        <a:pt x="10" y="10"/>
                        <a:pt x="9" y="8"/>
                        <a:pt x="8" y="6"/>
                      </a:cubicBezTo>
                      <a:cubicBezTo>
                        <a:pt x="8" y="7"/>
                        <a:pt x="7" y="7"/>
                        <a:pt x="6" y="8"/>
                      </a:cubicBezTo>
                      <a:cubicBezTo>
                        <a:pt x="8" y="10"/>
                        <a:pt x="10" y="14"/>
                        <a:pt x="12" y="17"/>
                      </a:cubicBezTo>
                      <a:cubicBezTo>
                        <a:pt x="13" y="20"/>
                        <a:pt x="14" y="23"/>
                        <a:pt x="16" y="27"/>
                      </a:cubicBezTo>
                      <a:cubicBezTo>
                        <a:pt x="16" y="28"/>
                        <a:pt x="18" y="27"/>
                        <a:pt x="17" y="26"/>
                      </a:cubicBezTo>
                      <a:cubicBezTo>
                        <a:pt x="17" y="25"/>
                        <a:pt x="17" y="25"/>
                        <a:pt x="17" y="24"/>
                      </a:cubicBezTo>
                      <a:cubicBezTo>
                        <a:pt x="16" y="23"/>
                        <a:pt x="14" y="25"/>
                        <a:pt x="15" y="2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6" y="26"/>
                        <a:pt x="17" y="26"/>
                        <a:pt x="17" y="26"/>
                      </a:cubicBezTo>
                      <a:cubicBezTo>
                        <a:pt x="16" y="23"/>
                        <a:pt x="16" y="20"/>
                        <a:pt x="15" y="17"/>
                      </a:cubicBezTo>
                      <a:cubicBezTo>
                        <a:pt x="13" y="14"/>
                        <a:pt x="11" y="10"/>
                        <a:pt x="8" y="6"/>
                      </a:cubicBezTo>
                      <a:cubicBezTo>
                        <a:pt x="8" y="5"/>
                        <a:pt x="6" y="6"/>
                        <a:pt x="6" y="8"/>
                      </a:cubicBezTo>
                      <a:cubicBezTo>
                        <a:pt x="8" y="9"/>
                        <a:pt x="9" y="11"/>
                        <a:pt x="10" y="13"/>
                      </a:cubicBezTo>
                      <a:cubicBezTo>
                        <a:pt x="11" y="12"/>
                        <a:pt x="11" y="12"/>
                        <a:pt x="12" y="11"/>
                      </a:cubicBezTo>
                      <a:cubicBezTo>
                        <a:pt x="10" y="10"/>
                        <a:pt x="3" y="0"/>
                        <a:pt x="1" y="4"/>
                      </a:cubicBezTo>
                      <a:cubicBezTo>
                        <a:pt x="0" y="6"/>
                        <a:pt x="3" y="8"/>
                        <a:pt x="4" y="10"/>
                      </a:cubicBezTo>
                      <a:cubicBezTo>
                        <a:pt x="8" y="13"/>
                        <a:pt x="10" y="17"/>
                        <a:pt x="14" y="20"/>
                      </a:cubicBezTo>
                      <a:cubicBezTo>
                        <a:pt x="15" y="21"/>
                        <a:pt x="16" y="20"/>
                        <a:pt x="16" y="19"/>
                      </a:cubicBezTo>
                      <a:cubicBezTo>
                        <a:pt x="15" y="15"/>
                        <a:pt x="13" y="10"/>
                        <a:pt x="10" y="8"/>
                      </a:cubicBezTo>
                      <a:cubicBezTo>
                        <a:pt x="9" y="7"/>
                        <a:pt x="7" y="8"/>
                        <a:pt x="8" y="9"/>
                      </a:cubicBezTo>
                      <a:cubicBezTo>
                        <a:pt x="9" y="13"/>
                        <a:pt x="12" y="16"/>
                        <a:pt x="14" y="19"/>
                      </a:cubicBezTo>
                      <a:cubicBezTo>
                        <a:pt x="15" y="20"/>
                        <a:pt x="17" y="19"/>
                        <a:pt x="16" y="18"/>
                      </a:cubicBezTo>
                      <a:cubicBezTo>
                        <a:pt x="14" y="14"/>
                        <a:pt x="12" y="10"/>
                        <a:pt x="7" y="8"/>
                      </a:cubicBezTo>
                      <a:cubicBezTo>
                        <a:pt x="7" y="7"/>
                        <a:pt x="5" y="8"/>
                        <a:pt x="6" y="9"/>
                      </a:cubicBezTo>
                      <a:cubicBezTo>
                        <a:pt x="7" y="13"/>
                        <a:pt x="10" y="17"/>
                        <a:pt x="13" y="20"/>
                      </a:cubicBezTo>
                      <a:cubicBezTo>
                        <a:pt x="14" y="21"/>
                        <a:pt x="16" y="20"/>
                        <a:pt x="15" y="19"/>
                      </a:cubicBezTo>
                      <a:cubicBezTo>
                        <a:pt x="13" y="16"/>
                        <a:pt x="11" y="14"/>
                        <a:pt x="9" y="12"/>
                      </a:cubicBezTo>
                      <a:cubicBezTo>
                        <a:pt x="7" y="11"/>
                        <a:pt x="6" y="12"/>
                        <a:pt x="7" y="13"/>
                      </a:cubicBezTo>
                      <a:cubicBezTo>
                        <a:pt x="10" y="16"/>
                        <a:pt x="12" y="19"/>
                        <a:pt x="14" y="23"/>
                      </a:cubicBezTo>
                      <a:cubicBezTo>
                        <a:pt x="15" y="23"/>
                        <a:pt x="16" y="23"/>
                        <a:pt x="16" y="22"/>
                      </a:cubicBezTo>
                      <a:cubicBezTo>
                        <a:pt x="14" y="20"/>
                        <a:pt x="13" y="17"/>
                        <a:pt x="11" y="14"/>
                      </a:cubicBezTo>
                      <a:cubicBezTo>
                        <a:pt x="10" y="13"/>
                        <a:pt x="8" y="14"/>
                        <a:pt x="9" y="15"/>
                      </a:cubicBezTo>
                      <a:cubicBezTo>
                        <a:pt x="11" y="20"/>
                        <a:pt x="14" y="24"/>
                        <a:pt x="17" y="27"/>
                      </a:cubicBezTo>
                      <a:cubicBezTo>
                        <a:pt x="18" y="28"/>
                        <a:pt x="20" y="28"/>
                        <a:pt x="19" y="26"/>
                      </a:cubicBezTo>
                      <a:cubicBezTo>
                        <a:pt x="17" y="24"/>
                        <a:pt x="16" y="21"/>
                        <a:pt x="15" y="18"/>
                      </a:cubicBezTo>
                      <a:cubicBezTo>
                        <a:pt x="14" y="17"/>
                        <a:pt x="12" y="18"/>
                        <a:pt x="13" y="19"/>
                      </a:cubicBezTo>
                      <a:cubicBezTo>
                        <a:pt x="14" y="23"/>
                        <a:pt x="16" y="26"/>
                        <a:pt x="18" y="29"/>
                      </a:cubicBezTo>
                      <a:cubicBezTo>
                        <a:pt x="18" y="30"/>
                        <a:pt x="20" y="30"/>
                        <a:pt x="20" y="28"/>
                      </a:cubicBezTo>
                      <a:cubicBezTo>
                        <a:pt x="19" y="25"/>
                        <a:pt x="18" y="23"/>
                        <a:pt x="16" y="20"/>
                      </a:cubicBezTo>
                      <a:cubicBezTo>
                        <a:pt x="16" y="19"/>
                        <a:pt x="14" y="20"/>
                        <a:pt x="14" y="21"/>
                      </a:cubicBezTo>
                      <a:cubicBezTo>
                        <a:pt x="15" y="24"/>
                        <a:pt x="17" y="27"/>
                        <a:pt x="19" y="30"/>
                      </a:cubicBezTo>
                      <a:cubicBezTo>
                        <a:pt x="19" y="32"/>
                        <a:pt x="21" y="30"/>
                        <a:pt x="20" y="29"/>
                      </a:cubicBezTo>
                      <a:cubicBezTo>
                        <a:pt x="19" y="27"/>
                        <a:pt x="18" y="25"/>
                        <a:pt x="16" y="22"/>
                      </a:cubicBezTo>
                      <a:cubicBezTo>
                        <a:pt x="15" y="22"/>
                        <a:pt x="14" y="22"/>
                        <a:pt x="14" y="23"/>
                      </a:cubicBezTo>
                      <a:cubicBezTo>
                        <a:pt x="14" y="26"/>
                        <a:pt x="16" y="29"/>
                        <a:pt x="17" y="32"/>
                      </a:cubicBezTo>
                      <a:cubicBezTo>
                        <a:pt x="18" y="32"/>
                        <a:pt x="18" y="31"/>
                        <a:pt x="19" y="31"/>
                      </a:cubicBezTo>
                      <a:cubicBezTo>
                        <a:pt x="17" y="29"/>
                        <a:pt x="17" y="26"/>
                        <a:pt x="15" y="24"/>
                      </a:cubicBezTo>
                      <a:cubicBezTo>
                        <a:pt x="15" y="24"/>
                        <a:pt x="14" y="24"/>
                        <a:pt x="13" y="25"/>
                      </a:cubicBezTo>
                      <a:cubicBezTo>
                        <a:pt x="15" y="26"/>
                        <a:pt x="16" y="28"/>
                        <a:pt x="17" y="30"/>
                      </a:cubicBezTo>
                      <a:cubicBezTo>
                        <a:pt x="17" y="29"/>
                        <a:pt x="18" y="29"/>
                        <a:pt x="18" y="28"/>
                      </a:cubicBezTo>
                      <a:cubicBezTo>
                        <a:pt x="17" y="27"/>
                        <a:pt x="15" y="27"/>
                        <a:pt x="14" y="27"/>
                      </a:cubicBezTo>
                      <a:cubicBezTo>
                        <a:pt x="13" y="27"/>
                        <a:pt x="12" y="27"/>
                        <a:pt x="13" y="28"/>
                      </a:cubicBezTo>
                      <a:cubicBezTo>
                        <a:pt x="13" y="30"/>
                        <a:pt x="13" y="31"/>
                        <a:pt x="14" y="33"/>
                      </a:cubicBezTo>
                      <a:cubicBezTo>
                        <a:pt x="15" y="34"/>
                        <a:pt x="16" y="33"/>
                        <a:pt x="16" y="32"/>
                      </a:cubicBezTo>
                      <a:cubicBezTo>
                        <a:pt x="17" y="29"/>
                        <a:pt x="16" y="26"/>
                        <a:pt x="15" y="24"/>
                      </a:cubicBezTo>
                      <a:cubicBezTo>
                        <a:pt x="14" y="24"/>
                        <a:pt x="14" y="24"/>
                        <a:pt x="13" y="25"/>
                      </a:cubicBezTo>
                      <a:cubicBezTo>
                        <a:pt x="14" y="27"/>
                        <a:pt x="16" y="29"/>
                        <a:pt x="16" y="31"/>
                      </a:cubicBezTo>
                      <a:cubicBezTo>
                        <a:pt x="17" y="31"/>
                        <a:pt x="17" y="31"/>
                        <a:pt x="18" y="30"/>
                      </a:cubicBezTo>
                      <a:cubicBezTo>
                        <a:pt x="14" y="30"/>
                        <a:pt x="14" y="27"/>
                        <a:pt x="12" y="25"/>
                      </a:cubicBezTo>
                      <a:cubicBezTo>
                        <a:pt x="11" y="24"/>
                        <a:pt x="10" y="25"/>
                        <a:pt x="10" y="26"/>
                      </a:cubicBezTo>
                      <a:cubicBezTo>
                        <a:pt x="11" y="28"/>
                        <a:pt x="12" y="30"/>
                        <a:pt x="13" y="31"/>
                      </a:cubicBezTo>
                      <a:cubicBezTo>
                        <a:pt x="14" y="32"/>
                        <a:pt x="16" y="32"/>
                        <a:pt x="15" y="31"/>
                      </a:cubicBezTo>
                      <a:cubicBezTo>
                        <a:pt x="15" y="27"/>
                        <a:pt x="14" y="25"/>
                        <a:pt x="12" y="22"/>
                      </a:cubicBezTo>
                      <a:cubicBezTo>
                        <a:pt x="11" y="21"/>
                        <a:pt x="9" y="22"/>
                        <a:pt x="10" y="23"/>
                      </a:cubicBezTo>
                      <a:cubicBezTo>
                        <a:pt x="11" y="25"/>
                        <a:pt x="12" y="27"/>
                        <a:pt x="14" y="29"/>
                      </a:cubicBezTo>
                      <a:cubicBezTo>
                        <a:pt x="14" y="30"/>
                        <a:pt x="16" y="29"/>
                        <a:pt x="15" y="28"/>
                      </a:cubicBezTo>
                      <a:cubicBezTo>
                        <a:pt x="15" y="25"/>
                        <a:pt x="15" y="22"/>
                        <a:pt x="12" y="19"/>
                      </a:cubicBezTo>
                      <a:cubicBezTo>
                        <a:pt x="12" y="19"/>
                        <a:pt x="10" y="19"/>
                        <a:pt x="10" y="20"/>
                      </a:cubicBezTo>
                      <a:cubicBezTo>
                        <a:pt x="11" y="22"/>
                        <a:pt x="11" y="25"/>
                        <a:pt x="12" y="27"/>
                      </a:cubicBezTo>
                      <a:cubicBezTo>
                        <a:pt x="13" y="27"/>
                        <a:pt x="13" y="26"/>
                        <a:pt x="14" y="26"/>
                      </a:cubicBezTo>
                      <a:cubicBezTo>
                        <a:pt x="13" y="23"/>
                        <a:pt x="11" y="20"/>
                        <a:pt x="10" y="17"/>
                      </a:cubicBezTo>
                      <a:cubicBezTo>
                        <a:pt x="9" y="17"/>
                        <a:pt x="9" y="18"/>
                        <a:pt x="8" y="18"/>
                      </a:cubicBezTo>
                      <a:cubicBezTo>
                        <a:pt x="8" y="18"/>
                        <a:pt x="9" y="19"/>
                        <a:pt x="9" y="19"/>
                      </a:cubicBezTo>
                      <a:cubicBezTo>
                        <a:pt x="10" y="20"/>
                        <a:pt x="11" y="18"/>
                        <a:pt x="10" y="17"/>
                      </a:cubicBezTo>
                      <a:cubicBezTo>
                        <a:pt x="8" y="15"/>
                        <a:pt x="5" y="12"/>
                        <a:pt x="2" y="11"/>
                      </a:cubicBezTo>
                      <a:cubicBezTo>
                        <a:pt x="1" y="10"/>
                        <a:pt x="0" y="11"/>
                        <a:pt x="0" y="12"/>
                      </a:cubicBezTo>
                      <a:cubicBezTo>
                        <a:pt x="1" y="13"/>
                        <a:pt x="2" y="14"/>
                        <a:pt x="3" y="15"/>
                      </a:cubicBezTo>
                      <a:cubicBezTo>
                        <a:pt x="4" y="16"/>
                        <a:pt x="5" y="15"/>
                        <a:pt x="5" y="14"/>
                      </a:cubicBezTo>
                      <a:cubicBezTo>
                        <a:pt x="4" y="13"/>
                        <a:pt x="4" y="13"/>
                        <a:pt x="4" y="12"/>
                      </a:cubicBezTo>
                      <a:cubicBezTo>
                        <a:pt x="3" y="12"/>
                        <a:pt x="3" y="12"/>
                        <a:pt x="2" y="12"/>
                      </a:cubicBezTo>
                      <a:cubicBezTo>
                        <a:pt x="4" y="16"/>
                        <a:pt x="7" y="20"/>
                        <a:pt x="11" y="23"/>
                      </a:cubicBezTo>
                      <a:cubicBezTo>
                        <a:pt x="11" y="23"/>
                        <a:pt x="13" y="23"/>
                        <a:pt x="13" y="22"/>
                      </a:cubicBezTo>
                      <a:cubicBezTo>
                        <a:pt x="11" y="18"/>
                        <a:pt x="9" y="15"/>
                        <a:pt x="6" y="13"/>
                      </a:cubicBezTo>
                      <a:cubicBezTo>
                        <a:pt x="5" y="12"/>
                        <a:pt x="4" y="13"/>
                        <a:pt x="4" y="14"/>
                      </a:cubicBezTo>
                      <a:cubicBezTo>
                        <a:pt x="6" y="17"/>
                        <a:pt x="7" y="20"/>
                        <a:pt x="10" y="23"/>
                      </a:cubicBezTo>
                      <a:cubicBezTo>
                        <a:pt x="11" y="23"/>
                        <a:pt x="12" y="23"/>
                        <a:pt x="12" y="22"/>
                      </a:cubicBezTo>
                      <a:cubicBezTo>
                        <a:pt x="11" y="18"/>
                        <a:pt x="10" y="14"/>
                        <a:pt x="6" y="12"/>
                      </a:cubicBezTo>
                      <a:cubicBezTo>
                        <a:pt x="5" y="11"/>
                        <a:pt x="4" y="12"/>
                        <a:pt x="5" y="13"/>
                      </a:cubicBezTo>
                      <a:cubicBezTo>
                        <a:pt x="5" y="14"/>
                        <a:pt x="6" y="14"/>
                        <a:pt x="6" y="15"/>
                      </a:cubicBezTo>
                      <a:cubicBezTo>
                        <a:pt x="7" y="16"/>
                        <a:pt x="9" y="15"/>
                        <a:pt x="8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304"/>
                <p:cNvSpPr/>
                <p:nvPr/>
              </p:nvSpPr>
              <p:spPr bwMode="auto">
                <a:xfrm>
                  <a:off x="949" y="1598"/>
                  <a:ext cx="31" cy="30"/>
                </a:xfrm>
                <a:custGeom>
                  <a:avLst/>
                  <a:gdLst>
                    <a:gd name="T0" fmla="*/ 3 w 47"/>
                    <a:gd name="T1" fmla="*/ 30 h 45"/>
                    <a:gd name="T2" fmla="*/ 3 w 47"/>
                    <a:gd name="T3" fmla="*/ 30 h 45"/>
                    <a:gd name="T4" fmla="*/ 4 w 47"/>
                    <a:gd name="T5" fmla="*/ 32 h 45"/>
                    <a:gd name="T6" fmla="*/ 10 w 47"/>
                    <a:gd name="T7" fmla="*/ 23 h 45"/>
                    <a:gd name="T8" fmla="*/ 18 w 47"/>
                    <a:gd name="T9" fmla="*/ 30 h 45"/>
                    <a:gd name="T10" fmla="*/ 20 w 47"/>
                    <a:gd name="T11" fmla="*/ 30 h 45"/>
                    <a:gd name="T12" fmla="*/ 32 w 47"/>
                    <a:gd name="T13" fmla="*/ 10 h 45"/>
                    <a:gd name="T14" fmla="*/ 39 w 47"/>
                    <a:gd name="T15" fmla="*/ 5 h 45"/>
                    <a:gd name="T16" fmla="*/ 39 w 47"/>
                    <a:gd name="T17" fmla="*/ 18 h 45"/>
                    <a:gd name="T18" fmla="*/ 28 w 47"/>
                    <a:gd name="T19" fmla="*/ 41 h 45"/>
                    <a:gd name="T20" fmla="*/ 15 w 47"/>
                    <a:gd name="T21" fmla="*/ 36 h 45"/>
                    <a:gd name="T22" fmla="*/ 3 w 47"/>
                    <a:gd name="T23" fmla="*/ 31 h 45"/>
                    <a:gd name="T24" fmla="*/ 2 w 47"/>
                    <a:gd name="T25" fmla="*/ 33 h 45"/>
                    <a:gd name="T26" fmla="*/ 12 w 47"/>
                    <a:gd name="T27" fmla="*/ 38 h 45"/>
                    <a:gd name="T28" fmla="*/ 30 w 47"/>
                    <a:gd name="T29" fmla="*/ 45 h 45"/>
                    <a:gd name="T30" fmla="*/ 32 w 47"/>
                    <a:gd name="T31" fmla="*/ 44 h 45"/>
                    <a:gd name="T32" fmla="*/ 45 w 47"/>
                    <a:gd name="T33" fmla="*/ 11 h 45"/>
                    <a:gd name="T34" fmla="*/ 34 w 47"/>
                    <a:gd name="T35" fmla="*/ 0 h 45"/>
                    <a:gd name="T36" fmla="*/ 33 w 47"/>
                    <a:gd name="T37" fmla="*/ 1 h 45"/>
                    <a:gd name="T38" fmla="*/ 18 w 47"/>
                    <a:gd name="T39" fmla="*/ 29 h 45"/>
                    <a:gd name="T40" fmla="*/ 20 w 47"/>
                    <a:gd name="T41" fmla="*/ 28 h 45"/>
                    <a:gd name="T42" fmla="*/ 8 w 47"/>
                    <a:gd name="T43" fmla="*/ 20 h 45"/>
                    <a:gd name="T44" fmla="*/ 2 w 47"/>
                    <a:gd name="T45" fmla="*/ 31 h 45"/>
                    <a:gd name="T46" fmla="*/ 3 w 47"/>
                    <a:gd name="T47" fmla="*/ 33 h 45"/>
                    <a:gd name="T48" fmla="*/ 5 w 47"/>
                    <a:gd name="T49" fmla="*/ 32 h 45"/>
                    <a:gd name="T50" fmla="*/ 3 w 47"/>
                    <a:gd name="T51" fmla="*/ 3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7" h="45">
                      <a:moveTo>
                        <a:pt x="3" y="30"/>
                      </a:move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1"/>
                        <a:pt x="4" y="31"/>
                        <a:pt x="4" y="32"/>
                      </a:cubicBezTo>
                      <a:cubicBezTo>
                        <a:pt x="5" y="30"/>
                        <a:pt x="7" y="22"/>
                        <a:pt x="10" y="23"/>
                      </a:cubicBezTo>
                      <a:cubicBezTo>
                        <a:pt x="13" y="25"/>
                        <a:pt x="15" y="28"/>
                        <a:pt x="18" y="30"/>
                      </a:cubicBezTo>
                      <a:cubicBezTo>
                        <a:pt x="19" y="31"/>
                        <a:pt x="20" y="31"/>
                        <a:pt x="20" y="30"/>
                      </a:cubicBezTo>
                      <a:cubicBezTo>
                        <a:pt x="25" y="24"/>
                        <a:pt x="29" y="17"/>
                        <a:pt x="32" y="10"/>
                      </a:cubicBezTo>
                      <a:cubicBezTo>
                        <a:pt x="34" y="5"/>
                        <a:pt x="34" y="3"/>
                        <a:pt x="39" y="5"/>
                      </a:cubicBezTo>
                      <a:cubicBezTo>
                        <a:pt x="45" y="8"/>
                        <a:pt x="40" y="15"/>
                        <a:pt x="39" y="18"/>
                      </a:cubicBezTo>
                      <a:cubicBezTo>
                        <a:pt x="38" y="21"/>
                        <a:pt x="31" y="42"/>
                        <a:pt x="28" y="41"/>
                      </a:cubicBezTo>
                      <a:cubicBezTo>
                        <a:pt x="24" y="40"/>
                        <a:pt x="20" y="37"/>
                        <a:pt x="15" y="36"/>
                      </a:cubicBezTo>
                      <a:cubicBezTo>
                        <a:pt x="11" y="34"/>
                        <a:pt x="7" y="33"/>
                        <a:pt x="3" y="31"/>
                      </a:cubicBezTo>
                      <a:cubicBezTo>
                        <a:pt x="2" y="30"/>
                        <a:pt x="0" y="32"/>
                        <a:pt x="2" y="33"/>
                      </a:cubicBezTo>
                      <a:cubicBezTo>
                        <a:pt x="5" y="35"/>
                        <a:pt x="8" y="37"/>
                        <a:pt x="12" y="38"/>
                      </a:cubicBezTo>
                      <a:cubicBezTo>
                        <a:pt x="18" y="40"/>
                        <a:pt x="24" y="43"/>
                        <a:pt x="30" y="45"/>
                      </a:cubicBezTo>
                      <a:cubicBezTo>
                        <a:pt x="31" y="45"/>
                        <a:pt x="32" y="44"/>
                        <a:pt x="32" y="44"/>
                      </a:cubicBezTo>
                      <a:cubicBezTo>
                        <a:pt x="36" y="33"/>
                        <a:pt x="42" y="22"/>
                        <a:pt x="45" y="11"/>
                      </a:cubicBezTo>
                      <a:cubicBezTo>
                        <a:pt x="47" y="4"/>
                        <a:pt x="40" y="2"/>
                        <a:pt x="34" y="0"/>
                      </a:cubicBezTo>
                      <a:cubicBezTo>
                        <a:pt x="34" y="0"/>
                        <a:pt x="33" y="1"/>
                        <a:pt x="33" y="1"/>
                      </a:cubicBezTo>
                      <a:cubicBezTo>
                        <a:pt x="28" y="11"/>
                        <a:pt x="24" y="20"/>
                        <a:pt x="18" y="29"/>
                      </a:cubicBezTo>
                      <a:cubicBezTo>
                        <a:pt x="19" y="28"/>
                        <a:pt x="19" y="28"/>
                        <a:pt x="20" y="28"/>
                      </a:cubicBezTo>
                      <a:cubicBezTo>
                        <a:pt x="18" y="26"/>
                        <a:pt x="12" y="19"/>
                        <a:pt x="8" y="20"/>
                      </a:cubicBezTo>
                      <a:cubicBezTo>
                        <a:pt x="4" y="21"/>
                        <a:pt x="3" y="28"/>
                        <a:pt x="2" y="31"/>
                      </a:cubicBezTo>
                      <a:cubicBezTo>
                        <a:pt x="1" y="32"/>
                        <a:pt x="2" y="33"/>
                        <a:pt x="3" y="33"/>
                      </a:cubicBezTo>
                      <a:cubicBezTo>
                        <a:pt x="4" y="33"/>
                        <a:pt x="5" y="32"/>
                        <a:pt x="5" y="32"/>
                      </a:cubicBezTo>
                      <a:cubicBezTo>
                        <a:pt x="6" y="31"/>
                        <a:pt x="4" y="29"/>
                        <a:pt x="3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305"/>
                <p:cNvSpPr/>
                <p:nvPr/>
              </p:nvSpPr>
              <p:spPr bwMode="auto">
                <a:xfrm>
                  <a:off x="951" y="1598"/>
                  <a:ext cx="28" cy="28"/>
                </a:xfrm>
                <a:custGeom>
                  <a:avLst/>
                  <a:gdLst>
                    <a:gd name="T0" fmla="*/ 4 w 43"/>
                    <a:gd name="T1" fmla="*/ 31 h 42"/>
                    <a:gd name="T2" fmla="*/ 6 w 43"/>
                    <a:gd name="T3" fmla="*/ 25 h 42"/>
                    <a:gd name="T4" fmla="*/ 4 w 43"/>
                    <a:gd name="T5" fmla="*/ 26 h 42"/>
                    <a:gd name="T6" fmla="*/ 3 w 43"/>
                    <a:gd name="T7" fmla="*/ 26 h 42"/>
                    <a:gd name="T8" fmla="*/ 8 w 43"/>
                    <a:gd name="T9" fmla="*/ 34 h 42"/>
                    <a:gd name="T10" fmla="*/ 9 w 43"/>
                    <a:gd name="T11" fmla="*/ 27 h 42"/>
                    <a:gd name="T12" fmla="*/ 7 w 43"/>
                    <a:gd name="T13" fmla="*/ 27 h 42"/>
                    <a:gd name="T14" fmla="*/ 12 w 43"/>
                    <a:gd name="T15" fmla="*/ 35 h 42"/>
                    <a:gd name="T16" fmla="*/ 12 w 43"/>
                    <a:gd name="T17" fmla="*/ 37 h 42"/>
                    <a:gd name="T18" fmla="*/ 13 w 43"/>
                    <a:gd name="T19" fmla="*/ 31 h 42"/>
                    <a:gd name="T20" fmla="*/ 14 w 43"/>
                    <a:gd name="T21" fmla="*/ 34 h 42"/>
                    <a:gd name="T22" fmla="*/ 16 w 43"/>
                    <a:gd name="T23" fmla="*/ 32 h 42"/>
                    <a:gd name="T24" fmla="*/ 23 w 43"/>
                    <a:gd name="T25" fmla="*/ 31 h 42"/>
                    <a:gd name="T26" fmla="*/ 22 w 43"/>
                    <a:gd name="T27" fmla="*/ 23 h 42"/>
                    <a:gd name="T28" fmla="*/ 16 w 43"/>
                    <a:gd name="T29" fmla="*/ 32 h 42"/>
                    <a:gd name="T30" fmla="*/ 21 w 43"/>
                    <a:gd name="T31" fmla="*/ 29 h 42"/>
                    <a:gd name="T32" fmla="*/ 31 w 43"/>
                    <a:gd name="T33" fmla="*/ 10 h 42"/>
                    <a:gd name="T34" fmla="*/ 29 w 43"/>
                    <a:gd name="T35" fmla="*/ 12 h 42"/>
                    <a:gd name="T36" fmla="*/ 23 w 43"/>
                    <a:gd name="T37" fmla="*/ 34 h 42"/>
                    <a:gd name="T38" fmla="*/ 25 w 43"/>
                    <a:gd name="T39" fmla="*/ 39 h 42"/>
                    <a:gd name="T40" fmla="*/ 28 w 43"/>
                    <a:gd name="T41" fmla="*/ 31 h 42"/>
                    <a:gd name="T42" fmla="*/ 29 w 43"/>
                    <a:gd name="T43" fmla="*/ 19 h 42"/>
                    <a:gd name="T44" fmla="*/ 25 w 43"/>
                    <a:gd name="T45" fmla="*/ 35 h 42"/>
                    <a:gd name="T46" fmla="*/ 32 w 43"/>
                    <a:gd name="T47" fmla="*/ 34 h 42"/>
                    <a:gd name="T48" fmla="*/ 38 w 43"/>
                    <a:gd name="T49" fmla="*/ 10 h 42"/>
                    <a:gd name="T50" fmla="*/ 34 w 43"/>
                    <a:gd name="T51" fmla="*/ 10 h 42"/>
                    <a:gd name="T52" fmla="*/ 36 w 43"/>
                    <a:gd name="T53" fmla="*/ 12 h 42"/>
                    <a:gd name="T54" fmla="*/ 32 w 43"/>
                    <a:gd name="T55" fmla="*/ 11 h 42"/>
                    <a:gd name="T56" fmla="*/ 34 w 43"/>
                    <a:gd name="T57" fmla="*/ 16 h 42"/>
                    <a:gd name="T58" fmla="*/ 32 w 43"/>
                    <a:gd name="T59" fmla="*/ 14 h 42"/>
                    <a:gd name="T60" fmla="*/ 35 w 43"/>
                    <a:gd name="T61" fmla="*/ 10 h 42"/>
                    <a:gd name="T62" fmla="*/ 30 w 43"/>
                    <a:gd name="T63" fmla="*/ 33 h 42"/>
                    <a:gd name="T64" fmla="*/ 28 w 43"/>
                    <a:gd name="T65" fmla="*/ 36 h 42"/>
                    <a:gd name="T66" fmla="*/ 32 w 43"/>
                    <a:gd name="T67" fmla="*/ 20 h 42"/>
                    <a:gd name="T68" fmla="*/ 25 w 43"/>
                    <a:gd name="T69" fmla="*/ 30 h 42"/>
                    <a:gd name="T70" fmla="*/ 22 w 43"/>
                    <a:gd name="T71" fmla="*/ 39 h 42"/>
                    <a:gd name="T72" fmla="*/ 26 w 43"/>
                    <a:gd name="T73" fmla="*/ 35 h 42"/>
                    <a:gd name="T74" fmla="*/ 31 w 43"/>
                    <a:gd name="T75" fmla="*/ 12 h 42"/>
                    <a:gd name="T76" fmla="*/ 28 w 43"/>
                    <a:gd name="T77" fmla="*/ 9 h 42"/>
                    <a:gd name="T78" fmla="*/ 19 w 43"/>
                    <a:gd name="T79" fmla="*/ 27 h 42"/>
                    <a:gd name="T80" fmla="*/ 19 w 43"/>
                    <a:gd name="T81" fmla="*/ 33 h 42"/>
                    <a:gd name="T82" fmla="*/ 25 w 43"/>
                    <a:gd name="T83" fmla="*/ 24 h 42"/>
                    <a:gd name="T84" fmla="*/ 20 w 43"/>
                    <a:gd name="T85" fmla="*/ 32 h 42"/>
                    <a:gd name="T86" fmla="*/ 20 w 43"/>
                    <a:gd name="T87" fmla="*/ 40 h 42"/>
                    <a:gd name="T88" fmla="*/ 23 w 43"/>
                    <a:gd name="T89" fmla="*/ 39 h 42"/>
                    <a:gd name="T90" fmla="*/ 12 w 43"/>
                    <a:gd name="T91" fmla="*/ 30 h 42"/>
                    <a:gd name="T92" fmla="*/ 7 w 43"/>
                    <a:gd name="T93" fmla="*/ 31 h 42"/>
                    <a:gd name="T94" fmla="*/ 12 w 43"/>
                    <a:gd name="T95" fmla="*/ 35 h 42"/>
                    <a:gd name="T96" fmla="*/ 9 w 43"/>
                    <a:gd name="T97" fmla="*/ 33 h 42"/>
                    <a:gd name="T98" fmla="*/ 9 w 43"/>
                    <a:gd name="T99" fmla="*/ 26 h 42"/>
                    <a:gd name="T100" fmla="*/ 5 w 43"/>
                    <a:gd name="T101" fmla="*/ 26 h 42"/>
                    <a:gd name="T102" fmla="*/ 3 w 43"/>
                    <a:gd name="T103" fmla="*/ 28 h 42"/>
                    <a:gd name="T104" fmla="*/ 6 w 43"/>
                    <a:gd name="T105" fmla="*/ 34 h 42"/>
                    <a:gd name="T106" fmla="*/ 6 w 43"/>
                    <a:gd name="T107" fmla="*/ 24 h 42"/>
                    <a:gd name="T108" fmla="*/ 2 w 43"/>
                    <a:gd name="T109" fmla="*/ 26 h 42"/>
                    <a:gd name="T110" fmla="*/ 4 w 43"/>
                    <a:gd name="T111" fmla="*/ 3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43" h="42">
                      <a:moveTo>
                        <a:pt x="7" y="30"/>
                      </a:moveTo>
                      <a:cubicBezTo>
                        <a:pt x="7" y="28"/>
                        <a:pt x="7" y="27"/>
                        <a:pt x="7" y="26"/>
                      </a:cubicBezTo>
                      <a:cubicBezTo>
                        <a:pt x="7" y="24"/>
                        <a:pt x="5" y="23"/>
                        <a:pt x="4" y="25"/>
                      </a:cubicBezTo>
                      <a:cubicBezTo>
                        <a:pt x="3" y="27"/>
                        <a:pt x="2" y="29"/>
                        <a:pt x="1" y="31"/>
                      </a:cubicBezTo>
                      <a:cubicBezTo>
                        <a:pt x="2" y="31"/>
                        <a:pt x="3" y="31"/>
                        <a:pt x="4" y="31"/>
                      </a:cubicBezTo>
                      <a:cubicBezTo>
                        <a:pt x="4" y="30"/>
                        <a:pt x="4" y="28"/>
                        <a:pt x="5" y="26"/>
                      </a:cubicBezTo>
                      <a:cubicBezTo>
                        <a:pt x="5" y="25"/>
                        <a:pt x="3" y="24"/>
                        <a:pt x="2" y="26"/>
                      </a:cubicBezTo>
                      <a:cubicBezTo>
                        <a:pt x="1" y="27"/>
                        <a:pt x="1" y="29"/>
                        <a:pt x="0" y="31"/>
                      </a:cubicBezTo>
                      <a:cubicBezTo>
                        <a:pt x="0" y="33"/>
                        <a:pt x="2" y="34"/>
                        <a:pt x="3" y="32"/>
                      </a:cubicBezTo>
                      <a:cubicBezTo>
                        <a:pt x="4" y="30"/>
                        <a:pt x="5" y="27"/>
                        <a:pt x="6" y="25"/>
                      </a:cubicBezTo>
                      <a:cubicBezTo>
                        <a:pt x="5" y="25"/>
                        <a:pt x="4" y="25"/>
                        <a:pt x="3" y="24"/>
                      </a:cubicBezTo>
                      <a:cubicBezTo>
                        <a:pt x="3" y="28"/>
                        <a:pt x="2" y="31"/>
                        <a:pt x="2" y="34"/>
                      </a:cubicBezTo>
                      <a:cubicBezTo>
                        <a:pt x="2" y="35"/>
                        <a:pt x="5" y="36"/>
                        <a:pt x="5" y="34"/>
                      </a:cubicBezTo>
                      <a:cubicBezTo>
                        <a:pt x="6" y="32"/>
                        <a:pt x="6" y="29"/>
                        <a:pt x="7" y="26"/>
                      </a:cubicBezTo>
                      <a:cubicBezTo>
                        <a:pt x="6" y="26"/>
                        <a:pt x="5" y="26"/>
                        <a:pt x="4" y="26"/>
                      </a:cubicBezTo>
                      <a:cubicBezTo>
                        <a:pt x="4" y="29"/>
                        <a:pt x="4" y="32"/>
                        <a:pt x="3" y="34"/>
                      </a:cubicBezTo>
                      <a:cubicBezTo>
                        <a:pt x="4" y="34"/>
                        <a:pt x="5" y="34"/>
                        <a:pt x="6" y="34"/>
                      </a:cubicBezTo>
                      <a:cubicBezTo>
                        <a:pt x="7" y="31"/>
                        <a:pt x="7" y="28"/>
                        <a:pt x="7" y="25"/>
                      </a:cubicBezTo>
                      <a:cubicBezTo>
                        <a:pt x="7" y="23"/>
                        <a:pt x="5" y="23"/>
                        <a:pt x="4" y="24"/>
                      </a:cubicBezTo>
                      <a:cubicBezTo>
                        <a:pt x="4" y="25"/>
                        <a:pt x="3" y="26"/>
                        <a:pt x="3" y="26"/>
                      </a:cubicBezTo>
                      <a:cubicBezTo>
                        <a:pt x="4" y="27"/>
                        <a:pt x="5" y="27"/>
                        <a:pt x="6" y="27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5" y="25"/>
                        <a:pt x="5" y="25"/>
                        <a:pt x="4" y="25"/>
                      </a:cubicBezTo>
                      <a:cubicBezTo>
                        <a:pt x="5" y="28"/>
                        <a:pt x="5" y="31"/>
                        <a:pt x="5" y="34"/>
                      </a:cubicBezTo>
                      <a:cubicBezTo>
                        <a:pt x="5" y="36"/>
                        <a:pt x="8" y="36"/>
                        <a:pt x="8" y="34"/>
                      </a:cubicBezTo>
                      <a:cubicBezTo>
                        <a:pt x="8" y="31"/>
                        <a:pt x="8" y="29"/>
                        <a:pt x="8" y="26"/>
                      </a:cubicBezTo>
                      <a:cubicBezTo>
                        <a:pt x="7" y="26"/>
                        <a:pt x="6" y="26"/>
                        <a:pt x="5" y="26"/>
                      </a:cubicBezTo>
                      <a:cubicBezTo>
                        <a:pt x="6" y="29"/>
                        <a:pt x="6" y="31"/>
                        <a:pt x="6" y="34"/>
                      </a:cubicBezTo>
                      <a:cubicBezTo>
                        <a:pt x="7" y="34"/>
                        <a:pt x="8" y="34"/>
                        <a:pt x="8" y="34"/>
                      </a:cubicBezTo>
                      <a:cubicBezTo>
                        <a:pt x="8" y="31"/>
                        <a:pt x="9" y="29"/>
                        <a:pt x="9" y="27"/>
                      </a:cubicBezTo>
                      <a:cubicBezTo>
                        <a:pt x="8" y="27"/>
                        <a:pt x="7" y="27"/>
                        <a:pt x="7" y="27"/>
                      </a:cubicBezTo>
                      <a:cubicBezTo>
                        <a:pt x="7" y="30"/>
                        <a:pt x="7" y="32"/>
                        <a:pt x="7" y="35"/>
                      </a:cubicBezTo>
                      <a:cubicBezTo>
                        <a:pt x="8" y="35"/>
                        <a:pt x="9" y="35"/>
                        <a:pt x="10" y="35"/>
                      </a:cubicBezTo>
                      <a:cubicBezTo>
                        <a:pt x="9" y="32"/>
                        <a:pt x="9" y="30"/>
                        <a:pt x="10" y="27"/>
                      </a:cubicBezTo>
                      <a:cubicBezTo>
                        <a:pt x="9" y="27"/>
                        <a:pt x="8" y="27"/>
                        <a:pt x="7" y="27"/>
                      </a:cubicBezTo>
                      <a:cubicBezTo>
                        <a:pt x="7" y="28"/>
                        <a:pt x="7" y="30"/>
                        <a:pt x="7" y="31"/>
                      </a:cubicBezTo>
                      <a:cubicBezTo>
                        <a:pt x="7" y="31"/>
                        <a:pt x="8" y="31"/>
                        <a:pt x="9" y="32"/>
                      </a:cubicBezTo>
                      <a:cubicBezTo>
                        <a:pt x="8" y="29"/>
                        <a:pt x="8" y="26"/>
                        <a:pt x="7" y="23"/>
                      </a:cubicBezTo>
                      <a:cubicBezTo>
                        <a:pt x="6" y="23"/>
                        <a:pt x="6" y="24"/>
                        <a:pt x="5" y="24"/>
                      </a:cubicBezTo>
                      <a:cubicBezTo>
                        <a:pt x="9" y="26"/>
                        <a:pt x="11" y="30"/>
                        <a:pt x="12" y="35"/>
                      </a:cubicBezTo>
                      <a:cubicBezTo>
                        <a:pt x="13" y="34"/>
                        <a:pt x="14" y="34"/>
                        <a:pt x="15" y="34"/>
                      </a:cubicBezTo>
                      <a:cubicBezTo>
                        <a:pt x="14" y="33"/>
                        <a:pt x="13" y="31"/>
                        <a:pt x="12" y="30"/>
                      </a:cubicBezTo>
                      <a:cubicBezTo>
                        <a:pt x="12" y="29"/>
                        <a:pt x="10" y="29"/>
                        <a:pt x="10" y="31"/>
                      </a:cubicBezTo>
                      <a:cubicBezTo>
                        <a:pt x="10" y="33"/>
                        <a:pt x="10" y="35"/>
                        <a:pt x="10" y="38"/>
                      </a:cubicBezTo>
                      <a:cubicBezTo>
                        <a:pt x="11" y="37"/>
                        <a:pt x="12" y="37"/>
                        <a:pt x="12" y="37"/>
                      </a:cubicBezTo>
                      <a:cubicBezTo>
                        <a:pt x="11" y="35"/>
                        <a:pt x="10" y="33"/>
                        <a:pt x="9" y="30"/>
                      </a:cubicBezTo>
                      <a:cubicBezTo>
                        <a:pt x="9" y="31"/>
                        <a:pt x="8" y="31"/>
                        <a:pt x="8" y="32"/>
                      </a:cubicBezTo>
                      <a:cubicBezTo>
                        <a:pt x="11" y="32"/>
                        <a:pt x="13" y="34"/>
                        <a:pt x="14" y="36"/>
                      </a:cubicBezTo>
                      <a:cubicBezTo>
                        <a:pt x="14" y="35"/>
                        <a:pt x="15" y="35"/>
                        <a:pt x="16" y="34"/>
                      </a:cubicBezTo>
                      <a:cubicBezTo>
                        <a:pt x="15" y="33"/>
                        <a:pt x="14" y="32"/>
                        <a:pt x="13" y="31"/>
                      </a:cubicBezTo>
                      <a:cubicBezTo>
                        <a:pt x="12" y="31"/>
                        <a:pt x="12" y="32"/>
                        <a:pt x="11" y="33"/>
                      </a:cubicBezTo>
                      <a:cubicBezTo>
                        <a:pt x="14" y="34"/>
                        <a:pt x="16" y="36"/>
                        <a:pt x="17" y="38"/>
                      </a:cubicBezTo>
                      <a:cubicBezTo>
                        <a:pt x="18" y="38"/>
                        <a:pt x="18" y="37"/>
                        <a:pt x="19" y="36"/>
                      </a:cubicBezTo>
                      <a:cubicBezTo>
                        <a:pt x="18" y="35"/>
                        <a:pt x="16" y="33"/>
                        <a:pt x="16" y="32"/>
                      </a:cubicBezTo>
                      <a:cubicBezTo>
                        <a:pt x="15" y="32"/>
                        <a:pt x="15" y="33"/>
                        <a:pt x="14" y="34"/>
                      </a:cubicBezTo>
                      <a:cubicBezTo>
                        <a:pt x="17" y="35"/>
                        <a:pt x="19" y="37"/>
                        <a:pt x="20" y="40"/>
                      </a:cubicBezTo>
                      <a:cubicBezTo>
                        <a:pt x="21" y="40"/>
                        <a:pt x="22" y="39"/>
                        <a:pt x="22" y="39"/>
                      </a:cubicBezTo>
                      <a:cubicBezTo>
                        <a:pt x="21" y="37"/>
                        <a:pt x="20" y="34"/>
                        <a:pt x="19" y="32"/>
                      </a:cubicBezTo>
                      <a:cubicBezTo>
                        <a:pt x="19" y="32"/>
                        <a:pt x="18" y="33"/>
                        <a:pt x="17" y="33"/>
                      </a:cubicBezTo>
                      <a:cubicBezTo>
                        <a:pt x="17" y="35"/>
                        <a:pt x="17" y="34"/>
                        <a:pt x="16" y="32"/>
                      </a:cubicBezTo>
                      <a:cubicBezTo>
                        <a:pt x="16" y="31"/>
                        <a:pt x="15" y="30"/>
                        <a:pt x="15" y="28"/>
                      </a:cubicBezTo>
                      <a:cubicBezTo>
                        <a:pt x="14" y="29"/>
                        <a:pt x="14" y="30"/>
                        <a:pt x="13" y="30"/>
                      </a:cubicBezTo>
                      <a:cubicBezTo>
                        <a:pt x="16" y="32"/>
                        <a:pt x="18" y="35"/>
                        <a:pt x="21" y="37"/>
                      </a:cubicBezTo>
                      <a:cubicBezTo>
                        <a:pt x="22" y="37"/>
                        <a:pt x="23" y="37"/>
                        <a:pt x="24" y="37"/>
                      </a:cubicBezTo>
                      <a:cubicBezTo>
                        <a:pt x="23" y="34"/>
                        <a:pt x="23" y="33"/>
                        <a:pt x="23" y="31"/>
                      </a:cubicBezTo>
                      <a:cubicBezTo>
                        <a:pt x="22" y="29"/>
                        <a:pt x="20" y="30"/>
                        <a:pt x="20" y="31"/>
                      </a:cubicBezTo>
                      <a:cubicBezTo>
                        <a:pt x="19" y="32"/>
                        <a:pt x="19" y="33"/>
                        <a:pt x="19" y="35"/>
                      </a:cubicBezTo>
                      <a:cubicBezTo>
                        <a:pt x="19" y="36"/>
                        <a:pt x="22" y="37"/>
                        <a:pt x="22" y="35"/>
                      </a:cubicBezTo>
                      <a:cubicBezTo>
                        <a:pt x="23" y="31"/>
                        <a:pt x="23" y="27"/>
                        <a:pt x="25" y="24"/>
                      </a:cubicBezTo>
                      <a:cubicBezTo>
                        <a:pt x="24" y="23"/>
                        <a:pt x="23" y="23"/>
                        <a:pt x="22" y="23"/>
                      </a:cubicBezTo>
                      <a:cubicBezTo>
                        <a:pt x="21" y="26"/>
                        <a:pt x="20" y="30"/>
                        <a:pt x="18" y="33"/>
                      </a:cubicBezTo>
                      <a:cubicBezTo>
                        <a:pt x="18" y="35"/>
                        <a:pt x="21" y="36"/>
                        <a:pt x="21" y="34"/>
                      </a:cubicBezTo>
                      <a:cubicBezTo>
                        <a:pt x="23" y="29"/>
                        <a:pt x="24" y="25"/>
                        <a:pt x="26" y="20"/>
                      </a:cubicBezTo>
                      <a:cubicBezTo>
                        <a:pt x="27" y="18"/>
                        <a:pt x="25" y="17"/>
                        <a:pt x="24" y="19"/>
                      </a:cubicBezTo>
                      <a:cubicBezTo>
                        <a:pt x="21" y="23"/>
                        <a:pt x="19" y="27"/>
                        <a:pt x="16" y="32"/>
                      </a:cubicBezTo>
                      <a:cubicBezTo>
                        <a:pt x="15" y="33"/>
                        <a:pt x="18" y="35"/>
                        <a:pt x="19" y="33"/>
                      </a:cubicBezTo>
                      <a:cubicBezTo>
                        <a:pt x="22" y="28"/>
                        <a:pt x="24" y="22"/>
                        <a:pt x="27" y="16"/>
                      </a:cubicBezTo>
                      <a:cubicBezTo>
                        <a:pt x="26" y="16"/>
                        <a:pt x="26" y="15"/>
                        <a:pt x="25" y="15"/>
                      </a:cubicBezTo>
                      <a:cubicBezTo>
                        <a:pt x="22" y="19"/>
                        <a:pt x="20" y="23"/>
                        <a:pt x="18" y="28"/>
                      </a:cubicBezTo>
                      <a:cubicBezTo>
                        <a:pt x="18" y="29"/>
                        <a:pt x="20" y="30"/>
                        <a:pt x="21" y="29"/>
                      </a:cubicBezTo>
                      <a:cubicBezTo>
                        <a:pt x="26" y="24"/>
                        <a:pt x="27" y="17"/>
                        <a:pt x="31" y="11"/>
                      </a:cubicBezTo>
                      <a:cubicBezTo>
                        <a:pt x="30" y="11"/>
                        <a:pt x="29" y="10"/>
                        <a:pt x="28" y="10"/>
                      </a:cubicBezTo>
                      <a:cubicBezTo>
                        <a:pt x="26" y="14"/>
                        <a:pt x="24" y="19"/>
                        <a:pt x="23" y="23"/>
                      </a:cubicBezTo>
                      <a:cubicBezTo>
                        <a:pt x="24" y="24"/>
                        <a:pt x="25" y="24"/>
                        <a:pt x="26" y="24"/>
                      </a:cubicBezTo>
                      <a:cubicBezTo>
                        <a:pt x="27" y="19"/>
                        <a:pt x="28" y="14"/>
                        <a:pt x="31" y="10"/>
                      </a:cubicBezTo>
                      <a:cubicBezTo>
                        <a:pt x="30" y="10"/>
                        <a:pt x="29" y="9"/>
                        <a:pt x="28" y="9"/>
                      </a:cubicBezTo>
                      <a:cubicBezTo>
                        <a:pt x="27" y="17"/>
                        <a:pt x="23" y="24"/>
                        <a:pt x="20" y="32"/>
                      </a:cubicBezTo>
                      <a:cubicBezTo>
                        <a:pt x="20" y="34"/>
                        <a:pt x="23" y="35"/>
                        <a:pt x="23" y="33"/>
                      </a:cubicBezTo>
                      <a:cubicBezTo>
                        <a:pt x="26" y="26"/>
                        <a:pt x="26" y="18"/>
                        <a:pt x="31" y="13"/>
                      </a:cubicBezTo>
                      <a:cubicBezTo>
                        <a:pt x="30" y="12"/>
                        <a:pt x="29" y="12"/>
                        <a:pt x="29" y="12"/>
                      </a:cubicBezTo>
                      <a:cubicBezTo>
                        <a:pt x="27" y="19"/>
                        <a:pt x="24" y="25"/>
                        <a:pt x="23" y="32"/>
                      </a:cubicBezTo>
                      <a:cubicBezTo>
                        <a:pt x="23" y="34"/>
                        <a:pt x="25" y="34"/>
                        <a:pt x="26" y="33"/>
                      </a:cubicBezTo>
                      <a:cubicBezTo>
                        <a:pt x="28" y="27"/>
                        <a:pt x="30" y="21"/>
                        <a:pt x="32" y="16"/>
                      </a:cubicBezTo>
                      <a:cubicBezTo>
                        <a:pt x="32" y="15"/>
                        <a:pt x="31" y="15"/>
                        <a:pt x="30" y="15"/>
                      </a:cubicBezTo>
                      <a:cubicBezTo>
                        <a:pt x="27" y="21"/>
                        <a:pt x="24" y="27"/>
                        <a:pt x="23" y="34"/>
                      </a:cubicBezTo>
                      <a:cubicBezTo>
                        <a:pt x="23" y="36"/>
                        <a:pt x="25" y="36"/>
                        <a:pt x="26" y="35"/>
                      </a:cubicBezTo>
                      <a:cubicBezTo>
                        <a:pt x="27" y="32"/>
                        <a:pt x="27" y="29"/>
                        <a:pt x="28" y="27"/>
                      </a:cubicBezTo>
                      <a:cubicBezTo>
                        <a:pt x="27" y="26"/>
                        <a:pt x="26" y="26"/>
                        <a:pt x="25" y="26"/>
                      </a:cubicBezTo>
                      <a:cubicBezTo>
                        <a:pt x="25" y="30"/>
                        <a:pt x="24" y="35"/>
                        <a:pt x="22" y="39"/>
                      </a:cubicBezTo>
                      <a:cubicBezTo>
                        <a:pt x="23" y="39"/>
                        <a:pt x="24" y="39"/>
                        <a:pt x="25" y="39"/>
                      </a:cubicBezTo>
                      <a:cubicBezTo>
                        <a:pt x="25" y="38"/>
                        <a:pt x="25" y="36"/>
                        <a:pt x="25" y="35"/>
                      </a:cubicBezTo>
                      <a:cubicBezTo>
                        <a:pt x="24" y="35"/>
                        <a:pt x="23" y="35"/>
                        <a:pt x="22" y="35"/>
                      </a:cubicBezTo>
                      <a:cubicBezTo>
                        <a:pt x="22" y="38"/>
                        <a:pt x="22" y="37"/>
                        <a:pt x="22" y="40"/>
                      </a:cubicBezTo>
                      <a:cubicBezTo>
                        <a:pt x="23" y="41"/>
                        <a:pt x="25" y="41"/>
                        <a:pt x="25" y="40"/>
                      </a:cubicBezTo>
                      <a:cubicBezTo>
                        <a:pt x="27" y="37"/>
                        <a:pt x="27" y="34"/>
                        <a:pt x="28" y="31"/>
                      </a:cubicBezTo>
                      <a:cubicBezTo>
                        <a:pt x="27" y="30"/>
                        <a:pt x="26" y="30"/>
                        <a:pt x="25" y="30"/>
                      </a:cubicBezTo>
                      <a:cubicBezTo>
                        <a:pt x="26" y="33"/>
                        <a:pt x="25" y="36"/>
                        <a:pt x="25" y="38"/>
                      </a:cubicBezTo>
                      <a:cubicBezTo>
                        <a:pt x="26" y="39"/>
                        <a:pt x="27" y="39"/>
                        <a:pt x="28" y="39"/>
                      </a:cubicBezTo>
                      <a:cubicBezTo>
                        <a:pt x="28" y="32"/>
                        <a:pt x="30" y="26"/>
                        <a:pt x="32" y="20"/>
                      </a:cubicBezTo>
                      <a:cubicBezTo>
                        <a:pt x="31" y="20"/>
                        <a:pt x="30" y="20"/>
                        <a:pt x="29" y="19"/>
                      </a:cubicBezTo>
                      <a:cubicBezTo>
                        <a:pt x="28" y="24"/>
                        <a:pt x="26" y="30"/>
                        <a:pt x="25" y="35"/>
                      </a:cubicBezTo>
                      <a:cubicBezTo>
                        <a:pt x="25" y="36"/>
                        <a:pt x="27" y="37"/>
                        <a:pt x="28" y="36"/>
                      </a:cubicBezTo>
                      <a:cubicBezTo>
                        <a:pt x="31" y="30"/>
                        <a:pt x="33" y="24"/>
                        <a:pt x="35" y="17"/>
                      </a:cubicBezTo>
                      <a:cubicBezTo>
                        <a:pt x="35" y="16"/>
                        <a:pt x="33" y="15"/>
                        <a:pt x="32" y="16"/>
                      </a:cubicBezTo>
                      <a:cubicBezTo>
                        <a:pt x="29" y="22"/>
                        <a:pt x="26" y="29"/>
                        <a:pt x="25" y="35"/>
                      </a:cubicBezTo>
                      <a:cubicBezTo>
                        <a:pt x="24" y="37"/>
                        <a:pt x="26" y="38"/>
                        <a:pt x="27" y="37"/>
                      </a:cubicBezTo>
                      <a:cubicBezTo>
                        <a:pt x="34" y="32"/>
                        <a:pt x="35" y="21"/>
                        <a:pt x="38" y="14"/>
                      </a:cubicBezTo>
                      <a:cubicBezTo>
                        <a:pt x="37" y="14"/>
                        <a:pt x="36" y="14"/>
                        <a:pt x="36" y="13"/>
                      </a:cubicBezTo>
                      <a:cubicBezTo>
                        <a:pt x="36" y="20"/>
                        <a:pt x="31" y="26"/>
                        <a:pt x="29" y="33"/>
                      </a:cubicBezTo>
                      <a:cubicBezTo>
                        <a:pt x="29" y="35"/>
                        <a:pt x="31" y="36"/>
                        <a:pt x="32" y="34"/>
                      </a:cubicBezTo>
                      <a:cubicBezTo>
                        <a:pt x="35" y="28"/>
                        <a:pt x="37" y="21"/>
                        <a:pt x="40" y="14"/>
                      </a:cubicBezTo>
                      <a:cubicBezTo>
                        <a:pt x="39" y="14"/>
                        <a:pt x="38" y="14"/>
                        <a:pt x="37" y="13"/>
                      </a:cubicBezTo>
                      <a:cubicBezTo>
                        <a:pt x="36" y="18"/>
                        <a:pt x="34" y="23"/>
                        <a:pt x="31" y="27"/>
                      </a:cubicBezTo>
                      <a:cubicBezTo>
                        <a:pt x="31" y="28"/>
                        <a:pt x="32" y="28"/>
                        <a:pt x="33" y="29"/>
                      </a:cubicBezTo>
                      <a:cubicBezTo>
                        <a:pt x="35" y="22"/>
                        <a:pt x="39" y="17"/>
                        <a:pt x="38" y="10"/>
                      </a:cubicBezTo>
                      <a:cubicBezTo>
                        <a:pt x="38" y="9"/>
                        <a:pt x="37" y="8"/>
                        <a:pt x="36" y="9"/>
                      </a:cubicBezTo>
                      <a:cubicBezTo>
                        <a:pt x="35" y="9"/>
                        <a:pt x="35" y="10"/>
                        <a:pt x="34" y="11"/>
                      </a:cubicBezTo>
                      <a:cubicBezTo>
                        <a:pt x="33" y="13"/>
                        <a:pt x="31" y="13"/>
                        <a:pt x="30" y="12"/>
                      </a:cubicBezTo>
                      <a:cubicBezTo>
                        <a:pt x="30" y="12"/>
                        <a:pt x="34" y="12"/>
                        <a:pt x="34" y="12"/>
                      </a:cubicBezTo>
                      <a:cubicBezTo>
                        <a:pt x="33" y="11"/>
                        <a:pt x="33" y="10"/>
                        <a:pt x="34" y="10"/>
                      </a:cubicBezTo>
                      <a:cubicBezTo>
                        <a:pt x="34" y="14"/>
                        <a:pt x="33" y="15"/>
                        <a:pt x="33" y="13"/>
                      </a:cubicBezTo>
                      <a:cubicBezTo>
                        <a:pt x="31" y="8"/>
                        <a:pt x="36" y="11"/>
                        <a:pt x="32" y="14"/>
                      </a:cubicBezTo>
                      <a:cubicBezTo>
                        <a:pt x="33" y="14"/>
                        <a:pt x="33" y="14"/>
                        <a:pt x="34" y="15"/>
                      </a:cubicBezTo>
                      <a:cubicBezTo>
                        <a:pt x="33" y="13"/>
                        <a:pt x="34" y="11"/>
                        <a:pt x="35" y="9"/>
                      </a:cubicBezTo>
                      <a:cubicBezTo>
                        <a:pt x="37" y="10"/>
                        <a:pt x="37" y="10"/>
                        <a:pt x="36" y="12"/>
                      </a:cubicBezTo>
                      <a:cubicBezTo>
                        <a:pt x="35" y="14"/>
                        <a:pt x="33" y="15"/>
                        <a:pt x="31" y="14"/>
                      </a:cubicBezTo>
                      <a:cubicBezTo>
                        <a:pt x="30" y="6"/>
                        <a:pt x="31" y="6"/>
                        <a:pt x="34" y="11"/>
                      </a:cubicBezTo>
                      <a:cubicBezTo>
                        <a:pt x="36" y="12"/>
                        <a:pt x="37" y="9"/>
                        <a:pt x="35" y="9"/>
                      </a:cubicBezTo>
                      <a:cubicBezTo>
                        <a:pt x="34" y="8"/>
                        <a:pt x="33" y="8"/>
                        <a:pt x="32" y="9"/>
                      </a:cubicBezTo>
                      <a:cubicBezTo>
                        <a:pt x="31" y="10"/>
                        <a:pt x="31" y="10"/>
                        <a:pt x="32" y="11"/>
                      </a:cubicBezTo>
                      <a:cubicBezTo>
                        <a:pt x="36" y="18"/>
                        <a:pt x="43" y="8"/>
                        <a:pt x="36" y="4"/>
                      </a:cubicBezTo>
                      <a:cubicBezTo>
                        <a:pt x="29" y="0"/>
                        <a:pt x="25" y="12"/>
                        <a:pt x="30" y="16"/>
                      </a:cubicBezTo>
                      <a:cubicBezTo>
                        <a:pt x="34" y="21"/>
                        <a:pt x="41" y="13"/>
                        <a:pt x="39" y="9"/>
                      </a:cubicBezTo>
                      <a:cubicBezTo>
                        <a:pt x="37" y="1"/>
                        <a:pt x="29" y="10"/>
                        <a:pt x="32" y="15"/>
                      </a:cubicBezTo>
                      <a:cubicBezTo>
                        <a:pt x="32" y="16"/>
                        <a:pt x="33" y="17"/>
                        <a:pt x="34" y="16"/>
                      </a:cubicBezTo>
                      <a:cubicBezTo>
                        <a:pt x="37" y="14"/>
                        <a:pt x="39" y="7"/>
                        <a:pt x="34" y="5"/>
                      </a:cubicBezTo>
                      <a:cubicBezTo>
                        <a:pt x="28" y="4"/>
                        <a:pt x="29" y="12"/>
                        <a:pt x="30" y="15"/>
                      </a:cubicBezTo>
                      <a:cubicBezTo>
                        <a:pt x="31" y="16"/>
                        <a:pt x="31" y="17"/>
                        <a:pt x="32" y="16"/>
                      </a:cubicBezTo>
                      <a:cubicBezTo>
                        <a:pt x="36" y="15"/>
                        <a:pt x="40" y="8"/>
                        <a:pt x="35" y="6"/>
                      </a:cubicBezTo>
                      <a:cubicBezTo>
                        <a:pt x="29" y="2"/>
                        <a:pt x="30" y="12"/>
                        <a:pt x="32" y="14"/>
                      </a:cubicBezTo>
                      <a:cubicBezTo>
                        <a:pt x="32" y="15"/>
                        <a:pt x="33" y="15"/>
                        <a:pt x="34" y="15"/>
                      </a:cubicBezTo>
                      <a:cubicBezTo>
                        <a:pt x="43" y="10"/>
                        <a:pt x="19" y="6"/>
                        <a:pt x="30" y="16"/>
                      </a:cubicBezTo>
                      <a:cubicBezTo>
                        <a:pt x="31" y="16"/>
                        <a:pt x="31" y="16"/>
                        <a:pt x="32" y="16"/>
                      </a:cubicBezTo>
                      <a:cubicBezTo>
                        <a:pt x="34" y="14"/>
                        <a:pt x="36" y="13"/>
                        <a:pt x="38" y="11"/>
                      </a:cubicBezTo>
                      <a:cubicBezTo>
                        <a:pt x="37" y="11"/>
                        <a:pt x="36" y="10"/>
                        <a:pt x="35" y="10"/>
                      </a:cubicBezTo>
                      <a:cubicBezTo>
                        <a:pt x="36" y="16"/>
                        <a:pt x="32" y="22"/>
                        <a:pt x="30" y="28"/>
                      </a:cubicBezTo>
                      <a:cubicBezTo>
                        <a:pt x="30" y="29"/>
                        <a:pt x="32" y="30"/>
                        <a:pt x="33" y="29"/>
                      </a:cubicBezTo>
                      <a:cubicBezTo>
                        <a:pt x="36" y="24"/>
                        <a:pt x="38" y="19"/>
                        <a:pt x="40" y="14"/>
                      </a:cubicBezTo>
                      <a:cubicBezTo>
                        <a:pt x="40" y="13"/>
                        <a:pt x="38" y="12"/>
                        <a:pt x="37" y="13"/>
                      </a:cubicBezTo>
                      <a:cubicBezTo>
                        <a:pt x="34" y="19"/>
                        <a:pt x="33" y="27"/>
                        <a:pt x="30" y="33"/>
                      </a:cubicBezTo>
                      <a:cubicBezTo>
                        <a:pt x="31" y="33"/>
                        <a:pt x="31" y="34"/>
                        <a:pt x="32" y="34"/>
                      </a:cubicBezTo>
                      <a:cubicBezTo>
                        <a:pt x="33" y="27"/>
                        <a:pt x="38" y="21"/>
                        <a:pt x="38" y="13"/>
                      </a:cubicBezTo>
                      <a:cubicBezTo>
                        <a:pt x="38" y="12"/>
                        <a:pt x="36" y="11"/>
                        <a:pt x="36" y="13"/>
                      </a:cubicBezTo>
                      <a:cubicBezTo>
                        <a:pt x="32" y="20"/>
                        <a:pt x="32" y="30"/>
                        <a:pt x="25" y="35"/>
                      </a:cubicBezTo>
                      <a:cubicBezTo>
                        <a:pt x="26" y="35"/>
                        <a:pt x="27" y="36"/>
                        <a:pt x="28" y="36"/>
                      </a:cubicBezTo>
                      <a:cubicBezTo>
                        <a:pt x="29" y="30"/>
                        <a:pt x="31" y="24"/>
                        <a:pt x="34" y="18"/>
                      </a:cubicBezTo>
                      <a:cubicBezTo>
                        <a:pt x="34" y="17"/>
                        <a:pt x="33" y="17"/>
                        <a:pt x="32" y="17"/>
                      </a:cubicBezTo>
                      <a:cubicBezTo>
                        <a:pt x="31" y="23"/>
                        <a:pt x="28" y="29"/>
                        <a:pt x="25" y="34"/>
                      </a:cubicBezTo>
                      <a:cubicBezTo>
                        <a:pt x="26" y="35"/>
                        <a:pt x="27" y="35"/>
                        <a:pt x="28" y="35"/>
                      </a:cubicBezTo>
                      <a:cubicBezTo>
                        <a:pt x="29" y="30"/>
                        <a:pt x="31" y="25"/>
                        <a:pt x="32" y="20"/>
                      </a:cubicBezTo>
                      <a:cubicBezTo>
                        <a:pt x="33" y="18"/>
                        <a:pt x="30" y="18"/>
                        <a:pt x="29" y="19"/>
                      </a:cubicBezTo>
                      <a:cubicBezTo>
                        <a:pt x="27" y="26"/>
                        <a:pt x="26" y="32"/>
                        <a:pt x="25" y="39"/>
                      </a:cubicBezTo>
                      <a:cubicBezTo>
                        <a:pt x="25" y="40"/>
                        <a:pt x="28" y="41"/>
                        <a:pt x="28" y="39"/>
                      </a:cubicBezTo>
                      <a:cubicBezTo>
                        <a:pt x="28" y="36"/>
                        <a:pt x="28" y="33"/>
                        <a:pt x="28" y="30"/>
                      </a:cubicBezTo>
                      <a:cubicBezTo>
                        <a:pt x="28" y="29"/>
                        <a:pt x="26" y="28"/>
                        <a:pt x="25" y="30"/>
                      </a:cubicBezTo>
                      <a:cubicBezTo>
                        <a:pt x="24" y="33"/>
                        <a:pt x="24" y="36"/>
                        <a:pt x="23" y="39"/>
                      </a:cubicBezTo>
                      <a:cubicBezTo>
                        <a:pt x="24" y="39"/>
                        <a:pt x="24" y="39"/>
                        <a:pt x="25" y="39"/>
                      </a:cubicBezTo>
                      <a:cubicBezTo>
                        <a:pt x="25" y="38"/>
                        <a:pt x="25" y="36"/>
                        <a:pt x="25" y="35"/>
                      </a:cubicBezTo>
                      <a:cubicBezTo>
                        <a:pt x="25" y="33"/>
                        <a:pt x="22" y="33"/>
                        <a:pt x="22" y="35"/>
                      </a:cubicBezTo>
                      <a:cubicBezTo>
                        <a:pt x="22" y="36"/>
                        <a:pt x="22" y="38"/>
                        <a:pt x="22" y="39"/>
                      </a:cubicBezTo>
                      <a:cubicBezTo>
                        <a:pt x="22" y="41"/>
                        <a:pt x="24" y="41"/>
                        <a:pt x="25" y="40"/>
                      </a:cubicBezTo>
                      <a:cubicBezTo>
                        <a:pt x="27" y="35"/>
                        <a:pt x="28" y="31"/>
                        <a:pt x="28" y="27"/>
                      </a:cubicBezTo>
                      <a:cubicBezTo>
                        <a:pt x="28" y="25"/>
                        <a:pt x="26" y="24"/>
                        <a:pt x="25" y="26"/>
                      </a:cubicBezTo>
                      <a:cubicBezTo>
                        <a:pt x="25" y="29"/>
                        <a:pt x="24" y="31"/>
                        <a:pt x="23" y="34"/>
                      </a:cubicBezTo>
                      <a:cubicBezTo>
                        <a:pt x="24" y="34"/>
                        <a:pt x="25" y="34"/>
                        <a:pt x="26" y="35"/>
                      </a:cubicBezTo>
                      <a:cubicBezTo>
                        <a:pt x="27" y="28"/>
                        <a:pt x="30" y="22"/>
                        <a:pt x="32" y="16"/>
                      </a:cubicBezTo>
                      <a:cubicBezTo>
                        <a:pt x="33" y="14"/>
                        <a:pt x="30" y="13"/>
                        <a:pt x="30" y="15"/>
                      </a:cubicBezTo>
                      <a:cubicBezTo>
                        <a:pt x="27" y="20"/>
                        <a:pt x="25" y="26"/>
                        <a:pt x="23" y="32"/>
                      </a:cubicBezTo>
                      <a:cubicBezTo>
                        <a:pt x="24" y="32"/>
                        <a:pt x="25" y="32"/>
                        <a:pt x="26" y="32"/>
                      </a:cubicBezTo>
                      <a:cubicBezTo>
                        <a:pt x="27" y="25"/>
                        <a:pt x="30" y="19"/>
                        <a:pt x="31" y="12"/>
                      </a:cubicBezTo>
                      <a:cubicBezTo>
                        <a:pt x="32" y="11"/>
                        <a:pt x="30" y="10"/>
                        <a:pt x="29" y="11"/>
                      </a:cubicBezTo>
                      <a:cubicBezTo>
                        <a:pt x="23" y="16"/>
                        <a:pt x="23" y="25"/>
                        <a:pt x="20" y="32"/>
                      </a:cubicBezTo>
                      <a:cubicBezTo>
                        <a:pt x="21" y="32"/>
                        <a:pt x="22" y="33"/>
                        <a:pt x="23" y="33"/>
                      </a:cubicBezTo>
                      <a:cubicBezTo>
                        <a:pt x="26" y="25"/>
                        <a:pt x="30" y="18"/>
                        <a:pt x="31" y="10"/>
                      </a:cubicBezTo>
                      <a:cubicBezTo>
                        <a:pt x="31" y="8"/>
                        <a:pt x="29" y="7"/>
                        <a:pt x="28" y="9"/>
                      </a:cubicBezTo>
                      <a:cubicBezTo>
                        <a:pt x="25" y="13"/>
                        <a:pt x="24" y="18"/>
                        <a:pt x="23" y="23"/>
                      </a:cubicBezTo>
                      <a:cubicBezTo>
                        <a:pt x="22" y="25"/>
                        <a:pt x="25" y="26"/>
                        <a:pt x="26" y="24"/>
                      </a:cubicBezTo>
                      <a:cubicBezTo>
                        <a:pt x="27" y="20"/>
                        <a:pt x="29" y="15"/>
                        <a:pt x="31" y="11"/>
                      </a:cubicBezTo>
                      <a:cubicBezTo>
                        <a:pt x="31" y="9"/>
                        <a:pt x="29" y="8"/>
                        <a:pt x="28" y="10"/>
                      </a:cubicBezTo>
                      <a:cubicBezTo>
                        <a:pt x="25" y="15"/>
                        <a:pt x="24" y="22"/>
                        <a:pt x="19" y="27"/>
                      </a:cubicBezTo>
                      <a:cubicBezTo>
                        <a:pt x="20" y="27"/>
                        <a:pt x="20" y="28"/>
                        <a:pt x="21" y="28"/>
                      </a:cubicBezTo>
                      <a:cubicBezTo>
                        <a:pt x="22" y="24"/>
                        <a:pt x="25" y="20"/>
                        <a:pt x="27" y="16"/>
                      </a:cubicBezTo>
                      <a:cubicBezTo>
                        <a:pt x="28" y="15"/>
                        <a:pt x="26" y="13"/>
                        <a:pt x="25" y="15"/>
                      </a:cubicBezTo>
                      <a:cubicBezTo>
                        <a:pt x="21" y="20"/>
                        <a:pt x="20" y="26"/>
                        <a:pt x="16" y="32"/>
                      </a:cubicBezTo>
                      <a:cubicBezTo>
                        <a:pt x="17" y="32"/>
                        <a:pt x="18" y="33"/>
                        <a:pt x="19" y="33"/>
                      </a:cubicBezTo>
                      <a:cubicBezTo>
                        <a:pt x="21" y="29"/>
                        <a:pt x="24" y="24"/>
                        <a:pt x="26" y="20"/>
                      </a:cubicBezTo>
                      <a:cubicBezTo>
                        <a:pt x="25" y="20"/>
                        <a:pt x="25" y="19"/>
                        <a:pt x="24" y="19"/>
                      </a:cubicBezTo>
                      <a:cubicBezTo>
                        <a:pt x="22" y="23"/>
                        <a:pt x="20" y="28"/>
                        <a:pt x="18" y="33"/>
                      </a:cubicBezTo>
                      <a:cubicBezTo>
                        <a:pt x="19" y="34"/>
                        <a:pt x="20" y="34"/>
                        <a:pt x="21" y="34"/>
                      </a:cubicBezTo>
                      <a:cubicBezTo>
                        <a:pt x="22" y="31"/>
                        <a:pt x="23" y="27"/>
                        <a:pt x="25" y="24"/>
                      </a:cubicBezTo>
                      <a:cubicBezTo>
                        <a:pt x="25" y="22"/>
                        <a:pt x="23" y="21"/>
                        <a:pt x="22" y="23"/>
                      </a:cubicBezTo>
                      <a:cubicBezTo>
                        <a:pt x="21" y="27"/>
                        <a:pt x="20" y="31"/>
                        <a:pt x="19" y="35"/>
                      </a:cubicBezTo>
                      <a:cubicBezTo>
                        <a:pt x="20" y="35"/>
                        <a:pt x="21" y="35"/>
                        <a:pt x="22" y="35"/>
                      </a:cubicBezTo>
                      <a:cubicBezTo>
                        <a:pt x="22" y="34"/>
                        <a:pt x="22" y="33"/>
                        <a:pt x="23" y="32"/>
                      </a:cubicBezTo>
                      <a:cubicBezTo>
                        <a:pt x="22" y="32"/>
                        <a:pt x="21" y="32"/>
                        <a:pt x="20" y="32"/>
                      </a:cubicBezTo>
                      <a:cubicBezTo>
                        <a:pt x="20" y="33"/>
                        <a:pt x="20" y="36"/>
                        <a:pt x="21" y="37"/>
                      </a:cubicBezTo>
                      <a:cubicBezTo>
                        <a:pt x="21" y="39"/>
                        <a:pt x="24" y="39"/>
                        <a:pt x="24" y="37"/>
                      </a:cubicBezTo>
                      <a:cubicBezTo>
                        <a:pt x="23" y="31"/>
                        <a:pt x="19" y="27"/>
                        <a:pt x="13" y="27"/>
                      </a:cubicBezTo>
                      <a:cubicBezTo>
                        <a:pt x="12" y="27"/>
                        <a:pt x="12" y="28"/>
                        <a:pt x="12" y="29"/>
                      </a:cubicBezTo>
                      <a:cubicBezTo>
                        <a:pt x="13" y="34"/>
                        <a:pt x="16" y="38"/>
                        <a:pt x="20" y="40"/>
                      </a:cubicBezTo>
                      <a:cubicBezTo>
                        <a:pt x="21" y="40"/>
                        <a:pt x="22" y="40"/>
                        <a:pt x="22" y="39"/>
                      </a:cubicBezTo>
                      <a:cubicBezTo>
                        <a:pt x="23" y="35"/>
                        <a:pt x="22" y="33"/>
                        <a:pt x="19" y="31"/>
                      </a:cubicBezTo>
                      <a:cubicBezTo>
                        <a:pt x="18" y="30"/>
                        <a:pt x="16" y="31"/>
                        <a:pt x="16" y="32"/>
                      </a:cubicBezTo>
                      <a:cubicBezTo>
                        <a:pt x="17" y="35"/>
                        <a:pt x="18" y="38"/>
                        <a:pt x="20" y="41"/>
                      </a:cubicBezTo>
                      <a:cubicBezTo>
                        <a:pt x="21" y="42"/>
                        <a:pt x="23" y="41"/>
                        <a:pt x="23" y="39"/>
                      </a:cubicBezTo>
                      <a:cubicBezTo>
                        <a:pt x="22" y="35"/>
                        <a:pt x="19" y="32"/>
                        <a:pt x="15" y="31"/>
                      </a:cubicBezTo>
                      <a:cubicBezTo>
                        <a:pt x="14" y="30"/>
                        <a:pt x="13" y="32"/>
                        <a:pt x="13" y="33"/>
                      </a:cubicBezTo>
                      <a:cubicBezTo>
                        <a:pt x="14" y="35"/>
                        <a:pt x="15" y="37"/>
                        <a:pt x="17" y="38"/>
                      </a:cubicBezTo>
                      <a:cubicBezTo>
                        <a:pt x="18" y="40"/>
                        <a:pt x="20" y="38"/>
                        <a:pt x="19" y="37"/>
                      </a:cubicBezTo>
                      <a:cubicBezTo>
                        <a:pt x="18" y="33"/>
                        <a:pt x="15" y="31"/>
                        <a:pt x="12" y="30"/>
                      </a:cubicBezTo>
                      <a:cubicBezTo>
                        <a:pt x="11" y="29"/>
                        <a:pt x="10" y="31"/>
                        <a:pt x="10" y="32"/>
                      </a:cubicBezTo>
                      <a:cubicBezTo>
                        <a:pt x="11" y="34"/>
                        <a:pt x="12" y="35"/>
                        <a:pt x="14" y="36"/>
                      </a:cubicBezTo>
                      <a:cubicBezTo>
                        <a:pt x="15" y="37"/>
                        <a:pt x="17" y="36"/>
                        <a:pt x="16" y="34"/>
                      </a:cubicBezTo>
                      <a:cubicBezTo>
                        <a:pt x="14" y="32"/>
                        <a:pt x="12" y="29"/>
                        <a:pt x="8" y="29"/>
                      </a:cubicBezTo>
                      <a:cubicBezTo>
                        <a:pt x="7" y="29"/>
                        <a:pt x="6" y="30"/>
                        <a:pt x="7" y="31"/>
                      </a:cubicBezTo>
                      <a:cubicBezTo>
                        <a:pt x="7" y="34"/>
                        <a:pt x="8" y="36"/>
                        <a:pt x="10" y="39"/>
                      </a:cubicBezTo>
                      <a:cubicBezTo>
                        <a:pt x="11" y="40"/>
                        <a:pt x="13" y="39"/>
                        <a:pt x="13" y="38"/>
                      </a:cubicBezTo>
                      <a:cubicBezTo>
                        <a:pt x="13" y="35"/>
                        <a:pt x="13" y="33"/>
                        <a:pt x="13" y="31"/>
                      </a:cubicBezTo>
                      <a:cubicBezTo>
                        <a:pt x="12" y="31"/>
                        <a:pt x="11" y="31"/>
                        <a:pt x="10" y="31"/>
                      </a:cubicBezTo>
                      <a:cubicBezTo>
                        <a:pt x="11" y="33"/>
                        <a:pt x="11" y="34"/>
                        <a:pt x="12" y="35"/>
                      </a:cubicBezTo>
                      <a:cubicBezTo>
                        <a:pt x="13" y="36"/>
                        <a:pt x="15" y="36"/>
                        <a:pt x="15" y="35"/>
                      </a:cubicBezTo>
                      <a:cubicBezTo>
                        <a:pt x="14" y="29"/>
                        <a:pt x="12" y="24"/>
                        <a:pt x="6" y="22"/>
                      </a:cubicBezTo>
                      <a:cubicBezTo>
                        <a:pt x="5" y="21"/>
                        <a:pt x="4" y="22"/>
                        <a:pt x="4" y="23"/>
                      </a:cubicBezTo>
                      <a:cubicBezTo>
                        <a:pt x="5" y="26"/>
                        <a:pt x="6" y="29"/>
                        <a:pt x="6" y="32"/>
                      </a:cubicBezTo>
                      <a:cubicBezTo>
                        <a:pt x="7" y="33"/>
                        <a:pt x="9" y="34"/>
                        <a:pt x="9" y="33"/>
                      </a:cubicBezTo>
                      <a:cubicBezTo>
                        <a:pt x="10" y="30"/>
                        <a:pt x="10" y="29"/>
                        <a:pt x="10" y="26"/>
                      </a:cubicBezTo>
                      <a:cubicBezTo>
                        <a:pt x="10" y="24"/>
                        <a:pt x="8" y="25"/>
                        <a:pt x="7" y="26"/>
                      </a:cubicBezTo>
                      <a:cubicBezTo>
                        <a:pt x="6" y="29"/>
                        <a:pt x="7" y="32"/>
                        <a:pt x="7" y="35"/>
                      </a:cubicBezTo>
                      <a:cubicBezTo>
                        <a:pt x="7" y="37"/>
                        <a:pt x="10" y="37"/>
                        <a:pt x="10" y="35"/>
                      </a:cubicBezTo>
                      <a:cubicBezTo>
                        <a:pt x="10" y="32"/>
                        <a:pt x="10" y="29"/>
                        <a:pt x="9" y="26"/>
                      </a:cubicBezTo>
                      <a:cubicBezTo>
                        <a:pt x="9" y="24"/>
                        <a:pt x="7" y="25"/>
                        <a:pt x="7" y="26"/>
                      </a:cubicBezTo>
                      <a:cubicBezTo>
                        <a:pt x="6" y="29"/>
                        <a:pt x="6" y="31"/>
                        <a:pt x="6" y="34"/>
                      </a:cubicBezTo>
                      <a:cubicBezTo>
                        <a:pt x="6" y="36"/>
                        <a:pt x="8" y="36"/>
                        <a:pt x="8" y="34"/>
                      </a:cubicBezTo>
                      <a:cubicBezTo>
                        <a:pt x="9" y="31"/>
                        <a:pt x="9" y="29"/>
                        <a:pt x="8" y="26"/>
                      </a:cubicBezTo>
                      <a:cubicBezTo>
                        <a:pt x="8" y="24"/>
                        <a:pt x="6" y="24"/>
                        <a:pt x="5" y="26"/>
                      </a:cubicBezTo>
                      <a:cubicBezTo>
                        <a:pt x="5" y="29"/>
                        <a:pt x="5" y="31"/>
                        <a:pt x="5" y="34"/>
                      </a:cubicBezTo>
                      <a:cubicBezTo>
                        <a:pt x="6" y="34"/>
                        <a:pt x="7" y="34"/>
                        <a:pt x="8" y="34"/>
                      </a:cubicBezTo>
                      <a:cubicBezTo>
                        <a:pt x="8" y="30"/>
                        <a:pt x="8" y="27"/>
                        <a:pt x="7" y="24"/>
                      </a:cubicBezTo>
                      <a:cubicBezTo>
                        <a:pt x="7" y="23"/>
                        <a:pt x="5" y="23"/>
                        <a:pt x="5" y="23"/>
                      </a:cubicBezTo>
                      <a:cubicBezTo>
                        <a:pt x="3" y="24"/>
                        <a:pt x="2" y="25"/>
                        <a:pt x="3" y="28"/>
                      </a:cubicBezTo>
                      <a:cubicBezTo>
                        <a:pt x="3" y="29"/>
                        <a:pt x="5" y="29"/>
                        <a:pt x="5" y="28"/>
                      </a:cubicBezTo>
                      <a:cubicBezTo>
                        <a:pt x="6" y="27"/>
                        <a:pt x="6" y="26"/>
                        <a:pt x="7" y="26"/>
                      </a:cubicBezTo>
                      <a:cubicBezTo>
                        <a:pt x="6" y="25"/>
                        <a:pt x="5" y="25"/>
                        <a:pt x="4" y="25"/>
                      </a:cubicBezTo>
                      <a:cubicBezTo>
                        <a:pt x="4" y="28"/>
                        <a:pt x="4" y="31"/>
                        <a:pt x="3" y="34"/>
                      </a:cubicBezTo>
                      <a:cubicBezTo>
                        <a:pt x="3" y="36"/>
                        <a:pt x="6" y="36"/>
                        <a:pt x="6" y="34"/>
                      </a:cubicBezTo>
                      <a:cubicBezTo>
                        <a:pt x="7" y="32"/>
                        <a:pt x="7" y="29"/>
                        <a:pt x="7" y="26"/>
                      </a:cubicBezTo>
                      <a:cubicBezTo>
                        <a:pt x="7" y="24"/>
                        <a:pt x="5" y="24"/>
                        <a:pt x="4" y="26"/>
                      </a:cubicBezTo>
                      <a:cubicBezTo>
                        <a:pt x="3" y="28"/>
                        <a:pt x="3" y="31"/>
                        <a:pt x="2" y="34"/>
                      </a:cubicBezTo>
                      <a:cubicBezTo>
                        <a:pt x="3" y="34"/>
                        <a:pt x="4" y="34"/>
                        <a:pt x="5" y="34"/>
                      </a:cubicBezTo>
                      <a:cubicBezTo>
                        <a:pt x="5" y="31"/>
                        <a:pt x="6" y="28"/>
                        <a:pt x="6" y="24"/>
                      </a:cubicBezTo>
                      <a:cubicBezTo>
                        <a:pt x="6" y="23"/>
                        <a:pt x="3" y="23"/>
                        <a:pt x="3" y="24"/>
                      </a:cubicBezTo>
                      <a:cubicBezTo>
                        <a:pt x="2" y="26"/>
                        <a:pt x="1" y="29"/>
                        <a:pt x="0" y="31"/>
                      </a:cubicBezTo>
                      <a:cubicBezTo>
                        <a:pt x="1" y="31"/>
                        <a:pt x="2" y="32"/>
                        <a:pt x="3" y="32"/>
                      </a:cubicBezTo>
                      <a:cubicBezTo>
                        <a:pt x="3" y="30"/>
                        <a:pt x="4" y="28"/>
                        <a:pt x="5" y="26"/>
                      </a:cubicBezTo>
                      <a:cubicBezTo>
                        <a:pt x="4" y="26"/>
                        <a:pt x="3" y="26"/>
                        <a:pt x="2" y="26"/>
                      </a:cubicBezTo>
                      <a:cubicBezTo>
                        <a:pt x="1" y="28"/>
                        <a:pt x="1" y="29"/>
                        <a:pt x="1" y="31"/>
                      </a:cubicBezTo>
                      <a:cubicBezTo>
                        <a:pt x="1" y="33"/>
                        <a:pt x="3" y="33"/>
                        <a:pt x="4" y="32"/>
                      </a:cubicBezTo>
                      <a:cubicBezTo>
                        <a:pt x="5" y="30"/>
                        <a:pt x="5" y="29"/>
                        <a:pt x="7" y="26"/>
                      </a:cubicBezTo>
                      <a:cubicBezTo>
                        <a:pt x="6" y="26"/>
                        <a:pt x="5" y="25"/>
                        <a:pt x="4" y="25"/>
                      </a:cubicBezTo>
                      <a:cubicBezTo>
                        <a:pt x="4" y="27"/>
                        <a:pt x="4" y="28"/>
                        <a:pt x="4" y="30"/>
                      </a:cubicBezTo>
                      <a:cubicBezTo>
                        <a:pt x="4" y="31"/>
                        <a:pt x="6" y="31"/>
                        <a:pt x="7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306"/>
                <p:cNvSpPr/>
                <p:nvPr/>
              </p:nvSpPr>
              <p:spPr bwMode="auto">
                <a:xfrm>
                  <a:off x="933" y="1668"/>
                  <a:ext cx="30" cy="17"/>
                </a:xfrm>
                <a:custGeom>
                  <a:avLst/>
                  <a:gdLst>
                    <a:gd name="T0" fmla="*/ 3 w 44"/>
                    <a:gd name="T1" fmla="*/ 22 h 25"/>
                    <a:gd name="T2" fmla="*/ 19 w 44"/>
                    <a:gd name="T3" fmla="*/ 5 h 25"/>
                    <a:gd name="T4" fmla="*/ 32 w 44"/>
                    <a:gd name="T5" fmla="*/ 12 h 25"/>
                    <a:gd name="T6" fmla="*/ 41 w 44"/>
                    <a:gd name="T7" fmla="*/ 21 h 25"/>
                    <a:gd name="T8" fmla="*/ 42 w 44"/>
                    <a:gd name="T9" fmla="*/ 19 h 25"/>
                    <a:gd name="T10" fmla="*/ 41 w 44"/>
                    <a:gd name="T11" fmla="*/ 19 h 25"/>
                    <a:gd name="T12" fmla="*/ 42 w 44"/>
                    <a:gd name="T13" fmla="*/ 22 h 25"/>
                    <a:gd name="T14" fmla="*/ 43 w 44"/>
                    <a:gd name="T15" fmla="*/ 22 h 25"/>
                    <a:gd name="T16" fmla="*/ 44 w 44"/>
                    <a:gd name="T17" fmla="*/ 20 h 25"/>
                    <a:gd name="T18" fmla="*/ 33 w 44"/>
                    <a:gd name="T19" fmla="*/ 9 h 25"/>
                    <a:gd name="T20" fmla="*/ 22 w 44"/>
                    <a:gd name="T21" fmla="*/ 0 h 25"/>
                    <a:gd name="T22" fmla="*/ 14 w 44"/>
                    <a:gd name="T23" fmla="*/ 8 h 25"/>
                    <a:gd name="T24" fmla="*/ 0 w 44"/>
                    <a:gd name="T25" fmla="*/ 22 h 25"/>
                    <a:gd name="T26" fmla="*/ 0 w 44"/>
                    <a:gd name="T27" fmla="*/ 23 h 25"/>
                    <a:gd name="T28" fmla="*/ 0 w 44"/>
                    <a:gd name="T29" fmla="*/ 23 h 25"/>
                    <a:gd name="T30" fmla="*/ 3 w 44"/>
                    <a:gd name="T31" fmla="*/ 22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4" h="25">
                      <a:moveTo>
                        <a:pt x="3" y="22"/>
                      </a:moveTo>
                      <a:cubicBezTo>
                        <a:pt x="4" y="23"/>
                        <a:pt x="18" y="7"/>
                        <a:pt x="19" y="5"/>
                      </a:cubicBezTo>
                      <a:cubicBezTo>
                        <a:pt x="23" y="0"/>
                        <a:pt x="30" y="9"/>
                        <a:pt x="32" y="12"/>
                      </a:cubicBezTo>
                      <a:cubicBezTo>
                        <a:pt x="35" y="15"/>
                        <a:pt x="39" y="17"/>
                        <a:pt x="41" y="21"/>
                      </a:cubicBezTo>
                      <a:cubicBezTo>
                        <a:pt x="42" y="20"/>
                        <a:pt x="42" y="20"/>
                        <a:pt x="42" y="19"/>
                      </a:cubicBezTo>
                      <a:cubicBezTo>
                        <a:pt x="42" y="19"/>
                        <a:pt x="42" y="19"/>
                        <a:pt x="41" y="19"/>
                      </a:cubicBezTo>
                      <a:cubicBezTo>
                        <a:pt x="39" y="20"/>
                        <a:pt x="40" y="22"/>
                        <a:pt x="42" y="22"/>
                      </a:cubicBezTo>
                      <a:cubicBezTo>
                        <a:pt x="42" y="22"/>
                        <a:pt x="43" y="22"/>
                        <a:pt x="43" y="22"/>
                      </a:cubicBezTo>
                      <a:cubicBezTo>
                        <a:pt x="44" y="22"/>
                        <a:pt x="44" y="20"/>
                        <a:pt x="44" y="20"/>
                      </a:cubicBezTo>
                      <a:cubicBezTo>
                        <a:pt x="42" y="15"/>
                        <a:pt x="36" y="12"/>
                        <a:pt x="33" y="9"/>
                      </a:cubicBezTo>
                      <a:cubicBezTo>
                        <a:pt x="30" y="6"/>
                        <a:pt x="26" y="0"/>
                        <a:pt x="22" y="0"/>
                      </a:cubicBezTo>
                      <a:cubicBezTo>
                        <a:pt x="18" y="0"/>
                        <a:pt x="15" y="5"/>
                        <a:pt x="14" y="8"/>
                      </a:cubicBezTo>
                      <a:cubicBezTo>
                        <a:pt x="10" y="13"/>
                        <a:pt x="4" y="16"/>
                        <a:pt x="0" y="22"/>
                      </a:cubicBezTo>
                      <a:cubicBezTo>
                        <a:pt x="0" y="22"/>
                        <a:pt x="0" y="23"/>
                        <a:pt x="0" y="23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1" y="25"/>
                        <a:pt x="4" y="23"/>
                        <a:pt x="3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307"/>
                <p:cNvSpPr/>
                <p:nvPr/>
              </p:nvSpPr>
              <p:spPr bwMode="auto">
                <a:xfrm>
                  <a:off x="936" y="1677"/>
                  <a:ext cx="25" cy="22"/>
                </a:xfrm>
                <a:custGeom>
                  <a:avLst/>
                  <a:gdLst>
                    <a:gd name="T0" fmla="*/ 1 w 37"/>
                    <a:gd name="T1" fmla="*/ 6 h 33"/>
                    <a:gd name="T2" fmla="*/ 2 w 37"/>
                    <a:gd name="T3" fmla="*/ 31 h 33"/>
                    <a:gd name="T4" fmla="*/ 4 w 37"/>
                    <a:gd name="T5" fmla="*/ 33 h 33"/>
                    <a:gd name="T6" fmla="*/ 24 w 37"/>
                    <a:gd name="T7" fmla="*/ 32 h 33"/>
                    <a:gd name="T8" fmla="*/ 35 w 37"/>
                    <a:gd name="T9" fmla="*/ 30 h 33"/>
                    <a:gd name="T10" fmla="*/ 36 w 37"/>
                    <a:gd name="T11" fmla="*/ 19 h 33"/>
                    <a:gd name="T12" fmla="*/ 34 w 37"/>
                    <a:gd name="T13" fmla="*/ 2 h 33"/>
                    <a:gd name="T14" fmla="*/ 31 w 37"/>
                    <a:gd name="T15" fmla="*/ 3 h 33"/>
                    <a:gd name="T16" fmla="*/ 33 w 37"/>
                    <a:gd name="T17" fmla="*/ 27 h 33"/>
                    <a:gd name="T18" fmla="*/ 20 w 37"/>
                    <a:gd name="T19" fmla="*/ 29 h 33"/>
                    <a:gd name="T20" fmla="*/ 4 w 37"/>
                    <a:gd name="T21" fmla="*/ 30 h 33"/>
                    <a:gd name="T22" fmla="*/ 5 w 37"/>
                    <a:gd name="T23" fmla="*/ 31 h 33"/>
                    <a:gd name="T24" fmla="*/ 3 w 37"/>
                    <a:gd name="T25" fmla="*/ 5 h 33"/>
                    <a:gd name="T26" fmla="*/ 1 w 37"/>
                    <a:gd name="T27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7" h="33">
                      <a:moveTo>
                        <a:pt x="1" y="6"/>
                      </a:moveTo>
                      <a:cubicBezTo>
                        <a:pt x="2" y="14"/>
                        <a:pt x="2" y="23"/>
                        <a:pt x="2" y="31"/>
                      </a:cubicBezTo>
                      <a:cubicBezTo>
                        <a:pt x="3" y="32"/>
                        <a:pt x="3" y="33"/>
                        <a:pt x="4" y="33"/>
                      </a:cubicBezTo>
                      <a:cubicBezTo>
                        <a:pt x="11" y="33"/>
                        <a:pt x="17" y="32"/>
                        <a:pt x="24" y="32"/>
                      </a:cubicBezTo>
                      <a:cubicBezTo>
                        <a:pt x="27" y="32"/>
                        <a:pt x="32" y="33"/>
                        <a:pt x="35" y="30"/>
                      </a:cubicBezTo>
                      <a:cubicBezTo>
                        <a:pt x="37" y="27"/>
                        <a:pt x="36" y="22"/>
                        <a:pt x="36" y="19"/>
                      </a:cubicBezTo>
                      <a:cubicBezTo>
                        <a:pt x="36" y="13"/>
                        <a:pt x="36" y="8"/>
                        <a:pt x="34" y="2"/>
                      </a:cubicBezTo>
                      <a:cubicBezTo>
                        <a:pt x="33" y="0"/>
                        <a:pt x="30" y="1"/>
                        <a:pt x="31" y="3"/>
                      </a:cubicBezTo>
                      <a:cubicBezTo>
                        <a:pt x="33" y="10"/>
                        <a:pt x="35" y="20"/>
                        <a:pt x="33" y="27"/>
                      </a:cubicBezTo>
                      <a:cubicBezTo>
                        <a:pt x="32" y="31"/>
                        <a:pt x="22" y="29"/>
                        <a:pt x="20" y="29"/>
                      </a:cubicBezTo>
                      <a:cubicBezTo>
                        <a:pt x="14" y="29"/>
                        <a:pt x="9" y="30"/>
                        <a:pt x="4" y="30"/>
                      </a:cubicBezTo>
                      <a:cubicBezTo>
                        <a:pt x="4" y="30"/>
                        <a:pt x="5" y="31"/>
                        <a:pt x="5" y="31"/>
                      </a:cubicBezTo>
                      <a:cubicBezTo>
                        <a:pt x="5" y="22"/>
                        <a:pt x="5" y="14"/>
                        <a:pt x="3" y="5"/>
                      </a:cubicBezTo>
                      <a:cubicBezTo>
                        <a:pt x="3" y="3"/>
                        <a:pt x="0" y="4"/>
                        <a:pt x="1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308"/>
                <p:cNvSpPr/>
                <p:nvPr/>
              </p:nvSpPr>
              <p:spPr bwMode="auto">
                <a:xfrm>
                  <a:off x="943" y="1681"/>
                  <a:ext cx="12" cy="17"/>
                </a:xfrm>
                <a:custGeom>
                  <a:avLst/>
                  <a:gdLst>
                    <a:gd name="T0" fmla="*/ 2 w 19"/>
                    <a:gd name="T1" fmla="*/ 24 h 26"/>
                    <a:gd name="T2" fmla="*/ 2 w 19"/>
                    <a:gd name="T3" fmla="*/ 24 h 26"/>
                    <a:gd name="T4" fmla="*/ 5 w 19"/>
                    <a:gd name="T5" fmla="*/ 24 h 26"/>
                    <a:gd name="T6" fmla="*/ 5 w 19"/>
                    <a:gd name="T7" fmla="*/ 14 h 26"/>
                    <a:gd name="T8" fmla="*/ 12 w 19"/>
                    <a:gd name="T9" fmla="*/ 7 h 26"/>
                    <a:gd name="T10" fmla="*/ 15 w 19"/>
                    <a:gd name="T11" fmla="*/ 24 h 26"/>
                    <a:gd name="T12" fmla="*/ 18 w 19"/>
                    <a:gd name="T13" fmla="*/ 24 h 26"/>
                    <a:gd name="T14" fmla="*/ 11 w 19"/>
                    <a:gd name="T15" fmla="*/ 3 h 26"/>
                    <a:gd name="T16" fmla="*/ 2 w 19"/>
                    <a:gd name="T17" fmla="*/ 24 h 26"/>
                    <a:gd name="T18" fmla="*/ 5 w 19"/>
                    <a:gd name="T19" fmla="*/ 24 h 26"/>
                    <a:gd name="T20" fmla="*/ 5 w 19"/>
                    <a:gd name="T21" fmla="*/ 24 h 26"/>
                    <a:gd name="T22" fmla="*/ 2 w 19"/>
                    <a:gd name="T23" fmla="*/ 24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9" h="26">
                      <a:moveTo>
                        <a:pt x="2" y="24"/>
                      </a:moveTo>
                      <a:cubicBezTo>
                        <a:pt x="2" y="24"/>
                        <a:pt x="2" y="24"/>
                        <a:pt x="2" y="24"/>
                      </a:cubicBezTo>
                      <a:cubicBezTo>
                        <a:pt x="2" y="26"/>
                        <a:pt x="5" y="26"/>
                        <a:pt x="5" y="24"/>
                      </a:cubicBezTo>
                      <a:cubicBezTo>
                        <a:pt x="5" y="21"/>
                        <a:pt x="5" y="17"/>
                        <a:pt x="5" y="14"/>
                      </a:cubicBezTo>
                      <a:cubicBezTo>
                        <a:pt x="5" y="10"/>
                        <a:pt x="7" y="2"/>
                        <a:pt x="12" y="7"/>
                      </a:cubicBezTo>
                      <a:cubicBezTo>
                        <a:pt x="16" y="11"/>
                        <a:pt x="15" y="19"/>
                        <a:pt x="15" y="24"/>
                      </a:cubicBezTo>
                      <a:cubicBezTo>
                        <a:pt x="15" y="26"/>
                        <a:pt x="18" y="26"/>
                        <a:pt x="18" y="24"/>
                      </a:cubicBezTo>
                      <a:cubicBezTo>
                        <a:pt x="18" y="19"/>
                        <a:pt x="19" y="5"/>
                        <a:pt x="11" y="3"/>
                      </a:cubicBezTo>
                      <a:cubicBezTo>
                        <a:pt x="0" y="0"/>
                        <a:pt x="2" y="19"/>
                        <a:pt x="2" y="24"/>
                      </a:cubicBezTo>
                      <a:cubicBezTo>
                        <a:pt x="2" y="26"/>
                        <a:pt x="5" y="26"/>
                        <a:pt x="5" y="24"/>
                      </a:cubicBezTo>
                      <a:cubicBezTo>
                        <a:pt x="5" y="24"/>
                        <a:pt x="5" y="24"/>
                        <a:pt x="5" y="24"/>
                      </a:cubicBezTo>
                      <a:cubicBezTo>
                        <a:pt x="5" y="22"/>
                        <a:pt x="2" y="22"/>
                        <a:pt x="2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309"/>
                <p:cNvSpPr/>
                <p:nvPr/>
              </p:nvSpPr>
              <p:spPr bwMode="auto">
                <a:xfrm>
                  <a:off x="945" y="1689"/>
                  <a:ext cx="4" cy="3"/>
                </a:xfrm>
                <a:custGeom>
                  <a:avLst/>
                  <a:gdLst>
                    <a:gd name="T0" fmla="*/ 4 w 5"/>
                    <a:gd name="T1" fmla="*/ 4 h 5"/>
                    <a:gd name="T2" fmla="*/ 4 w 5"/>
                    <a:gd name="T3" fmla="*/ 3 h 5"/>
                    <a:gd name="T4" fmla="*/ 2 w 5"/>
                    <a:gd name="T5" fmla="*/ 1 h 5"/>
                    <a:gd name="T6" fmla="*/ 2 w 5"/>
                    <a:gd name="T7" fmla="*/ 2 h 5"/>
                    <a:gd name="T8" fmla="*/ 4 w 5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5">
                      <a:moveTo>
                        <a:pt x="4" y="4"/>
                      </a:moveTo>
                      <a:cubicBezTo>
                        <a:pt x="4" y="4"/>
                        <a:pt x="4" y="3"/>
                        <a:pt x="4" y="3"/>
                      </a:cubicBezTo>
                      <a:cubicBezTo>
                        <a:pt x="5" y="2"/>
                        <a:pt x="3" y="0"/>
                        <a:pt x="2" y="1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0" y="3"/>
                        <a:pt x="2" y="5"/>
                        <a:pt x="4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310"/>
                <p:cNvSpPr/>
                <p:nvPr/>
              </p:nvSpPr>
              <p:spPr bwMode="auto">
                <a:xfrm>
                  <a:off x="937" y="1676"/>
                  <a:ext cx="6" cy="7"/>
                </a:xfrm>
                <a:custGeom>
                  <a:avLst/>
                  <a:gdLst>
                    <a:gd name="T0" fmla="*/ 3 w 9"/>
                    <a:gd name="T1" fmla="*/ 10 h 11"/>
                    <a:gd name="T2" fmla="*/ 7 w 9"/>
                    <a:gd name="T3" fmla="*/ 3 h 11"/>
                    <a:gd name="T4" fmla="*/ 5 w 9"/>
                    <a:gd name="T5" fmla="*/ 2 h 11"/>
                    <a:gd name="T6" fmla="*/ 1 w 9"/>
                    <a:gd name="T7" fmla="*/ 8 h 11"/>
                    <a:gd name="T8" fmla="*/ 3 w 9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3" y="10"/>
                      </a:moveTo>
                      <a:cubicBezTo>
                        <a:pt x="4" y="7"/>
                        <a:pt x="6" y="5"/>
                        <a:pt x="7" y="3"/>
                      </a:cubicBezTo>
                      <a:cubicBezTo>
                        <a:pt x="9" y="2"/>
                        <a:pt x="6" y="0"/>
                        <a:pt x="5" y="2"/>
                      </a:cubicBezTo>
                      <a:cubicBezTo>
                        <a:pt x="3" y="4"/>
                        <a:pt x="2" y="6"/>
                        <a:pt x="1" y="8"/>
                      </a:cubicBezTo>
                      <a:cubicBezTo>
                        <a:pt x="0" y="10"/>
                        <a:pt x="2" y="11"/>
                        <a:pt x="3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311"/>
                <p:cNvSpPr/>
                <p:nvPr/>
              </p:nvSpPr>
              <p:spPr bwMode="auto">
                <a:xfrm>
                  <a:off x="936" y="1671"/>
                  <a:ext cx="13" cy="16"/>
                </a:xfrm>
                <a:custGeom>
                  <a:avLst/>
                  <a:gdLst>
                    <a:gd name="T0" fmla="*/ 4 w 19"/>
                    <a:gd name="T1" fmla="*/ 22 h 24"/>
                    <a:gd name="T2" fmla="*/ 17 w 19"/>
                    <a:gd name="T3" fmla="*/ 3 h 24"/>
                    <a:gd name="T4" fmla="*/ 15 w 19"/>
                    <a:gd name="T5" fmla="*/ 2 h 24"/>
                    <a:gd name="T6" fmla="*/ 1 w 19"/>
                    <a:gd name="T7" fmla="*/ 21 h 24"/>
                    <a:gd name="T8" fmla="*/ 4 w 19"/>
                    <a:gd name="T9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" h="24">
                      <a:moveTo>
                        <a:pt x="4" y="22"/>
                      </a:moveTo>
                      <a:cubicBezTo>
                        <a:pt x="8" y="16"/>
                        <a:pt x="13" y="9"/>
                        <a:pt x="17" y="3"/>
                      </a:cubicBezTo>
                      <a:cubicBezTo>
                        <a:pt x="19" y="1"/>
                        <a:pt x="16" y="0"/>
                        <a:pt x="15" y="2"/>
                      </a:cubicBezTo>
                      <a:cubicBezTo>
                        <a:pt x="10" y="8"/>
                        <a:pt x="6" y="14"/>
                        <a:pt x="1" y="21"/>
                      </a:cubicBezTo>
                      <a:cubicBezTo>
                        <a:pt x="0" y="22"/>
                        <a:pt x="3" y="24"/>
                        <a:pt x="4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312"/>
                <p:cNvSpPr/>
                <p:nvPr/>
              </p:nvSpPr>
              <p:spPr bwMode="auto">
                <a:xfrm>
                  <a:off x="939" y="1671"/>
                  <a:ext cx="11" cy="16"/>
                </a:xfrm>
                <a:custGeom>
                  <a:avLst/>
                  <a:gdLst>
                    <a:gd name="T0" fmla="*/ 4 w 17"/>
                    <a:gd name="T1" fmla="*/ 22 h 24"/>
                    <a:gd name="T2" fmla="*/ 15 w 17"/>
                    <a:gd name="T3" fmla="*/ 3 h 24"/>
                    <a:gd name="T4" fmla="*/ 13 w 17"/>
                    <a:gd name="T5" fmla="*/ 1 h 24"/>
                    <a:gd name="T6" fmla="*/ 1 w 17"/>
                    <a:gd name="T7" fmla="*/ 21 h 24"/>
                    <a:gd name="T8" fmla="*/ 4 w 17"/>
                    <a:gd name="T9" fmla="*/ 22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4">
                      <a:moveTo>
                        <a:pt x="4" y="22"/>
                      </a:moveTo>
                      <a:cubicBezTo>
                        <a:pt x="6" y="15"/>
                        <a:pt x="11" y="9"/>
                        <a:pt x="15" y="3"/>
                      </a:cubicBezTo>
                      <a:cubicBezTo>
                        <a:pt x="17" y="1"/>
                        <a:pt x="14" y="0"/>
                        <a:pt x="13" y="1"/>
                      </a:cubicBezTo>
                      <a:cubicBezTo>
                        <a:pt x="8" y="7"/>
                        <a:pt x="3" y="14"/>
                        <a:pt x="1" y="21"/>
                      </a:cubicBezTo>
                      <a:cubicBezTo>
                        <a:pt x="0" y="23"/>
                        <a:pt x="3" y="24"/>
                        <a:pt x="4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313"/>
                <p:cNvSpPr/>
                <p:nvPr/>
              </p:nvSpPr>
              <p:spPr bwMode="auto">
                <a:xfrm>
                  <a:off x="939" y="1671"/>
                  <a:ext cx="12" cy="18"/>
                </a:xfrm>
                <a:custGeom>
                  <a:avLst/>
                  <a:gdLst>
                    <a:gd name="T0" fmla="*/ 3 w 19"/>
                    <a:gd name="T1" fmla="*/ 26 h 27"/>
                    <a:gd name="T2" fmla="*/ 8 w 19"/>
                    <a:gd name="T3" fmla="*/ 17 h 27"/>
                    <a:gd name="T4" fmla="*/ 18 w 19"/>
                    <a:gd name="T5" fmla="*/ 3 h 27"/>
                    <a:gd name="T6" fmla="*/ 16 w 19"/>
                    <a:gd name="T7" fmla="*/ 1 h 27"/>
                    <a:gd name="T8" fmla="*/ 7 w 19"/>
                    <a:gd name="T9" fmla="*/ 14 h 27"/>
                    <a:gd name="T10" fmla="*/ 1 w 19"/>
                    <a:gd name="T11" fmla="*/ 23 h 27"/>
                    <a:gd name="T12" fmla="*/ 3 w 19"/>
                    <a:gd name="T1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" h="27">
                      <a:moveTo>
                        <a:pt x="3" y="26"/>
                      </a:moveTo>
                      <a:cubicBezTo>
                        <a:pt x="6" y="24"/>
                        <a:pt x="7" y="20"/>
                        <a:pt x="8" y="17"/>
                      </a:cubicBezTo>
                      <a:cubicBezTo>
                        <a:pt x="11" y="12"/>
                        <a:pt x="15" y="7"/>
                        <a:pt x="18" y="3"/>
                      </a:cubicBezTo>
                      <a:cubicBezTo>
                        <a:pt x="19" y="1"/>
                        <a:pt x="17" y="0"/>
                        <a:pt x="16" y="1"/>
                      </a:cubicBezTo>
                      <a:cubicBezTo>
                        <a:pt x="13" y="5"/>
                        <a:pt x="10" y="10"/>
                        <a:pt x="7" y="14"/>
                      </a:cubicBezTo>
                      <a:cubicBezTo>
                        <a:pt x="5" y="17"/>
                        <a:pt x="4" y="21"/>
                        <a:pt x="1" y="23"/>
                      </a:cubicBezTo>
                      <a:cubicBezTo>
                        <a:pt x="0" y="24"/>
                        <a:pt x="1" y="27"/>
                        <a:pt x="3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314"/>
                <p:cNvSpPr/>
                <p:nvPr/>
              </p:nvSpPr>
              <p:spPr bwMode="auto">
                <a:xfrm>
                  <a:off x="941" y="1672"/>
                  <a:ext cx="12" cy="17"/>
                </a:xfrm>
                <a:custGeom>
                  <a:avLst/>
                  <a:gdLst>
                    <a:gd name="T0" fmla="*/ 4 w 17"/>
                    <a:gd name="T1" fmla="*/ 23 h 25"/>
                    <a:gd name="T2" fmla="*/ 16 w 17"/>
                    <a:gd name="T3" fmla="*/ 3 h 25"/>
                    <a:gd name="T4" fmla="*/ 13 w 17"/>
                    <a:gd name="T5" fmla="*/ 2 h 25"/>
                    <a:gd name="T6" fmla="*/ 1 w 17"/>
                    <a:gd name="T7" fmla="*/ 22 h 25"/>
                    <a:gd name="T8" fmla="*/ 4 w 17"/>
                    <a:gd name="T9" fmla="*/ 23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25">
                      <a:moveTo>
                        <a:pt x="4" y="23"/>
                      </a:moveTo>
                      <a:cubicBezTo>
                        <a:pt x="6" y="16"/>
                        <a:pt x="12" y="10"/>
                        <a:pt x="16" y="3"/>
                      </a:cubicBezTo>
                      <a:cubicBezTo>
                        <a:pt x="17" y="2"/>
                        <a:pt x="14" y="0"/>
                        <a:pt x="13" y="2"/>
                      </a:cubicBezTo>
                      <a:cubicBezTo>
                        <a:pt x="9" y="9"/>
                        <a:pt x="3" y="15"/>
                        <a:pt x="1" y="22"/>
                      </a:cubicBezTo>
                      <a:cubicBezTo>
                        <a:pt x="0" y="24"/>
                        <a:pt x="3" y="25"/>
                        <a:pt x="4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315"/>
                <p:cNvSpPr/>
                <p:nvPr/>
              </p:nvSpPr>
              <p:spPr bwMode="auto">
                <a:xfrm>
                  <a:off x="945" y="1675"/>
                  <a:ext cx="10" cy="10"/>
                </a:xfrm>
                <a:custGeom>
                  <a:avLst/>
                  <a:gdLst>
                    <a:gd name="T0" fmla="*/ 3 w 14"/>
                    <a:gd name="T1" fmla="*/ 14 h 15"/>
                    <a:gd name="T2" fmla="*/ 12 w 14"/>
                    <a:gd name="T3" fmla="*/ 3 h 15"/>
                    <a:gd name="T4" fmla="*/ 10 w 14"/>
                    <a:gd name="T5" fmla="*/ 1 h 15"/>
                    <a:gd name="T6" fmla="*/ 1 w 14"/>
                    <a:gd name="T7" fmla="*/ 12 h 15"/>
                    <a:gd name="T8" fmla="*/ 3 w 14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5">
                      <a:moveTo>
                        <a:pt x="3" y="14"/>
                      </a:moveTo>
                      <a:cubicBezTo>
                        <a:pt x="6" y="10"/>
                        <a:pt x="9" y="6"/>
                        <a:pt x="12" y="3"/>
                      </a:cubicBezTo>
                      <a:cubicBezTo>
                        <a:pt x="14" y="2"/>
                        <a:pt x="12" y="0"/>
                        <a:pt x="10" y="1"/>
                      </a:cubicBezTo>
                      <a:cubicBezTo>
                        <a:pt x="7" y="4"/>
                        <a:pt x="4" y="8"/>
                        <a:pt x="1" y="12"/>
                      </a:cubicBezTo>
                      <a:cubicBezTo>
                        <a:pt x="0" y="13"/>
                        <a:pt x="2" y="15"/>
                        <a:pt x="3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316"/>
                <p:cNvSpPr/>
                <p:nvPr/>
              </p:nvSpPr>
              <p:spPr bwMode="auto">
                <a:xfrm>
                  <a:off x="947" y="1675"/>
                  <a:ext cx="10" cy="9"/>
                </a:xfrm>
                <a:custGeom>
                  <a:avLst/>
                  <a:gdLst>
                    <a:gd name="T0" fmla="*/ 4 w 14"/>
                    <a:gd name="T1" fmla="*/ 13 h 14"/>
                    <a:gd name="T2" fmla="*/ 13 w 14"/>
                    <a:gd name="T3" fmla="*/ 3 h 14"/>
                    <a:gd name="T4" fmla="*/ 10 w 14"/>
                    <a:gd name="T5" fmla="*/ 1 h 14"/>
                    <a:gd name="T6" fmla="*/ 2 w 14"/>
                    <a:gd name="T7" fmla="*/ 11 h 14"/>
                    <a:gd name="T8" fmla="*/ 4 w 14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4">
                      <a:moveTo>
                        <a:pt x="4" y="13"/>
                      </a:moveTo>
                      <a:cubicBezTo>
                        <a:pt x="7" y="10"/>
                        <a:pt x="9" y="6"/>
                        <a:pt x="13" y="3"/>
                      </a:cubicBezTo>
                      <a:cubicBezTo>
                        <a:pt x="14" y="2"/>
                        <a:pt x="12" y="0"/>
                        <a:pt x="10" y="1"/>
                      </a:cubicBezTo>
                      <a:cubicBezTo>
                        <a:pt x="7" y="4"/>
                        <a:pt x="5" y="8"/>
                        <a:pt x="2" y="11"/>
                      </a:cubicBezTo>
                      <a:cubicBezTo>
                        <a:pt x="0" y="12"/>
                        <a:pt x="2" y="14"/>
                        <a:pt x="4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317"/>
                <p:cNvSpPr/>
                <p:nvPr/>
              </p:nvSpPr>
              <p:spPr bwMode="auto">
                <a:xfrm>
                  <a:off x="950" y="1677"/>
                  <a:ext cx="7" cy="8"/>
                </a:xfrm>
                <a:custGeom>
                  <a:avLst/>
                  <a:gdLst>
                    <a:gd name="T0" fmla="*/ 1 w 10"/>
                    <a:gd name="T1" fmla="*/ 10 h 11"/>
                    <a:gd name="T2" fmla="*/ 5 w 10"/>
                    <a:gd name="T3" fmla="*/ 8 h 11"/>
                    <a:gd name="T4" fmla="*/ 9 w 10"/>
                    <a:gd name="T5" fmla="*/ 3 h 11"/>
                    <a:gd name="T6" fmla="*/ 7 w 10"/>
                    <a:gd name="T7" fmla="*/ 2 h 11"/>
                    <a:gd name="T8" fmla="*/ 4 w 10"/>
                    <a:gd name="T9" fmla="*/ 5 h 11"/>
                    <a:gd name="T10" fmla="*/ 3 w 10"/>
                    <a:gd name="T11" fmla="*/ 6 h 11"/>
                    <a:gd name="T12" fmla="*/ 2 w 10"/>
                    <a:gd name="T13" fmla="*/ 7 h 11"/>
                    <a:gd name="T14" fmla="*/ 3 w 10"/>
                    <a:gd name="T15" fmla="*/ 7 h 11"/>
                    <a:gd name="T16" fmla="*/ 1 w 10"/>
                    <a:gd name="T17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11">
                      <a:moveTo>
                        <a:pt x="1" y="10"/>
                      </a:moveTo>
                      <a:cubicBezTo>
                        <a:pt x="3" y="11"/>
                        <a:pt x="4" y="9"/>
                        <a:pt x="5" y="8"/>
                      </a:cubicBezTo>
                      <a:cubicBezTo>
                        <a:pt x="7" y="7"/>
                        <a:pt x="8" y="5"/>
                        <a:pt x="9" y="3"/>
                      </a:cubicBezTo>
                      <a:cubicBezTo>
                        <a:pt x="10" y="2"/>
                        <a:pt x="8" y="0"/>
                        <a:pt x="7" y="2"/>
                      </a:cubicBezTo>
                      <a:cubicBezTo>
                        <a:pt x="6" y="3"/>
                        <a:pt x="5" y="4"/>
                        <a:pt x="4" y="5"/>
                      </a:cubicBezTo>
                      <a:cubicBezTo>
                        <a:pt x="4" y="5"/>
                        <a:pt x="3" y="6"/>
                        <a:pt x="3" y="6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1" y="8"/>
                        <a:pt x="2" y="7"/>
                        <a:pt x="3" y="7"/>
                      </a:cubicBezTo>
                      <a:cubicBezTo>
                        <a:pt x="1" y="6"/>
                        <a:pt x="0" y="9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318"/>
                <p:cNvSpPr/>
                <p:nvPr/>
              </p:nvSpPr>
              <p:spPr bwMode="auto">
                <a:xfrm>
                  <a:off x="950" y="1679"/>
                  <a:ext cx="8" cy="8"/>
                </a:xfrm>
                <a:custGeom>
                  <a:avLst/>
                  <a:gdLst>
                    <a:gd name="T0" fmla="*/ 4 w 12"/>
                    <a:gd name="T1" fmla="*/ 11 h 13"/>
                    <a:gd name="T2" fmla="*/ 11 w 12"/>
                    <a:gd name="T3" fmla="*/ 4 h 13"/>
                    <a:gd name="T4" fmla="*/ 8 w 12"/>
                    <a:gd name="T5" fmla="*/ 2 h 13"/>
                    <a:gd name="T6" fmla="*/ 1 w 12"/>
                    <a:gd name="T7" fmla="*/ 10 h 13"/>
                    <a:gd name="T8" fmla="*/ 4 w 12"/>
                    <a:gd name="T9" fmla="*/ 11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4" y="11"/>
                      </a:moveTo>
                      <a:cubicBezTo>
                        <a:pt x="6" y="9"/>
                        <a:pt x="8" y="6"/>
                        <a:pt x="11" y="4"/>
                      </a:cubicBezTo>
                      <a:cubicBezTo>
                        <a:pt x="12" y="2"/>
                        <a:pt x="10" y="0"/>
                        <a:pt x="8" y="2"/>
                      </a:cubicBezTo>
                      <a:cubicBezTo>
                        <a:pt x="6" y="4"/>
                        <a:pt x="4" y="7"/>
                        <a:pt x="1" y="10"/>
                      </a:cubicBezTo>
                      <a:cubicBezTo>
                        <a:pt x="0" y="12"/>
                        <a:pt x="3" y="13"/>
                        <a:pt x="4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319"/>
                <p:cNvSpPr/>
                <p:nvPr/>
              </p:nvSpPr>
              <p:spPr bwMode="auto">
                <a:xfrm>
                  <a:off x="951" y="1681"/>
                  <a:ext cx="8" cy="8"/>
                </a:xfrm>
                <a:custGeom>
                  <a:avLst/>
                  <a:gdLst>
                    <a:gd name="T0" fmla="*/ 2 w 11"/>
                    <a:gd name="T1" fmla="*/ 10 h 11"/>
                    <a:gd name="T2" fmla="*/ 10 w 11"/>
                    <a:gd name="T3" fmla="*/ 3 h 11"/>
                    <a:gd name="T4" fmla="*/ 8 w 11"/>
                    <a:gd name="T5" fmla="*/ 1 h 11"/>
                    <a:gd name="T6" fmla="*/ 2 w 11"/>
                    <a:gd name="T7" fmla="*/ 7 h 11"/>
                    <a:gd name="T8" fmla="*/ 2 w 11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2" y="10"/>
                      </a:moveTo>
                      <a:cubicBezTo>
                        <a:pt x="6" y="9"/>
                        <a:pt x="8" y="6"/>
                        <a:pt x="10" y="3"/>
                      </a:cubicBezTo>
                      <a:cubicBezTo>
                        <a:pt x="11" y="2"/>
                        <a:pt x="9" y="0"/>
                        <a:pt x="8" y="1"/>
                      </a:cubicBezTo>
                      <a:cubicBezTo>
                        <a:pt x="6" y="3"/>
                        <a:pt x="4" y="6"/>
                        <a:pt x="2" y="7"/>
                      </a:cubicBezTo>
                      <a:cubicBezTo>
                        <a:pt x="0" y="8"/>
                        <a:pt x="1" y="11"/>
                        <a:pt x="2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320"/>
                <p:cNvSpPr/>
                <p:nvPr/>
              </p:nvSpPr>
              <p:spPr bwMode="auto">
                <a:xfrm>
                  <a:off x="953" y="1684"/>
                  <a:ext cx="6" cy="6"/>
                </a:xfrm>
                <a:custGeom>
                  <a:avLst/>
                  <a:gdLst>
                    <a:gd name="T0" fmla="*/ 3 w 8"/>
                    <a:gd name="T1" fmla="*/ 8 h 9"/>
                    <a:gd name="T2" fmla="*/ 7 w 8"/>
                    <a:gd name="T3" fmla="*/ 3 h 9"/>
                    <a:gd name="T4" fmla="*/ 5 w 8"/>
                    <a:gd name="T5" fmla="*/ 2 h 9"/>
                    <a:gd name="T6" fmla="*/ 1 w 8"/>
                    <a:gd name="T7" fmla="*/ 6 h 9"/>
                    <a:gd name="T8" fmla="*/ 3 w 8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3" y="8"/>
                      </a:moveTo>
                      <a:cubicBezTo>
                        <a:pt x="5" y="6"/>
                        <a:pt x="6" y="5"/>
                        <a:pt x="7" y="3"/>
                      </a:cubicBezTo>
                      <a:cubicBezTo>
                        <a:pt x="8" y="2"/>
                        <a:pt x="6" y="0"/>
                        <a:pt x="5" y="2"/>
                      </a:cubicBezTo>
                      <a:cubicBezTo>
                        <a:pt x="4" y="3"/>
                        <a:pt x="2" y="4"/>
                        <a:pt x="1" y="6"/>
                      </a:cubicBezTo>
                      <a:cubicBezTo>
                        <a:pt x="0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321"/>
                <p:cNvSpPr/>
                <p:nvPr/>
              </p:nvSpPr>
              <p:spPr bwMode="auto">
                <a:xfrm>
                  <a:off x="953" y="1687"/>
                  <a:ext cx="6" cy="6"/>
                </a:xfrm>
                <a:custGeom>
                  <a:avLst/>
                  <a:gdLst>
                    <a:gd name="T0" fmla="*/ 3 w 9"/>
                    <a:gd name="T1" fmla="*/ 8 h 9"/>
                    <a:gd name="T2" fmla="*/ 7 w 9"/>
                    <a:gd name="T3" fmla="*/ 3 h 9"/>
                    <a:gd name="T4" fmla="*/ 5 w 9"/>
                    <a:gd name="T5" fmla="*/ 1 h 9"/>
                    <a:gd name="T6" fmla="*/ 1 w 9"/>
                    <a:gd name="T7" fmla="*/ 5 h 9"/>
                    <a:gd name="T8" fmla="*/ 3 w 9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9">
                      <a:moveTo>
                        <a:pt x="3" y="8"/>
                      </a:moveTo>
                      <a:cubicBezTo>
                        <a:pt x="5" y="7"/>
                        <a:pt x="6" y="5"/>
                        <a:pt x="7" y="3"/>
                      </a:cubicBezTo>
                      <a:cubicBezTo>
                        <a:pt x="9" y="2"/>
                        <a:pt x="6" y="0"/>
                        <a:pt x="5" y="1"/>
                      </a:cubicBezTo>
                      <a:cubicBezTo>
                        <a:pt x="4" y="3"/>
                        <a:pt x="3" y="4"/>
                        <a:pt x="1" y="5"/>
                      </a:cubicBezTo>
                      <a:cubicBezTo>
                        <a:pt x="0" y="6"/>
                        <a:pt x="1" y="9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322"/>
                <p:cNvSpPr/>
                <p:nvPr/>
              </p:nvSpPr>
              <p:spPr bwMode="auto">
                <a:xfrm>
                  <a:off x="953" y="1689"/>
                  <a:ext cx="6" cy="6"/>
                </a:xfrm>
                <a:custGeom>
                  <a:avLst/>
                  <a:gdLst>
                    <a:gd name="T0" fmla="*/ 4 w 10"/>
                    <a:gd name="T1" fmla="*/ 8 h 9"/>
                    <a:gd name="T2" fmla="*/ 8 w 10"/>
                    <a:gd name="T3" fmla="*/ 3 h 9"/>
                    <a:gd name="T4" fmla="*/ 6 w 10"/>
                    <a:gd name="T5" fmla="*/ 1 h 9"/>
                    <a:gd name="T6" fmla="*/ 2 w 10"/>
                    <a:gd name="T7" fmla="*/ 6 h 9"/>
                    <a:gd name="T8" fmla="*/ 4 w 10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9">
                      <a:moveTo>
                        <a:pt x="4" y="8"/>
                      </a:moveTo>
                      <a:cubicBezTo>
                        <a:pt x="5" y="7"/>
                        <a:pt x="7" y="5"/>
                        <a:pt x="8" y="3"/>
                      </a:cubicBezTo>
                      <a:cubicBezTo>
                        <a:pt x="10" y="2"/>
                        <a:pt x="8" y="0"/>
                        <a:pt x="6" y="1"/>
                      </a:cubicBezTo>
                      <a:cubicBezTo>
                        <a:pt x="5" y="3"/>
                        <a:pt x="3" y="5"/>
                        <a:pt x="2" y="6"/>
                      </a:cubicBezTo>
                      <a:cubicBezTo>
                        <a:pt x="0" y="7"/>
                        <a:pt x="2" y="9"/>
                        <a:pt x="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8" name="Freeform 323"/>
                <p:cNvSpPr/>
                <p:nvPr/>
              </p:nvSpPr>
              <p:spPr bwMode="auto">
                <a:xfrm>
                  <a:off x="953" y="1693"/>
                  <a:ext cx="4" cy="5"/>
                </a:xfrm>
                <a:custGeom>
                  <a:avLst/>
                  <a:gdLst>
                    <a:gd name="T0" fmla="*/ 4 w 7"/>
                    <a:gd name="T1" fmla="*/ 6 h 8"/>
                    <a:gd name="T2" fmla="*/ 6 w 7"/>
                    <a:gd name="T3" fmla="*/ 3 h 8"/>
                    <a:gd name="T4" fmla="*/ 4 w 7"/>
                    <a:gd name="T5" fmla="*/ 2 h 8"/>
                    <a:gd name="T6" fmla="*/ 2 w 7"/>
                    <a:gd name="T7" fmla="*/ 4 h 8"/>
                    <a:gd name="T8" fmla="*/ 4 w 7"/>
                    <a:gd name="T9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8">
                      <a:moveTo>
                        <a:pt x="4" y="6"/>
                      </a:moveTo>
                      <a:cubicBezTo>
                        <a:pt x="5" y="5"/>
                        <a:pt x="6" y="4"/>
                        <a:pt x="6" y="3"/>
                      </a:cubicBezTo>
                      <a:cubicBezTo>
                        <a:pt x="7" y="2"/>
                        <a:pt x="5" y="0"/>
                        <a:pt x="4" y="2"/>
                      </a:cubicBezTo>
                      <a:cubicBezTo>
                        <a:pt x="3" y="3"/>
                        <a:pt x="2" y="4"/>
                        <a:pt x="2" y="4"/>
                      </a:cubicBezTo>
                      <a:cubicBezTo>
                        <a:pt x="0" y="6"/>
                        <a:pt x="2" y="8"/>
                        <a:pt x="4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9" name="Freeform 324"/>
                <p:cNvSpPr/>
                <p:nvPr/>
              </p:nvSpPr>
              <p:spPr bwMode="auto">
                <a:xfrm>
                  <a:off x="937" y="1687"/>
                  <a:ext cx="6" cy="6"/>
                </a:xfrm>
                <a:custGeom>
                  <a:avLst/>
                  <a:gdLst>
                    <a:gd name="T0" fmla="*/ 4 w 8"/>
                    <a:gd name="T1" fmla="*/ 6 h 8"/>
                    <a:gd name="T2" fmla="*/ 7 w 8"/>
                    <a:gd name="T3" fmla="*/ 3 h 8"/>
                    <a:gd name="T4" fmla="*/ 5 w 8"/>
                    <a:gd name="T5" fmla="*/ 1 h 8"/>
                    <a:gd name="T6" fmla="*/ 2 w 8"/>
                    <a:gd name="T7" fmla="*/ 4 h 8"/>
                    <a:gd name="T8" fmla="*/ 4 w 8"/>
                    <a:gd name="T9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8">
                      <a:moveTo>
                        <a:pt x="4" y="6"/>
                      </a:moveTo>
                      <a:cubicBezTo>
                        <a:pt x="5" y="5"/>
                        <a:pt x="6" y="4"/>
                        <a:pt x="7" y="3"/>
                      </a:cubicBezTo>
                      <a:cubicBezTo>
                        <a:pt x="8" y="2"/>
                        <a:pt x="6" y="0"/>
                        <a:pt x="5" y="1"/>
                      </a:cubicBezTo>
                      <a:cubicBezTo>
                        <a:pt x="4" y="2"/>
                        <a:pt x="3" y="3"/>
                        <a:pt x="2" y="4"/>
                      </a:cubicBezTo>
                      <a:cubicBezTo>
                        <a:pt x="0" y="6"/>
                        <a:pt x="3" y="8"/>
                        <a:pt x="4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0" name="Freeform 325"/>
                <p:cNvSpPr/>
                <p:nvPr/>
              </p:nvSpPr>
              <p:spPr bwMode="auto">
                <a:xfrm>
                  <a:off x="937" y="1689"/>
                  <a:ext cx="6" cy="8"/>
                </a:xfrm>
                <a:custGeom>
                  <a:avLst/>
                  <a:gdLst>
                    <a:gd name="T0" fmla="*/ 3 w 9"/>
                    <a:gd name="T1" fmla="*/ 9 h 11"/>
                    <a:gd name="T2" fmla="*/ 8 w 9"/>
                    <a:gd name="T3" fmla="*/ 3 h 11"/>
                    <a:gd name="T4" fmla="*/ 6 w 9"/>
                    <a:gd name="T5" fmla="*/ 1 h 11"/>
                    <a:gd name="T6" fmla="*/ 1 w 9"/>
                    <a:gd name="T7" fmla="*/ 8 h 11"/>
                    <a:gd name="T8" fmla="*/ 3 w 9"/>
                    <a:gd name="T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3" y="9"/>
                      </a:moveTo>
                      <a:cubicBezTo>
                        <a:pt x="5" y="7"/>
                        <a:pt x="7" y="5"/>
                        <a:pt x="8" y="3"/>
                      </a:cubicBezTo>
                      <a:cubicBezTo>
                        <a:pt x="9" y="1"/>
                        <a:pt x="7" y="0"/>
                        <a:pt x="6" y="1"/>
                      </a:cubicBezTo>
                      <a:cubicBezTo>
                        <a:pt x="4" y="4"/>
                        <a:pt x="2" y="5"/>
                        <a:pt x="1" y="8"/>
                      </a:cubicBezTo>
                      <a:cubicBezTo>
                        <a:pt x="0" y="9"/>
                        <a:pt x="2" y="11"/>
                        <a:pt x="3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1" name="Freeform 326"/>
                <p:cNvSpPr/>
                <p:nvPr/>
              </p:nvSpPr>
              <p:spPr bwMode="auto">
                <a:xfrm>
                  <a:off x="937" y="1689"/>
                  <a:ext cx="8" cy="9"/>
                </a:xfrm>
                <a:custGeom>
                  <a:avLst/>
                  <a:gdLst>
                    <a:gd name="T0" fmla="*/ 3 w 11"/>
                    <a:gd name="T1" fmla="*/ 11 h 13"/>
                    <a:gd name="T2" fmla="*/ 10 w 11"/>
                    <a:gd name="T3" fmla="*/ 3 h 13"/>
                    <a:gd name="T4" fmla="*/ 7 w 11"/>
                    <a:gd name="T5" fmla="*/ 2 h 13"/>
                    <a:gd name="T6" fmla="*/ 1 w 11"/>
                    <a:gd name="T7" fmla="*/ 9 h 13"/>
                    <a:gd name="T8" fmla="*/ 3 w 11"/>
                    <a:gd name="T9" fmla="*/ 11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3">
                      <a:moveTo>
                        <a:pt x="3" y="11"/>
                      </a:moveTo>
                      <a:cubicBezTo>
                        <a:pt x="6" y="9"/>
                        <a:pt x="8" y="6"/>
                        <a:pt x="10" y="3"/>
                      </a:cubicBezTo>
                      <a:cubicBezTo>
                        <a:pt x="11" y="2"/>
                        <a:pt x="8" y="0"/>
                        <a:pt x="7" y="2"/>
                      </a:cubicBezTo>
                      <a:cubicBezTo>
                        <a:pt x="6" y="5"/>
                        <a:pt x="3" y="7"/>
                        <a:pt x="1" y="9"/>
                      </a:cubicBezTo>
                      <a:cubicBezTo>
                        <a:pt x="0" y="11"/>
                        <a:pt x="2" y="13"/>
                        <a:pt x="3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2" name="Freeform 327"/>
                <p:cNvSpPr/>
                <p:nvPr/>
              </p:nvSpPr>
              <p:spPr bwMode="auto">
                <a:xfrm>
                  <a:off x="938" y="1693"/>
                  <a:ext cx="5" cy="6"/>
                </a:xfrm>
                <a:custGeom>
                  <a:avLst/>
                  <a:gdLst>
                    <a:gd name="T0" fmla="*/ 4 w 7"/>
                    <a:gd name="T1" fmla="*/ 7 h 8"/>
                    <a:gd name="T2" fmla="*/ 6 w 7"/>
                    <a:gd name="T3" fmla="*/ 3 h 8"/>
                    <a:gd name="T4" fmla="*/ 4 w 7"/>
                    <a:gd name="T5" fmla="*/ 1 h 8"/>
                    <a:gd name="T6" fmla="*/ 1 w 7"/>
                    <a:gd name="T7" fmla="*/ 5 h 8"/>
                    <a:gd name="T8" fmla="*/ 4 w 7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8">
                      <a:moveTo>
                        <a:pt x="4" y="7"/>
                      </a:moveTo>
                      <a:cubicBezTo>
                        <a:pt x="4" y="5"/>
                        <a:pt x="5" y="4"/>
                        <a:pt x="6" y="3"/>
                      </a:cubicBezTo>
                      <a:cubicBezTo>
                        <a:pt x="7" y="2"/>
                        <a:pt x="5" y="0"/>
                        <a:pt x="4" y="1"/>
                      </a:cubicBezTo>
                      <a:cubicBezTo>
                        <a:pt x="3" y="3"/>
                        <a:pt x="2" y="4"/>
                        <a:pt x="1" y="5"/>
                      </a:cubicBezTo>
                      <a:cubicBezTo>
                        <a:pt x="0" y="7"/>
                        <a:pt x="3" y="8"/>
                        <a:pt x="4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3" name="Freeform 328"/>
                <p:cNvSpPr/>
                <p:nvPr/>
              </p:nvSpPr>
              <p:spPr bwMode="auto">
                <a:xfrm>
                  <a:off x="940" y="1685"/>
                  <a:ext cx="4" cy="5"/>
                </a:xfrm>
                <a:custGeom>
                  <a:avLst/>
                  <a:gdLst>
                    <a:gd name="T0" fmla="*/ 3 w 6"/>
                    <a:gd name="T1" fmla="*/ 5 h 7"/>
                    <a:gd name="T2" fmla="*/ 4 w 6"/>
                    <a:gd name="T3" fmla="*/ 4 h 7"/>
                    <a:gd name="T4" fmla="*/ 2 w 6"/>
                    <a:gd name="T5" fmla="*/ 2 h 7"/>
                    <a:gd name="T6" fmla="*/ 1 w 6"/>
                    <a:gd name="T7" fmla="*/ 4 h 7"/>
                    <a:gd name="T8" fmla="*/ 3 w 6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7">
                      <a:moveTo>
                        <a:pt x="3" y="5"/>
                      </a:moveTo>
                      <a:cubicBezTo>
                        <a:pt x="4" y="5"/>
                        <a:pt x="4" y="4"/>
                        <a:pt x="4" y="4"/>
                      </a:cubicBezTo>
                      <a:cubicBezTo>
                        <a:pt x="6" y="2"/>
                        <a:pt x="4" y="0"/>
                        <a:pt x="2" y="2"/>
                      </a:cubicBezTo>
                      <a:cubicBezTo>
                        <a:pt x="2" y="2"/>
                        <a:pt x="1" y="3"/>
                        <a:pt x="1" y="4"/>
                      </a:cubicBezTo>
                      <a:cubicBezTo>
                        <a:pt x="0" y="5"/>
                        <a:pt x="2" y="7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4" name="Freeform 329"/>
                <p:cNvSpPr/>
                <p:nvPr/>
              </p:nvSpPr>
              <p:spPr bwMode="auto">
                <a:xfrm>
                  <a:off x="940" y="1691"/>
                  <a:ext cx="5" cy="5"/>
                </a:xfrm>
                <a:custGeom>
                  <a:avLst/>
                  <a:gdLst>
                    <a:gd name="T0" fmla="*/ 2 w 8"/>
                    <a:gd name="T1" fmla="*/ 6 h 7"/>
                    <a:gd name="T2" fmla="*/ 7 w 8"/>
                    <a:gd name="T3" fmla="*/ 3 h 7"/>
                    <a:gd name="T4" fmla="*/ 4 w 8"/>
                    <a:gd name="T5" fmla="*/ 2 h 7"/>
                    <a:gd name="T6" fmla="*/ 1 w 8"/>
                    <a:gd name="T7" fmla="*/ 4 h 7"/>
                    <a:gd name="T8" fmla="*/ 2 w 8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4" y="6"/>
                        <a:pt x="6" y="5"/>
                        <a:pt x="7" y="3"/>
                      </a:cubicBezTo>
                      <a:cubicBezTo>
                        <a:pt x="8" y="2"/>
                        <a:pt x="5" y="0"/>
                        <a:pt x="4" y="2"/>
                      </a:cubicBezTo>
                      <a:cubicBezTo>
                        <a:pt x="3" y="3"/>
                        <a:pt x="3" y="3"/>
                        <a:pt x="1" y="4"/>
                      </a:cubicBezTo>
                      <a:cubicBezTo>
                        <a:pt x="0" y="4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5" name="Freeform 330"/>
                <p:cNvSpPr/>
                <p:nvPr/>
              </p:nvSpPr>
              <p:spPr bwMode="auto">
                <a:xfrm>
                  <a:off x="941" y="1693"/>
                  <a:ext cx="4" cy="5"/>
                </a:xfrm>
                <a:custGeom>
                  <a:avLst/>
                  <a:gdLst>
                    <a:gd name="T0" fmla="*/ 4 w 7"/>
                    <a:gd name="T1" fmla="*/ 7 h 8"/>
                    <a:gd name="T2" fmla="*/ 6 w 7"/>
                    <a:gd name="T3" fmla="*/ 3 h 8"/>
                    <a:gd name="T4" fmla="*/ 4 w 7"/>
                    <a:gd name="T5" fmla="*/ 1 h 8"/>
                    <a:gd name="T6" fmla="*/ 1 w 7"/>
                    <a:gd name="T7" fmla="*/ 5 h 8"/>
                    <a:gd name="T8" fmla="*/ 4 w 7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8">
                      <a:moveTo>
                        <a:pt x="4" y="7"/>
                      </a:moveTo>
                      <a:cubicBezTo>
                        <a:pt x="5" y="5"/>
                        <a:pt x="6" y="4"/>
                        <a:pt x="6" y="3"/>
                      </a:cubicBezTo>
                      <a:cubicBezTo>
                        <a:pt x="7" y="1"/>
                        <a:pt x="5" y="0"/>
                        <a:pt x="4" y="1"/>
                      </a:cubicBezTo>
                      <a:cubicBezTo>
                        <a:pt x="3" y="3"/>
                        <a:pt x="2" y="4"/>
                        <a:pt x="1" y="5"/>
                      </a:cubicBezTo>
                      <a:cubicBezTo>
                        <a:pt x="0" y="7"/>
                        <a:pt x="3" y="8"/>
                        <a:pt x="4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6" name="Freeform 331"/>
                <p:cNvSpPr/>
                <p:nvPr/>
              </p:nvSpPr>
              <p:spPr bwMode="auto">
                <a:xfrm>
                  <a:off x="787" y="1279"/>
                  <a:ext cx="41" cy="39"/>
                </a:xfrm>
                <a:custGeom>
                  <a:avLst/>
                  <a:gdLst>
                    <a:gd name="T0" fmla="*/ 39 w 61"/>
                    <a:gd name="T1" fmla="*/ 8 h 58"/>
                    <a:gd name="T2" fmla="*/ 5 w 61"/>
                    <a:gd name="T3" fmla="*/ 20 h 58"/>
                    <a:gd name="T4" fmla="*/ 22 w 61"/>
                    <a:gd name="T5" fmla="*/ 53 h 58"/>
                    <a:gd name="T6" fmla="*/ 33 w 61"/>
                    <a:gd name="T7" fmla="*/ 8 h 58"/>
                    <a:gd name="T8" fmla="*/ 33 w 61"/>
                    <a:gd name="T9" fmla="*/ 11 h 58"/>
                    <a:gd name="T10" fmla="*/ 46 w 61"/>
                    <a:gd name="T11" fmla="*/ 29 h 58"/>
                    <a:gd name="T12" fmla="*/ 25 w 61"/>
                    <a:gd name="T13" fmla="*/ 50 h 58"/>
                    <a:gd name="T14" fmla="*/ 7 w 61"/>
                    <a:gd name="T15" fmla="*/ 23 h 58"/>
                    <a:gd name="T16" fmla="*/ 38 w 61"/>
                    <a:gd name="T17" fmla="*/ 10 h 58"/>
                    <a:gd name="T18" fmla="*/ 39 w 61"/>
                    <a:gd name="T19" fmla="*/ 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1" h="58">
                      <a:moveTo>
                        <a:pt x="39" y="8"/>
                      </a:moveTo>
                      <a:cubicBezTo>
                        <a:pt x="27" y="0"/>
                        <a:pt x="10" y="7"/>
                        <a:pt x="5" y="20"/>
                      </a:cubicBezTo>
                      <a:cubicBezTo>
                        <a:pt x="0" y="34"/>
                        <a:pt x="8" y="50"/>
                        <a:pt x="22" y="53"/>
                      </a:cubicBezTo>
                      <a:cubicBezTo>
                        <a:pt x="48" y="58"/>
                        <a:pt x="61" y="9"/>
                        <a:pt x="33" y="8"/>
                      </a:cubicBezTo>
                      <a:cubicBezTo>
                        <a:pt x="31" y="8"/>
                        <a:pt x="31" y="11"/>
                        <a:pt x="33" y="11"/>
                      </a:cubicBezTo>
                      <a:cubicBezTo>
                        <a:pt x="43" y="11"/>
                        <a:pt x="46" y="20"/>
                        <a:pt x="46" y="29"/>
                      </a:cubicBezTo>
                      <a:cubicBezTo>
                        <a:pt x="46" y="40"/>
                        <a:pt x="36" y="50"/>
                        <a:pt x="25" y="50"/>
                      </a:cubicBezTo>
                      <a:cubicBezTo>
                        <a:pt x="11" y="51"/>
                        <a:pt x="4" y="34"/>
                        <a:pt x="7" y="23"/>
                      </a:cubicBezTo>
                      <a:cubicBezTo>
                        <a:pt x="11" y="11"/>
                        <a:pt x="27" y="3"/>
                        <a:pt x="38" y="10"/>
                      </a:cubicBezTo>
                      <a:cubicBezTo>
                        <a:pt x="39" y="11"/>
                        <a:pt x="41" y="9"/>
                        <a:pt x="39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7" name="Freeform 332"/>
                <p:cNvSpPr/>
                <p:nvPr/>
              </p:nvSpPr>
              <p:spPr bwMode="auto">
                <a:xfrm>
                  <a:off x="803" y="1286"/>
                  <a:ext cx="12" cy="14"/>
                </a:xfrm>
                <a:custGeom>
                  <a:avLst/>
                  <a:gdLst>
                    <a:gd name="T0" fmla="*/ 4 w 18"/>
                    <a:gd name="T1" fmla="*/ 3 h 21"/>
                    <a:gd name="T2" fmla="*/ 4 w 18"/>
                    <a:gd name="T3" fmla="*/ 2 h 21"/>
                    <a:gd name="T4" fmla="*/ 1 w 18"/>
                    <a:gd name="T5" fmla="*/ 2 h 21"/>
                    <a:gd name="T6" fmla="*/ 0 w 18"/>
                    <a:gd name="T7" fmla="*/ 20 h 21"/>
                    <a:gd name="T8" fmla="*/ 2 w 18"/>
                    <a:gd name="T9" fmla="*/ 21 h 21"/>
                    <a:gd name="T10" fmla="*/ 16 w 18"/>
                    <a:gd name="T11" fmla="*/ 20 h 21"/>
                    <a:gd name="T12" fmla="*/ 16 w 18"/>
                    <a:gd name="T13" fmla="*/ 17 h 21"/>
                    <a:gd name="T14" fmla="*/ 1 w 18"/>
                    <a:gd name="T15" fmla="*/ 19 h 21"/>
                    <a:gd name="T16" fmla="*/ 3 w 18"/>
                    <a:gd name="T17" fmla="*/ 20 h 21"/>
                    <a:gd name="T18" fmla="*/ 4 w 18"/>
                    <a:gd name="T19" fmla="*/ 2 h 21"/>
                    <a:gd name="T20" fmla="*/ 1 w 18"/>
                    <a:gd name="T21" fmla="*/ 2 h 21"/>
                    <a:gd name="T22" fmla="*/ 1 w 18"/>
                    <a:gd name="T23" fmla="*/ 3 h 21"/>
                    <a:gd name="T24" fmla="*/ 4 w 18"/>
                    <a:gd name="T25" fmla="*/ 3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8" h="21">
                      <a:moveTo>
                        <a:pt x="4" y="3"/>
                      </a:moveTo>
                      <a:cubicBezTo>
                        <a:pt x="4" y="3"/>
                        <a:pt x="4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1" y="8"/>
                        <a:pt x="0" y="14"/>
                        <a:pt x="0" y="20"/>
                      </a:cubicBezTo>
                      <a:cubicBezTo>
                        <a:pt x="0" y="21"/>
                        <a:pt x="1" y="21"/>
                        <a:pt x="2" y="21"/>
                      </a:cubicBezTo>
                      <a:cubicBezTo>
                        <a:pt x="6" y="20"/>
                        <a:pt x="11" y="20"/>
                        <a:pt x="16" y="20"/>
                      </a:cubicBezTo>
                      <a:cubicBezTo>
                        <a:pt x="18" y="20"/>
                        <a:pt x="18" y="17"/>
                        <a:pt x="16" y="17"/>
                      </a:cubicBezTo>
                      <a:cubicBezTo>
                        <a:pt x="11" y="17"/>
                        <a:pt x="6" y="17"/>
                        <a:pt x="1" y="19"/>
                      </a:cubicBezTo>
                      <a:cubicBezTo>
                        <a:pt x="2" y="19"/>
                        <a:pt x="2" y="19"/>
                        <a:pt x="3" y="20"/>
                      </a:cubicBezTo>
                      <a:cubicBezTo>
                        <a:pt x="3" y="14"/>
                        <a:pt x="4" y="8"/>
                        <a:pt x="4" y="2"/>
                      </a:cubicBezTo>
                      <a:cubicBezTo>
                        <a:pt x="4" y="0"/>
                        <a:pt x="1" y="0"/>
                        <a:pt x="1" y="2"/>
                      </a:cubicBezTo>
                      <a:cubicBezTo>
                        <a:pt x="1" y="2"/>
                        <a:pt x="1" y="3"/>
                        <a:pt x="1" y="3"/>
                      </a:cubicBezTo>
                      <a:cubicBezTo>
                        <a:pt x="1" y="5"/>
                        <a:pt x="4" y="5"/>
                        <a:pt x="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8" name="Freeform 333"/>
                <p:cNvSpPr/>
                <p:nvPr/>
              </p:nvSpPr>
              <p:spPr bwMode="auto">
                <a:xfrm>
                  <a:off x="515" y="1470"/>
                  <a:ext cx="28" cy="40"/>
                </a:xfrm>
                <a:custGeom>
                  <a:avLst/>
                  <a:gdLst>
                    <a:gd name="T0" fmla="*/ 6 w 42"/>
                    <a:gd name="T1" fmla="*/ 7 h 60"/>
                    <a:gd name="T2" fmla="*/ 6 w 42"/>
                    <a:gd name="T3" fmla="*/ 5 h 60"/>
                    <a:gd name="T4" fmla="*/ 3 w 42"/>
                    <a:gd name="T5" fmla="*/ 4 h 60"/>
                    <a:gd name="T6" fmla="*/ 4 w 42"/>
                    <a:gd name="T7" fmla="*/ 58 h 60"/>
                    <a:gd name="T8" fmla="*/ 6 w 42"/>
                    <a:gd name="T9" fmla="*/ 59 h 60"/>
                    <a:gd name="T10" fmla="*/ 36 w 42"/>
                    <a:gd name="T11" fmla="*/ 60 h 60"/>
                    <a:gd name="T12" fmla="*/ 38 w 42"/>
                    <a:gd name="T13" fmla="*/ 59 h 60"/>
                    <a:gd name="T14" fmla="*/ 38 w 42"/>
                    <a:gd name="T15" fmla="*/ 5 h 60"/>
                    <a:gd name="T16" fmla="*/ 34 w 42"/>
                    <a:gd name="T17" fmla="*/ 0 h 60"/>
                    <a:gd name="T18" fmla="*/ 3 w 42"/>
                    <a:gd name="T19" fmla="*/ 3 h 60"/>
                    <a:gd name="T20" fmla="*/ 2 w 42"/>
                    <a:gd name="T21" fmla="*/ 6 h 60"/>
                    <a:gd name="T22" fmla="*/ 32 w 42"/>
                    <a:gd name="T23" fmla="*/ 3 h 60"/>
                    <a:gd name="T24" fmla="*/ 36 w 42"/>
                    <a:gd name="T25" fmla="*/ 43 h 60"/>
                    <a:gd name="T26" fmla="*/ 28 w 42"/>
                    <a:gd name="T27" fmla="*/ 57 h 60"/>
                    <a:gd name="T28" fmla="*/ 7 w 42"/>
                    <a:gd name="T29" fmla="*/ 49 h 60"/>
                    <a:gd name="T30" fmla="*/ 6 w 42"/>
                    <a:gd name="T31" fmla="*/ 4 h 60"/>
                    <a:gd name="T32" fmla="*/ 3 w 42"/>
                    <a:gd name="T33" fmla="*/ 4 h 60"/>
                    <a:gd name="T34" fmla="*/ 3 w 42"/>
                    <a:gd name="T35" fmla="*/ 6 h 60"/>
                    <a:gd name="T36" fmla="*/ 6 w 42"/>
                    <a:gd name="T37" fmla="*/ 7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2" h="60">
                      <a:moveTo>
                        <a:pt x="6" y="7"/>
                      </a:moveTo>
                      <a:cubicBezTo>
                        <a:pt x="6" y="6"/>
                        <a:pt x="6" y="5"/>
                        <a:pt x="6" y="5"/>
                      </a:cubicBezTo>
                      <a:cubicBezTo>
                        <a:pt x="5" y="4"/>
                        <a:pt x="4" y="4"/>
                        <a:pt x="3" y="4"/>
                      </a:cubicBezTo>
                      <a:cubicBezTo>
                        <a:pt x="3" y="22"/>
                        <a:pt x="4" y="40"/>
                        <a:pt x="4" y="58"/>
                      </a:cubicBezTo>
                      <a:cubicBezTo>
                        <a:pt x="4" y="59"/>
                        <a:pt x="5" y="59"/>
                        <a:pt x="6" y="59"/>
                      </a:cubicBezTo>
                      <a:cubicBezTo>
                        <a:pt x="16" y="60"/>
                        <a:pt x="26" y="60"/>
                        <a:pt x="36" y="60"/>
                      </a:cubicBezTo>
                      <a:cubicBezTo>
                        <a:pt x="37" y="60"/>
                        <a:pt x="38" y="59"/>
                        <a:pt x="38" y="59"/>
                      </a:cubicBezTo>
                      <a:cubicBezTo>
                        <a:pt x="38" y="41"/>
                        <a:pt x="42" y="22"/>
                        <a:pt x="38" y="5"/>
                      </a:cubicBezTo>
                      <a:cubicBezTo>
                        <a:pt x="38" y="3"/>
                        <a:pt x="36" y="0"/>
                        <a:pt x="34" y="0"/>
                      </a:cubicBezTo>
                      <a:cubicBezTo>
                        <a:pt x="24" y="0"/>
                        <a:pt x="13" y="5"/>
                        <a:pt x="3" y="3"/>
                      </a:cubicBezTo>
                      <a:cubicBezTo>
                        <a:pt x="1" y="3"/>
                        <a:pt x="0" y="5"/>
                        <a:pt x="2" y="6"/>
                      </a:cubicBezTo>
                      <a:cubicBezTo>
                        <a:pt x="11" y="8"/>
                        <a:pt x="23" y="5"/>
                        <a:pt x="32" y="3"/>
                      </a:cubicBezTo>
                      <a:cubicBezTo>
                        <a:pt x="39" y="2"/>
                        <a:pt x="36" y="38"/>
                        <a:pt x="36" y="43"/>
                      </a:cubicBezTo>
                      <a:cubicBezTo>
                        <a:pt x="35" y="50"/>
                        <a:pt x="37" y="57"/>
                        <a:pt x="28" y="57"/>
                      </a:cubicBezTo>
                      <a:cubicBezTo>
                        <a:pt x="20" y="57"/>
                        <a:pt x="7" y="60"/>
                        <a:pt x="7" y="49"/>
                      </a:cubicBezTo>
                      <a:cubicBezTo>
                        <a:pt x="7" y="34"/>
                        <a:pt x="6" y="19"/>
                        <a:pt x="6" y="4"/>
                      </a:cubicBezTo>
                      <a:cubicBezTo>
                        <a:pt x="6" y="3"/>
                        <a:pt x="3" y="2"/>
                        <a:pt x="3" y="4"/>
                      </a:cubicBezTo>
                      <a:cubicBezTo>
                        <a:pt x="3" y="5"/>
                        <a:pt x="3" y="5"/>
                        <a:pt x="3" y="6"/>
                      </a:cubicBezTo>
                      <a:cubicBezTo>
                        <a:pt x="2" y="8"/>
                        <a:pt x="5" y="9"/>
                        <a:pt x="6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9" name="Freeform 334"/>
                <p:cNvSpPr/>
                <p:nvPr/>
              </p:nvSpPr>
              <p:spPr bwMode="auto">
                <a:xfrm>
                  <a:off x="518" y="1473"/>
                  <a:ext cx="22" cy="32"/>
                </a:xfrm>
                <a:custGeom>
                  <a:avLst/>
                  <a:gdLst>
                    <a:gd name="T0" fmla="*/ 4 w 33"/>
                    <a:gd name="T1" fmla="*/ 3 h 48"/>
                    <a:gd name="T2" fmla="*/ 4 w 33"/>
                    <a:gd name="T3" fmla="*/ 2 h 48"/>
                    <a:gd name="T4" fmla="*/ 1 w 33"/>
                    <a:gd name="T5" fmla="*/ 2 h 48"/>
                    <a:gd name="T6" fmla="*/ 1 w 33"/>
                    <a:gd name="T7" fmla="*/ 46 h 48"/>
                    <a:gd name="T8" fmla="*/ 2 w 33"/>
                    <a:gd name="T9" fmla="*/ 48 h 48"/>
                    <a:gd name="T10" fmla="*/ 31 w 33"/>
                    <a:gd name="T11" fmla="*/ 47 h 48"/>
                    <a:gd name="T12" fmla="*/ 31 w 33"/>
                    <a:gd name="T13" fmla="*/ 44 h 48"/>
                    <a:gd name="T14" fmla="*/ 15 w 33"/>
                    <a:gd name="T15" fmla="*/ 45 h 48"/>
                    <a:gd name="T16" fmla="*/ 5 w 33"/>
                    <a:gd name="T17" fmla="*/ 45 h 48"/>
                    <a:gd name="T18" fmla="*/ 3 w 33"/>
                    <a:gd name="T19" fmla="*/ 38 h 48"/>
                    <a:gd name="T20" fmla="*/ 4 w 33"/>
                    <a:gd name="T21" fmla="*/ 2 h 48"/>
                    <a:gd name="T22" fmla="*/ 1 w 33"/>
                    <a:gd name="T23" fmla="*/ 2 h 48"/>
                    <a:gd name="T24" fmla="*/ 1 w 33"/>
                    <a:gd name="T25" fmla="*/ 3 h 48"/>
                    <a:gd name="T26" fmla="*/ 4 w 33"/>
                    <a:gd name="T27" fmla="*/ 3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3" h="48">
                      <a:moveTo>
                        <a:pt x="4" y="3"/>
                      </a:moveTo>
                      <a:cubicBezTo>
                        <a:pt x="4" y="3"/>
                        <a:pt x="4" y="2"/>
                        <a:pt x="4" y="2"/>
                      </a:cubicBezTo>
                      <a:cubicBezTo>
                        <a:pt x="4" y="0"/>
                        <a:pt x="1" y="0"/>
                        <a:pt x="1" y="2"/>
                      </a:cubicBezTo>
                      <a:cubicBezTo>
                        <a:pt x="1" y="17"/>
                        <a:pt x="0" y="32"/>
                        <a:pt x="1" y="46"/>
                      </a:cubicBezTo>
                      <a:cubicBezTo>
                        <a:pt x="1" y="47"/>
                        <a:pt x="1" y="48"/>
                        <a:pt x="2" y="48"/>
                      </a:cubicBezTo>
                      <a:cubicBezTo>
                        <a:pt x="12" y="48"/>
                        <a:pt x="21" y="48"/>
                        <a:pt x="31" y="47"/>
                      </a:cubicBezTo>
                      <a:cubicBezTo>
                        <a:pt x="33" y="46"/>
                        <a:pt x="33" y="43"/>
                        <a:pt x="31" y="44"/>
                      </a:cubicBezTo>
                      <a:cubicBezTo>
                        <a:pt x="25" y="44"/>
                        <a:pt x="20" y="45"/>
                        <a:pt x="15" y="45"/>
                      </a:cubicBezTo>
                      <a:cubicBezTo>
                        <a:pt x="12" y="45"/>
                        <a:pt x="9" y="45"/>
                        <a:pt x="5" y="45"/>
                      </a:cubicBezTo>
                      <a:cubicBezTo>
                        <a:pt x="2" y="45"/>
                        <a:pt x="3" y="39"/>
                        <a:pt x="3" y="38"/>
                      </a:cubicBezTo>
                      <a:cubicBezTo>
                        <a:pt x="4" y="26"/>
                        <a:pt x="4" y="14"/>
                        <a:pt x="4" y="2"/>
                      </a:cubicBezTo>
                      <a:cubicBezTo>
                        <a:pt x="4" y="0"/>
                        <a:pt x="1" y="0"/>
                        <a:pt x="1" y="2"/>
                      </a:cubicBezTo>
                      <a:cubicBezTo>
                        <a:pt x="1" y="2"/>
                        <a:pt x="1" y="3"/>
                        <a:pt x="1" y="3"/>
                      </a:cubicBezTo>
                      <a:cubicBezTo>
                        <a:pt x="1" y="5"/>
                        <a:pt x="4" y="5"/>
                        <a:pt x="4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0" name="Freeform 335"/>
                <p:cNvSpPr/>
                <p:nvPr/>
              </p:nvSpPr>
              <p:spPr bwMode="auto">
                <a:xfrm>
                  <a:off x="522" y="1502"/>
                  <a:ext cx="12" cy="8"/>
                </a:xfrm>
                <a:custGeom>
                  <a:avLst/>
                  <a:gdLst>
                    <a:gd name="T0" fmla="*/ 12 w 17"/>
                    <a:gd name="T1" fmla="*/ 0 h 11"/>
                    <a:gd name="T2" fmla="*/ 3 w 17"/>
                    <a:gd name="T3" fmla="*/ 4 h 11"/>
                    <a:gd name="T4" fmla="*/ 7 w 17"/>
                    <a:gd name="T5" fmla="*/ 11 h 11"/>
                    <a:gd name="T6" fmla="*/ 15 w 17"/>
                    <a:gd name="T7" fmla="*/ 7 h 11"/>
                    <a:gd name="T8" fmla="*/ 11 w 17"/>
                    <a:gd name="T9" fmla="*/ 1 h 11"/>
                    <a:gd name="T10" fmla="*/ 11 w 17"/>
                    <a:gd name="T11" fmla="*/ 4 h 11"/>
                    <a:gd name="T12" fmla="*/ 12 w 17"/>
                    <a:gd name="T13" fmla="*/ 6 h 11"/>
                    <a:gd name="T14" fmla="*/ 7 w 17"/>
                    <a:gd name="T15" fmla="*/ 8 h 11"/>
                    <a:gd name="T16" fmla="*/ 5 w 17"/>
                    <a:gd name="T17" fmla="*/ 6 h 11"/>
                    <a:gd name="T18" fmla="*/ 7 w 17"/>
                    <a:gd name="T19" fmla="*/ 5 h 11"/>
                    <a:gd name="T20" fmla="*/ 12 w 17"/>
                    <a:gd name="T21" fmla="*/ 3 h 11"/>
                    <a:gd name="T22" fmla="*/ 12 w 17"/>
                    <a:gd name="T23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7" h="11">
                      <a:moveTo>
                        <a:pt x="12" y="0"/>
                      </a:moveTo>
                      <a:cubicBezTo>
                        <a:pt x="9" y="0"/>
                        <a:pt x="5" y="2"/>
                        <a:pt x="3" y="4"/>
                      </a:cubicBezTo>
                      <a:cubicBezTo>
                        <a:pt x="0" y="7"/>
                        <a:pt x="4" y="10"/>
                        <a:pt x="7" y="11"/>
                      </a:cubicBezTo>
                      <a:cubicBezTo>
                        <a:pt x="10" y="11"/>
                        <a:pt x="14" y="9"/>
                        <a:pt x="15" y="7"/>
                      </a:cubicBezTo>
                      <a:cubicBezTo>
                        <a:pt x="17" y="4"/>
                        <a:pt x="15" y="1"/>
                        <a:pt x="11" y="1"/>
                      </a:cubicBezTo>
                      <a:cubicBezTo>
                        <a:pt x="10" y="1"/>
                        <a:pt x="10" y="4"/>
                        <a:pt x="11" y="4"/>
                      </a:cubicBezTo>
                      <a:cubicBezTo>
                        <a:pt x="13" y="4"/>
                        <a:pt x="13" y="5"/>
                        <a:pt x="12" y="6"/>
                      </a:cubicBezTo>
                      <a:cubicBezTo>
                        <a:pt x="11" y="7"/>
                        <a:pt x="9" y="8"/>
                        <a:pt x="7" y="8"/>
                      </a:cubicBezTo>
                      <a:cubicBezTo>
                        <a:pt x="7" y="7"/>
                        <a:pt x="5" y="7"/>
                        <a:pt x="5" y="6"/>
                      </a:cubicBezTo>
                      <a:cubicBezTo>
                        <a:pt x="5" y="6"/>
                        <a:pt x="6" y="5"/>
                        <a:pt x="7" y="5"/>
                      </a:cubicBezTo>
                      <a:cubicBezTo>
                        <a:pt x="8" y="4"/>
                        <a:pt x="10" y="3"/>
                        <a:pt x="12" y="3"/>
                      </a:cubicBezTo>
                      <a:cubicBezTo>
                        <a:pt x="14" y="3"/>
                        <a:pt x="14" y="0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1" name="Freeform 336"/>
                <p:cNvSpPr/>
                <p:nvPr/>
              </p:nvSpPr>
              <p:spPr bwMode="auto">
                <a:xfrm>
                  <a:off x="532" y="1503"/>
                  <a:ext cx="7" cy="6"/>
                </a:xfrm>
                <a:custGeom>
                  <a:avLst/>
                  <a:gdLst>
                    <a:gd name="T0" fmla="*/ 0 w 11"/>
                    <a:gd name="T1" fmla="*/ 4 h 9"/>
                    <a:gd name="T2" fmla="*/ 0 w 11"/>
                    <a:gd name="T3" fmla="*/ 7 h 9"/>
                    <a:gd name="T4" fmla="*/ 3 w 11"/>
                    <a:gd name="T5" fmla="*/ 7 h 9"/>
                    <a:gd name="T6" fmla="*/ 3 w 11"/>
                    <a:gd name="T7" fmla="*/ 4 h 9"/>
                    <a:gd name="T8" fmla="*/ 0 w 11"/>
                    <a:gd name="T9" fmla="*/ 4 h 9"/>
                    <a:gd name="T10" fmla="*/ 1 w 11"/>
                    <a:gd name="T11" fmla="*/ 7 h 9"/>
                    <a:gd name="T12" fmla="*/ 4 w 11"/>
                    <a:gd name="T13" fmla="*/ 6 h 9"/>
                    <a:gd name="T14" fmla="*/ 4 w 11"/>
                    <a:gd name="T15" fmla="*/ 3 h 9"/>
                    <a:gd name="T16" fmla="*/ 1 w 11"/>
                    <a:gd name="T17" fmla="*/ 2 h 9"/>
                    <a:gd name="T18" fmla="*/ 1 w 11"/>
                    <a:gd name="T19" fmla="*/ 7 h 9"/>
                    <a:gd name="T20" fmla="*/ 4 w 11"/>
                    <a:gd name="T21" fmla="*/ 8 h 9"/>
                    <a:gd name="T22" fmla="*/ 6 w 11"/>
                    <a:gd name="T23" fmla="*/ 3 h 9"/>
                    <a:gd name="T24" fmla="*/ 3 w 11"/>
                    <a:gd name="T25" fmla="*/ 3 h 9"/>
                    <a:gd name="T26" fmla="*/ 3 w 11"/>
                    <a:gd name="T27" fmla="*/ 5 h 9"/>
                    <a:gd name="T28" fmla="*/ 6 w 11"/>
                    <a:gd name="T29" fmla="*/ 5 h 9"/>
                    <a:gd name="T30" fmla="*/ 7 w 11"/>
                    <a:gd name="T31" fmla="*/ 3 h 9"/>
                    <a:gd name="T32" fmla="*/ 5 w 11"/>
                    <a:gd name="T33" fmla="*/ 3 h 9"/>
                    <a:gd name="T34" fmla="*/ 5 w 11"/>
                    <a:gd name="T35" fmla="*/ 5 h 9"/>
                    <a:gd name="T36" fmla="*/ 8 w 11"/>
                    <a:gd name="T37" fmla="*/ 5 h 9"/>
                    <a:gd name="T38" fmla="*/ 9 w 11"/>
                    <a:gd name="T39" fmla="*/ 2 h 9"/>
                    <a:gd name="T40" fmla="*/ 6 w 11"/>
                    <a:gd name="T41" fmla="*/ 3 h 9"/>
                    <a:gd name="T42" fmla="*/ 7 w 11"/>
                    <a:gd name="T43" fmla="*/ 5 h 9"/>
                    <a:gd name="T44" fmla="*/ 10 w 11"/>
                    <a:gd name="T45" fmla="*/ 5 h 9"/>
                    <a:gd name="T46" fmla="*/ 10 w 11"/>
                    <a:gd name="T47" fmla="*/ 2 h 9"/>
                    <a:gd name="T48" fmla="*/ 8 w 11"/>
                    <a:gd name="T49" fmla="*/ 2 h 9"/>
                    <a:gd name="T50" fmla="*/ 7 w 11"/>
                    <a:gd name="T51" fmla="*/ 3 h 9"/>
                    <a:gd name="T52" fmla="*/ 10 w 11"/>
                    <a:gd name="T53" fmla="*/ 4 h 9"/>
                    <a:gd name="T54" fmla="*/ 10 w 11"/>
                    <a:gd name="T55" fmla="*/ 1 h 9"/>
                    <a:gd name="T56" fmla="*/ 7 w 11"/>
                    <a:gd name="T57" fmla="*/ 1 h 9"/>
                    <a:gd name="T58" fmla="*/ 7 w 11"/>
                    <a:gd name="T59" fmla="*/ 5 h 9"/>
                    <a:gd name="T60" fmla="*/ 10 w 11"/>
                    <a:gd name="T61" fmla="*/ 5 h 9"/>
                    <a:gd name="T62" fmla="*/ 9 w 11"/>
                    <a:gd name="T63" fmla="*/ 1 h 9"/>
                    <a:gd name="T64" fmla="*/ 6 w 11"/>
                    <a:gd name="T65" fmla="*/ 2 h 9"/>
                    <a:gd name="T66" fmla="*/ 5 w 11"/>
                    <a:gd name="T67" fmla="*/ 5 h 9"/>
                    <a:gd name="T68" fmla="*/ 8 w 11"/>
                    <a:gd name="T69" fmla="*/ 5 h 9"/>
                    <a:gd name="T70" fmla="*/ 8 w 11"/>
                    <a:gd name="T71" fmla="*/ 2 h 9"/>
                    <a:gd name="T72" fmla="*/ 5 w 11"/>
                    <a:gd name="T73" fmla="*/ 2 h 9"/>
                    <a:gd name="T74" fmla="*/ 3 w 11"/>
                    <a:gd name="T75" fmla="*/ 5 h 9"/>
                    <a:gd name="T76" fmla="*/ 6 w 11"/>
                    <a:gd name="T77" fmla="*/ 5 h 9"/>
                    <a:gd name="T78" fmla="*/ 6 w 11"/>
                    <a:gd name="T79" fmla="*/ 2 h 9"/>
                    <a:gd name="T80" fmla="*/ 3 w 11"/>
                    <a:gd name="T81" fmla="*/ 2 h 9"/>
                    <a:gd name="T82" fmla="*/ 2 w 11"/>
                    <a:gd name="T83" fmla="*/ 7 h 9"/>
                    <a:gd name="T84" fmla="*/ 4 w 11"/>
                    <a:gd name="T85" fmla="*/ 7 h 9"/>
                    <a:gd name="T86" fmla="*/ 4 w 11"/>
                    <a:gd name="T87" fmla="*/ 2 h 9"/>
                    <a:gd name="T88" fmla="*/ 1 w 11"/>
                    <a:gd name="T89" fmla="*/ 2 h 9"/>
                    <a:gd name="T90" fmla="*/ 1 w 11"/>
                    <a:gd name="T91" fmla="*/ 6 h 9"/>
                    <a:gd name="T92" fmla="*/ 4 w 11"/>
                    <a:gd name="T93" fmla="*/ 6 h 9"/>
                    <a:gd name="T94" fmla="*/ 3 w 11"/>
                    <a:gd name="T95" fmla="*/ 4 h 9"/>
                    <a:gd name="T96" fmla="*/ 0 w 11"/>
                    <a:gd name="T97" fmla="*/ 4 h 9"/>
                    <a:gd name="T98" fmla="*/ 0 w 11"/>
                    <a:gd name="T99" fmla="*/ 7 h 9"/>
                    <a:gd name="T100" fmla="*/ 3 w 11"/>
                    <a:gd name="T101" fmla="*/ 7 h 9"/>
                    <a:gd name="T102" fmla="*/ 3 w 11"/>
                    <a:gd name="T103" fmla="*/ 4 h 9"/>
                    <a:gd name="T104" fmla="*/ 0 w 11"/>
                    <a:gd name="T105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" h="9">
                      <a:moveTo>
                        <a:pt x="0" y="4"/>
                      </a:moveTo>
                      <a:cubicBezTo>
                        <a:pt x="0" y="5"/>
                        <a:pt x="0" y="6"/>
                        <a:pt x="0" y="7"/>
                      </a:cubicBezTo>
                      <a:cubicBezTo>
                        <a:pt x="1" y="7"/>
                        <a:pt x="2" y="7"/>
                        <a:pt x="3" y="7"/>
                      </a:cubicBezTo>
                      <a:cubicBezTo>
                        <a:pt x="3" y="6"/>
                        <a:pt x="3" y="5"/>
                        <a:pt x="3" y="4"/>
                      </a:cubicBezTo>
                      <a:cubicBezTo>
                        <a:pt x="2" y="4"/>
                        <a:pt x="1" y="4"/>
                        <a:pt x="0" y="4"/>
                      </a:cubicBezTo>
                      <a:cubicBezTo>
                        <a:pt x="0" y="5"/>
                        <a:pt x="1" y="6"/>
                        <a:pt x="1" y="7"/>
                      </a:cubicBezTo>
                      <a:cubicBezTo>
                        <a:pt x="1" y="8"/>
                        <a:pt x="4" y="8"/>
                        <a:pt x="4" y="6"/>
                      </a:cubicBezTo>
                      <a:cubicBezTo>
                        <a:pt x="4" y="5"/>
                        <a:pt x="4" y="4"/>
                        <a:pt x="4" y="3"/>
                      </a:cubicBezTo>
                      <a:cubicBezTo>
                        <a:pt x="3" y="3"/>
                        <a:pt x="2" y="3"/>
                        <a:pt x="1" y="2"/>
                      </a:cubicBezTo>
                      <a:cubicBezTo>
                        <a:pt x="2" y="4"/>
                        <a:pt x="1" y="6"/>
                        <a:pt x="1" y="7"/>
                      </a:cubicBezTo>
                      <a:cubicBezTo>
                        <a:pt x="1" y="9"/>
                        <a:pt x="4" y="9"/>
                        <a:pt x="4" y="8"/>
                      </a:cubicBezTo>
                      <a:cubicBezTo>
                        <a:pt x="5" y="6"/>
                        <a:pt x="5" y="5"/>
                        <a:pt x="6" y="3"/>
                      </a:cubicBezTo>
                      <a:cubicBezTo>
                        <a:pt x="5" y="3"/>
                        <a:pt x="4" y="3"/>
                        <a:pt x="3" y="3"/>
                      </a:cubicBezTo>
                      <a:cubicBezTo>
                        <a:pt x="3" y="4"/>
                        <a:pt x="3" y="5"/>
                        <a:pt x="3" y="5"/>
                      </a:cubicBezTo>
                      <a:cubicBezTo>
                        <a:pt x="4" y="7"/>
                        <a:pt x="6" y="7"/>
                        <a:pt x="6" y="5"/>
                      </a:cubicBezTo>
                      <a:cubicBezTo>
                        <a:pt x="6" y="5"/>
                        <a:pt x="7" y="4"/>
                        <a:pt x="7" y="3"/>
                      </a:cubicBezTo>
                      <a:cubicBezTo>
                        <a:pt x="7" y="3"/>
                        <a:pt x="6" y="3"/>
                        <a:pt x="5" y="3"/>
                      </a:cubicBezTo>
                      <a:cubicBezTo>
                        <a:pt x="5" y="4"/>
                        <a:pt x="5" y="4"/>
                        <a:pt x="5" y="5"/>
                      </a:cubicBezTo>
                      <a:cubicBezTo>
                        <a:pt x="5" y="7"/>
                        <a:pt x="8" y="7"/>
                        <a:pt x="8" y="5"/>
                      </a:cubicBezTo>
                      <a:cubicBezTo>
                        <a:pt x="8" y="4"/>
                        <a:pt x="8" y="3"/>
                        <a:pt x="9" y="2"/>
                      </a:cubicBezTo>
                      <a:cubicBezTo>
                        <a:pt x="8" y="2"/>
                        <a:pt x="7" y="3"/>
                        <a:pt x="6" y="3"/>
                      </a:cubicBezTo>
                      <a:cubicBezTo>
                        <a:pt x="7" y="4"/>
                        <a:pt x="7" y="4"/>
                        <a:pt x="7" y="5"/>
                      </a:cubicBezTo>
                      <a:cubicBezTo>
                        <a:pt x="7" y="7"/>
                        <a:pt x="10" y="7"/>
                        <a:pt x="10" y="5"/>
                      </a:cubicBezTo>
                      <a:cubicBezTo>
                        <a:pt x="10" y="4"/>
                        <a:pt x="10" y="3"/>
                        <a:pt x="10" y="2"/>
                      </a:cubicBezTo>
                      <a:cubicBezTo>
                        <a:pt x="9" y="2"/>
                        <a:pt x="8" y="2"/>
                        <a:pt x="8" y="2"/>
                      </a:cubicBezTo>
                      <a:cubicBezTo>
                        <a:pt x="8" y="2"/>
                        <a:pt x="8" y="2"/>
                        <a:pt x="7" y="3"/>
                      </a:cubicBezTo>
                      <a:cubicBezTo>
                        <a:pt x="7" y="5"/>
                        <a:pt x="10" y="5"/>
                        <a:pt x="10" y="4"/>
                      </a:cubicBezTo>
                      <a:cubicBezTo>
                        <a:pt x="11" y="2"/>
                        <a:pt x="11" y="2"/>
                        <a:pt x="10" y="1"/>
                      </a:cubicBezTo>
                      <a:cubicBezTo>
                        <a:pt x="9" y="0"/>
                        <a:pt x="8" y="0"/>
                        <a:pt x="7" y="1"/>
                      </a:cubicBezTo>
                      <a:cubicBezTo>
                        <a:pt x="7" y="2"/>
                        <a:pt x="7" y="4"/>
                        <a:pt x="7" y="5"/>
                      </a:cubicBezTo>
                      <a:cubicBezTo>
                        <a:pt x="8" y="5"/>
                        <a:pt x="9" y="5"/>
                        <a:pt x="10" y="5"/>
                      </a:cubicBezTo>
                      <a:cubicBezTo>
                        <a:pt x="10" y="3"/>
                        <a:pt x="9" y="2"/>
                        <a:pt x="9" y="1"/>
                      </a:cubicBezTo>
                      <a:cubicBezTo>
                        <a:pt x="8" y="0"/>
                        <a:pt x="6" y="1"/>
                        <a:pt x="6" y="2"/>
                      </a:cubicBezTo>
                      <a:cubicBezTo>
                        <a:pt x="5" y="3"/>
                        <a:pt x="5" y="4"/>
                        <a:pt x="5" y="5"/>
                      </a:cubicBezTo>
                      <a:cubicBezTo>
                        <a:pt x="6" y="5"/>
                        <a:pt x="7" y="5"/>
                        <a:pt x="8" y="5"/>
                      </a:cubicBezTo>
                      <a:cubicBezTo>
                        <a:pt x="8" y="4"/>
                        <a:pt x="8" y="3"/>
                        <a:pt x="8" y="2"/>
                      </a:cubicBezTo>
                      <a:cubicBezTo>
                        <a:pt x="7" y="1"/>
                        <a:pt x="6" y="1"/>
                        <a:pt x="5" y="2"/>
                      </a:cubicBezTo>
                      <a:cubicBezTo>
                        <a:pt x="4" y="3"/>
                        <a:pt x="4" y="4"/>
                        <a:pt x="3" y="5"/>
                      </a:cubicBezTo>
                      <a:cubicBezTo>
                        <a:pt x="4" y="5"/>
                        <a:pt x="5" y="5"/>
                        <a:pt x="6" y="5"/>
                      </a:cubicBezTo>
                      <a:cubicBezTo>
                        <a:pt x="6" y="4"/>
                        <a:pt x="6" y="3"/>
                        <a:pt x="6" y="2"/>
                      </a:cubicBezTo>
                      <a:cubicBezTo>
                        <a:pt x="6" y="1"/>
                        <a:pt x="4" y="1"/>
                        <a:pt x="3" y="2"/>
                      </a:cubicBezTo>
                      <a:cubicBezTo>
                        <a:pt x="2" y="3"/>
                        <a:pt x="2" y="5"/>
                        <a:pt x="2" y="7"/>
                      </a:cubicBezTo>
                      <a:cubicBezTo>
                        <a:pt x="2" y="7"/>
                        <a:pt x="3" y="7"/>
                        <a:pt x="4" y="7"/>
                      </a:cubicBezTo>
                      <a:cubicBezTo>
                        <a:pt x="4" y="6"/>
                        <a:pt x="4" y="4"/>
                        <a:pt x="4" y="2"/>
                      </a:cubicBezTo>
                      <a:cubicBezTo>
                        <a:pt x="4" y="1"/>
                        <a:pt x="2" y="1"/>
                        <a:pt x="1" y="2"/>
                      </a:cubicBezTo>
                      <a:cubicBezTo>
                        <a:pt x="1" y="3"/>
                        <a:pt x="1" y="5"/>
                        <a:pt x="1" y="6"/>
                      </a:cubicBezTo>
                      <a:cubicBezTo>
                        <a:pt x="2" y="6"/>
                        <a:pt x="3" y="6"/>
                        <a:pt x="4" y="6"/>
                      </a:cubicBezTo>
                      <a:cubicBezTo>
                        <a:pt x="3" y="5"/>
                        <a:pt x="3" y="4"/>
                        <a:pt x="3" y="4"/>
                      </a:cubicBezTo>
                      <a:cubicBezTo>
                        <a:pt x="3" y="2"/>
                        <a:pt x="0" y="2"/>
                        <a:pt x="0" y="4"/>
                      </a:cubicBezTo>
                      <a:cubicBezTo>
                        <a:pt x="0" y="5"/>
                        <a:pt x="0" y="6"/>
                        <a:pt x="0" y="7"/>
                      </a:cubicBezTo>
                      <a:cubicBezTo>
                        <a:pt x="0" y="9"/>
                        <a:pt x="3" y="9"/>
                        <a:pt x="3" y="7"/>
                      </a:cubicBezTo>
                      <a:cubicBezTo>
                        <a:pt x="3" y="6"/>
                        <a:pt x="3" y="5"/>
                        <a:pt x="3" y="4"/>
                      </a:cubicBezTo>
                      <a:cubicBezTo>
                        <a:pt x="3" y="2"/>
                        <a:pt x="0" y="2"/>
                        <a:pt x="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2" name="Freeform 337"/>
                <p:cNvSpPr/>
                <p:nvPr/>
              </p:nvSpPr>
              <p:spPr bwMode="auto">
                <a:xfrm>
                  <a:off x="520" y="1503"/>
                  <a:ext cx="5" cy="5"/>
                </a:xfrm>
                <a:custGeom>
                  <a:avLst/>
                  <a:gdLst>
                    <a:gd name="T0" fmla="*/ 1 w 8"/>
                    <a:gd name="T1" fmla="*/ 4 h 8"/>
                    <a:gd name="T2" fmla="*/ 2 w 8"/>
                    <a:gd name="T3" fmla="*/ 6 h 8"/>
                    <a:gd name="T4" fmla="*/ 4 w 8"/>
                    <a:gd name="T5" fmla="*/ 5 h 8"/>
                    <a:gd name="T6" fmla="*/ 3 w 8"/>
                    <a:gd name="T7" fmla="*/ 2 h 8"/>
                    <a:gd name="T8" fmla="*/ 1 w 8"/>
                    <a:gd name="T9" fmla="*/ 3 h 8"/>
                    <a:gd name="T10" fmla="*/ 3 w 8"/>
                    <a:gd name="T11" fmla="*/ 6 h 8"/>
                    <a:gd name="T12" fmla="*/ 6 w 8"/>
                    <a:gd name="T13" fmla="*/ 7 h 8"/>
                    <a:gd name="T14" fmla="*/ 7 w 8"/>
                    <a:gd name="T15" fmla="*/ 3 h 8"/>
                    <a:gd name="T16" fmla="*/ 4 w 8"/>
                    <a:gd name="T17" fmla="*/ 3 h 8"/>
                    <a:gd name="T18" fmla="*/ 4 w 8"/>
                    <a:gd name="T19" fmla="*/ 5 h 8"/>
                    <a:gd name="T20" fmla="*/ 6 w 8"/>
                    <a:gd name="T21" fmla="*/ 7 h 8"/>
                    <a:gd name="T22" fmla="*/ 7 w 8"/>
                    <a:gd name="T23" fmla="*/ 2 h 8"/>
                    <a:gd name="T24" fmla="*/ 4 w 8"/>
                    <a:gd name="T25" fmla="*/ 2 h 8"/>
                    <a:gd name="T26" fmla="*/ 3 w 8"/>
                    <a:gd name="T27" fmla="*/ 6 h 8"/>
                    <a:gd name="T28" fmla="*/ 6 w 8"/>
                    <a:gd name="T29" fmla="*/ 6 h 8"/>
                    <a:gd name="T30" fmla="*/ 5 w 8"/>
                    <a:gd name="T31" fmla="*/ 4 h 8"/>
                    <a:gd name="T32" fmla="*/ 3 w 8"/>
                    <a:gd name="T33" fmla="*/ 2 h 8"/>
                    <a:gd name="T34" fmla="*/ 1 w 8"/>
                    <a:gd name="T35" fmla="*/ 3 h 8"/>
                    <a:gd name="T36" fmla="*/ 2 w 8"/>
                    <a:gd name="T37" fmla="*/ 6 h 8"/>
                    <a:gd name="T38" fmla="*/ 5 w 8"/>
                    <a:gd name="T39" fmla="*/ 6 h 8"/>
                    <a:gd name="T40" fmla="*/ 4 w 8"/>
                    <a:gd name="T41" fmla="*/ 3 h 8"/>
                    <a:gd name="T42" fmla="*/ 1 w 8"/>
                    <a:gd name="T43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8" h="8">
                      <a:moveTo>
                        <a:pt x="1" y="4"/>
                      </a:moveTo>
                      <a:cubicBezTo>
                        <a:pt x="1" y="5"/>
                        <a:pt x="2" y="5"/>
                        <a:pt x="2" y="6"/>
                      </a:cubicBezTo>
                      <a:cubicBezTo>
                        <a:pt x="3" y="6"/>
                        <a:pt x="4" y="6"/>
                        <a:pt x="4" y="5"/>
                      </a:cubicBezTo>
                      <a:cubicBezTo>
                        <a:pt x="4" y="4"/>
                        <a:pt x="4" y="3"/>
                        <a:pt x="3" y="2"/>
                      </a:cubicBezTo>
                      <a:cubicBezTo>
                        <a:pt x="2" y="0"/>
                        <a:pt x="0" y="1"/>
                        <a:pt x="1" y="3"/>
                      </a:cubicBezTo>
                      <a:cubicBezTo>
                        <a:pt x="1" y="4"/>
                        <a:pt x="3" y="5"/>
                        <a:pt x="3" y="6"/>
                      </a:cubicBezTo>
                      <a:cubicBezTo>
                        <a:pt x="3" y="8"/>
                        <a:pt x="6" y="8"/>
                        <a:pt x="6" y="7"/>
                      </a:cubicBezTo>
                      <a:cubicBezTo>
                        <a:pt x="6" y="5"/>
                        <a:pt x="7" y="4"/>
                        <a:pt x="7" y="3"/>
                      </a:cubicBezTo>
                      <a:cubicBezTo>
                        <a:pt x="6" y="3"/>
                        <a:pt x="5" y="3"/>
                        <a:pt x="4" y="3"/>
                      </a:cubicBezTo>
                      <a:cubicBezTo>
                        <a:pt x="5" y="4"/>
                        <a:pt x="5" y="4"/>
                        <a:pt x="4" y="5"/>
                      </a:cubicBezTo>
                      <a:cubicBezTo>
                        <a:pt x="3" y="6"/>
                        <a:pt x="5" y="8"/>
                        <a:pt x="6" y="7"/>
                      </a:cubicBezTo>
                      <a:cubicBezTo>
                        <a:pt x="7" y="6"/>
                        <a:pt x="8" y="4"/>
                        <a:pt x="7" y="2"/>
                      </a:cubicBezTo>
                      <a:cubicBezTo>
                        <a:pt x="7" y="1"/>
                        <a:pt x="5" y="1"/>
                        <a:pt x="4" y="2"/>
                      </a:cubicBezTo>
                      <a:cubicBezTo>
                        <a:pt x="4" y="4"/>
                        <a:pt x="4" y="5"/>
                        <a:pt x="3" y="6"/>
                      </a:cubicBezTo>
                      <a:cubicBezTo>
                        <a:pt x="4" y="6"/>
                        <a:pt x="5" y="6"/>
                        <a:pt x="6" y="6"/>
                      </a:cubicBezTo>
                      <a:cubicBezTo>
                        <a:pt x="6" y="5"/>
                        <a:pt x="6" y="4"/>
                        <a:pt x="5" y="4"/>
                      </a:cubicBezTo>
                      <a:cubicBezTo>
                        <a:pt x="5" y="3"/>
                        <a:pt x="4" y="2"/>
                        <a:pt x="3" y="2"/>
                      </a:cubicBezTo>
                      <a:cubicBezTo>
                        <a:pt x="2" y="2"/>
                        <a:pt x="2" y="2"/>
                        <a:pt x="1" y="3"/>
                      </a:cubicBezTo>
                      <a:cubicBezTo>
                        <a:pt x="1" y="4"/>
                        <a:pt x="2" y="5"/>
                        <a:pt x="2" y="6"/>
                      </a:cubicBezTo>
                      <a:cubicBezTo>
                        <a:pt x="2" y="8"/>
                        <a:pt x="5" y="7"/>
                        <a:pt x="5" y="6"/>
                      </a:cubicBezTo>
                      <a:cubicBezTo>
                        <a:pt x="5" y="5"/>
                        <a:pt x="4" y="4"/>
                        <a:pt x="4" y="3"/>
                      </a:cubicBezTo>
                      <a:cubicBezTo>
                        <a:pt x="3" y="1"/>
                        <a:pt x="1" y="2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3" name="Freeform 338"/>
                <p:cNvSpPr/>
                <p:nvPr/>
              </p:nvSpPr>
              <p:spPr bwMode="auto">
                <a:xfrm>
                  <a:off x="536" y="1469"/>
                  <a:ext cx="4" cy="35"/>
                </a:xfrm>
                <a:custGeom>
                  <a:avLst/>
                  <a:gdLst>
                    <a:gd name="T0" fmla="*/ 5 w 7"/>
                    <a:gd name="T1" fmla="*/ 51 h 53"/>
                    <a:gd name="T2" fmla="*/ 6 w 7"/>
                    <a:gd name="T3" fmla="*/ 20 h 53"/>
                    <a:gd name="T4" fmla="*/ 4 w 7"/>
                    <a:gd name="T5" fmla="*/ 2 h 53"/>
                    <a:gd name="T6" fmla="*/ 1 w 7"/>
                    <a:gd name="T7" fmla="*/ 3 h 53"/>
                    <a:gd name="T8" fmla="*/ 3 w 7"/>
                    <a:gd name="T9" fmla="*/ 22 h 53"/>
                    <a:gd name="T10" fmla="*/ 2 w 7"/>
                    <a:gd name="T11" fmla="*/ 51 h 53"/>
                    <a:gd name="T12" fmla="*/ 5 w 7"/>
                    <a:gd name="T13" fmla="*/ 5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" h="53">
                      <a:moveTo>
                        <a:pt x="5" y="51"/>
                      </a:moveTo>
                      <a:cubicBezTo>
                        <a:pt x="5" y="41"/>
                        <a:pt x="5" y="30"/>
                        <a:pt x="6" y="20"/>
                      </a:cubicBezTo>
                      <a:cubicBezTo>
                        <a:pt x="6" y="14"/>
                        <a:pt x="7" y="7"/>
                        <a:pt x="4" y="2"/>
                      </a:cubicBezTo>
                      <a:cubicBezTo>
                        <a:pt x="3" y="0"/>
                        <a:pt x="0" y="2"/>
                        <a:pt x="1" y="3"/>
                      </a:cubicBezTo>
                      <a:cubicBezTo>
                        <a:pt x="4" y="9"/>
                        <a:pt x="3" y="16"/>
                        <a:pt x="3" y="22"/>
                      </a:cubicBezTo>
                      <a:cubicBezTo>
                        <a:pt x="2" y="32"/>
                        <a:pt x="2" y="42"/>
                        <a:pt x="2" y="51"/>
                      </a:cubicBezTo>
                      <a:cubicBezTo>
                        <a:pt x="2" y="53"/>
                        <a:pt x="5" y="53"/>
                        <a:pt x="5" y="5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4" name="Freeform 339"/>
                <p:cNvSpPr/>
                <p:nvPr/>
              </p:nvSpPr>
              <p:spPr bwMode="auto">
                <a:xfrm>
                  <a:off x="517" y="1470"/>
                  <a:ext cx="21" cy="6"/>
                </a:xfrm>
                <a:custGeom>
                  <a:avLst/>
                  <a:gdLst>
                    <a:gd name="T0" fmla="*/ 4 w 32"/>
                    <a:gd name="T1" fmla="*/ 6 h 10"/>
                    <a:gd name="T2" fmla="*/ 3 w 32"/>
                    <a:gd name="T3" fmla="*/ 3 h 10"/>
                    <a:gd name="T4" fmla="*/ 0 w 32"/>
                    <a:gd name="T5" fmla="*/ 3 h 10"/>
                    <a:gd name="T6" fmla="*/ 0 w 32"/>
                    <a:gd name="T7" fmla="*/ 7 h 10"/>
                    <a:gd name="T8" fmla="*/ 3 w 32"/>
                    <a:gd name="T9" fmla="*/ 8 h 10"/>
                    <a:gd name="T10" fmla="*/ 13 w 32"/>
                    <a:gd name="T11" fmla="*/ 4 h 10"/>
                    <a:gd name="T12" fmla="*/ 30 w 32"/>
                    <a:gd name="T13" fmla="*/ 5 h 10"/>
                    <a:gd name="T14" fmla="*/ 29 w 32"/>
                    <a:gd name="T15" fmla="*/ 2 h 10"/>
                    <a:gd name="T16" fmla="*/ 28 w 32"/>
                    <a:gd name="T17" fmla="*/ 3 h 10"/>
                    <a:gd name="T18" fmla="*/ 30 w 32"/>
                    <a:gd name="T19" fmla="*/ 5 h 10"/>
                    <a:gd name="T20" fmla="*/ 31 w 32"/>
                    <a:gd name="T21" fmla="*/ 4 h 10"/>
                    <a:gd name="T22" fmla="*/ 30 w 32"/>
                    <a:gd name="T23" fmla="*/ 2 h 10"/>
                    <a:gd name="T24" fmla="*/ 17 w 32"/>
                    <a:gd name="T25" fmla="*/ 1 h 10"/>
                    <a:gd name="T26" fmla="*/ 6 w 32"/>
                    <a:gd name="T27" fmla="*/ 0 h 10"/>
                    <a:gd name="T28" fmla="*/ 0 w 32"/>
                    <a:gd name="T29" fmla="*/ 8 h 10"/>
                    <a:gd name="T30" fmla="*/ 3 w 32"/>
                    <a:gd name="T31" fmla="*/ 8 h 10"/>
                    <a:gd name="T32" fmla="*/ 3 w 32"/>
                    <a:gd name="T33" fmla="*/ 3 h 10"/>
                    <a:gd name="T34" fmla="*/ 0 w 32"/>
                    <a:gd name="T35" fmla="*/ 3 h 10"/>
                    <a:gd name="T36" fmla="*/ 1 w 32"/>
                    <a:gd name="T37" fmla="*/ 6 h 10"/>
                    <a:gd name="T38" fmla="*/ 4 w 32"/>
                    <a:gd name="T3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2" h="10">
                      <a:moveTo>
                        <a:pt x="4" y="6"/>
                      </a:moveTo>
                      <a:cubicBezTo>
                        <a:pt x="4" y="5"/>
                        <a:pt x="3" y="4"/>
                        <a:pt x="3" y="3"/>
                      </a:cubicBezTo>
                      <a:cubicBezTo>
                        <a:pt x="3" y="1"/>
                        <a:pt x="0" y="1"/>
                        <a:pt x="0" y="3"/>
                      </a:cubicBezTo>
                      <a:cubicBezTo>
                        <a:pt x="1" y="4"/>
                        <a:pt x="0" y="6"/>
                        <a:pt x="0" y="7"/>
                      </a:cubicBezTo>
                      <a:cubicBezTo>
                        <a:pt x="1" y="8"/>
                        <a:pt x="2" y="8"/>
                        <a:pt x="3" y="8"/>
                      </a:cubicBezTo>
                      <a:cubicBezTo>
                        <a:pt x="3" y="2"/>
                        <a:pt x="9" y="3"/>
                        <a:pt x="13" y="4"/>
                      </a:cubicBezTo>
                      <a:cubicBezTo>
                        <a:pt x="19" y="5"/>
                        <a:pt x="24" y="4"/>
                        <a:pt x="30" y="5"/>
                      </a:cubicBezTo>
                      <a:cubicBezTo>
                        <a:pt x="30" y="4"/>
                        <a:pt x="30" y="3"/>
                        <a:pt x="29" y="2"/>
                      </a:cubicBezTo>
                      <a:cubicBezTo>
                        <a:pt x="29" y="3"/>
                        <a:pt x="29" y="3"/>
                        <a:pt x="28" y="3"/>
                      </a:cubicBezTo>
                      <a:cubicBezTo>
                        <a:pt x="27" y="4"/>
                        <a:pt x="29" y="6"/>
                        <a:pt x="30" y="5"/>
                      </a:cubicBezTo>
                      <a:cubicBezTo>
                        <a:pt x="31" y="5"/>
                        <a:pt x="31" y="5"/>
                        <a:pt x="31" y="4"/>
                      </a:cubicBezTo>
                      <a:cubicBezTo>
                        <a:pt x="32" y="3"/>
                        <a:pt x="31" y="2"/>
                        <a:pt x="30" y="2"/>
                      </a:cubicBezTo>
                      <a:cubicBezTo>
                        <a:pt x="26" y="2"/>
                        <a:pt x="22" y="2"/>
                        <a:pt x="17" y="1"/>
                      </a:cubicBezTo>
                      <a:cubicBezTo>
                        <a:pt x="13" y="1"/>
                        <a:pt x="10" y="0"/>
                        <a:pt x="6" y="0"/>
                      </a:cubicBezTo>
                      <a:cubicBezTo>
                        <a:pt x="1" y="1"/>
                        <a:pt x="0" y="4"/>
                        <a:pt x="0" y="8"/>
                      </a:cubicBezTo>
                      <a:cubicBezTo>
                        <a:pt x="0" y="9"/>
                        <a:pt x="3" y="10"/>
                        <a:pt x="3" y="8"/>
                      </a:cubicBezTo>
                      <a:cubicBezTo>
                        <a:pt x="3" y="6"/>
                        <a:pt x="3" y="5"/>
                        <a:pt x="3" y="3"/>
                      </a:cubicBezTo>
                      <a:cubicBezTo>
                        <a:pt x="2" y="3"/>
                        <a:pt x="1" y="3"/>
                        <a:pt x="0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8"/>
                        <a:pt x="4" y="8"/>
                        <a:pt x="4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5" name="Freeform 340"/>
                <p:cNvSpPr/>
                <p:nvPr/>
              </p:nvSpPr>
              <p:spPr bwMode="auto">
                <a:xfrm>
                  <a:off x="519" y="1469"/>
                  <a:ext cx="21" cy="6"/>
                </a:xfrm>
                <a:custGeom>
                  <a:avLst/>
                  <a:gdLst>
                    <a:gd name="T0" fmla="*/ 3 w 31"/>
                    <a:gd name="T1" fmla="*/ 6 h 9"/>
                    <a:gd name="T2" fmla="*/ 5 w 31"/>
                    <a:gd name="T3" fmla="*/ 7 h 9"/>
                    <a:gd name="T4" fmla="*/ 10 w 31"/>
                    <a:gd name="T5" fmla="*/ 6 h 9"/>
                    <a:gd name="T6" fmla="*/ 10 w 31"/>
                    <a:gd name="T7" fmla="*/ 3 h 9"/>
                    <a:gd name="T8" fmla="*/ 2 w 31"/>
                    <a:gd name="T9" fmla="*/ 4 h 9"/>
                    <a:gd name="T10" fmla="*/ 2 w 31"/>
                    <a:gd name="T11" fmla="*/ 7 h 9"/>
                    <a:gd name="T12" fmla="*/ 9 w 31"/>
                    <a:gd name="T13" fmla="*/ 6 h 9"/>
                    <a:gd name="T14" fmla="*/ 8 w 31"/>
                    <a:gd name="T15" fmla="*/ 3 h 9"/>
                    <a:gd name="T16" fmla="*/ 4 w 31"/>
                    <a:gd name="T17" fmla="*/ 3 h 9"/>
                    <a:gd name="T18" fmla="*/ 4 w 31"/>
                    <a:gd name="T19" fmla="*/ 6 h 9"/>
                    <a:gd name="T20" fmla="*/ 16 w 31"/>
                    <a:gd name="T21" fmla="*/ 5 h 9"/>
                    <a:gd name="T22" fmla="*/ 16 w 31"/>
                    <a:gd name="T23" fmla="*/ 2 h 9"/>
                    <a:gd name="T24" fmla="*/ 10 w 31"/>
                    <a:gd name="T25" fmla="*/ 3 h 9"/>
                    <a:gd name="T26" fmla="*/ 11 w 31"/>
                    <a:gd name="T27" fmla="*/ 6 h 9"/>
                    <a:gd name="T28" fmla="*/ 21 w 31"/>
                    <a:gd name="T29" fmla="*/ 5 h 9"/>
                    <a:gd name="T30" fmla="*/ 21 w 31"/>
                    <a:gd name="T31" fmla="*/ 2 h 9"/>
                    <a:gd name="T32" fmla="*/ 8 w 31"/>
                    <a:gd name="T33" fmla="*/ 3 h 9"/>
                    <a:gd name="T34" fmla="*/ 9 w 31"/>
                    <a:gd name="T35" fmla="*/ 5 h 9"/>
                    <a:gd name="T36" fmla="*/ 21 w 31"/>
                    <a:gd name="T37" fmla="*/ 4 h 9"/>
                    <a:gd name="T38" fmla="*/ 21 w 31"/>
                    <a:gd name="T39" fmla="*/ 1 h 9"/>
                    <a:gd name="T40" fmla="*/ 15 w 31"/>
                    <a:gd name="T41" fmla="*/ 1 h 9"/>
                    <a:gd name="T42" fmla="*/ 15 w 31"/>
                    <a:gd name="T43" fmla="*/ 4 h 9"/>
                    <a:gd name="T44" fmla="*/ 28 w 31"/>
                    <a:gd name="T45" fmla="*/ 2 h 9"/>
                    <a:gd name="T46" fmla="*/ 30 w 31"/>
                    <a:gd name="T47" fmla="*/ 5 h 9"/>
                    <a:gd name="T48" fmla="*/ 30 w 31"/>
                    <a:gd name="T49" fmla="*/ 4 h 9"/>
                    <a:gd name="T50" fmla="*/ 31 w 31"/>
                    <a:gd name="T51" fmla="*/ 3 h 9"/>
                    <a:gd name="T52" fmla="*/ 31 w 31"/>
                    <a:gd name="T53" fmla="*/ 3 h 9"/>
                    <a:gd name="T54" fmla="*/ 30 w 31"/>
                    <a:gd name="T55" fmla="*/ 1 h 9"/>
                    <a:gd name="T56" fmla="*/ 15 w 31"/>
                    <a:gd name="T57" fmla="*/ 1 h 9"/>
                    <a:gd name="T58" fmla="*/ 16 w 31"/>
                    <a:gd name="T59" fmla="*/ 4 h 9"/>
                    <a:gd name="T60" fmla="*/ 21 w 31"/>
                    <a:gd name="T61" fmla="*/ 4 h 9"/>
                    <a:gd name="T62" fmla="*/ 21 w 31"/>
                    <a:gd name="T63" fmla="*/ 1 h 9"/>
                    <a:gd name="T64" fmla="*/ 7 w 31"/>
                    <a:gd name="T65" fmla="*/ 3 h 9"/>
                    <a:gd name="T66" fmla="*/ 8 w 31"/>
                    <a:gd name="T67" fmla="*/ 6 h 9"/>
                    <a:gd name="T68" fmla="*/ 21 w 31"/>
                    <a:gd name="T69" fmla="*/ 5 h 9"/>
                    <a:gd name="T70" fmla="*/ 21 w 31"/>
                    <a:gd name="T71" fmla="*/ 2 h 9"/>
                    <a:gd name="T72" fmla="*/ 10 w 31"/>
                    <a:gd name="T73" fmla="*/ 3 h 9"/>
                    <a:gd name="T74" fmla="*/ 11 w 31"/>
                    <a:gd name="T75" fmla="*/ 6 h 9"/>
                    <a:gd name="T76" fmla="*/ 16 w 31"/>
                    <a:gd name="T77" fmla="*/ 5 h 9"/>
                    <a:gd name="T78" fmla="*/ 16 w 31"/>
                    <a:gd name="T79" fmla="*/ 2 h 9"/>
                    <a:gd name="T80" fmla="*/ 3 w 31"/>
                    <a:gd name="T81" fmla="*/ 4 h 9"/>
                    <a:gd name="T82" fmla="*/ 4 w 31"/>
                    <a:gd name="T83" fmla="*/ 6 h 9"/>
                    <a:gd name="T84" fmla="*/ 9 w 31"/>
                    <a:gd name="T85" fmla="*/ 6 h 9"/>
                    <a:gd name="T86" fmla="*/ 8 w 31"/>
                    <a:gd name="T87" fmla="*/ 3 h 9"/>
                    <a:gd name="T88" fmla="*/ 2 w 31"/>
                    <a:gd name="T89" fmla="*/ 4 h 9"/>
                    <a:gd name="T90" fmla="*/ 2 w 31"/>
                    <a:gd name="T91" fmla="*/ 7 h 9"/>
                    <a:gd name="T92" fmla="*/ 11 w 31"/>
                    <a:gd name="T93" fmla="*/ 6 h 9"/>
                    <a:gd name="T94" fmla="*/ 10 w 31"/>
                    <a:gd name="T95" fmla="*/ 3 h 9"/>
                    <a:gd name="T96" fmla="*/ 1 w 31"/>
                    <a:gd name="T97" fmla="*/ 5 h 9"/>
                    <a:gd name="T98" fmla="*/ 0 w 31"/>
                    <a:gd name="T99" fmla="*/ 6 h 9"/>
                    <a:gd name="T100" fmla="*/ 1 w 31"/>
                    <a:gd name="T101" fmla="*/ 8 h 9"/>
                    <a:gd name="T102" fmla="*/ 3 w 31"/>
                    <a:gd name="T103" fmla="*/ 6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1" h="9">
                      <a:moveTo>
                        <a:pt x="3" y="6"/>
                      </a:moveTo>
                      <a:cubicBezTo>
                        <a:pt x="3" y="7"/>
                        <a:pt x="4" y="8"/>
                        <a:pt x="5" y="7"/>
                      </a:cubicBezTo>
                      <a:cubicBezTo>
                        <a:pt x="7" y="6"/>
                        <a:pt x="9" y="6"/>
                        <a:pt x="10" y="6"/>
                      </a:cubicBezTo>
                      <a:cubicBezTo>
                        <a:pt x="10" y="5"/>
                        <a:pt x="10" y="4"/>
                        <a:pt x="10" y="3"/>
                      </a:cubicBezTo>
                      <a:cubicBezTo>
                        <a:pt x="7" y="4"/>
                        <a:pt x="5" y="4"/>
                        <a:pt x="2" y="4"/>
                      </a:cubicBezTo>
                      <a:cubicBezTo>
                        <a:pt x="2" y="5"/>
                        <a:pt x="2" y="6"/>
                        <a:pt x="2" y="7"/>
                      </a:cubicBezTo>
                      <a:cubicBezTo>
                        <a:pt x="5" y="7"/>
                        <a:pt x="7" y="6"/>
                        <a:pt x="9" y="6"/>
                      </a:cubicBezTo>
                      <a:cubicBezTo>
                        <a:pt x="11" y="5"/>
                        <a:pt x="10" y="3"/>
                        <a:pt x="8" y="3"/>
                      </a:cubicBezTo>
                      <a:cubicBezTo>
                        <a:pt x="7" y="3"/>
                        <a:pt x="5" y="3"/>
                        <a:pt x="4" y="3"/>
                      </a:cubicBezTo>
                      <a:cubicBezTo>
                        <a:pt x="4" y="4"/>
                        <a:pt x="4" y="5"/>
                        <a:pt x="4" y="6"/>
                      </a:cubicBezTo>
                      <a:cubicBezTo>
                        <a:pt x="8" y="5"/>
                        <a:pt x="12" y="5"/>
                        <a:pt x="16" y="5"/>
                      </a:cubicBezTo>
                      <a:cubicBezTo>
                        <a:pt x="18" y="5"/>
                        <a:pt x="18" y="3"/>
                        <a:pt x="16" y="2"/>
                      </a:cubicBezTo>
                      <a:cubicBezTo>
                        <a:pt x="14" y="2"/>
                        <a:pt x="12" y="3"/>
                        <a:pt x="10" y="3"/>
                      </a:cubicBezTo>
                      <a:cubicBezTo>
                        <a:pt x="8" y="3"/>
                        <a:pt x="9" y="6"/>
                        <a:pt x="11" y="6"/>
                      </a:cubicBezTo>
                      <a:cubicBezTo>
                        <a:pt x="14" y="5"/>
                        <a:pt x="17" y="5"/>
                        <a:pt x="21" y="5"/>
                      </a:cubicBezTo>
                      <a:cubicBezTo>
                        <a:pt x="21" y="4"/>
                        <a:pt x="21" y="3"/>
                        <a:pt x="21" y="2"/>
                      </a:cubicBezTo>
                      <a:cubicBezTo>
                        <a:pt x="16" y="2"/>
                        <a:pt x="12" y="3"/>
                        <a:pt x="8" y="3"/>
                      </a:cubicBezTo>
                      <a:cubicBezTo>
                        <a:pt x="8" y="4"/>
                        <a:pt x="9" y="4"/>
                        <a:pt x="9" y="5"/>
                      </a:cubicBezTo>
                      <a:cubicBezTo>
                        <a:pt x="12" y="2"/>
                        <a:pt x="17" y="3"/>
                        <a:pt x="21" y="4"/>
                      </a:cubicBezTo>
                      <a:cubicBezTo>
                        <a:pt x="23" y="4"/>
                        <a:pt x="23" y="1"/>
                        <a:pt x="21" y="1"/>
                      </a:cubicBezTo>
                      <a:cubicBezTo>
                        <a:pt x="19" y="1"/>
                        <a:pt x="17" y="1"/>
                        <a:pt x="15" y="1"/>
                      </a:cubicBezTo>
                      <a:cubicBezTo>
                        <a:pt x="13" y="2"/>
                        <a:pt x="14" y="4"/>
                        <a:pt x="15" y="4"/>
                      </a:cubicBezTo>
                      <a:cubicBezTo>
                        <a:pt x="20" y="4"/>
                        <a:pt x="24" y="4"/>
                        <a:pt x="28" y="2"/>
                      </a:cubicBezTo>
                      <a:cubicBezTo>
                        <a:pt x="27" y="3"/>
                        <a:pt x="28" y="6"/>
                        <a:pt x="30" y="5"/>
                      </a:cubicBezTo>
                      <a:cubicBezTo>
                        <a:pt x="30" y="5"/>
                        <a:pt x="30" y="5"/>
                        <a:pt x="30" y="4"/>
                      </a:cubicBezTo>
                      <a:cubicBezTo>
                        <a:pt x="31" y="4"/>
                        <a:pt x="31" y="4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2"/>
                        <a:pt x="31" y="2"/>
                        <a:pt x="30" y="1"/>
                      </a:cubicBezTo>
                      <a:cubicBezTo>
                        <a:pt x="25" y="1"/>
                        <a:pt x="20" y="1"/>
                        <a:pt x="15" y="1"/>
                      </a:cubicBezTo>
                      <a:cubicBezTo>
                        <a:pt x="15" y="2"/>
                        <a:pt x="16" y="3"/>
                        <a:pt x="16" y="4"/>
                      </a:cubicBezTo>
                      <a:cubicBezTo>
                        <a:pt x="17" y="4"/>
                        <a:pt x="19" y="3"/>
                        <a:pt x="21" y="4"/>
                      </a:cubicBezTo>
                      <a:cubicBezTo>
                        <a:pt x="21" y="3"/>
                        <a:pt x="21" y="2"/>
                        <a:pt x="21" y="1"/>
                      </a:cubicBezTo>
                      <a:cubicBezTo>
                        <a:pt x="16" y="1"/>
                        <a:pt x="11" y="0"/>
                        <a:pt x="7" y="3"/>
                      </a:cubicBezTo>
                      <a:cubicBezTo>
                        <a:pt x="6" y="4"/>
                        <a:pt x="7" y="5"/>
                        <a:pt x="8" y="6"/>
                      </a:cubicBezTo>
                      <a:cubicBezTo>
                        <a:pt x="12" y="6"/>
                        <a:pt x="16" y="5"/>
                        <a:pt x="21" y="5"/>
                      </a:cubicBezTo>
                      <a:cubicBezTo>
                        <a:pt x="22" y="5"/>
                        <a:pt x="22" y="2"/>
                        <a:pt x="21" y="2"/>
                      </a:cubicBezTo>
                      <a:cubicBezTo>
                        <a:pt x="17" y="2"/>
                        <a:pt x="14" y="2"/>
                        <a:pt x="10" y="3"/>
                      </a:cubicBezTo>
                      <a:cubicBezTo>
                        <a:pt x="10" y="4"/>
                        <a:pt x="11" y="5"/>
                        <a:pt x="11" y="6"/>
                      </a:cubicBezTo>
                      <a:cubicBezTo>
                        <a:pt x="13" y="5"/>
                        <a:pt x="14" y="5"/>
                        <a:pt x="16" y="5"/>
                      </a:cubicBezTo>
                      <a:cubicBezTo>
                        <a:pt x="16" y="4"/>
                        <a:pt x="16" y="3"/>
                        <a:pt x="16" y="2"/>
                      </a:cubicBezTo>
                      <a:cubicBezTo>
                        <a:pt x="11" y="2"/>
                        <a:pt x="7" y="2"/>
                        <a:pt x="3" y="4"/>
                      </a:cubicBezTo>
                      <a:cubicBezTo>
                        <a:pt x="2" y="4"/>
                        <a:pt x="2" y="6"/>
                        <a:pt x="4" y="6"/>
                      </a:cubicBezTo>
                      <a:cubicBezTo>
                        <a:pt x="5" y="6"/>
                        <a:pt x="7" y="6"/>
                        <a:pt x="9" y="6"/>
                      </a:cubicBezTo>
                      <a:cubicBezTo>
                        <a:pt x="9" y="5"/>
                        <a:pt x="9" y="4"/>
                        <a:pt x="8" y="3"/>
                      </a:cubicBezTo>
                      <a:cubicBezTo>
                        <a:pt x="6" y="3"/>
                        <a:pt x="4" y="4"/>
                        <a:pt x="2" y="4"/>
                      </a:cubicBezTo>
                      <a:cubicBezTo>
                        <a:pt x="0" y="4"/>
                        <a:pt x="0" y="7"/>
                        <a:pt x="2" y="7"/>
                      </a:cubicBezTo>
                      <a:cubicBezTo>
                        <a:pt x="5" y="7"/>
                        <a:pt x="8" y="7"/>
                        <a:pt x="11" y="6"/>
                      </a:cubicBezTo>
                      <a:cubicBezTo>
                        <a:pt x="12" y="6"/>
                        <a:pt x="12" y="3"/>
                        <a:pt x="10" y="3"/>
                      </a:cubicBezTo>
                      <a:cubicBezTo>
                        <a:pt x="7" y="4"/>
                        <a:pt x="4" y="4"/>
                        <a:pt x="1" y="5"/>
                      </a:cubicBezTo>
                      <a:cubicBezTo>
                        <a:pt x="1" y="5"/>
                        <a:pt x="0" y="6"/>
                        <a:pt x="0" y="6"/>
                      </a:cubicBezTo>
                      <a:cubicBezTo>
                        <a:pt x="0" y="7"/>
                        <a:pt x="1" y="8"/>
                        <a:pt x="1" y="8"/>
                      </a:cubicBezTo>
                      <a:cubicBezTo>
                        <a:pt x="3" y="9"/>
                        <a:pt x="4" y="7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6" name="Freeform 341"/>
                <p:cNvSpPr/>
                <p:nvPr/>
              </p:nvSpPr>
              <p:spPr bwMode="auto">
                <a:xfrm>
                  <a:off x="546" y="1469"/>
                  <a:ext cx="9" cy="12"/>
                </a:xfrm>
                <a:custGeom>
                  <a:avLst/>
                  <a:gdLst>
                    <a:gd name="T0" fmla="*/ 5 w 14"/>
                    <a:gd name="T1" fmla="*/ 15 h 18"/>
                    <a:gd name="T2" fmla="*/ 5 w 14"/>
                    <a:gd name="T3" fmla="*/ 2 h 18"/>
                    <a:gd name="T4" fmla="*/ 4 w 14"/>
                    <a:gd name="T5" fmla="*/ 3 h 18"/>
                    <a:gd name="T6" fmla="*/ 10 w 14"/>
                    <a:gd name="T7" fmla="*/ 4 h 18"/>
                    <a:gd name="T8" fmla="*/ 10 w 14"/>
                    <a:gd name="T9" fmla="*/ 8 h 18"/>
                    <a:gd name="T10" fmla="*/ 10 w 14"/>
                    <a:gd name="T11" fmla="*/ 16 h 18"/>
                    <a:gd name="T12" fmla="*/ 11 w 14"/>
                    <a:gd name="T13" fmla="*/ 15 h 18"/>
                    <a:gd name="T14" fmla="*/ 3 w 14"/>
                    <a:gd name="T15" fmla="*/ 15 h 18"/>
                    <a:gd name="T16" fmla="*/ 2 w 14"/>
                    <a:gd name="T17" fmla="*/ 17 h 18"/>
                    <a:gd name="T18" fmla="*/ 11 w 14"/>
                    <a:gd name="T19" fmla="*/ 18 h 18"/>
                    <a:gd name="T20" fmla="*/ 13 w 14"/>
                    <a:gd name="T21" fmla="*/ 16 h 18"/>
                    <a:gd name="T22" fmla="*/ 13 w 14"/>
                    <a:gd name="T23" fmla="*/ 4 h 18"/>
                    <a:gd name="T24" fmla="*/ 4 w 14"/>
                    <a:gd name="T25" fmla="*/ 1 h 18"/>
                    <a:gd name="T26" fmla="*/ 3 w 14"/>
                    <a:gd name="T27" fmla="*/ 2 h 18"/>
                    <a:gd name="T28" fmla="*/ 2 w 14"/>
                    <a:gd name="T29" fmla="*/ 15 h 18"/>
                    <a:gd name="T30" fmla="*/ 5 w 14"/>
                    <a:gd name="T31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4" h="18">
                      <a:moveTo>
                        <a:pt x="5" y="15"/>
                      </a:moveTo>
                      <a:cubicBezTo>
                        <a:pt x="5" y="11"/>
                        <a:pt x="5" y="6"/>
                        <a:pt x="5" y="2"/>
                      </a:cubicBezTo>
                      <a:cubicBezTo>
                        <a:pt x="5" y="2"/>
                        <a:pt x="4" y="3"/>
                        <a:pt x="4" y="3"/>
                      </a:cubicBezTo>
                      <a:cubicBezTo>
                        <a:pt x="6" y="3"/>
                        <a:pt x="9" y="3"/>
                        <a:pt x="10" y="4"/>
                      </a:cubicBezTo>
                      <a:cubicBezTo>
                        <a:pt x="11" y="5"/>
                        <a:pt x="10" y="7"/>
                        <a:pt x="10" y="8"/>
                      </a:cubicBezTo>
                      <a:cubicBezTo>
                        <a:pt x="10" y="11"/>
                        <a:pt x="10" y="13"/>
                        <a:pt x="10" y="16"/>
                      </a:cubicBezTo>
                      <a:cubicBezTo>
                        <a:pt x="10" y="16"/>
                        <a:pt x="10" y="15"/>
                        <a:pt x="11" y="15"/>
                      </a:cubicBezTo>
                      <a:cubicBezTo>
                        <a:pt x="8" y="16"/>
                        <a:pt x="5" y="15"/>
                        <a:pt x="3" y="15"/>
                      </a:cubicBezTo>
                      <a:cubicBezTo>
                        <a:pt x="1" y="14"/>
                        <a:pt x="0" y="17"/>
                        <a:pt x="2" y="17"/>
                      </a:cubicBezTo>
                      <a:cubicBezTo>
                        <a:pt x="5" y="18"/>
                        <a:pt x="8" y="18"/>
                        <a:pt x="11" y="18"/>
                      </a:cubicBezTo>
                      <a:cubicBezTo>
                        <a:pt x="12" y="17"/>
                        <a:pt x="12" y="17"/>
                        <a:pt x="13" y="16"/>
                      </a:cubicBezTo>
                      <a:cubicBezTo>
                        <a:pt x="13" y="12"/>
                        <a:pt x="14" y="8"/>
                        <a:pt x="13" y="4"/>
                      </a:cubicBezTo>
                      <a:cubicBezTo>
                        <a:pt x="12" y="0"/>
                        <a:pt x="7" y="0"/>
                        <a:pt x="4" y="1"/>
                      </a:cubicBezTo>
                      <a:cubicBezTo>
                        <a:pt x="3" y="1"/>
                        <a:pt x="3" y="1"/>
                        <a:pt x="3" y="2"/>
                      </a:cubicBezTo>
                      <a:cubicBezTo>
                        <a:pt x="2" y="6"/>
                        <a:pt x="2" y="11"/>
                        <a:pt x="2" y="15"/>
                      </a:cubicBezTo>
                      <a:cubicBezTo>
                        <a:pt x="2" y="17"/>
                        <a:pt x="5" y="17"/>
                        <a:pt x="5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7" name="Freeform 342"/>
                <p:cNvSpPr/>
                <p:nvPr/>
              </p:nvSpPr>
              <p:spPr bwMode="auto">
                <a:xfrm>
                  <a:off x="552" y="1466"/>
                  <a:ext cx="9" cy="16"/>
                </a:xfrm>
                <a:custGeom>
                  <a:avLst/>
                  <a:gdLst>
                    <a:gd name="T0" fmla="*/ 5 w 14"/>
                    <a:gd name="T1" fmla="*/ 21 h 24"/>
                    <a:gd name="T2" fmla="*/ 5 w 14"/>
                    <a:gd name="T3" fmla="*/ 10 h 24"/>
                    <a:gd name="T4" fmla="*/ 5 w 14"/>
                    <a:gd name="T5" fmla="*/ 6 h 24"/>
                    <a:gd name="T6" fmla="*/ 8 w 14"/>
                    <a:gd name="T7" fmla="*/ 3 h 24"/>
                    <a:gd name="T8" fmla="*/ 11 w 14"/>
                    <a:gd name="T9" fmla="*/ 9 h 24"/>
                    <a:gd name="T10" fmla="*/ 11 w 14"/>
                    <a:gd name="T11" fmla="*/ 21 h 24"/>
                    <a:gd name="T12" fmla="*/ 12 w 14"/>
                    <a:gd name="T13" fmla="*/ 20 h 24"/>
                    <a:gd name="T14" fmla="*/ 3 w 14"/>
                    <a:gd name="T15" fmla="*/ 20 h 24"/>
                    <a:gd name="T16" fmla="*/ 2 w 14"/>
                    <a:gd name="T17" fmla="*/ 22 h 24"/>
                    <a:gd name="T18" fmla="*/ 13 w 14"/>
                    <a:gd name="T19" fmla="*/ 23 h 24"/>
                    <a:gd name="T20" fmla="*/ 14 w 14"/>
                    <a:gd name="T21" fmla="*/ 21 h 24"/>
                    <a:gd name="T22" fmla="*/ 14 w 14"/>
                    <a:gd name="T23" fmla="*/ 5 h 24"/>
                    <a:gd name="T24" fmla="*/ 9 w 14"/>
                    <a:gd name="T25" fmla="*/ 1 h 24"/>
                    <a:gd name="T26" fmla="*/ 2 w 14"/>
                    <a:gd name="T27" fmla="*/ 4 h 24"/>
                    <a:gd name="T28" fmla="*/ 2 w 14"/>
                    <a:gd name="T29" fmla="*/ 10 h 24"/>
                    <a:gd name="T30" fmla="*/ 2 w 14"/>
                    <a:gd name="T31" fmla="*/ 21 h 24"/>
                    <a:gd name="T32" fmla="*/ 5 w 14"/>
                    <a:gd name="T33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4" h="24">
                      <a:moveTo>
                        <a:pt x="5" y="21"/>
                      </a:moveTo>
                      <a:cubicBezTo>
                        <a:pt x="5" y="18"/>
                        <a:pt x="5" y="14"/>
                        <a:pt x="5" y="10"/>
                      </a:cubicBezTo>
                      <a:cubicBezTo>
                        <a:pt x="5" y="9"/>
                        <a:pt x="5" y="7"/>
                        <a:pt x="5" y="6"/>
                      </a:cubicBezTo>
                      <a:cubicBezTo>
                        <a:pt x="5" y="3"/>
                        <a:pt x="6" y="3"/>
                        <a:pt x="8" y="3"/>
                      </a:cubicBezTo>
                      <a:cubicBezTo>
                        <a:pt x="12" y="3"/>
                        <a:pt x="11" y="6"/>
                        <a:pt x="11" y="9"/>
                      </a:cubicBezTo>
                      <a:cubicBezTo>
                        <a:pt x="11" y="13"/>
                        <a:pt x="11" y="17"/>
                        <a:pt x="11" y="21"/>
                      </a:cubicBezTo>
                      <a:cubicBezTo>
                        <a:pt x="11" y="21"/>
                        <a:pt x="12" y="20"/>
                        <a:pt x="12" y="20"/>
                      </a:cubicBezTo>
                      <a:cubicBezTo>
                        <a:pt x="9" y="21"/>
                        <a:pt x="6" y="20"/>
                        <a:pt x="3" y="20"/>
                      </a:cubicBezTo>
                      <a:cubicBezTo>
                        <a:pt x="1" y="19"/>
                        <a:pt x="0" y="22"/>
                        <a:pt x="2" y="22"/>
                      </a:cubicBezTo>
                      <a:cubicBezTo>
                        <a:pt x="6" y="23"/>
                        <a:pt x="9" y="24"/>
                        <a:pt x="13" y="23"/>
                      </a:cubicBezTo>
                      <a:cubicBezTo>
                        <a:pt x="13" y="22"/>
                        <a:pt x="14" y="22"/>
                        <a:pt x="14" y="21"/>
                      </a:cubicBezTo>
                      <a:cubicBezTo>
                        <a:pt x="14" y="16"/>
                        <a:pt x="14" y="10"/>
                        <a:pt x="14" y="5"/>
                      </a:cubicBezTo>
                      <a:cubicBezTo>
                        <a:pt x="14" y="2"/>
                        <a:pt x="12" y="1"/>
                        <a:pt x="9" y="1"/>
                      </a:cubicBezTo>
                      <a:cubicBezTo>
                        <a:pt x="6" y="0"/>
                        <a:pt x="3" y="1"/>
                        <a:pt x="2" y="4"/>
                      </a:cubicBezTo>
                      <a:cubicBezTo>
                        <a:pt x="2" y="6"/>
                        <a:pt x="2" y="8"/>
                        <a:pt x="2" y="10"/>
                      </a:cubicBezTo>
                      <a:cubicBezTo>
                        <a:pt x="2" y="14"/>
                        <a:pt x="2" y="18"/>
                        <a:pt x="2" y="21"/>
                      </a:cubicBezTo>
                      <a:cubicBezTo>
                        <a:pt x="2" y="23"/>
                        <a:pt x="5" y="23"/>
                        <a:pt x="5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8" name="Freeform 343"/>
                <p:cNvSpPr/>
                <p:nvPr/>
              </p:nvSpPr>
              <p:spPr bwMode="auto">
                <a:xfrm>
                  <a:off x="557" y="1462"/>
                  <a:ext cx="11" cy="20"/>
                </a:xfrm>
                <a:custGeom>
                  <a:avLst/>
                  <a:gdLst>
                    <a:gd name="T0" fmla="*/ 2 w 16"/>
                    <a:gd name="T1" fmla="*/ 27 h 30"/>
                    <a:gd name="T2" fmla="*/ 2 w 16"/>
                    <a:gd name="T3" fmla="*/ 28 h 30"/>
                    <a:gd name="T4" fmla="*/ 5 w 16"/>
                    <a:gd name="T5" fmla="*/ 28 h 30"/>
                    <a:gd name="T6" fmla="*/ 6 w 16"/>
                    <a:gd name="T7" fmla="*/ 12 h 30"/>
                    <a:gd name="T8" fmla="*/ 7 w 16"/>
                    <a:gd name="T9" fmla="*/ 4 h 30"/>
                    <a:gd name="T10" fmla="*/ 13 w 16"/>
                    <a:gd name="T11" fmla="*/ 4 h 30"/>
                    <a:gd name="T12" fmla="*/ 12 w 16"/>
                    <a:gd name="T13" fmla="*/ 3 h 30"/>
                    <a:gd name="T14" fmla="*/ 12 w 16"/>
                    <a:gd name="T15" fmla="*/ 27 h 30"/>
                    <a:gd name="T16" fmla="*/ 14 w 16"/>
                    <a:gd name="T17" fmla="*/ 26 h 30"/>
                    <a:gd name="T18" fmla="*/ 2 w 16"/>
                    <a:gd name="T19" fmla="*/ 25 h 30"/>
                    <a:gd name="T20" fmla="*/ 2 w 16"/>
                    <a:gd name="T21" fmla="*/ 28 h 30"/>
                    <a:gd name="T22" fmla="*/ 14 w 16"/>
                    <a:gd name="T23" fmla="*/ 29 h 30"/>
                    <a:gd name="T24" fmla="*/ 15 w 16"/>
                    <a:gd name="T25" fmla="*/ 27 h 30"/>
                    <a:gd name="T26" fmla="*/ 15 w 16"/>
                    <a:gd name="T27" fmla="*/ 3 h 30"/>
                    <a:gd name="T28" fmla="*/ 13 w 16"/>
                    <a:gd name="T29" fmla="*/ 2 h 30"/>
                    <a:gd name="T30" fmla="*/ 3 w 16"/>
                    <a:gd name="T31" fmla="*/ 5 h 30"/>
                    <a:gd name="T32" fmla="*/ 2 w 16"/>
                    <a:gd name="T33" fmla="*/ 28 h 30"/>
                    <a:gd name="T34" fmla="*/ 5 w 16"/>
                    <a:gd name="T35" fmla="*/ 28 h 30"/>
                    <a:gd name="T36" fmla="*/ 5 w 16"/>
                    <a:gd name="T37" fmla="*/ 27 h 30"/>
                    <a:gd name="T38" fmla="*/ 2 w 16"/>
                    <a:gd name="T39" fmla="*/ 27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6" h="30">
                      <a:moveTo>
                        <a:pt x="2" y="27"/>
                      </a:moveTo>
                      <a:cubicBezTo>
                        <a:pt x="2" y="27"/>
                        <a:pt x="2" y="28"/>
                        <a:pt x="2" y="28"/>
                      </a:cubicBezTo>
                      <a:cubicBezTo>
                        <a:pt x="2" y="30"/>
                        <a:pt x="4" y="30"/>
                        <a:pt x="5" y="28"/>
                      </a:cubicBezTo>
                      <a:cubicBezTo>
                        <a:pt x="7" y="23"/>
                        <a:pt x="7" y="18"/>
                        <a:pt x="6" y="12"/>
                      </a:cubicBezTo>
                      <a:cubicBezTo>
                        <a:pt x="6" y="11"/>
                        <a:pt x="5" y="4"/>
                        <a:pt x="7" y="4"/>
                      </a:cubicBezTo>
                      <a:cubicBezTo>
                        <a:pt x="9" y="4"/>
                        <a:pt x="11" y="4"/>
                        <a:pt x="13" y="4"/>
                      </a:cubicBezTo>
                      <a:cubicBezTo>
                        <a:pt x="13" y="4"/>
                        <a:pt x="13" y="3"/>
                        <a:pt x="12" y="3"/>
                      </a:cubicBezTo>
                      <a:cubicBezTo>
                        <a:pt x="12" y="11"/>
                        <a:pt x="13" y="19"/>
                        <a:pt x="12" y="27"/>
                      </a:cubicBezTo>
                      <a:cubicBezTo>
                        <a:pt x="13" y="27"/>
                        <a:pt x="13" y="26"/>
                        <a:pt x="14" y="26"/>
                      </a:cubicBezTo>
                      <a:cubicBezTo>
                        <a:pt x="10" y="26"/>
                        <a:pt x="6" y="25"/>
                        <a:pt x="2" y="25"/>
                      </a:cubicBezTo>
                      <a:cubicBezTo>
                        <a:pt x="0" y="25"/>
                        <a:pt x="0" y="28"/>
                        <a:pt x="2" y="28"/>
                      </a:cubicBezTo>
                      <a:cubicBezTo>
                        <a:pt x="6" y="28"/>
                        <a:pt x="10" y="29"/>
                        <a:pt x="14" y="29"/>
                      </a:cubicBezTo>
                      <a:cubicBezTo>
                        <a:pt x="15" y="29"/>
                        <a:pt x="15" y="28"/>
                        <a:pt x="15" y="27"/>
                      </a:cubicBezTo>
                      <a:cubicBezTo>
                        <a:pt x="16" y="19"/>
                        <a:pt x="15" y="11"/>
                        <a:pt x="15" y="3"/>
                      </a:cubicBezTo>
                      <a:cubicBezTo>
                        <a:pt x="15" y="2"/>
                        <a:pt x="14" y="2"/>
                        <a:pt x="13" y="2"/>
                      </a:cubicBezTo>
                      <a:cubicBezTo>
                        <a:pt x="11" y="1"/>
                        <a:pt x="3" y="0"/>
                        <a:pt x="3" y="5"/>
                      </a:cubicBezTo>
                      <a:cubicBezTo>
                        <a:pt x="3" y="12"/>
                        <a:pt x="5" y="20"/>
                        <a:pt x="2" y="28"/>
                      </a:cubicBezTo>
                      <a:cubicBezTo>
                        <a:pt x="3" y="28"/>
                        <a:pt x="4" y="28"/>
                        <a:pt x="5" y="28"/>
                      </a:cubicBezTo>
                      <a:cubicBezTo>
                        <a:pt x="5" y="28"/>
                        <a:pt x="5" y="27"/>
                        <a:pt x="5" y="27"/>
                      </a:cubicBezTo>
                      <a:cubicBezTo>
                        <a:pt x="5" y="25"/>
                        <a:pt x="2" y="25"/>
                        <a:pt x="2" y="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9" name="Freeform 344"/>
                <p:cNvSpPr/>
                <p:nvPr/>
              </p:nvSpPr>
              <p:spPr bwMode="auto">
                <a:xfrm>
                  <a:off x="564" y="1458"/>
                  <a:ext cx="8" cy="24"/>
                </a:xfrm>
                <a:custGeom>
                  <a:avLst/>
                  <a:gdLst>
                    <a:gd name="T0" fmla="*/ 4 w 13"/>
                    <a:gd name="T1" fmla="*/ 33 h 35"/>
                    <a:gd name="T2" fmla="*/ 6 w 13"/>
                    <a:gd name="T3" fmla="*/ 22 h 35"/>
                    <a:gd name="T4" fmla="*/ 4 w 13"/>
                    <a:gd name="T5" fmla="*/ 3 h 35"/>
                    <a:gd name="T6" fmla="*/ 2 w 13"/>
                    <a:gd name="T7" fmla="*/ 4 h 35"/>
                    <a:gd name="T8" fmla="*/ 10 w 13"/>
                    <a:gd name="T9" fmla="*/ 7 h 35"/>
                    <a:gd name="T10" fmla="*/ 10 w 13"/>
                    <a:gd name="T11" fmla="*/ 14 h 35"/>
                    <a:gd name="T12" fmla="*/ 10 w 13"/>
                    <a:gd name="T13" fmla="*/ 33 h 35"/>
                    <a:gd name="T14" fmla="*/ 12 w 13"/>
                    <a:gd name="T15" fmla="*/ 32 h 35"/>
                    <a:gd name="T16" fmla="*/ 3 w 13"/>
                    <a:gd name="T17" fmla="*/ 31 h 35"/>
                    <a:gd name="T18" fmla="*/ 2 w 13"/>
                    <a:gd name="T19" fmla="*/ 34 h 35"/>
                    <a:gd name="T20" fmla="*/ 12 w 13"/>
                    <a:gd name="T21" fmla="*/ 35 h 35"/>
                    <a:gd name="T22" fmla="*/ 13 w 13"/>
                    <a:gd name="T23" fmla="*/ 33 h 35"/>
                    <a:gd name="T24" fmla="*/ 12 w 13"/>
                    <a:gd name="T25" fmla="*/ 5 h 35"/>
                    <a:gd name="T26" fmla="*/ 2 w 13"/>
                    <a:gd name="T27" fmla="*/ 1 h 35"/>
                    <a:gd name="T28" fmla="*/ 1 w 13"/>
                    <a:gd name="T29" fmla="*/ 3 h 35"/>
                    <a:gd name="T30" fmla="*/ 1 w 13"/>
                    <a:gd name="T31" fmla="*/ 16 h 35"/>
                    <a:gd name="T32" fmla="*/ 2 w 13"/>
                    <a:gd name="T33" fmla="*/ 32 h 35"/>
                    <a:gd name="T34" fmla="*/ 4 w 13"/>
                    <a:gd name="T35" fmla="*/ 33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3" h="35">
                      <a:moveTo>
                        <a:pt x="4" y="33"/>
                      </a:moveTo>
                      <a:cubicBezTo>
                        <a:pt x="7" y="30"/>
                        <a:pt x="6" y="26"/>
                        <a:pt x="6" y="22"/>
                      </a:cubicBezTo>
                      <a:cubicBezTo>
                        <a:pt x="5" y="15"/>
                        <a:pt x="4" y="9"/>
                        <a:pt x="4" y="3"/>
                      </a:cubicBezTo>
                      <a:cubicBezTo>
                        <a:pt x="3" y="3"/>
                        <a:pt x="3" y="3"/>
                        <a:pt x="2" y="4"/>
                      </a:cubicBezTo>
                      <a:cubicBezTo>
                        <a:pt x="5" y="4"/>
                        <a:pt x="10" y="2"/>
                        <a:pt x="10" y="7"/>
                      </a:cubicBezTo>
                      <a:cubicBezTo>
                        <a:pt x="10" y="9"/>
                        <a:pt x="10" y="12"/>
                        <a:pt x="10" y="14"/>
                      </a:cubicBezTo>
                      <a:cubicBezTo>
                        <a:pt x="10" y="21"/>
                        <a:pt x="11" y="27"/>
                        <a:pt x="10" y="33"/>
                      </a:cubicBezTo>
                      <a:cubicBezTo>
                        <a:pt x="11" y="33"/>
                        <a:pt x="11" y="32"/>
                        <a:pt x="12" y="32"/>
                      </a:cubicBezTo>
                      <a:cubicBezTo>
                        <a:pt x="9" y="32"/>
                        <a:pt x="6" y="32"/>
                        <a:pt x="3" y="31"/>
                      </a:cubicBezTo>
                      <a:cubicBezTo>
                        <a:pt x="1" y="31"/>
                        <a:pt x="0" y="34"/>
                        <a:pt x="2" y="34"/>
                      </a:cubicBezTo>
                      <a:cubicBezTo>
                        <a:pt x="5" y="35"/>
                        <a:pt x="8" y="35"/>
                        <a:pt x="12" y="35"/>
                      </a:cubicBezTo>
                      <a:cubicBezTo>
                        <a:pt x="13" y="35"/>
                        <a:pt x="13" y="34"/>
                        <a:pt x="13" y="33"/>
                      </a:cubicBezTo>
                      <a:cubicBezTo>
                        <a:pt x="13" y="24"/>
                        <a:pt x="13" y="15"/>
                        <a:pt x="12" y="5"/>
                      </a:cubicBezTo>
                      <a:cubicBezTo>
                        <a:pt x="12" y="0"/>
                        <a:pt x="6" y="1"/>
                        <a:pt x="2" y="1"/>
                      </a:cubicBezTo>
                      <a:cubicBezTo>
                        <a:pt x="2" y="1"/>
                        <a:pt x="1" y="2"/>
                        <a:pt x="1" y="3"/>
                      </a:cubicBezTo>
                      <a:cubicBezTo>
                        <a:pt x="1" y="7"/>
                        <a:pt x="1" y="12"/>
                        <a:pt x="1" y="16"/>
                      </a:cubicBezTo>
                      <a:cubicBezTo>
                        <a:pt x="2" y="21"/>
                        <a:pt x="5" y="27"/>
                        <a:pt x="2" y="32"/>
                      </a:cubicBezTo>
                      <a:cubicBezTo>
                        <a:pt x="1" y="34"/>
                        <a:pt x="3" y="35"/>
                        <a:pt x="4" y="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0" name="Freeform 345"/>
                <p:cNvSpPr/>
                <p:nvPr/>
              </p:nvSpPr>
              <p:spPr bwMode="auto">
                <a:xfrm>
                  <a:off x="569" y="1454"/>
                  <a:ext cx="10" cy="28"/>
                </a:xfrm>
                <a:custGeom>
                  <a:avLst/>
                  <a:gdLst>
                    <a:gd name="T0" fmla="*/ 6 w 15"/>
                    <a:gd name="T1" fmla="*/ 40 h 42"/>
                    <a:gd name="T2" fmla="*/ 4 w 15"/>
                    <a:gd name="T3" fmla="*/ 16 h 42"/>
                    <a:gd name="T4" fmla="*/ 4 w 15"/>
                    <a:gd name="T5" fmla="*/ 4 h 42"/>
                    <a:gd name="T6" fmla="*/ 5 w 15"/>
                    <a:gd name="T7" fmla="*/ 3 h 42"/>
                    <a:gd name="T8" fmla="*/ 11 w 15"/>
                    <a:gd name="T9" fmla="*/ 8 h 42"/>
                    <a:gd name="T10" fmla="*/ 11 w 15"/>
                    <a:gd name="T11" fmla="*/ 25 h 42"/>
                    <a:gd name="T12" fmla="*/ 12 w 15"/>
                    <a:gd name="T13" fmla="*/ 35 h 42"/>
                    <a:gd name="T14" fmla="*/ 2 w 15"/>
                    <a:gd name="T15" fmla="*/ 38 h 42"/>
                    <a:gd name="T16" fmla="*/ 2 w 15"/>
                    <a:gd name="T17" fmla="*/ 41 h 42"/>
                    <a:gd name="T18" fmla="*/ 13 w 15"/>
                    <a:gd name="T19" fmla="*/ 41 h 42"/>
                    <a:gd name="T20" fmla="*/ 15 w 15"/>
                    <a:gd name="T21" fmla="*/ 40 h 42"/>
                    <a:gd name="T22" fmla="*/ 14 w 15"/>
                    <a:gd name="T23" fmla="*/ 23 h 42"/>
                    <a:gd name="T24" fmla="*/ 14 w 15"/>
                    <a:gd name="T25" fmla="*/ 8 h 42"/>
                    <a:gd name="T26" fmla="*/ 2 w 15"/>
                    <a:gd name="T27" fmla="*/ 0 h 42"/>
                    <a:gd name="T28" fmla="*/ 1 w 15"/>
                    <a:gd name="T29" fmla="*/ 1 h 42"/>
                    <a:gd name="T30" fmla="*/ 3 w 15"/>
                    <a:gd name="T31" fmla="*/ 40 h 42"/>
                    <a:gd name="T32" fmla="*/ 6 w 15"/>
                    <a:gd name="T33" fmla="*/ 4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5" h="42">
                      <a:moveTo>
                        <a:pt x="6" y="40"/>
                      </a:moveTo>
                      <a:cubicBezTo>
                        <a:pt x="6" y="32"/>
                        <a:pt x="5" y="24"/>
                        <a:pt x="4" y="16"/>
                      </a:cubicBezTo>
                      <a:cubicBezTo>
                        <a:pt x="4" y="12"/>
                        <a:pt x="4" y="8"/>
                        <a:pt x="4" y="4"/>
                      </a:cubicBezTo>
                      <a:cubicBezTo>
                        <a:pt x="3" y="2"/>
                        <a:pt x="4" y="2"/>
                        <a:pt x="5" y="3"/>
                      </a:cubicBezTo>
                      <a:cubicBezTo>
                        <a:pt x="9" y="3"/>
                        <a:pt x="11" y="4"/>
                        <a:pt x="11" y="8"/>
                      </a:cubicBezTo>
                      <a:cubicBezTo>
                        <a:pt x="11" y="14"/>
                        <a:pt x="11" y="19"/>
                        <a:pt x="11" y="25"/>
                      </a:cubicBezTo>
                      <a:cubicBezTo>
                        <a:pt x="12" y="28"/>
                        <a:pt x="12" y="32"/>
                        <a:pt x="12" y="35"/>
                      </a:cubicBezTo>
                      <a:cubicBezTo>
                        <a:pt x="12" y="40"/>
                        <a:pt x="5" y="38"/>
                        <a:pt x="2" y="38"/>
                      </a:cubicBezTo>
                      <a:cubicBezTo>
                        <a:pt x="0" y="38"/>
                        <a:pt x="0" y="41"/>
                        <a:pt x="2" y="41"/>
                      </a:cubicBezTo>
                      <a:cubicBezTo>
                        <a:pt x="5" y="41"/>
                        <a:pt x="9" y="41"/>
                        <a:pt x="13" y="41"/>
                      </a:cubicBezTo>
                      <a:cubicBezTo>
                        <a:pt x="14" y="41"/>
                        <a:pt x="15" y="40"/>
                        <a:pt x="15" y="40"/>
                      </a:cubicBezTo>
                      <a:cubicBezTo>
                        <a:pt x="15" y="34"/>
                        <a:pt x="15" y="28"/>
                        <a:pt x="14" y="23"/>
                      </a:cubicBezTo>
                      <a:cubicBezTo>
                        <a:pt x="13" y="18"/>
                        <a:pt x="14" y="13"/>
                        <a:pt x="14" y="8"/>
                      </a:cubicBezTo>
                      <a:cubicBezTo>
                        <a:pt x="14" y="0"/>
                        <a:pt x="9" y="0"/>
                        <a:pt x="2" y="0"/>
                      </a:cubicBez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2" y="14"/>
                        <a:pt x="3" y="27"/>
                        <a:pt x="3" y="40"/>
                      </a:cubicBezTo>
                      <a:cubicBezTo>
                        <a:pt x="3" y="42"/>
                        <a:pt x="6" y="42"/>
                        <a:pt x="6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1" name="Freeform 346"/>
                <p:cNvSpPr/>
                <p:nvPr/>
              </p:nvSpPr>
              <p:spPr bwMode="auto">
                <a:xfrm>
                  <a:off x="550" y="1471"/>
                  <a:ext cx="2" cy="3"/>
                </a:xfrm>
                <a:custGeom>
                  <a:avLst/>
                  <a:gdLst>
                    <a:gd name="T0" fmla="*/ 2 w 4"/>
                    <a:gd name="T1" fmla="*/ 3 h 4"/>
                    <a:gd name="T2" fmla="*/ 3 w 4"/>
                    <a:gd name="T3" fmla="*/ 2 h 4"/>
                    <a:gd name="T4" fmla="*/ 2 w 4"/>
                    <a:gd name="T5" fmla="*/ 1 h 4"/>
                    <a:gd name="T6" fmla="*/ 1 w 4"/>
                    <a:gd name="T7" fmla="*/ 2 h 4"/>
                    <a:gd name="T8" fmla="*/ 2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2" y="3"/>
                      </a:moveTo>
                      <a:cubicBezTo>
                        <a:pt x="3" y="3"/>
                        <a:pt x="3" y="2"/>
                        <a:pt x="3" y="2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2" y="1"/>
                        <a:pt x="1" y="1"/>
                        <a:pt x="1" y="2"/>
                      </a:cubicBezTo>
                      <a:cubicBezTo>
                        <a:pt x="0" y="3"/>
                        <a:pt x="1" y="4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2" name="Freeform 347"/>
                <p:cNvSpPr/>
                <p:nvPr/>
              </p:nvSpPr>
              <p:spPr bwMode="auto">
                <a:xfrm>
                  <a:off x="550" y="1472"/>
                  <a:ext cx="2" cy="2"/>
                </a:xfrm>
                <a:custGeom>
                  <a:avLst/>
                  <a:gdLst>
                    <a:gd name="T0" fmla="*/ 2 w 4"/>
                    <a:gd name="T1" fmla="*/ 2 h 3"/>
                    <a:gd name="T2" fmla="*/ 3 w 4"/>
                    <a:gd name="T3" fmla="*/ 2 h 3"/>
                    <a:gd name="T4" fmla="*/ 2 w 4"/>
                    <a:gd name="T5" fmla="*/ 0 h 3"/>
                    <a:gd name="T6" fmla="*/ 1 w 4"/>
                    <a:gd name="T7" fmla="*/ 1 h 3"/>
                    <a:gd name="T8" fmla="*/ 2 w 4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3">
                      <a:moveTo>
                        <a:pt x="2" y="2"/>
                      </a:moveTo>
                      <a:cubicBezTo>
                        <a:pt x="2" y="2"/>
                        <a:pt x="2" y="2"/>
                        <a:pt x="3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ubicBezTo>
                        <a:pt x="2" y="0"/>
                        <a:pt x="1" y="1"/>
                        <a:pt x="1" y="1"/>
                      </a:cubicBezTo>
                      <a:cubicBezTo>
                        <a:pt x="0" y="1"/>
                        <a:pt x="1" y="3"/>
                        <a:pt x="2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3" name="Freeform 348"/>
                <p:cNvSpPr/>
                <p:nvPr/>
              </p:nvSpPr>
              <p:spPr bwMode="auto">
                <a:xfrm>
                  <a:off x="547" y="1472"/>
                  <a:ext cx="7" cy="6"/>
                </a:xfrm>
                <a:custGeom>
                  <a:avLst/>
                  <a:gdLst>
                    <a:gd name="T0" fmla="*/ 2 w 10"/>
                    <a:gd name="T1" fmla="*/ 8 h 9"/>
                    <a:gd name="T2" fmla="*/ 9 w 10"/>
                    <a:gd name="T3" fmla="*/ 2 h 9"/>
                    <a:gd name="T4" fmla="*/ 8 w 10"/>
                    <a:gd name="T5" fmla="*/ 0 h 9"/>
                    <a:gd name="T6" fmla="*/ 1 w 10"/>
                    <a:gd name="T7" fmla="*/ 8 h 9"/>
                    <a:gd name="T8" fmla="*/ 2 w 10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9">
                      <a:moveTo>
                        <a:pt x="2" y="8"/>
                      </a:moveTo>
                      <a:cubicBezTo>
                        <a:pt x="3" y="5"/>
                        <a:pt x="7" y="4"/>
                        <a:pt x="9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6" y="3"/>
                        <a:pt x="2" y="4"/>
                        <a:pt x="1" y="8"/>
                      </a:cubicBezTo>
                      <a:cubicBezTo>
                        <a:pt x="0" y="9"/>
                        <a:pt x="2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4" name="Freeform 349"/>
                <p:cNvSpPr/>
                <p:nvPr/>
              </p:nvSpPr>
              <p:spPr bwMode="auto">
                <a:xfrm>
                  <a:off x="547" y="1473"/>
                  <a:ext cx="7" cy="7"/>
                </a:xfrm>
                <a:custGeom>
                  <a:avLst/>
                  <a:gdLst>
                    <a:gd name="T0" fmla="*/ 2 w 10"/>
                    <a:gd name="T1" fmla="*/ 9 h 10"/>
                    <a:gd name="T2" fmla="*/ 10 w 10"/>
                    <a:gd name="T3" fmla="*/ 2 h 10"/>
                    <a:gd name="T4" fmla="*/ 9 w 10"/>
                    <a:gd name="T5" fmla="*/ 1 h 10"/>
                    <a:gd name="T6" fmla="*/ 1 w 10"/>
                    <a:gd name="T7" fmla="*/ 8 h 10"/>
                    <a:gd name="T8" fmla="*/ 2 w 10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0">
                      <a:moveTo>
                        <a:pt x="2" y="9"/>
                      </a:moveTo>
                      <a:cubicBezTo>
                        <a:pt x="4" y="6"/>
                        <a:pt x="7" y="4"/>
                        <a:pt x="10" y="2"/>
                      </a:cubicBezTo>
                      <a:cubicBezTo>
                        <a:pt x="10" y="1"/>
                        <a:pt x="10" y="0"/>
                        <a:pt x="9" y="1"/>
                      </a:cubicBezTo>
                      <a:cubicBezTo>
                        <a:pt x="6" y="3"/>
                        <a:pt x="3" y="5"/>
                        <a:pt x="1" y="8"/>
                      </a:cubicBezTo>
                      <a:cubicBezTo>
                        <a:pt x="0" y="9"/>
                        <a:pt x="1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5" name="Freeform 350"/>
                <p:cNvSpPr/>
                <p:nvPr/>
              </p:nvSpPr>
              <p:spPr bwMode="auto">
                <a:xfrm>
                  <a:off x="548" y="1474"/>
                  <a:ext cx="6" cy="6"/>
                </a:xfrm>
                <a:custGeom>
                  <a:avLst/>
                  <a:gdLst>
                    <a:gd name="T0" fmla="*/ 1 w 9"/>
                    <a:gd name="T1" fmla="*/ 7 h 8"/>
                    <a:gd name="T2" fmla="*/ 9 w 9"/>
                    <a:gd name="T3" fmla="*/ 2 h 8"/>
                    <a:gd name="T4" fmla="*/ 8 w 9"/>
                    <a:gd name="T5" fmla="*/ 1 h 8"/>
                    <a:gd name="T6" fmla="*/ 1 w 9"/>
                    <a:gd name="T7" fmla="*/ 6 h 8"/>
                    <a:gd name="T8" fmla="*/ 1 w 9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8">
                      <a:moveTo>
                        <a:pt x="1" y="7"/>
                      </a:moveTo>
                      <a:cubicBezTo>
                        <a:pt x="4" y="6"/>
                        <a:pt x="6" y="4"/>
                        <a:pt x="9" y="2"/>
                      </a:cubicBezTo>
                      <a:cubicBezTo>
                        <a:pt x="9" y="2"/>
                        <a:pt x="9" y="0"/>
                        <a:pt x="8" y="1"/>
                      </a:cubicBezTo>
                      <a:cubicBezTo>
                        <a:pt x="5" y="2"/>
                        <a:pt x="3" y="5"/>
                        <a:pt x="1" y="6"/>
                      </a:cubicBezTo>
                      <a:cubicBezTo>
                        <a:pt x="0" y="6"/>
                        <a:pt x="0" y="8"/>
                        <a:pt x="1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6" name="Freeform 351"/>
                <p:cNvSpPr/>
                <p:nvPr/>
              </p:nvSpPr>
              <p:spPr bwMode="auto">
                <a:xfrm>
                  <a:off x="548" y="1471"/>
                  <a:ext cx="2" cy="3"/>
                </a:xfrm>
                <a:custGeom>
                  <a:avLst/>
                  <a:gdLst>
                    <a:gd name="T0" fmla="*/ 2 w 4"/>
                    <a:gd name="T1" fmla="*/ 3 h 4"/>
                    <a:gd name="T2" fmla="*/ 4 w 4"/>
                    <a:gd name="T3" fmla="*/ 2 h 4"/>
                    <a:gd name="T4" fmla="*/ 2 w 4"/>
                    <a:gd name="T5" fmla="*/ 1 h 4"/>
                    <a:gd name="T6" fmla="*/ 2 w 4"/>
                    <a:gd name="T7" fmla="*/ 1 h 4"/>
                    <a:gd name="T8" fmla="*/ 3 w 4"/>
                    <a:gd name="T9" fmla="*/ 2 h 4"/>
                    <a:gd name="T10" fmla="*/ 4 w 4"/>
                    <a:gd name="T11" fmla="*/ 2 h 4"/>
                    <a:gd name="T12" fmla="*/ 2 w 4"/>
                    <a:gd name="T13" fmla="*/ 1 h 4"/>
                    <a:gd name="T14" fmla="*/ 1 w 4"/>
                    <a:gd name="T15" fmla="*/ 2 h 4"/>
                    <a:gd name="T16" fmla="*/ 2 w 4"/>
                    <a:gd name="T1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4">
                      <a:moveTo>
                        <a:pt x="2" y="3"/>
                      </a:moveTo>
                      <a:cubicBezTo>
                        <a:pt x="3" y="3"/>
                        <a:pt x="3" y="2"/>
                        <a:pt x="4" y="2"/>
                      </a:cubicBezTo>
                      <a:cubicBezTo>
                        <a:pt x="3" y="1"/>
                        <a:pt x="3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2"/>
                        <a:pt x="2" y="3"/>
                        <a:pt x="3" y="2"/>
                      </a:cubicBezTo>
                      <a:cubicBezTo>
                        <a:pt x="3" y="2"/>
                        <a:pt x="3" y="2"/>
                        <a:pt x="4" y="2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2" y="1"/>
                        <a:pt x="2" y="1"/>
                        <a:pt x="1" y="2"/>
                      </a:cubicBezTo>
                      <a:cubicBezTo>
                        <a:pt x="0" y="3"/>
                        <a:pt x="2" y="4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7" name="Freeform 352"/>
                <p:cNvSpPr/>
                <p:nvPr/>
              </p:nvSpPr>
              <p:spPr bwMode="auto">
                <a:xfrm>
                  <a:off x="554" y="1468"/>
                  <a:ext cx="5" cy="4"/>
                </a:xfrm>
                <a:custGeom>
                  <a:avLst/>
                  <a:gdLst>
                    <a:gd name="T0" fmla="*/ 2 w 8"/>
                    <a:gd name="T1" fmla="*/ 6 h 7"/>
                    <a:gd name="T2" fmla="*/ 7 w 8"/>
                    <a:gd name="T3" fmla="*/ 2 h 7"/>
                    <a:gd name="T4" fmla="*/ 6 w 8"/>
                    <a:gd name="T5" fmla="*/ 1 h 7"/>
                    <a:gd name="T6" fmla="*/ 1 w 8"/>
                    <a:gd name="T7" fmla="*/ 5 h 7"/>
                    <a:gd name="T8" fmla="*/ 2 w 8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5" y="4"/>
                        <a:pt x="7" y="2"/>
                      </a:cubicBezTo>
                      <a:cubicBezTo>
                        <a:pt x="8" y="2"/>
                        <a:pt x="7" y="0"/>
                        <a:pt x="6" y="1"/>
                      </a:cubicBezTo>
                      <a:cubicBezTo>
                        <a:pt x="4" y="2"/>
                        <a:pt x="2" y="4"/>
                        <a:pt x="1" y="5"/>
                      </a:cubicBezTo>
                      <a:cubicBezTo>
                        <a:pt x="0" y="5"/>
                        <a:pt x="1" y="7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8" name="Freeform 353"/>
                <p:cNvSpPr/>
                <p:nvPr/>
              </p:nvSpPr>
              <p:spPr bwMode="auto">
                <a:xfrm>
                  <a:off x="553" y="1470"/>
                  <a:ext cx="7" cy="5"/>
                </a:xfrm>
                <a:custGeom>
                  <a:avLst/>
                  <a:gdLst>
                    <a:gd name="T0" fmla="*/ 2 w 10"/>
                    <a:gd name="T1" fmla="*/ 7 h 8"/>
                    <a:gd name="T2" fmla="*/ 9 w 10"/>
                    <a:gd name="T3" fmla="*/ 2 h 8"/>
                    <a:gd name="T4" fmla="*/ 8 w 10"/>
                    <a:gd name="T5" fmla="*/ 0 h 8"/>
                    <a:gd name="T6" fmla="*/ 1 w 10"/>
                    <a:gd name="T7" fmla="*/ 6 h 8"/>
                    <a:gd name="T8" fmla="*/ 2 w 10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7"/>
                      </a:moveTo>
                      <a:cubicBezTo>
                        <a:pt x="4" y="5"/>
                        <a:pt x="6" y="3"/>
                        <a:pt x="9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5" y="2"/>
                        <a:pt x="3" y="4"/>
                        <a:pt x="1" y="6"/>
                      </a:cubicBezTo>
                      <a:cubicBezTo>
                        <a:pt x="0" y="7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9" name="Freeform 354"/>
                <p:cNvSpPr/>
                <p:nvPr/>
              </p:nvSpPr>
              <p:spPr bwMode="auto">
                <a:xfrm>
                  <a:off x="554" y="1472"/>
                  <a:ext cx="6" cy="4"/>
                </a:xfrm>
                <a:custGeom>
                  <a:avLst/>
                  <a:gdLst>
                    <a:gd name="T0" fmla="*/ 2 w 9"/>
                    <a:gd name="T1" fmla="*/ 6 h 7"/>
                    <a:gd name="T2" fmla="*/ 8 w 9"/>
                    <a:gd name="T3" fmla="*/ 2 h 7"/>
                    <a:gd name="T4" fmla="*/ 7 w 9"/>
                    <a:gd name="T5" fmla="*/ 0 h 7"/>
                    <a:gd name="T6" fmla="*/ 0 w 9"/>
                    <a:gd name="T7" fmla="*/ 5 h 7"/>
                    <a:gd name="T8" fmla="*/ 2 w 9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7">
                      <a:moveTo>
                        <a:pt x="2" y="6"/>
                      </a:moveTo>
                      <a:cubicBezTo>
                        <a:pt x="4" y="4"/>
                        <a:pt x="6" y="3"/>
                        <a:pt x="8" y="2"/>
                      </a:cubicBezTo>
                      <a:cubicBezTo>
                        <a:pt x="9" y="1"/>
                        <a:pt x="8" y="0"/>
                        <a:pt x="7" y="0"/>
                      </a:cubicBezTo>
                      <a:cubicBezTo>
                        <a:pt x="5" y="2"/>
                        <a:pt x="2" y="3"/>
                        <a:pt x="0" y="5"/>
                      </a:cubicBezTo>
                      <a:cubicBezTo>
                        <a:pt x="0" y="6"/>
                        <a:pt x="1" y="7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0" name="Freeform 355"/>
                <p:cNvSpPr/>
                <p:nvPr/>
              </p:nvSpPr>
              <p:spPr bwMode="auto">
                <a:xfrm>
                  <a:off x="553" y="1474"/>
                  <a:ext cx="6" cy="5"/>
                </a:xfrm>
                <a:custGeom>
                  <a:avLst/>
                  <a:gdLst>
                    <a:gd name="T0" fmla="*/ 2 w 9"/>
                    <a:gd name="T1" fmla="*/ 7 h 8"/>
                    <a:gd name="T2" fmla="*/ 8 w 9"/>
                    <a:gd name="T3" fmla="*/ 2 h 8"/>
                    <a:gd name="T4" fmla="*/ 7 w 9"/>
                    <a:gd name="T5" fmla="*/ 1 h 8"/>
                    <a:gd name="T6" fmla="*/ 1 w 9"/>
                    <a:gd name="T7" fmla="*/ 6 h 8"/>
                    <a:gd name="T8" fmla="*/ 2 w 9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8">
                      <a:moveTo>
                        <a:pt x="2" y="7"/>
                      </a:moveTo>
                      <a:cubicBezTo>
                        <a:pt x="4" y="5"/>
                        <a:pt x="6" y="3"/>
                        <a:pt x="8" y="2"/>
                      </a:cubicBezTo>
                      <a:cubicBezTo>
                        <a:pt x="9" y="1"/>
                        <a:pt x="8" y="0"/>
                        <a:pt x="7" y="1"/>
                      </a:cubicBezTo>
                      <a:cubicBezTo>
                        <a:pt x="5" y="2"/>
                        <a:pt x="3" y="4"/>
                        <a:pt x="1" y="6"/>
                      </a:cubicBezTo>
                      <a:cubicBezTo>
                        <a:pt x="0" y="6"/>
                        <a:pt x="2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1" name="Freeform 356"/>
                <p:cNvSpPr/>
                <p:nvPr/>
              </p:nvSpPr>
              <p:spPr bwMode="auto">
                <a:xfrm>
                  <a:off x="554" y="1476"/>
                  <a:ext cx="5" cy="4"/>
                </a:xfrm>
                <a:custGeom>
                  <a:avLst/>
                  <a:gdLst>
                    <a:gd name="T0" fmla="*/ 2 w 7"/>
                    <a:gd name="T1" fmla="*/ 5 h 6"/>
                    <a:gd name="T2" fmla="*/ 6 w 7"/>
                    <a:gd name="T3" fmla="*/ 1 h 6"/>
                    <a:gd name="T4" fmla="*/ 4 w 7"/>
                    <a:gd name="T5" fmla="*/ 0 h 6"/>
                    <a:gd name="T6" fmla="*/ 1 w 7"/>
                    <a:gd name="T7" fmla="*/ 4 h 6"/>
                    <a:gd name="T8" fmla="*/ 2 w 7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6">
                      <a:moveTo>
                        <a:pt x="2" y="5"/>
                      </a:moveTo>
                      <a:cubicBezTo>
                        <a:pt x="3" y="4"/>
                        <a:pt x="5" y="3"/>
                        <a:pt x="6" y="1"/>
                      </a:cubicBezTo>
                      <a:cubicBezTo>
                        <a:pt x="7" y="0"/>
                        <a:pt x="5" y="0"/>
                        <a:pt x="4" y="0"/>
                      </a:cubicBezTo>
                      <a:cubicBezTo>
                        <a:pt x="3" y="2"/>
                        <a:pt x="2" y="3"/>
                        <a:pt x="1" y="4"/>
                      </a:cubicBezTo>
                      <a:cubicBezTo>
                        <a:pt x="0" y="5"/>
                        <a:pt x="1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2" name="Freeform 357"/>
                <p:cNvSpPr/>
                <p:nvPr/>
              </p:nvSpPr>
              <p:spPr bwMode="auto">
                <a:xfrm>
                  <a:off x="559" y="1463"/>
                  <a:ext cx="5" cy="5"/>
                </a:xfrm>
                <a:custGeom>
                  <a:avLst/>
                  <a:gdLst>
                    <a:gd name="T0" fmla="*/ 2 w 8"/>
                    <a:gd name="T1" fmla="*/ 7 h 8"/>
                    <a:gd name="T2" fmla="*/ 8 w 8"/>
                    <a:gd name="T3" fmla="*/ 1 h 8"/>
                    <a:gd name="T4" fmla="*/ 6 w 8"/>
                    <a:gd name="T5" fmla="*/ 0 h 8"/>
                    <a:gd name="T6" fmla="*/ 1 w 8"/>
                    <a:gd name="T7" fmla="*/ 6 h 8"/>
                    <a:gd name="T8" fmla="*/ 2 w 8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8">
                      <a:moveTo>
                        <a:pt x="2" y="7"/>
                      </a:moveTo>
                      <a:cubicBezTo>
                        <a:pt x="5" y="6"/>
                        <a:pt x="6" y="4"/>
                        <a:pt x="8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2"/>
                        <a:pt x="3" y="4"/>
                        <a:pt x="1" y="6"/>
                      </a:cubicBezTo>
                      <a:cubicBezTo>
                        <a:pt x="0" y="6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3" name="Freeform 358"/>
                <p:cNvSpPr/>
                <p:nvPr/>
              </p:nvSpPr>
              <p:spPr bwMode="auto">
                <a:xfrm>
                  <a:off x="558" y="1466"/>
                  <a:ext cx="8" cy="5"/>
                </a:xfrm>
                <a:custGeom>
                  <a:avLst/>
                  <a:gdLst>
                    <a:gd name="T0" fmla="*/ 2 w 12"/>
                    <a:gd name="T1" fmla="*/ 7 h 8"/>
                    <a:gd name="T2" fmla="*/ 11 w 12"/>
                    <a:gd name="T3" fmla="*/ 1 h 8"/>
                    <a:gd name="T4" fmla="*/ 11 w 12"/>
                    <a:gd name="T5" fmla="*/ 0 h 8"/>
                    <a:gd name="T6" fmla="*/ 1 w 12"/>
                    <a:gd name="T7" fmla="*/ 6 h 8"/>
                    <a:gd name="T8" fmla="*/ 2 w 12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8">
                      <a:moveTo>
                        <a:pt x="2" y="7"/>
                      </a:moveTo>
                      <a:cubicBezTo>
                        <a:pt x="5" y="6"/>
                        <a:pt x="8" y="3"/>
                        <a:pt x="11" y="1"/>
                      </a:cubicBezTo>
                      <a:cubicBezTo>
                        <a:pt x="12" y="1"/>
                        <a:pt x="12" y="0"/>
                        <a:pt x="11" y="0"/>
                      </a:cubicBezTo>
                      <a:cubicBezTo>
                        <a:pt x="7" y="2"/>
                        <a:pt x="5" y="4"/>
                        <a:pt x="1" y="6"/>
                      </a:cubicBezTo>
                      <a:cubicBezTo>
                        <a:pt x="0" y="6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4" name="Freeform 359"/>
                <p:cNvSpPr/>
                <p:nvPr/>
              </p:nvSpPr>
              <p:spPr bwMode="auto">
                <a:xfrm>
                  <a:off x="559" y="1467"/>
                  <a:ext cx="7" cy="6"/>
                </a:xfrm>
                <a:custGeom>
                  <a:avLst/>
                  <a:gdLst>
                    <a:gd name="T0" fmla="*/ 2 w 11"/>
                    <a:gd name="T1" fmla="*/ 8 h 9"/>
                    <a:gd name="T2" fmla="*/ 10 w 11"/>
                    <a:gd name="T3" fmla="*/ 2 h 9"/>
                    <a:gd name="T4" fmla="*/ 9 w 11"/>
                    <a:gd name="T5" fmla="*/ 1 h 9"/>
                    <a:gd name="T6" fmla="*/ 1 w 11"/>
                    <a:gd name="T7" fmla="*/ 7 h 9"/>
                    <a:gd name="T8" fmla="*/ 2 w 11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2" y="8"/>
                      </a:moveTo>
                      <a:cubicBezTo>
                        <a:pt x="5" y="6"/>
                        <a:pt x="7" y="4"/>
                        <a:pt x="10" y="2"/>
                      </a:cubicBezTo>
                      <a:cubicBezTo>
                        <a:pt x="11" y="2"/>
                        <a:pt x="10" y="0"/>
                        <a:pt x="9" y="1"/>
                      </a:cubicBezTo>
                      <a:cubicBezTo>
                        <a:pt x="6" y="3"/>
                        <a:pt x="3" y="4"/>
                        <a:pt x="1" y="7"/>
                      </a:cubicBezTo>
                      <a:cubicBezTo>
                        <a:pt x="0" y="7"/>
                        <a:pt x="2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5" name="Freeform 360"/>
                <p:cNvSpPr/>
                <p:nvPr/>
              </p:nvSpPr>
              <p:spPr bwMode="auto">
                <a:xfrm>
                  <a:off x="559" y="1470"/>
                  <a:ext cx="7" cy="5"/>
                </a:xfrm>
                <a:custGeom>
                  <a:avLst/>
                  <a:gdLst>
                    <a:gd name="T0" fmla="*/ 2 w 10"/>
                    <a:gd name="T1" fmla="*/ 7 h 8"/>
                    <a:gd name="T2" fmla="*/ 9 w 10"/>
                    <a:gd name="T3" fmla="*/ 2 h 8"/>
                    <a:gd name="T4" fmla="*/ 8 w 10"/>
                    <a:gd name="T5" fmla="*/ 1 h 8"/>
                    <a:gd name="T6" fmla="*/ 0 w 10"/>
                    <a:gd name="T7" fmla="*/ 6 h 8"/>
                    <a:gd name="T8" fmla="*/ 2 w 10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7"/>
                      </a:moveTo>
                      <a:cubicBezTo>
                        <a:pt x="4" y="5"/>
                        <a:pt x="6" y="3"/>
                        <a:pt x="9" y="2"/>
                      </a:cubicBezTo>
                      <a:cubicBezTo>
                        <a:pt x="10" y="2"/>
                        <a:pt x="9" y="0"/>
                        <a:pt x="8" y="1"/>
                      </a:cubicBezTo>
                      <a:cubicBezTo>
                        <a:pt x="5" y="2"/>
                        <a:pt x="3" y="4"/>
                        <a:pt x="0" y="6"/>
                      </a:cubicBezTo>
                      <a:cubicBezTo>
                        <a:pt x="0" y="7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6" name="Freeform 361"/>
                <p:cNvSpPr/>
                <p:nvPr/>
              </p:nvSpPr>
              <p:spPr bwMode="auto">
                <a:xfrm>
                  <a:off x="560" y="1472"/>
                  <a:ext cx="6" cy="4"/>
                </a:xfrm>
                <a:custGeom>
                  <a:avLst/>
                  <a:gdLst>
                    <a:gd name="T0" fmla="*/ 1 w 9"/>
                    <a:gd name="T1" fmla="*/ 6 h 7"/>
                    <a:gd name="T2" fmla="*/ 8 w 9"/>
                    <a:gd name="T3" fmla="*/ 2 h 7"/>
                    <a:gd name="T4" fmla="*/ 7 w 9"/>
                    <a:gd name="T5" fmla="*/ 0 h 7"/>
                    <a:gd name="T6" fmla="*/ 1 w 9"/>
                    <a:gd name="T7" fmla="*/ 5 h 7"/>
                    <a:gd name="T8" fmla="*/ 1 w 9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7">
                      <a:moveTo>
                        <a:pt x="1" y="6"/>
                      </a:moveTo>
                      <a:cubicBezTo>
                        <a:pt x="4" y="5"/>
                        <a:pt x="6" y="3"/>
                        <a:pt x="8" y="2"/>
                      </a:cubicBezTo>
                      <a:cubicBezTo>
                        <a:pt x="9" y="1"/>
                        <a:pt x="8" y="0"/>
                        <a:pt x="7" y="0"/>
                      </a:cubicBezTo>
                      <a:cubicBezTo>
                        <a:pt x="5" y="2"/>
                        <a:pt x="3" y="3"/>
                        <a:pt x="1" y="5"/>
                      </a:cubicBezTo>
                      <a:cubicBezTo>
                        <a:pt x="0" y="5"/>
                        <a:pt x="0" y="7"/>
                        <a:pt x="1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7" name="Freeform 362"/>
                <p:cNvSpPr/>
                <p:nvPr/>
              </p:nvSpPr>
              <p:spPr bwMode="auto">
                <a:xfrm>
                  <a:off x="559" y="1473"/>
                  <a:ext cx="7" cy="5"/>
                </a:xfrm>
                <a:custGeom>
                  <a:avLst/>
                  <a:gdLst>
                    <a:gd name="T0" fmla="*/ 2 w 10"/>
                    <a:gd name="T1" fmla="*/ 8 h 8"/>
                    <a:gd name="T2" fmla="*/ 9 w 10"/>
                    <a:gd name="T3" fmla="*/ 2 h 8"/>
                    <a:gd name="T4" fmla="*/ 8 w 10"/>
                    <a:gd name="T5" fmla="*/ 1 h 8"/>
                    <a:gd name="T6" fmla="*/ 1 w 10"/>
                    <a:gd name="T7" fmla="*/ 6 h 8"/>
                    <a:gd name="T8" fmla="*/ 2 w 10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8"/>
                      </a:moveTo>
                      <a:cubicBezTo>
                        <a:pt x="5" y="6"/>
                        <a:pt x="7" y="4"/>
                        <a:pt x="9" y="2"/>
                      </a:cubicBezTo>
                      <a:cubicBezTo>
                        <a:pt x="10" y="2"/>
                        <a:pt x="9" y="0"/>
                        <a:pt x="8" y="1"/>
                      </a:cubicBezTo>
                      <a:cubicBezTo>
                        <a:pt x="6" y="3"/>
                        <a:pt x="4" y="5"/>
                        <a:pt x="1" y="6"/>
                      </a:cubicBezTo>
                      <a:cubicBezTo>
                        <a:pt x="0" y="7"/>
                        <a:pt x="1" y="8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8" name="Freeform 363"/>
                <p:cNvSpPr/>
                <p:nvPr/>
              </p:nvSpPr>
              <p:spPr bwMode="auto">
                <a:xfrm>
                  <a:off x="560" y="1476"/>
                  <a:ext cx="5" cy="4"/>
                </a:xfrm>
                <a:custGeom>
                  <a:avLst/>
                  <a:gdLst>
                    <a:gd name="T0" fmla="*/ 1 w 7"/>
                    <a:gd name="T1" fmla="*/ 5 h 5"/>
                    <a:gd name="T2" fmla="*/ 6 w 7"/>
                    <a:gd name="T3" fmla="*/ 2 h 5"/>
                    <a:gd name="T4" fmla="*/ 5 w 7"/>
                    <a:gd name="T5" fmla="*/ 0 h 5"/>
                    <a:gd name="T6" fmla="*/ 1 w 7"/>
                    <a:gd name="T7" fmla="*/ 3 h 5"/>
                    <a:gd name="T8" fmla="*/ 1 w 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3" y="4"/>
                        <a:pt x="5" y="3"/>
                        <a:pt x="6" y="2"/>
                      </a:cubicBezTo>
                      <a:cubicBezTo>
                        <a:pt x="7" y="1"/>
                        <a:pt x="6" y="0"/>
                        <a:pt x="5" y="0"/>
                      </a:cubicBezTo>
                      <a:cubicBezTo>
                        <a:pt x="4" y="2"/>
                        <a:pt x="3" y="3"/>
                        <a:pt x="1" y="3"/>
                      </a:cubicBezTo>
                      <a:cubicBezTo>
                        <a:pt x="0" y="3"/>
                        <a:pt x="0" y="5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29" name="Freeform 364"/>
                <p:cNvSpPr/>
                <p:nvPr/>
              </p:nvSpPr>
              <p:spPr bwMode="auto">
                <a:xfrm>
                  <a:off x="564" y="1460"/>
                  <a:ext cx="6" cy="5"/>
                </a:xfrm>
                <a:custGeom>
                  <a:avLst/>
                  <a:gdLst>
                    <a:gd name="T0" fmla="*/ 3 w 9"/>
                    <a:gd name="T1" fmla="*/ 7 h 8"/>
                    <a:gd name="T2" fmla="*/ 8 w 9"/>
                    <a:gd name="T3" fmla="*/ 1 h 8"/>
                    <a:gd name="T4" fmla="*/ 7 w 9"/>
                    <a:gd name="T5" fmla="*/ 0 h 8"/>
                    <a:gd name="T6" fmla="*/ 1 w 9"/>
                    <a:gd name="T7" fmla="*/ 6 h 8"/>
                    <a:gd name="T8" fmla="*/ 3 w 9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8">
                      <a:moveTo>
                        <a:pt x="3" y="7"/>
                      </a:moveTo>
                      <a:cubicBezTo>
                        <a:pt x="4" y="5"/>
                        <a:pt x="6" y="3"/>
                        <a:pt x="8" y="1"/>
                      </a:cubicBezTo>
                      <a:cubicBezTo>
                        <a:pt x="9" y="1"/>
                        <a:pt x="8" y="0"/>
                        <a:pt x="7" y="0"/>
                      </a:cubicBezTo>
                      <a:cubicBezTo>
                        <a:pt x="4" y="2"/>
                        <a:pt x="2" y="4"/>
                        <a:pt x="1" y="6"/>
                      </a:cubicBezTo>
                      <a:cubicBezTo>
                        <a:pt x="0" y="7"/>
                        <a:pt x="2" y="8"/>
                        <a:pt x="3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0" name="Freeform 365"/>
                <p:cNvSpPr/>
                <p:nvPr/>
              </p:nvSpPr>
              <p:spPr bwMode="auto">
                <a:xfrm>
                  <a:off x="565" y="1461"/>
                  <a:ext cx="6" cy="6"/>
                </a:xfrm>
                <a:custGeom>
                  <a:avLst/>
                  <a:gdLst>
                    <a:gd name="T0" fmla="*/ 2 w 9"/>
                    <a:gd name="T1" fmla="*/ 8 h 9"/>
                    <a:gd name="T2" fmla="*/ 8 w 9"/>
                    <a:gd name="T3" fmla="*/ 1 h 9"/>
                    <a:gd name="T4" fmla="*/ 7 w 9"/>
                    <a:gd name="T5" fmla="*/ 0 h 9"/>
                    <a:gd name="T6" fmla="*/ 1 w 9"/>
                    <a:gd name="T7" fmla="*/ 7 h 9"/>
                    <a:gd name="T8" fmla="*/ 2 w 9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9">
                      <a:moveTo>
                        <a:pt x="2" y="8"/>
                      </a:moveTo>
                      <a:cubicBezTo>
                        <a:pt x="4" y="6"/>
                        <a:pt x="6" y="4"/>
                        <a:pt x="8" y="1"/>
                      </a:cubicBezTo>
                      <a:cubicBezTo>
                        <a:pt x="9" y="0"/>
                        <a:pt x="7" y="0"/>
                        <a:pt x="7" y="0"/>
                      </a:cubicBezTo>
                      <a:cubicBezTo>
                        <a:pt x="5" y="3"/>
                        <a:pt x="2" y="5"/>
                        <a:pt x="1" y="7"/>
                      </a:cubicBezTo>
                      <a:cubicBezTo>
                        <a:pt x="0" y="8"/>
                        <a:pt x="2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1" name="Freeform 366"/>
                <p:cNvSpPr/>
                <p:nvPr/>
              </p:nvSpPr>
              <p:spPr bwMode="auto">
                <a:xfrm>
                  <a:off x="565" y="1463"/>
                  <a:ext cx="6" cy="5"/>
                </a:xfrm>
                <a:custGeom>
                  <a:avLst/>
                  <a:gdLst>
                    <a:gd name="T0" fmla="*/ 2 w 9"/>
                    <a:gd name="T1" fmla="*/ 7 h 8"/>
                    <a:gd name="T2" fmla="*/ 8 w 9"/>
                    <a:gd name="T3" fmla="*/ 2 h 8"/>
                    <a:gd name="T4" fmla="*/ 7 w 9"/>
                    <a:gd name="T5" fmla="*/ 0 h 8"/>
                    <a:gd name="T6" fmla="*/ 1 w 9"/>
                    <a:gd name="T7" fmla="*/ 6 h 8"/>
                    <a:gd name="T8" fmla="*/ 2 w 9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8">
                      <a:moveTo>
                        <a:pt x="2" y="7"/>
                      </a:moveTo>
                      <a:cubicBezTo>
                        <a:pt x="4" y="5"/>
                        <a:pt x="6" y="3"/>
                        <a:pt x="8" y="2"/>
                      </a:cubicBezTo>
                      <a:cubicBezTo>
                        <a:pt x="9" y="2"/>
                        <a:pt x="8" y="0"/>
                        <a:pt x="7" y="0"/>
                      </a:cubicBezTo>
                      <a:cubicBezTo>
                        <a:pt x="5" y="1"/>
                        <a:pt x="3" y="4"/>
                        <a:pt x="1" y="6"/>
                      </a:cubicBezTo>
                      <a:cubicBezTo>
                        <a:pt x="0" y="6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2" name="Freeform 367"/>
                <p:cNvSpPr/>
                <p:nvPr/>
              </p:nvSpPr>
              <p:spPr bwMode="auto">
                <a:xfrm>
                  <a:off x="564" y="1466"/>
                  <a:ext cx="7" cy="5"/>
                </a:xfrm>
                <a:custGeom>
                  <a:avLst/>
                  <a:gdLst>
                    <a:gd name="T0" fmla="*/ 2 w 10"/>
                    <a:gd name="T1" fmla="*/ 8 h 8"/>
                    <a:gd name="T2" fmla="*/ 9 w 10"/>
                    <a:gd name="T3" fmla="*/ 2 h 8"/>
                    <a:gd name="T4" fmla="*/ 8 w 10"/>
                    <a:gd name="T5" fmla="*/ 1 h 8"/>
                    <a:gd name="T6" fmla="*/ 1 w 10"/>
                    <a:gd name="T7" fmla="*/ 6 h 8"/>
                    <a:gd name="T8" fmla="*/ 2 w 10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8"/>
                      </a:moveTo>
                      <a:cubicBezTo>
                        <a:pt x="5" y="7"/>
                        <a:pt x="7" y="4"/>
                        <a:pt x="9" y="2"/>
                      </a:cubicBezTo>
                      <a:cubicBezTo>
                        <a:pt x="10" y="1"/>
                        <a:pt x="8" y="0"/>
                        <a:pt x="8" y="1"/>
                      </a:cubicBezTo>
                      <a:cubicBezTo>
                        <a:pt x="6" y="3"/>
                        <a:pt x="4" y="5"/>
                        <a:pt x="1" y="6"/>
                      </a:cubicBezTo>
                      <a:cubicBezTo>
                        <a:pt x="0" y="7"/>
                        <a:pt x="1" y="8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3" name="Freeform 368"/>
                <p:cNvSpPr/>
                <p:nvPr/>
              </p:nvSpPr>
              <p:spPr bwMode="auto">
                <a:xfrm>
                  <a:off x="565" y="1467"/>
                  <a:ext cx="6" cy="6"/>
                </a:xfrm>
                <a:custGeom>
                  <a:avLst/>
                  <a:gdLst>
                    <a:gd name="T0" fmla="*/ 2 w 9"/>
                    <a:gd name="T1" fmla="*/ 8 h 9"/>
                    <a:gd name="T2" fmla="*/ 9 w 9"/>
                    <a:gd name="T3" fmla="*/ 2 h 9"/>
                    <a:gd name="T4" fmla="*/ 7 w 9"/>
                    <a:gd name="T5" fmla="*/ 1 h 9"/>
                    <a:gd name="T6" fmla="*/ 1 w 9"/>
                    <a:gd name="T7" fmla="*/ 7 h 9"/>
                    <a:gd name="T8" fmla="*/ 2 w 9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9">
                      <a:moveTo>
                        <a:pt x="2" y="8"/>
                      </a:moveTo>
                      <a:cubicBezTo>
                        <a:pt x="4" y="6"/>
                        <a:pt x="6" y="4"/>
                        <a:pt x="9" y="2"/>
                      </a:cubicBezTo>
                      <a:cubicBezTo>
                        <a:pt x="9" y="1"/>
                        <a:pt x="8" y="0"/>
                        <a:pt x="7" y="1"/>
                      </a:cubicBezTo>
                      <a:cubicBezTo>
                        <a:pt x="5" y="3"/>
                        <a:pt x="3" y="5"/>
                        <a:pt x="1" y="7"/>
                      </a:cubicBezTo>
                      <a:cubicBezTo>
                        <a:pt x="0" y="8"/>
                        <a:pt x="1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4" name="Freeform 369"/>
                <p:cNvSpPr/>
                <p:nvPr/>
              </p:nvSpPr>
              <p:spPr bwMode="auto">
                <a:xfrm>
                  <a:off x="564" y="1470"/>
                  <a:ext cx="7" cy="5"/>
                </a:xfrm>
                <a:custGeom>
                  <a:avLst/>
                  <a:gdLst>
                    <a:gd name="T0" fmla="*/ 2 w 10"/>
                    <a:gd name="T1" fmla="*/ 8 h 8"/>
                    <a:gd name="T2" fmla="*/ 9 w 10"/>
                    <a:gd name="T3" fmla="*/ 2 h 8"/>
                    <a:gd name="T4" fmla="*/ 8 w 10"/>
                    <a:gd name="T5" fmla="*/ 1 h 8"/>
                    <a:gd name="T6" fmla="*/ 1 w 10"/>
                    <a:gd name="T7" fmla="*/ 7 h 8"/>
                    <a:gd name="T8" fmla="*/ 2 w 10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8"/>
                      </a:moveTo>
                      <a:cubicBezTo>
                        <a:pt x="4" y="6"/>
                        <a:pt x="6" y="4"/>
                        <a:pt x="9" y="2"/>
                      </a:cubicBezTo>
                      <a:cubicBezTo>
                        <a:pt x="10" y="1"/>
                        <a:pt x="8" y="0"/>
                        <a:pt x="8" y="1"/>
                      </a:cubicBezTo>
                      <a:cubicBezTo>
                        <a:pt x="5" y="3"/>
                        <a:pt x="3" y="5"/>
                        <a:pt x="1" y="7"/>
                      </a:cubicBezTo>
                      <a:cubicBezTo>
                        <a:pt x="0" y="7"/>
                        <a:pt x="1" y="8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5" name="Freeform 370"/>
                <p:cNvSpPr/>
                <p:nvPr/>
              </p:nvSpPr>
              <p:spPr bwMode="auto">
                <a:xfrm>
                  <a:off x="564" y="1472"/>
                  <a:ext cx="7" cy="6"/>
                </a:xfrm>
                <a:custGeom>
                  <a:avLst/>
                  <a:gdLst>
                    <a:gd name="T0" fmla="*/ 2 w 10"/>
                    <a:gd name="T1" fmla="*/ 8 h 8"/>
                    <a:gd name="T2" fmla="*/ 9 w 10"/>
                    <a:gd name="T3" fmla="*/ 2 h 8"/>
                    <a:gd name="T4" fmla="*/ 8 w 10"/>
                    <a:gd name="T5" fmla="*/ 0 h 8"/>
                    <a:gd name="T6" fmla="*/ 1 w 10"/>
                    <a:gd name="T7" fmla="*/ 6 h 8"/>
                    <a:gd name="T8" fmla="*/ 2 w 10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8"/>
                      </a:moveTo>
                      <a:cubicBezTo>
                        <a:pt x="4" y="6"/>
                        <a:pt x="7" y="4"/>
                        <a:pt x="9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6" y="2"/>
                        <a:pt x="3" y="4"/>
                        <a:pt x="1" y="6"/>
                      </a:cubicBezTo>
                      <a:cubicBezTo>
                        <a:pt x="0" y="7"/>
                        <a:pt x="1" y="8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6" name="Freeform 371"/>
                <p:cNvSpPr/>
                <p:nvPr/>
              </p:nvSpPr>
              <p:spPr bwMode="auto">
                <a:xfrm>
                  <a:off x="566" y="1474"/>
                  <a:ext cx="5" cy="6"/>
                </a:xfrm>
                <a:custGeom>
                  <a:avLst/>
                  <a:gdLst>
                    <a:gd name="T0" fmla="*/ 2 w 8"/>
                    <a:gd name="T1" fmla="*/ 7 h 8"/>
                    <a:gd name="T2" fmla="*/ 7 w 8"/>
                    <a:gd name="T3" fmla="*/ 2 h 8"/>
                    <a:gd name="T4" fmla="*/ 6 w 8"/>
                    <a:gd name="T5" fmla="*/ 1 h 8"/>
                    <a:gd name="T6" fmla="*/ 0 w 8"/>
                    <a:gd name="T7" fmla="*/ 6 h 8"/>
                    <a:gd name="T8" fmla="*/ 2 w 8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8">
                      <a:moveTo>
                        <a:pt x="2" y="7"/>
                      </a:moveTo>
                      <a:cubicBezTo>
                        <a:pt x="3" y="5"/>
                        <a:pt x="5" y="4"/>
                        <a:pt x="7" y="2"/>
                      </a:cubicBezTo>
                      <a:cubicBezTo>
                        <a:pt x="8" y="1"/>
                        <a:pt x="7" y="0"/>
                        <a:pt x="6" y="1"/>
                      </a:cubicBezTo>
                      <a:cubicBezTo>
                        <a:pt x="4" y="2"/>
                        <a:pt x="2" y="4"/>
                        <a:pt x="0" y="6"/>
                      </a:cubicBezTo>
                      <a:cubicBezTo>
                        <a:pt x="0" y="7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7" name="Freeform 372"/>
                <p:cNvSpPr/>
                <p:nvPr/>
              </p:nvSpPr>
              <p:spPr bwMode="auto">
                <a:xfrm>
                  <a:off x="566" y="1476"/>
                  <a:ext cx="5" cy="5"/>
                </a:xfrm>
                <a:custGeom>
                  <a:avLst/>
                  <a:gdLst>
                    <a:gd name="T0" fmla="*/ 2 w 8"/>
                    <a:gd name="T1" fmla="*/ 6 h 7"/>
                    <a:gd name="T2" fmla="*/ 8 w 8"/>
                    <a:gd name="T3" fmla="*/ 2 h 7"/>
                    <a:gd name="T4" fmla="*/ 6 w 8"/>
                    <a:gd name="T5" fmla="*/ 1 h 7"/>
                    <a:gd name="T6" fmla="*/ 1 w 8"/>
                    <a:gd name="T7" fmla="*/ 5 h 7"/>
                    <a:gd name="T8" fmla="*/ 2 w 8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4" y="5"/>
                        <a:pt x="6" y="4"/>
                        <a:pt x="8" y="2"/>
                      </a:cubicBezTo>
                      <a:cubicBezTo>
                        <a:pt x="8" y="1"/>
                        <a:pt x="7" y="0"/>
                        <a:pt x="6" y="1"/>
                      </a:cubicBezTo>
                      <a:cubicBezTo>
                        <a:pt x="5" y="2"/>
                        <a:pt x="3" y="4"/>
                        <a:pt x="1" y="5"/>
                      </a:cubicBezTo>
                      <a:cubicBezTo>
                        <a:pt x="0" y="6"/>
                        <a:pt x="1" y="7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8" name="Freeform 373"/>
                <p:cNvSpPr/>
                <p:nvPr/>
              </p:nvSpPr>
              <p:spPr bwMode="auto">
                <a:xfrm>
                  <a:off x="570" y="1455"/>
                  <a:ext cx="5" cy="3"/>
                </a:xfrm>
                <a:custGeom>
                  <a:avLst/>
                  <a:gdLst>
                    <a:gd name="T0" fmla="*/ 2 w 7"/>
                    <a:gd name="T1" fmla="*/ 5 h 5"/>
                    <a:gd name="T2" fmla="*/ 6 w 7"/>
                    <a:gd name="T3" fmla="*/ 2 h 5"/>
                    <a:gd name="T4" fmla="*/ 5 w 7"/>
                    <a:gd name="T5" fmla="*/ 1 h 5"/>
                    <a:gd name="T6" fmla="*/ 1 w 7"/>
                    <a:gd name="T7" fmla="*/ 3 h 5"/>
                    <a:gd name="T8" fmla="*/ 2 w 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5">
                      <a:moveTo>
                        <a:pt x="2" y="5"/>
                      </a:moveTo>
                      <a:cubicBezTo>
                        <a:pt x="4" y="4"/>
                        <a:pt x="5" y="3"/>
                        <a:pt x="6" y="2"/>
                      </a:cubicBezTo>
                      <a:cubicBezTo>
                        <a:pt x="7" y="1"/>
                        <a:pt x="6" y="0"/>
                        <a:pt x="5" y="1"/>
                      </a:cubicBezTo>
                      <a:cubicBezTo>
                        <a:pt x="4" y="2"/>
                        <a:pt x="3" y="2"/>
                        <a:pt x="1" y="3"/>
                      </a:cubicBezTo>
                      <a:cubicBezTo>
                        <a:pt x="0" y="4"/>
                        <a:pt x="2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9" name="Freeform 374"/>
                <p:cNvSpPr/>
                <p:nvPr/>
              </p:nvSpPr>
              <p:spPr bwMode="auto">
                <a:xfrm>
                  <a:off x="570" y="1456"/>
                  <a:ext cx="6" cy="6"/>
                </a:xfrm>
                <a:custGeom>
                  <a:avLst/>
                  <a:gdLst>
                    <a:gd name="T0" fmla="*/ 2 w 9"/>
                    <a:gd name="T1" fmla="*/ 7 h 8"/>
                    <a:gd name="T2" fmla="*/ 8 w 9"/>
                    <a:gd name="T3" fmla="*/ 2 h 8"/>
                    <a:gd name="T4" fmla="*/ 7 w 9"/>
                    <a:gd name="T5" fmla="*/ 1 h 8"/>
                    <a:gd name="T6" fmla="*/ 1 w 9"/>
                    <a:gd name="T7" fmla="*/ 6 h 8"/>
                    <a:gd name="T8" fmla="*/ 2 w 9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8">
                      <a:moveTo>
                        <a:pt x="2" y="7"/>
                      </a:moveTo>
                      <a:cubicBezTo>
                        <a:pt x="4" y="5"/>
                        <a:pt x="6" y="3"/>
                        <a:pt x="8" y="2"/>
                      </a:cubicBezTo>
                      <a:cubicBezTo>
                        <a:pt x="9" y="2"/>
                        <a:pt x="8" y="0"/>
                        <a:pt x="7" y="1"/>
                      </a:cubicBezTo>
                      <a:cubicBezTo>
                        <a:pt x="5" y="2"/>
                        <a:pt x="3" y="4"/>
                        <a:pt x="1" y="6"/>
                      </a:cubicBezTo>
                      <a:cubicBezTo>
                        <a:pt x="0" y="6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0" name="Freeform 375"/>
                <p:cNvSpPr/>
                <p:nvPr/>
              </p:nvSpPr>
              <p:spPr bwMode="auto">
                <a:xfrm>
                  <a:off x="570" y="1458"/>
                  <a:ext cx="6" cy="5"/>
                </a:xfrm>
                <a:custGeom>
                  <a:avLst/>
                  <a:gdLst>
                    <a:gd name="T0" fmla="*/ 2 w 10"/>
                    <a:gd name="T1" fmla="*/ 7 h 7"/>
                    <a:gd name="T2" fmla="*/ 9 w 10"/>
                    <a:gd name="T3" fmla="*/ 2 h 7"/>
                    <a:gd name="T4" fmla="*/ 8 w 10"/>
                    <a:gd name="T5" fmla="*/ 1 h 7"/>
                    <a:gd name="T6" fmla="*/ 1 w 10"/>
                    <a:gd name="T7" fmla="*/ 5 h 7"/>
                    <a:gd name="T8" fmla="*/ 2 w 10"/>
                    <a:gd name="T9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2" y="7"/>
                      </a:moveTo>
                      <a:cubicBezTo>
                        <a:pt x="5" y="6"/>
                        <a:pt x="6" y="3"/>
                        <a:pt x="9" y="2"/>
                      </a:cubicBezTo>
                      <a:cubicBezTo>
                        <a:pt x="10" y="2"/>
                        <a:pt x="9" y="0"/>
                        <a:pt x="8" y="1"/>
                      </a:cubicBezTo>
                      <a:cubicBezTo>
                        <a:pt x="6" y="2"/>
                        <a:pt x="4" y="5"/>
                        <a:pt x="1" y="5"/>
                      </a:cubicBezTo>
                      <a:cubicBezTo>
                        <a:pt x="0" y="5"/>
                        <a:pt x="1" y="7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1" name="Freeform 376"/>
                <p:cNvSpPr/>
                <p:nvPr/>
              </p:nvSpPr>
              <p:spPr bwMode="auto">
                <a:xfrm>
                  <a:off x="570" y="1460"/>
                  <a:ext cx="6" cy="6"/>
                </a:xfrm>
                <a:custGeom>
                  <a:avLst/>
                  <a:gdLst>
                    <a:gd name="T0" fmla="*/ 2 w 10"/>
                    <a:gd name="T1" fmla="*/ 9 h 9"/>
                    <a:gd name="T2" fmla="*/ 9 w 10"/>
                    <a:gd name="T3" fmla="*/ 2 h 9"/>
                    <a:gd name="T4" fmla="*/ 8 w 10"/>
                    <a:gd name="T5" fmla="*/ 1 h 9"/>
                    <a:gd name="T6" fmla="*/ 1 w 10"/>
                    <a:gd name="T7" fmla="*/ 7 h 9"/>
                    <a:gd name="T8" fmla="*/ 2 w 10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9">
                      <a:moveTo>
                        <a:pt x="2" y="9"/>
                      </a:moveTo>
                      <a:cubicBezTo>
                        <a:pt x="5" y="7"/>
                        <a:pt x="7" y="5"/>
                        <a:pt x="9" y="2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6" y="3"/>
                        <a:pt x="4" y="6"/>
                        <a:pt x="1" y="7"/>
                      </a:cubicBezTo>
                      <a:cubicBezTo>
                        <a:pt x="0" y="8"/>
                        <a:pt x="1" y="9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2" name="Freeform 377"/>
                <p:cNvSpPr/>
                <p:nvPr/>
              </p:nvSpPr>
              <p:spPr bwMode="auto">
                <a:xfrm>
                  <a:off x="569" y="1462"/>
                  <a:ext cx="8" cy="6"/>
                </a:xfrm>
                <a:custGeom>
                  <a:avLst/>
                  <a:gdLst>
                    <a:gd name="T0" fmla="*/ 2 w 12"/>
                    <a:gd name="T1" fmla="*/ 8 h 9"/>
                    <a:gd name="T2" fmla="*/ 11 w 12"/>
                    <a:gd name="T3" fmla="*/ 2 h 9"/>
                    <a:gd name="T4" fmla="*/ 10 w 12"/>
                    <a:gd name="T5" fmla="*/ 1 h 9"/>
                    <a:gd name="T6" fmla="*/ 1 w 12"/>
                    <a:gd name="T7" fmla="*/ 7 h 9"/>
                    <a:gd name="T8" fmla="*/ 2 w 12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9">
                      <a:moveTo>
                        <a:pt x="2" y="8"/>
                      </a:moveTo>
                      <a:cubicBezTo>
                        <a:pt x="5" y="6"/>
                        <a:pt x="8" y="4"/>
                        <a:pt x="11" y="2"/>
                      </a:cubicBezTo>
                      <a:cubicBezTo>
                        <a:pt x="12" y="2"/>
                        <a:pt x="11" y="0"/>
                        <a:pt x="10" y="1"/>
                      </a:cubicBezTo>
                      <a:cubicBezTo>
                        <a:pt x="7" y="3"/>
                        <a:pt x="4" y="5"/>
                        <a:pt x="1" y="7"/>
                      </a:cubicBezTo>
                      <a:cubicBezTo>
                        <a:pt x="0" y="7"/>
                        <a:pt x="1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3" name="Freeform 378"/>
                <p:cNvSpPr/>
                <p:nvPr/>
              </p:nvSpPr>
              <p:spPr bwMode="auto">
                <a:xfrm>
                  <a:off x="570" y="1465"/>
                  <a:ext cx="6" cy="6"/>
                </a:xfrm>
                <a:custGeom>
                  <a:avLst/>
                  <a:gdLst>
                    <a:gd name="T0" fmla="*/ 2 w 10"/>
                    <a:gd name="T1" fmla="*/ 8 h 9"/>
                    <a:gd name="T2" fmla="*/ 9 w 10"/>
                    <a:gd name="T3" fmla="*/ 2 h 9"/>
                    <a:gd name="T4" fmla="*/ 8 w 10"/>
                    <a:gd name="T5" fmla="*/ 1 h 9"/>
                    <a:gd name="T6" fmla="*/ 1 w 10"/>
                    <a:gd name="T7" fmla="*/ 7 h 9"/>
                    <a:gd name="T8" fmla="*/ 2 w 10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9">
                      <a:moveTo>
                        <a:pt x="2" y="8"/>
                      </a:moveTo>
                      <a:cubicBezTo>
                        <a:pt x="5" y="6"/>
                        <a:pt x="7" y="4"/>
                        <a:pt x="9" y="2"/>
                      </a:cubicBezTo>
                      <a:cubicBezTo>
                        <a:pt x="10" y="1"/>
                        <a:pt x="8" y="0"/>
                        <a:pt x="8" y="1"/>
                      </a:cubicBezTo>
                      <a:cubicBezTo>
                        <a:pt x="6" y="3"/>
                        <a:pt x="3" y="5"/>
                        <a:pt x="1" y="7"/>
                      </a:cubicBezTo>
                      <a:cubicBezTo>
                        <a:pt x="0" y="8"/>
                        <a:pt x="1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4" name="Freeform 379"/>
                <p:cNvSpPr/>
                <p:nvPr/>
              </p:nvSpPr>
              <p:spPr bwMode="auto">
                <a:xfrm>
                  <a:off x="570" y="1468"/>
                  <a:ext cx="6" cy="6"/>
                </a:xfrm>
                <a:custGeom>
                  <a:avLst/>
                  <a:gdLst>
                    <a:gd name="T0" fmla="*/ 2 w 10"/>
                    <a:gd name="T1" fmla="*/ 7 h 8"/>
                    <a:gd name="T2" fmla="*/ 9 w 10"/>
                    <a:gd name="T3" fmla="*/ 2 h 8"/>
                    <a:gd name="T4" fmla="*/ 8 w 10"/>
                    <a:gd name="T5" fmla="*/ 1 h 8"/>
                    <a:gd name="T6" fmla="*/ 1 w 10"/>
                    <a:gd name="T7" fmla="*/ 6 h 8"/>
                    <a:gd name="T8" fmla="*/ 2 w 10"/>
                    <a:gd name="T9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8">
                      <a:moveTo>
                        <a:pt x="2" y="7"/>
                      </a:moveTo>
                      <a:cubicBezTo>
                        <a:pt x="5" y="6"/>
                        <a:pt x="7" y="4"/>
                        <a:pt x="9" y="2"/>
                      </a:cubicBezTo>
                      <a:cubicBezTo>
                        <a:pt x="10" y="2"/>
                        <a:pt x="9" y="0"/>
                        <a:pt x="8" y="1"/>
                      </a:cubicBezTo>
                      <a:cubicBezTo>
                        <a:pt x="6" y="3"/>
                        <a:pt x="4" y="5"/>
                        <a:pt x="1" y="6"/>
                      </a:cubicBezTo>
                      <a:cubicBezTo>
                        <a:pt x="0" y="6"/>
                        <a:pt x="1" y="8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5" name="Freeform 380"/>
                <p:cNvSpPr/>
                <p:nvPr/>
              </p:nvSpPr>
              <p:spPr bwMode="auto">
                <a:xfrm>
                  <a:off x="570" y="1472"/>
                  <a:ext cx="6" cy="4"/>
                </a:xfrm>
                <a:custGeom>
                  <a:avLst/>
                  <a:gdLst>
                    <a:gd name="T0" fmla="*/ 2 w 9"/>
                    <a:gd name="T1" fmla="*/ 6 h 7"/>
                    <a:gd name="T2" fmla="*/ 8 w 9"/>
                    <a:gd name="T3" fmla="*/ 2 h 7"/>
                    <a:gd name="T4" fmla="*/ 7 w 9"/>
                    <a:gd name="T5" fmla="*/ 1 h 7"/>
                    <a:gd name="T6" fmla="*/ 1 w 9"/>
                    <a:gd name="T7" fmla="*/ 5 h 7"/>
                    <a:gd name="T8" fmla="*/ 2 w 9"/>
                    <a:gd name="T9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7">
                      <a:moveTo>
                        <a:pt x="2" y="6"/>
                      </a:moveTo>
                      <a:cubicBezTo>
                        <a:pt x="4" y="5"/>
                        <a:pt x="6" y="4"/>
                        <a:pt x="8" y="2"/>
                      </a:cubicBezTo>
                      <a:cubicBezTo>
                        <a:pt x="9" y="1"/>
                        <a:pt x="8" y="0"/>
                        <a:pt x="7" y="1"/>
                      </a:cubicBezTo>
                      <a:cubicBezTo>
                        <a:pt x="5" y="3"/>
                        <a:pt x="3" y="4"/>
                        <a:pt x="1" y="5"/>
                      </a:cubicBezTo>
                      <a:cubicBezTo>
                        <a:pt x="0" y="5"/>
                        <a:pt x="1" y="7"/>
                        <a:pt x="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6" name="Freeform 381"/>
                <p:cNvSpPr/>
                <p:nvPr/>
              </p:nvSpPr>
              <p:spPr bwMode="auto">
                <a:xfrm>
                  <a:off x="570" y="1475"/>
                  <a:ext cx="6" cy="5"/>
                </a:xfrm>
                <a:custGeom>
                  <a:avLst/>
                  <a:gdLst>
                    <a:gd name="T0" fmla="*/ 2 w 10"/>
                    <a:gd name="T1" fmla="*/ 7 h 7"/>
                    <a:gd name="T2" fmla="*/ 9 w 10"/>
                    <a:gd name="T3" fmla="*/ 2 h 7"/>
                    <a:gd name="T4" fmla="*/ 7 w 10"/>
                    <a:gd name="T5" fmla="*/ 1 h 7"/>
                    <a:gd name="T6" fmla="*/ 1 w 10"/>
                    <a:gd name="T7" fmla="*/ 5 h 7"/>
                    <a:gd name="T8" fmla="*/ 2 w 10"/>
                    <a:gd name="T9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2" y="7"/>
                      </a:moveTo>
                      <a:cubicBezTo>
                        <a:pt x="5" y="6"/>
                        <a:pt x="7" y="4"/>
                        <a:pt x="9" y="2"/>
                      </a:cubicBezTo>
                      <a:cubicBezTo>
                        <a:pt x="10" y="1"/>
                        <a:pt x="8" y="0"/>
                        <a:pt x="7" y="1"/>
                      </a:cubicBezTo>
                      <a:cubicBezTo>
                        <a:pt x="6" y="2"/>
                        <a:pt x="4" y="4"/>
                        <a:pt x="1" y="5"/>
                      </a:cubicBezTo>
                      <a:cubicBezTo>
                        <a:pt x="0" y="5"/>
                        <a:pt x="1" y="7"/>
                        <a:pt x="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7" name="Freeform 382"/>
                <p:cNvSpPr/>
                <p:nvPr/>
              </p:nvSpPr>
              <p:spPr bwMode="auto">
                <a:xfrm>
                  <a:off x="571" y="1476"/>
                  <a:ext cx="6" cy="4"/>
                </a:xfrm>
                <a:custGeom>
                  <a:avLst/>
                  <a:gdLst>
                    <a:gd name="T0" fmla="*/ 1 w 9"/>
                    <a:gd name="T1" fmla="*/ 6 h 6"/>
                    <a:gd name="T2" fmla="*/ 8 w 9"/>
                    <a:gd name="T3" fmla="*/ 2 h 6"/>
                    <a:gd name="T4" fmla="*/ 7 w 9"/>
                    <a:gd name="T5" fmla="*/ 0 h 6"/>
                    <a:gd name="T6" fmla="*/ 1 w 9"/>
                    <a:gd name="T7" fmla="*/ 4 h 6"/>
                    <a:gd name="T8" fmla="*/ 1 w 9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6">
                      <a:moveTo>
                        <a:pt x="1" y="6"/>
                      </a:moveTo>
                      <a:cubicBezTo>
                        <a:pt x="3" y="5"/>
                        <a:pt x="6" y="3"/>
                        <a:pt x="8" y="2"/>
                      </a:cubicBezTo>
                      <a:cubicBezTo>
                        <a:pt x="9" y="1"/>
                        <a:pt x="8" y="0"/>
                        <a:pt x="7" y="0"/>
                      </a:cubicBezTo>
                      <a:cubicBezTo>
                        <a:pt x="5" y="2"/>
                        <a:pt x="3" y="3"/>
                        <a:pt x="1" y="4"/>
                      </a:cubicBezTo>
                      <a:cubicBezTo>
                        <a:pt x="0" y="4"/>
                        <a:pt x="0" y="6"/>
                        <a:pt x="1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8" name="Freeform 383"/>
                <p:cNvSpPr/>
                <p:nvPr/>
              </p:nvSpPr>
              <p:spPr bwMode="auto">
                <a:xfrm>
                  <a:off x="571" y="1469"/>
                  <a:ext cx="5" cy="6"/>
                </a:xfrm>
                <a:custGeom>
                  <a:avLst/>
                  <a:gdLst>
                    <a:gd name="T0" fmla="*/ 2 w 8"/>
                    <a:gd name="T1" fmla="*/ 8 h 9"/>
                    <a:gd name="T2" fmla="*/ 7 w 8"/>
                    <a:gd name="T3" fmla="*/ 2 h 9"/>
                    <a:gd name="T4" fmla="*/ 6 w 8"/>
                    <a:gd name="T5" fmla="*/ 1 h 9"/>
                    <a:gd name="T6" fmla="*/ 1 w 8"/>
                    <a:gd name="T7" fmla="*/ 7 h 9"/>
                    <a:gd name="T8" fmla="*/ 2 w 8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2" y="8"/>
                      </a:moveTo>
                      <a:cubicBezTo>
                        <a:pt x="3" y="6"/>
                        <a:pt x="5" y="4"/>
                        <a:pt x="7" y="2"/>
                      </a:cubicBezTo>
                      <a:cubicBezTo>
                        <a:pt x="8" y="1"/>
                        <a:pt x="7" y="0"/>
                        <a:pt x="6" y="1"/>
                      </a:cubicBezTo>
                      <a:cubicBezTo>
                        <a:pt x="4" y="3"/>
                        <a:pt x="2" y="5"/>
                        <a:pt x="1" y="7"/>
                      </a:cubicBezTo>
                      <a:cubicBezTo>
                        <a:pt x="0" y="8"/>
                        <a:pt x="1" y="9"/>
                        <a:pt x="2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9" name="Freeform 384"/>
                <p:cNvSpPr/>
                <p:nvPr/>
              </p:nvSpPr>
              <p:spPr bwMode="auto">
                <a:xfrm>
                  <a:off x="571" y="1474"/>
                  <a:ext cx="7" cy="4"/>
                </a:xfrm>
                <a:custGeom>
                  <a:avLst/>
                  <a:gdLst>
                    <a:gd name="T0" fmla="*/ 2 w 10"/>
                    <a:gd name="T1" fmla="*/ 5 h 6"/>
                    <a:gd name="T2" fmla="*/ 9 w 10"/>
                    <a:gd name="T3" fmla="*/ 2 h 6"/>
                    <a:gd name="T4" fmla="*/ 9 w 10"/>
                    <a:gd name="T5" fmla="*/ 0 h 6"/>
                    <a:gd name="T6" fmla="*/ 1 w 10"/>
                    <a:gd name="T7" fmla="*/ 4 h 6"/>
                    <a:gd name="T8" fmla="*/ 2 w 10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6">
                      <a:moveTo>
                        <a:pt x="2" y="5"/>
                      </a:moveTo>
                      <a:cubicBezTo>
                        <a:pt x="4" y="4"/>
                        <a:pt x="6" y="2"/>
                        <a:pt x="9" y="2"/>
                      </a:cubicBezTo>
                      <a:cubicBezTo>
                        <a:pt x="10" y="2"/>
                        <a:pt x="10" y="0"/>
                        <a:pt x="9" y="0"/>
                      </a:cubicBezTo>
                      <a:cubicBezTo>
                        <a:pt x="6" y="0"/>
                        <a:pt x="4" y="2"/>
                        <a:pt x="1" y="4"/>
                      </a:cubicBezTo>
                      <a:cubicBezTo>
                        <a:pt x="0" y="4"/>
                        <a:pt x="1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0" name="Freeform 385"/>
                <p:cNvSpPr/>
                <p:nvPr/>
              </p:nvSpPr>
              <p:spPr bwMode="auto">
                <a:xfrm>
                  <a:off x="573" y="1476"/>
                  <a:ext cx="4" cy="4"/>
                </a:xfrm>
                <a:custGeom>
                  <a:avLst/>
                  <a:gdLst>
                    <a:gd name="T0" fmla="*/ 2 w 6"/>
                    <a:gd name="T1" fmla="*/ 5 h 6"/>
                    <a:gd name="T2" fmla="*/ 5 w 6"/>
                    <a:gd name="T3" fmla="*/ 2 h 6"/>
                    <a:gd name="T4" fmla="*/ 4 w 6"/>
                    <a:gd name="T5" fmla="*/ 1 h 6"/>
                    <a:gd name="T6" fmla="*/ 0 w 6"/>
                    <a:gd name="T7" fmla="*/ 4 h 6"/>
                    <a:gd name="T8" fmla="*/ 2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2" y="5"/>
                      </a:moveTo>
                      <a:cubicBezTo>
                        <a:pt x="3" y="4"/>
                        <a:pt x="4" y="3"/>
                        <a:pt x="5" y="2"/>
                      </a:cubicBezTo>
                      <a:cubicBezTo>
                        <a:pt x="6" y="1"/>
                        <a:pt x="5" y="0"/>
                        <a:pt x="4" y="1"/>
                      </a:cubicBezTo>
                      <a:cubicBezTo>
                        <a:pt x="3" y="2"/>
                        <a:pt x="2" y="3"/>
                        <a:pt x="0" y="4"/>
                      </a:cubicBezTo>
                      <a:cubicBezTo>
                        <a:pt x="0" y="5"/>
                        <a:pt x="1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1" name="Freeform 386"/>
                <p:cNvSpPr/>
                <p:nvPr/>
              </p:nvSpPr>
              <p:spPr bwMode="auto">
                <a:xfrm>
                  <a:off x="900" y="1709"/>
                  <a:ext cx="23" cy="24"/>
                </a:xfrm>
                <a:custGeom>
                  <a:avLst/>
                  <a:gdLst>
                    <a:gd name="T0" fmla="*/ 24 w 35"/>
                    <a:gd name="T1" fmla="*/ 5 h 35"/>
                    <a:gd name="T2" fmla="*/ 3 w 35"/>
                    <a:gd name="T3" fmla="*/ 13 h 35"/>
                    <a:gd name="T4" fmla="*/ 14 w 35"/>
                    <a:gd name="T5" fmla="*/ 32 h 35"/>
                    <a:gd name="T6" fmla="*/ 33 w 35"/>
                    <a:gd name="T7" fmla="*/ 23 h 35"/>
                    <a:gd name="T8" fmla="*/ 21 w 35"/>
                    <a:gd name="T9" fmla="*/ 5 h 35"/>
                    <a:gd name="T10" fmla="*/ 22 w 35"/>
                    <a:gd name="T11" fmla="*/ 7 h 35"/>
                    <a:gd name="T12" fmla="*/ 30 w 35"/>
                    <a:gd name="T13" fmla="*/ 13 h 35"/>
                    <a:gd name="T14" fmla="*/ 30 w 35"/>
                    <a:gd name="T15" fmla="*/ 25 h 35"/>
                    <a:gd name="T16" fmla="*/ 15 w 35"/>
                    <a:gd name="T17" fmla="*/ 31 h 35"/>
                    <a:gd name="T18" fmla="*/ 5 w 35"/>
                    <a:gd name="T19" fmla="*/ 14 h 35"/>
                    <a:gd name="T20" fmla="*/ 11 w 35"/>
                    <a:gd name="T21" fmla="*/ 5 h 35"/>
                    <a:gd name="T22" fmla="*/ 23 w 35"/>
                    <a:gd name="T23" fmla="*/ 7 h 35"/>
                    <a:gd name="T24" fmla="*/ 24 w 35"/>
                    <a:gd name="T25" fmla="*/ 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35">
                      <a:moveTo>
                        <a:pt x="24" y="5"/>
                      </a:moveTo>
                      <a:cubicBezTo>
                        <a:pt x="15" y="0"/>
                        <a:pt x="7" y="3"/>
                        <a:pt x="3" y="13"/>
                      </a:cubicBezTo>
                      <a:cubicBezTo>
                        <a:pt x="0" y="21"/>
                        <a:pt x="6" y="30"/>
                        <a:pt x="14" y="32"/>
                      </a:cubicBezTo>
                      <a:cubicBezTo>
                        <a:pt x="22" y="35"/>
                        <a:pt x="30" y="31"/>
                        <a:pt x="33" y="23"/>
                      </a:cubicBezTo>
                      <a:cubicBezTo>
                        <a:pt x="35" y="17"/>
                        <a:pt x="30" y="3"/>
                        <a:pt x="21" y="5"/>
                      </a:cubicBezTo>
                      <a:cubicBezTo>
                        <a:pt x="20" y="5"/>
                        <a:pt x="21" y="7"/>
                        <a:pt x="22" y="7"/>
                      </a:cubicBezTo>
                      <a:cubicBezTo>
                        <a:pt x="26" y="6"/>
                        <a:pt x="28" y="10"/>
                        <a:pt x="30" y="13"/>
                      </a:cubicBezTo>
                      <a:cubicBezTo>
                        <a:pt x="32" y="17"/>
                        <a:pt x="32" y="21"/>
                        <a:pt x="30" y="25"/>
                      </a:cubicBezTo>
                      <a:cubicBezTo>
                        <a:pt x="28" y="31"/>
                        <a:pt x="20" y="32"/>
                        <a:pt x="15" y="31"/>
                      </a:cubicBezTo>
                      <a:cubicBezTo>
                        <a:pt x="7" y="29"/>
                        <a:pt x="3" y="22"/>
                        <a:pt x="5" y="14"/>
                      </a:cubicBezTo>
                      <a:cubicBezTo>
                        <a:pt x="5" y="11"/>
                        <a:pt x="8" y="7"/>
                        <a:pt x="11" y="5"/>
                      </a:cubicBezTo>
                      <a:cubicBezTo>
                        <a:pt x="15" y="2"/>
                        <a:pt x="20" y="4"/>
                        <a:pt x="23" y="7"/>
                      </a:cubicBezTo>
                      <a:cubicBezTo>
                        <a:pt x="24" y="7"/>
                        <a:pt x="25" y="6"/>
                        <a:pt x="24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2" name="Freeform 387"/>
                <p:cNvSpPr/>
                <p:nvPr/>
              </p:nvSpPr>
              <p:spPr bwMode="auto">
                <a:xfrm>
                  <a:off x="916" y="1727"/>
                  <a:ext cx="12" cy="10"/>
                </a:xfrm>
                <a:custGeom>
                  <a:avLst/>
                  <a:gdLst>
                    <a:gd name="T0" fmla="*/ 2 w 18"/>
                    <a:gd name="T1" fmla="*/ 5 h 16"/>
                    <a:gd name="T2" fmla="*/ 2 w 18"/>
                    <a:gd name="T3" fmla="*/ 5 h 16"/>
                    <a:gd name="T4" fmla="*/ 1 w 18"/>
                    <a:gd name="T5" fmla="*/ 6 h 16"/>
                    <a:gd name="T6" fmla="*/ 6 w 18"/>
                    <a:gd name="T7" fmla="*/ 10 h 16"/>
                    <a:gd name="T8" fmla="*/ 10 w 18"/>
                    <a:gd name="T9" fmla="*/ 14 h 16"/>
                    <a:gd name="T10" fmla="*/ 15 w 18"/>
                    <a:gd name="T11" fmla="*/ 14 h 16"/>
                    <a:gd name="T12" fmla="*/ 16 w 18"/>
                    <a:gd name="T13" fmla="*/ 8 h 16"/>
                    <a:gd name="T14" fmla="*/ 6 w 18"/>
                    <a:gd name="T15" fmla="*/ 1 h 16"/>
                    <a:gd name="T16" fmla="*/ 5 w 18"/>
                    <a:gd name="T17" fmla="*/ 2 h 16"/>
                    <a:gd name="T18" fmla="*/ 14 w 18"/>
                    <a:gd name="T19" fmla="*/ 8 h 16"/>
                    <a:gd name="T20" fmla="*/ 14 w 18"/>
                    <a:gd name="T21" fmla="*/ 13 h 16"/>
                    <a:gd name="T22" fmla="*/ 13 w 18"/>
                    <a:gd name="T23" fmla="*/ 14 h 16"/>
                    <a:gd name="T24" fmla="*/ 11 w 18"/>
                    <a:gd name="T25" fmla="*/ 12 h 16"/>
                    <a:gd name="T26" fmla="*/ 0 w 18"/>
                    <a:gd name="T27" fmla="*/ 5 h 16"/>
                    <a:gd name="T28" fmla="*/ 0 w 18"/>
                    <a:gd name="T29" fmla="*/ 6 h 16"/>
                    <a:gd name="T30" fmla="*/ 0 w 18"/>
                    <a:gd name="T31" fmla="*/ 6 h 16"/>
                    <a:gd name="T32" fmla="*/ 2 w 18"/>
                    <a:gd name="T3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8" h="16">
                      <a:moveTo>
                        <a:pt x="2" y="5"/>
                      </a:move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5"/>
                        <a:pt x="2" y="6"/>
                        <a:pt x="1" y="6"/>
                      </a:cubicBezTo>
                      <a:cubicBezTo>
                        <a:pt x="2" y="6"/>
                        <a:pt x="5" y="9"/>
                        <a:pt x="6" y="10"/>
                      </a:cubicBezTo>
                      <a:cubicBezTo>
                        <a:pt x="7" y="11"/>
                        <a:pt x="9" y="12"/>
                        <a:pt x="10" y="14"/>
                      </a:cubicBezTo>
                      <a:cubicBezTo>
                        <a:pt x="13" y="16"/>
                        <a:pt x="13" y="16"/>
                        <a:pt x="15" y="14"/>
                      </a:cubicBezTo>
                      <a:cubicBezTo>
                        <a:pt x="17" y="12"/>
                        <a:pt x="18" y="10"/>
                        <a:pt x="16" y="8"/>
                      </a:cubicBezTo>
                      <a:cubicBezTo>
                        <a:pt x="13" y="5"/>
                        <a:pt x="10" y="3"/>
                        <a:pt x="6" y="1"/>
                      </a:cubicBezTo>
                      <a:cubicBezTo>
                        <a:pt x="5" y="0"/>
                        <a:pt x="4" y="2"/>
                        <a:pt x="5" y="2"/>
                      </a:cubicBezTo>
                      <a:cubicBezTo>
                        <a:pt x="8" y="4"/>
                        <a:pt x="11" y="6"/>
                        <a:pt x="14" y="8"/>
                      </a:cubicBezTo>
                      <a:cubicBezTo>
                        <a:pt x="16" y="10"/>
                        <a:pt x="15" y="11"/>
                        <a:pt x="14" y="13"/>
                      </a:cubicBezTo>
                      <a:cubicBezTo>
                        <a:pt x="13" y="13"/>
                        <a:pt x="13" y="14"/>
                        <a:pt x="13" y="14"/>
                      </a:cubicBezTo>
                      <a:cubicBezTo>
                        <a:pt x="12" y="13"/>
                        <a:pt x="12" y="13"/>
                        <a:pt x="11" y="12"/>
                      </a:cubicBezTo>
                      <a:cubicBezTo>
                        <a:pt x="9" y="11"/>
                        <a:pt x="3" y="3"/>
                        <a:pt x="0" y="5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1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3" name="Freeform 388"/>
                <p:cNvSpPr/>
                <p:nvPr/>
              </p:nvSpPr>
              <p:spPr bwMode="auto">
                <a:xfrm>
                  <a:off x="902" y="1708"/>
                  <a:ext cx="20" cy="25"/>
                </a:xfrm>
                <a:custGeom>
                  <a:avLst/>
                  <a:gdLst>
                    <a:gd name="T0" fmla="*/ 19 w 30"/>
                    <a:gd name="T1" fmla="*/ 7 h 37"/>
                    <a:gd name="T2" fmla="*/ 2 w 30"/>
                    <a:gd name="T3" fmla="*/ 18 h 37"/>
                    <a:gd name="T4" fmla="*/ 21 w 30"/>
                    <a:gd name="T5" fmla="*/ 32 h 37"/>
                    <a:gd name="T6" fmla="*/ 25 w 30"/>
                    <a:gd name="T7" fmla="*/ 11 h 37"/>
                    <a:gd name="T8" fmla="*/ 5 w 30"/>
                    <a:gd name="T9" fmla="*/ 10 h 37"/>
                    <a:gd name="T10" fmla="*/ 7 w 30"/>
                    <a:gd name="T11" fmla="*/ 11 h 37"/>
                    <a:gd name="T12" fmla="*/ 20 w 30"/>
                    <a:gd name="T13" fmla="*/ 10 h 37"/>
                    <a:gd name="T14" fmla="*/ 26 w 30"/>
                    <a:gd name="T15" fmla="*/ 24 h 37"/>
                    <a:gd name="T16" fmla="*/ 5 w 30"/>
                    <a:gd name="T17" fmla="*/ 24 h 37"/>
                    <a:gd name="T18" fmla="*/ 18 w 30"/>
                    <a:gd name="T19" fmla="*/ 9 h 37"/>
                    <a:gd name="T20" fmla="*/ 19 w 30"/>
                    <a:gd name="T21" fmla="*/ 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0" h="37">
                      <a:moveTo>
                        <a:pt x="19" y="7"/>
                      </a:moveTo>
                      <a:cubicBezTo>
                        <a:pt x="12" y="0"/>
                        <a:pt x="3" y="11"/>
                        <a:pt x="2" y="18"/>
                      </a:cubicBezTo>
                      <a:cubicBezTo>
                        <a:pt x="1" y="26"/>
                        <a:pt x="12" y="37"/>
                        <a:pt x="21" y="32"/>
                      </a:cubicBezTo>
                      <a:cubicBezTo>
                        <a:pt x="29" y="27"/>
                        <a:pt x="30" y="18"/>
                        <a:pt x="25" y="11"/>
                      </a:cubicBezTo>
                      <a:cubicBezTo>
                        <a:pt x="20" y="6"/>
                        <a:pt x="10" y="3"/>
                        <a:pt x="5" y="10"/>
                      </a:cubicBezTo>
                      <a:cubicBezTo>
                        <a:pt x="5" y="11"/>
                        <a:pt x="6" y="12"/>
                        <a:pt x="7" y="11"/>
                      </a:cubicBezTo>
                      <a:cubicBezTo>
                        <a:pt x="10" y="6"/>
                        <a:pt x="16" y="7"/>
                        <a:pt x="20" y="10"/>
                      </a:cubicBezTo>
                      <a:cubicBezTo>
                        <a:pt x="25" y="13"/>
                        <a:pt x="28" y="18"/>
                        <a:pt x="26" y="24"/>
                      </a:cubicBezTo>
                      <a:cubicBezTo>
                        <a:pt x="22" y="34"/>
                        <a:pt x="10" y="32"/>
                        <a:pt x="5" y="24"/>
                      </a:cubicBezTo>
                      <a:cubicBezTo>
                        <a:pt x="0" y="17"/>
                        <a:pt x="11" y="1"/>
                        <a:pt x="18" y="9"/>
                      </a:cubicBezTo>
                      <a:cubicBezTo>
                        <a:pt x="19" y="9"/>
                        <a:pt x="20" y="8"/>
                        <a:pt x="19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4" name="Freeform 389"/>
                <p:cNvSpPr/>
                <p:nvPr/>
              </p:nvSpPr>
              <p:spPr bwMode="auto">
                <a:xfrm>
                  <a:off x="918" y="1727"/>
                  <a:ext cx="3" cy="6"/>
                </a:xfrm>
                <a:custGeom>
                  <a:avLst/>
                  <a:gdLst>
                    <a:gd name="T0" fmla="*/ 3 w 5"/>
                    <a:gd name="T1" fmla="*/ 5 h 8"/>
                    <a:gd name="T2" fmla="*/ 3 w 5"/>
                    <a:gd name="T3" fmla="*/ 3 h 8"/>
                    <a:gd name="T4" fmla="*/ 1 w 5"/>
                    <a:gd name="T5" fmla="*/ 3 h 8"/>
                    <a:gd name="T6" fmla="*/ 0 w 5"/>
                    <a:gd name="T7" fmla="*/ 5 h 8"/>
                    <a:gd name="T8" fmla="*/ 2 w 5"/>
                    <a:gd name="T9" fmla="*/ 5 h 8"/>
                    <a:gd name="T10" fmla="*/ 2 w 5"/>
                    <a:gd name="T11" fmla="*/ 3 h 8"/>
                    <a:gd name="T12" fmla="*/ 0 w 5"/>
                    <a:gd name="T13" fmla="*/ 3 h 8"/>
                    <a:gd name="T14" fmla="*/ 0 w 5"/>
                    <a:gd name="T15" fmla="*/ 4 h 8"/>
                    <a:gd name="T16" fmla="*/ 1 w 5"/>
                    <a:gd name="T17" fmla="*/ 4 h 8"/>
                    <a:gd name="T18" fmla="*/ 2 w 5"/>
                    <a:gd name="T19" fmla="*/ 3 h 8"/>
                    <a:gd name="T20" fmla="*/ 1 w 5"/>
                    <a:gd name="T21" fmla="*/ 3 h 8"/>
                    <a:gd name="T22" fmla="*/ 1 w 5"/>
                    <a:gd name="T23" fmla="*/ 6 h 8"/>
                    <a:gd name="T24" fmla="*/ 3 w 5"/>
                    <a:gd name="T25" fmla="*/ 6 h 8"/>
                    <a:gd name="T26" fmla="*/ 4 w 5"/>
                    <a:gd name="T27" fmla="*/ 1 h 8"/>
                    <a:gd name="T28" fmla="*/ 2 w 5"/>
                    <a:gd name="T29" fmla="*/ 2 h 8"/>
                    <a:gd name="T30" fmla="*/ 3 w 5"/>
                    <a:gd name="T31" fmla="*/ 7 h 8"/>
                    <a:gd name="T32" fmla="*/ 4 w 5"/>
                    <a:gd name="T33" fmla="*/ 7 h 8"/>
                    <a:gd name="T34" fmla="*/ 5 w 5"/>
                    <a:gd name="T35" fmla="*/ 4 h 8"/>
                    <a:gd name="T36" fmla="*/ 3 w 5"/>
                    <a:gd name="T37" fmla="*/ 4 h 8"/>
                    <a:gd name="T38" fmla="*/ 3 w 5"/>
                    <a:gd name="T39" fmla="*/ 7 h 8"/>
                    <a:gd name="T40" fmla="*/ 4 w 5"/>
                    <a:gd name="T41" fmla="*/ 6 h 8"/>
                    <a:gd name="T42" fmla="*/ 4 w 5"/>
                    <a:gd name="T43" fmla="*/ 1 h 8"/>
                    <a:gd name="T44" fmla="*/ 2 w 5"/>
                    <a:gd name="T45" fmla="*/ 1 h 8"/>
                    <a:gd name="T46" fmla="*/ 1 w 5"/>
                    <a:gd name="T47" fmla="*/ 5 h 8"/>
                    <a:gd name="T48" fmla="*/ 3 w 5"/>
                    <a:gd name="T49" fmla="*/ 5 h 8"/>
                    <a:gd name="T50" fmla="*/ 2 w 5"/>
                    <a:gd name="T51" fmla="*/ 2 h 8"/>
                    <a:gd name="T52" fmla="*/ 1 w 5"/>
                    <a:gd name="T53" fmla="*/ 2 h 8"/>
                    <a:gd name="T54" fmla="*/ 0 w 5"/>
                    <a:gd name="T55" fmla="*/ 3 h 8"/>
                    <a:gd name="T56" fmla="*/ 1 w 5"/>
                    <a:gd name="T57" fmla="*/ 4 h 8"/>
                    <a:gd name="T58" fmla="*/ 2 w 5"/>
                    <a:gd name="T59" fmla="*/ 3 h 8"/>
                    <a:gd name="T60" fmla="*/ 0 w 5"/>
                    <a:gd name="T61" fmla="*/ 3 h 8"/>
                    <a:gd name="T62" fmla="*/ 0 w 5"/>
                    <a:gd name="T63" fmla="*/ 5 h 8"/>
                    <a:gd name="T64" fmla="*/ 2 w 5"/>
                    <a:gd name="T65" fmla="*/ 5 h 8"/>
                    <a:gd name="T66" fmla="*/ 3 w 5"/>
                    <a:gd name="T67" fmla="*/ 4 h 8"/>
                    <a:gd name="T68" fmla="*/ 1 w 5"/>
                    <a:gd name="T69" fmla="*/ 3 h 8"/>
                    <a:gd name="T70" fmla="*/ 1 w 5"/>
                    <a:gd name="T71" fmla="*/ 5 h 8"/>
                    <a:gd name="T72" fmla="*/ 3 w 5"/>
                    <a:gd name="T73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5" h="8">
                      <a:moveTo>
                        <a:pt x="3" y="5"/>
                      </a:moveTo>
                      <a:cubicBezTo>
                        <a:pt x="3" y="4"/>
                        <a:pt x="3" y="4"/>
                        <a:pt x="3" y="3"/>
                      </a:cubicBezTo>
                      <a:cubicBezTo>
                        <a:pt x="3" y="2"/>
                        <a:pt x="2" y="2"/>
                        <a:pt x="1" y="3"/>
                      </a:cubicBezTo>
                      <a:cubicBezTo>
                        <a:pt x="1" y="3"/>
                        <a:pt x="1" y="4"/>
                        <a:pt x="0" y="5"/>
                      </a:cubicBezTo>
                      <a:cubicBezTo>
                        <a:pt x="1" y="5"/>
                        <a:pt x="2" y="5"/>
                        <a:pt x="2" y="5"/>
                      </a:cubicBezTo>
                      <a:cubicBezTo>
                        <a:pt x="2" y="4"/>
                        <a:pt x="2" y="3"/>
                        <a:pt x="2" y="3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0" y="3"/>
                        <a:pt x="0" y="3"/>
                        <a:pt x="0" y="4"/>
                      </a:cubicBezTo>
                      <a:cubicBezTo>
                        <a:pt x="0" y="5"/>
                        <a:pt x="1" y="5"/>
                        <a:pt x="1" y="4"/>
                      </a:cubicBezTo>
                      <a:cubicBezTo>
                        <a:pt x="2" y="4"/>
                        <a:pt x="2" y="4"/>
                        <a:pt x="2" y="3"/>
                      </a:cubicBezTo>
                      <a:cubicBezTo>
                        <a:pt x="2" y="3"/>
                        <a:pt x="1" y="3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6"/>
                        <a:pt x="3" y="6"/>
                        <a:pt x="3" y="6"/>
                      </a:cubicBezTo>
                      <a:cubicBezTo>
                        <a:pt x="3" y="4"/>
                        <a:pt x="3" y="3"/>
                        <a:pt x="4" y="1"/>
                      </a:cubicBezTo>
                      <a:cubicBezTo>
                        <a:pt x="3" y="2"/>
                        <a:pt x="2" y="2"/>
                        <a:pt x="2" y="2"/>
                      </a:cubicBezTo>
                      <a:cubicBezTo>
                        <a:pt x="2" y="4"/>
                        <a:pt x="2" y="6"/>
                        <a:pt x="3" y="7"/>
                      </a:cubicBezTo>
                      <a:cubicBezTo>
                        <a:pt x="3" y="8"/>
                        <a:pt x="4" y="8"/>
                        <a:pt x="4" y="7"/>
                      </a:cubicBezTo>
                      <a:cubicBezTo>
                        <a:pt x="4" y="6"/>
                        <a:pt x="5" y="5"/>
                        <a:pt x="5" y="4"/>
                      </a:cubicBezTo>
                      <a:cubicBezTo>
                        <a:pt x="5" y="3"/>
                        <a:pt x="3" y="3"/>
                        <a:pt x="3" y="4"/>
                      </a:cubicBezTo>
                      <a:cubicBezTo>
                        <a:pt x="3" y="5"/>
                        <a:pt x="3" y="6"/>
                        <a:pt x="3" y="7"/>
                      </a:cubicBezTo>
                      <a:cubicBezTo>
                        <a:pt x="3" y="7"/>
                        <a:pt x="4" y="6"/>
                        <a:pt x="4" y="6"/>
                      </a:cubicBezTo>
                      <a:cubicBezTo>
                        <a:pt x="3" y="5"/>
                        <a:pt x="4" y="3"/>
                        <a:pt x="4" y="1"/>
                      </a:cubicBezTo>
                      <a:cubicBezTo>
                        <a:pt x="3" y="0"/>
                        <a:pt x="2" y="1"/>
                        <a:pt x="2" y="1"/>
                      </a:cubicBezTo>
                      <a:cubicBezTo>
                        <a:pt x="2" y="3"/>
                        <a:pt x="2" y="4"/>
                        <a:pt x="1" y="5"/>
                      </a:cubicBezTo>
                      <a:cubicBezTo>
                        <a:pt x="2" y="5"/>
                        <a:pt x="2" y="5"/>
                        <a:pt x="3" y="5"/>
                      </a:cubicBezTo>
                      <a:cubicBezTo>
                        <a:pt x="3" y="4"/>
                        <a:pt x="3" y="3"/>
                        <a:pt x="2" y="2"/>
                      </a:cubicBezTo>
                      <a:cubicBezTo>
                        <a:pt x="2" y="2"/>
                        <a:pt x="1" y="2"/>
                        <a:pt x="1" y="2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4"/>
                        <a:pt x="1" y="4"/>
                        <a:pt x="1" y="4"/>
                      </a:cubicBezTo>
                      <a:cubicBezTo>
                        <a:pt x="1" y="4"/>
                        <a:pt x="2" y="4"/>
                        <a:pt x="2" y="3"/>
                      </a:cubicBezTo>
                      <a:cubicBezTo>
                        <a:pt x="1" y="3"/>
                        <a:pt x="1" y="3"/>
                        <a:pt x="0" y="3"/>
                      </a:cubicBez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1" y="6"/>
                        <a:pt x="2" y="6"/>
                        <a:pt x="2" y="5"/>
                      </a:cubicBezTo>
                      <a:cubicBezTo>
                        <a:pt x="2" y="5"/>
                        <a:pt x="3" y="4"/>
                        <a:pt x="3" y="4"/>
                      </a:cubicBezTo>
                      <a:cubicBezTo>
                        <a:pt x="2" y="3"/>
                        <a:pt x="2" y="3"/>
                        <a:pt x="1" y="3"/>
                      </a:cubicBezTo>
                      <a:cubicBezTo>
                        <a:pt x="1" y="4"/>
                        <a:pt x="1" y="4"/>
                        <a:pt x="1" y="5"/>
                      </a:cubicBezTo>
                      <a:cubicBezTo>
                        <a:pt x="1" y="6"/>
                        <a:pt x="3" y="6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5" name="Freeform 390"/>
                <p:cNvSpPr/>
                <p:nvPr/>
              </p:nvSpPr>
              <p:spPr bwMode="auto">
                <a:xfrm>
                  <a:off x="920" y="1728"/>
                  <a:ext cx="2" cy="5"/>
                </a:xfrm>
                <a:custGeom>
                  <a:avLst/>
                  <a:gdLst>
                    <a:gd name="T0" fmla="*/ 0 w 3"/>
                    <a:gd name="T1" fmla="*/ 1 h 8"/>
                    <a:gd name="T2" fmla="*/ 1 w 3"/>
                    <a:gd name="T3" fmla="*/ 7 h 8"/>
                    <a:gd name="T4" fmla="*/ 2 w 3"/>
                    <a:gd name="T5" fmla="*/ 7 h 8"/>
                    <a:gd name="T6" fmla="*/ 2 w 3"/>
                    <a:gd name="T7" fmla="*/ 7 h 8"/>
                    <a:gd name="T8" fmla="*/ 3 w 3"/>
                    <a:gd name="T9" fmla="*/ 7 h 8"/>
                    <a:gd name="T10" fmla="*/ 3 w 3"/>
                    <a:gd name="T11" fmla="*/ 6 h 8"/>
                    <a:gd name="T12" fmla="*/ 1 w 3"/>
                    <a:gd name="T13" fmla="*/ 6 h 8"/>
                    <a:gd name="T14" fmla="*/ 1 w 3"/>
                    <a:gd name="T15" fmla="*/ 7 h 8"/>
                    <a:gd name="T16" fmla="*/ 1 w 3"/>
                    <a:gd name="T17" fmla="*/ 6 h 8"/>
                    <a:gd name="T18" fmla="*/ 1 w 3"/>
                    <a:gd name="T19" fmla="*/ 6 h 8"/>
                    <a:gd name="T20" fmla="*/ 2 w 3"/>
                    <a:gd name="T21" fmla="*/ 6 h 8"/>
                    <a:gd name="T22" fmla="*/ 2 w 3"/>
                    <a:gd name="T23" fmla="*/ 1 h 8"/>
                    <a:gd name="T24" fmla="*/ 0 w 3"/>
                    <a:gd name="T25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" h="8">
                      <a:moveTo>
                        <a:pt x="0" y="1"/>
                      </a:moveTo>
                      <a:cubicBezTo>
                        <a:pt x="0" y="3"/>
                        <a:pt x="0" y="5"/>
                        <a:pt x="1" y="7"/>
                      </a:cubicBezTo>
                      <a:cubicBezTo>
                        <a:pt x="1" y="7"/>
                        <a:pt x="1" y="8"/>
                        <a:pt x="2" y="7"/>
                      </a:cubicBezTo>
                      <a:cubicBezTo>
                        <a:pt x="2" y="7"/>
                        <a:pt x="2" y="7"/>
                        <a:pt x="2" y="7"/>
                      </a:cubicBezTo>
                      <a:cubicBezTo>
                        <a:pt x="2" y="7"/>
                        <a:pt x="3" y="7"/>
                        <a:pt x="3" y="7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2" y="5"/>
                        <a:pt x="1" y="5"/>
                        <a:pt x="1" y="6"/>
                      </a:cubicBezTo>
                      <a:cubicBezTo>
                        <a:pt x="1" y="6"/>
                        <a:pt x="1" y="6"/>
                        <a:pt x="1" y="7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2" y="5"/>
                        <a:pt x="2" y="3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6" name="Freeform 391"/>
                <p:cNvSpPr/>
                <p:nvPr/>
              </p:nvSpPr>
              <p:spPr bwMode="auto">
                <a:xfrm>
                  <a:off x="921" y="1729"/>
                  <a:ext cx="2" cy="4"/>
                </a:xfrm>
                <a:custGeom>
                  <a:avLst/>
                  <a:gdLst>
                    <a:gd name="T0" fmla="*/ 0 w 3"/>
                    <a:gd name="T1" fmla="*/ 1 h 7"/>
                    <a:gd name="T2" fmla="*/ 1 w 3"/>
                    <a:gd name="T3" fmla="*/ 6 h 7"/>
                    <a:gd name="T4" fmla="*/ 2 w 3"/>
                    <a:gd name="T5" fmla="*/ 6 h 7"/>
                    <a:gd name="T6" fmla="*/ 2 w 3"/>
                    <a:gd name="T7" fmla="*/ 5 h 7"/>
                    <a:gd name="T8" fmla="*/ 1 w 3"/>
                    <a:gd name="T9" fmla="*/ 5 h 7"/>
                    <a:gd name="T10" fmla="*/ 1 w 3"/>
                    <a:gd name="T11" fmla="*/ 6 h 7"/>
                    <a:gd name="T12" fmla="*/ 2 w 3"/>
                    <a:gd name="T13" fmla="*/ 6 h 7"/>
                    <a:gd name="T14" fmla="*/ 2 w 3"/>
                    <a:gd name="T15" fmla="*/ 1 h 7"/>
                    <a:gd name="T16" fmla="*/ 0 w 3"/>
                    <a:gd name="T17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7">
                      <a:moveTo>
                        <a:pt x="0" y="1"/>
                      </a:moveTo>
                      <a:cubicBezTo>
                        <a:pt x="0" y="3"/>
                        <a:pt x="0" y="4"/>
                        <a:pt x="1" y="6"/>
                      </a:cubicBezTo>
                      <a:cubicBezTo>
                        <a:pt x="1" y="7"/>
                        <a:pt x="2" y="7"/>
                        <a:pt x="2" y="6"/>
                      </a:cubicBezTo>
                      <a:cubicBezTo>
                        <a:pt x="2" y="6"/>
                        <a:pt x="2" y="6"/>
                        <a:pt x="2" y="5"/>
                      </a:cubicBezTo>
                      <a:cubicBezTo>
                        <a:pt x="3" y="4"/>
                        <a:pt x="1" y="4"/>
                        <a:pt x="1" y="5"/>
                      </a:cubicBezTo>
                      <a:cubicBezTo>
                        <a:pt x="1" y="5"/>
                        <a:pt x="1" y="5"/>
                        <a:pt x="1" y="6"/>
                      </a:cubicBezTo>
                      <a:cubicBezTo>
                        <a:pt x="1" y="6"/>
                        <a:pt x="2" y="6"/>
                        <a:pt x="2" y="6"/>
                      </a:cubicBezTo>
                      <a:cubicBezTo>
                        <a:pt x="2" y="4"/>
                        <a:pt x="2" y="3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7" name="Freeform 392"/>
                <p:cNvSpPr/>
                <p:nvPr/>
              </p:nvSpPr>
              <p:spPr bwMode="auto">
                <a:xfrm>
                  <a:off x="921" y="1729"/>
                  <a:ext cx="2" cy="6"/>
                </a:xfrm>
                <a:custGeom>
                  <a:avLst/>
                  <a:gdLst>
                    <a:gd name="T0" fmla="*/ 0 w 3"/>
                    <a:gd name="T1" fmla="*/ 2 h 8"/>
                    <a:gd name="T2" fmla="*/ 1 w 3"/>
                    <a:gd name="T3" fmla="*/ 7 h 8"/>
                    <a:gd name="T4" fmla="*/ 2 w 3"/>
                    <a:gd name="T5" fmla="*/ 7 h 8"/>
                    <a:gd name="T6" fmla="*/ 3 w 3"/>
                    <a:gd name="T7" fmla="*/ 5 h 8"/>
                    <a:gd name="T8" fmla="*/ 1 w 3"/>
                    <a:gd name="T9" fmla="*/ 5 h 8"/>
                    <a:gd name="T10" fmla="*/ 1 w 3"/>
                    <a:gd name="T11" fmla="*/ 7 h 8"/>
                    <a:gd name="T12" fmla="*/ 2 w 3"/>
                    <a:gd name="T13" fmla="*/ 7 h 8"/>
                    <a:gd name="T14" fmla="*/ 2 w 3"/>
                    <a:gd name="T15" fmla="*/ 2 h 8"/>
                    <a:gd name="T16" fmla="*/ 0 w 3"/>
                    <a:gd name="T1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8">
                      <a:moveTo>
                        <a:pt x="0" y="2"/>
                      </a:moveTo>
                      <a:cubicBezTo>
                        <a:pt x="0" y="3"/>
                        <a:pt x="0" y="5"/>
                        <a:pt x="1" y="7"/>
                      </a:cubicBezTo>
                      <a:cubicBezTo>
                        <a:pt x="1" y="8"/>
                        <a:pt x="2" y="8"/>
                        <a:pt x="2" y="7"/>
                      </a:cubicBezTo>
                      <a:cubicBezTo>
                        <a:pt x="3" y="6"/>
                        <a:pt x="3" y="6"/>
                        <a:pt x="3" y="5"/>
                      </a:cubicBezTo>
                      <a:cubicBezTo>
                        <a:pt x="3" y="4"/>
                        <a:pt x="1" y="4"/>
                        <a:pt x="1" y="5"/>
                      </a:cubicBezTo>
                      <a:cubicBezTo>
                        <a:pt x="1" y="5"/>
                        <a:pt x="1" y="6"/>
                        <a:pt x="1" y="7"/>
                      </a:cubicBezTo>
                      <a:cubicBezTo>
                        <a:pt x="1" y="7"/>
                        <a:pt x="2" y="7"/>
                        <a:pt x="2" y="7"/>
                      </a:cubicBezTo>
                      <a:cubicBezTo>
                        <a:pt x="2" y="5"/>
                        <a:pt x="2" y="3"/>
                        <a:pt x="2" y="2"/>
                      </a:cubicBezTo>
                      <a:cubicBezTo>
                        <a:pt x="2" y="0"/>
                        <a:pt x="0" y="0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8" name="Freeform 393"/>
                <p:cNvSpPr/>
                <p:nvPr/>
              </p:nvSpPr>
              <p:spPr bwMode="auto">
                <a:xfrm>
                  <a:off x="921" y="1729"/>
                  <a:ext cx="4" cy="7"/>
                </a:xfrm>
                <a:custGeom>
                  <a:avLst/>
                  <a:gdLst>
                    <a:gd name="T0" fmla="*/ 0 w 5"/>
                    <a:gd name="T1" fmla="*/ 2 h 10"/>
                    <a:gd name="T2" fmla="*/ 2 w 5"/>
                    <a:gd name="T3" fmla="*/ 7 h 10"/>
                    <a:gd name="T4" fmla="*/ 4 w 5"/>
                    <a:gd name="T5" fmla="*/ 7 h 10"/>
                    <a:gd name="T6" fmla="*/ 4 w 5"/>
                    <a:gd name="T7" fmla="*/ 2 h 10"/>
                    <a:gd name="T8" fmla="*/ 2 w 5"/>
                    <a:gd name="T9" fmla="*/ 2 h 10"/>
                    <a:gd name="T10" fmla="*/ 3 w 5"/>
                    <a:gd name="T11" fmla="*/ 7 h 10"/>
                    <a:gd name="T12" fmla="*/ 4 w 5"/>
                    <a:gd name="T13" fmla="*/ 7 h 10"/>
                    <a:gd name="T14" fmla="*/ 4 w 5"/>
                    <a:gd name="T15" fmla="*/ 3 h 10"/>
                    <a:gd name="T16" fmla="*/ 3 w 5"/>
                    <a:gd name="T17" fmla="*/ 3 h 10"/>
                    <a:gd name="T18" fmla="*/ 3 w 5"/>
                    <a:gd name="T19" fmla="*/ 9 h 10"/>
                    <a:gd name="T20" fmla="*/ 5 w 5"/>
                    <a:gd name="T21" fmla="*/ 9 h 10"/>
                    <a:gd name="T22" fmla="*/ 5 w 5"/>
                    <a:gd name="T23" fmla="*/ 7 h 10"/>
                    <a:gd name="T24" fmla="*/ 3 w 5"/>
                    <a:gd name="T25" fmla="*/ 7 h 10"/>
                    <a:gd name="T26" fmla="*/ 3 w 5"/>
                    <a:gd name="T27" fmla="*/ 9 h 10"/>
                    <a:gd name="T28" fmla="*/ 5 w 5"/>
                    <a:gd name="T29" fmla="*/ 9 h 10"/>
                    <a:gd name="T30" fmla="*/ 4 w 5"/>
                    <a:gd name="T31" fmla="*/ 3 h 10"/>
                    <a:gd name="T32" fmla="*/ 3 w 5"/>
                    <a:gd name="T33" fmla="*/ 3 h 10"/>
                    <a:gd name="T34" fmla="*/ 3 w 5"/>
                    <a:gd name="T35" fmla="*/ 7 h 10"/>
                    <a:gd name="T36" fmla="*/ 4 w 5"/>
                    <a:gd name="T37" fmla="*/ 7 h 10"/>
                    <a:gd name="T38" fmla="*/ 4 w 5"/>
                    <a:gd name="T39" fmla="*/ 2 h 10"/>
                    <a:gd name="T40" fmla="*/ 2 w 5"/>
                    <a:gd name="T41" fmla="*/ 2 h 10"/>
                    <a:gd name="T42" fmla="*/ 2 w 5"/>
                    <a:gd name="T43" fmla="*/ 7 h 10"/>
                    <a:gd name="T44" fmla="*/ 3 w 5"/>
                    <a:gd name="T45" fmla="*/ 6 h 10"/>
                    <a:gd name="T46" fmla="*/ 2 w 5"/>
                    <a:gd name="T47" fmla="*/ 1 h 10"/>
                    <a:gd name="T48" fmla="*/ 0 w 5"/>
                    <a:gd name="T49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5" h="10">
                      <a:moveTo>
                        <a:pt x="0" y="2"/>
                      </a:moveTo>
                      <a:cubicBezTo>
                        <a:pt x="1" y="3"/>
                        <a:pt x="1" y="5"/>
                        <a:pt x="2" y="7"/>
                      </a:cubicBezTo>
                      <a:cubicBezTo>
                        <a:pt x="2" y="8"/>
                        <a:pt x="4" y="7"/>
                        <a:pt x="4" y="7"/>
                      </a:cubicBezTo>
                      <a:cubicBezTo>
                        <a:pt x="4" y="5"/>
                        <a:pt x="3" y="4"/>
                        <a:pt x="4" y="2"/>
                      </a:cubicBezTo>
                      <a:cubicBezTo>
                        <a:pt x="3" y="2"/>
                        <a:pt x="2" y="2"/>
                        <a:pt x="2" y="2"/>
                      </a:cubicBezTo>
                      <a:cubicBezTo>
                        <a:pt x="2" y="4"/>
                        <a:pt x="2" y="5"/>
                        <a:pt x="3" y="7"/>
                      </a:cubicBezTo>
                      <a:cubicBezTo>
                        <a:pt x="3" y="8"/>
                        <a:pt x="4" y="8"/>
                        <a:pt x="4" y="7"/>
                      </a:cubicBezTo>
                      <a:cubicBezTo>
                        <a:pt x="4" y="6"/>
                        <a:pt x="4" y="4"/>
                        <a:pt x="4" y="3"/>
                      </a:cubicBezTo>
                      <a:cubicBezTo>
                        <a:pt x="4" y="3"/>
                        <a:pt x="3" y="3"/>
                        <a:pt x="3" y="3"/>
                      </a:cubicBezTo>
                      <a:cubicBezTo>
                        <a:pt x="3" y="5"/>
                        <a:pt x="3" y="7"/>
                        <a:pt x="3" y="9"/>
                      </a:cubicBezTo>
                      <a:cubicBezTo>
                        <a:pt x="4" y="9"/>
                        <a:pt x="4" y="9"/>
                        <a:pt x="5" y="9"/>
                      </a:cubicBezTo>
                      <a:cubicBezTo>
                        <a:pt x="5" y="8"/>
                        <a:pt x="5" y="8"/>
                        <a:pt x="5" y="7"/>
                      </a:cubicBezTo>
                      <a:cubicBezTo>
                        <a:pt x="5" y="6"/>
                        <a:pt x="3" y="6"/>
                        <a:pt x="3" y="7"/>
                      </a:cubicBezTo>
                      <a:cubicBezTo>
                        <a:pt x="3" y="8"/>
                        <a:pt x="3" y="8"/>
                        <a:pt x="3" y="9"/>
                      </a:cubicBezTo>
                      <a:cubicBezTo>
                        <a:pt x="3" y="10"/>
                        <a:pt x="5" y="10"/>
                        <a:pt x="5" y="9"/>
                      </a:cubicBezTo>
                      <a:cubicBezTo>
                        <a:pt x="5" y="7"/>
                        <a:pt x="5" y="4"/>
                        <a:pt x="4" y="3"/>
                      </a:cubicBezTo>
                      <a:cubicBezTo>
                        <a:pt x="4" y="2"/>
                        <a:pt x="3" y="2"/>
                        <a:pt x="3" y="3"/>
                      </a:cubicBezTo>
                      <a:cubicBezTo>
                        <a:pt x="2" y="4"/>
                        <a:pt x="3" y="5"/>
                        <a:pt x="3" y="7"/>
                      </a:cubicBezTo>
                      <a:cubicBezTo>
                        <a:pt x="3" y="7"/>
                        <a:pt x="4" y="7"/>
                        <a:pt x="4" y="7"/>
                      </a:cubicBezTo>
                      <a:cubicBezTo>
                        <a:pt x="4" y="5"/>
                        <a:pt x="4" y="3"/>
                        <a:pt x="4" y="2"/>
                      </a:cubicBezTo>
                      <a:cubicBezTo>
                        <a:pt x="3" y="1"/>
                        <a:pt x="2" y="1"/>
                        <a:pt x="2" y="2"/>
                      </a:cubicBezTo>
                      <a:cubicBezTo>
                        <a:pt x="2" y="3"/>
                        <a:pt x="2" y="5"/>
                        <a:pt x="2" y="7"/>
                      </a:cubicBezTo>
                      <a:cubicBezTo>
                        <a:pt x="2" y="6"/>
                        <a:pt x="3" y="6"/>
                        <a:pt x="3" y="6"/>
                      </a:cubicBezTo>
                      <a:cubicBezTo>
                        <a:pt x="3" y="4"/>
                        <a:pt x="3" y="2"/>
                        <a:pt x="2" y="1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9" name="Freeform 394"/>
                <p:cNvSpPr/>
                <p:nvPr/>
              </p:nvSpPr>
              <p:spPr bwMode="auto">
                <a:xfrm>
                  <a:off x="922" y="1731"/>
                  <a:ext cx="3" cy="5"/>
                </a:xfrm>
                <a:custGeom>
                  <a:avLst/>
                  <a:gdLst>
                    <a:gd name="T0" fmla="*/ 1 w 5"/>
                    <a:gd name="T1" fmla="*/ 1 h 7"/>
                    <a:gd name="T2" fmla="*/ 1 w 5"/>
                    <a:gd name="T3" fmla="*/ 6 h 7"/>
                    <a:gd name="T4" fmla="*/ 2 w 5"/>
                    <a:gd name="T5" fmla="*/ 5 h 7"/>
                    <a:gd name="T6" fmla="*/ 2 w 5"/>
                    <a:gd name="T7" fmla="*/ 5 h 7"/>
                    <a:gd name="T8" fmla="*/ 1 w 5"/>
                    <a:gd name="T9" fmla="*/ 5 h 7"/>
                    <a:gd name="T10" fmla="*/ 3 w 5"/>
                    <a:gd name="T11" fmla="*/ 7 h 7"/>
                    <a:gd name="T12" fmla="*/ 4 w 5"/>
                    <a:gd name="T13" fmla="*/ 7 h 7"/>
                    <a:gd name="T14" fmla="*/ 4 w 5"/>
                    <a:gd name="T15" fmla="*/ 3 h 7"/>
                    <a:gd name="T16" fmla="*/ 2 w 5"/>
                    <a:gd name="T17" fmla="*/ 3 h 7"/>
                    <a:gd name="T18" fmla="*/ 3 w 5"/>
                    <a:gd name="T19" fmla="*/ 6 h 7"/>
                    <a:gd name="T20" fmla="*/ 4 w 5"/>
                    <a:gd name="T21" fmla="*/ 6 h 7"/>
                    <a:gd name="T22" fmla="*/ 2 w 5"/>
                    <a:gd name="T23" fmla="*/ 3 h 7"/>
                    <a:gd name="T24" fmla="*/ 1 w 5"/>
                    <a:gd name="T25" fmla="*/ 4 h 7"/>
                    <a:gd name="T26" fmla="*/ 1 w 5"/>
                    <a:gd name="T27" fmla="*/ 6 h 7"/>
                    <a:gd name="T28" fmla="*/ 2 w 5"/>
                    <a:gd name="T29" fmla="*/ 6 h 7"/>
                    <a:gd name="T30" fmla="*/ 2 w 5"/>
                    <a:gd name="T31" fmla="*/ 1 h 7"/>
                    <a:gd name="T32" fmla="*/ 1 w 5"/>
                    <a:gd name="T33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" h="7">
                      <a:moveTo>
                        <a:pt x="1" y="1"/>
                      </a:moveTo>
                      <a:cubicBezTo>
                        <a:pt x="1" y="3"/>
                        <a:pt x="1" y="4"/>
                        <a:pt x="1" y="6"/>
                      </a:cubicBezTo>
                      <a:cubicBezTo>
                        <a:pt x="1" y="6"/>
                        <a:pt x="2" y="5"/>
                        <a:pt x="2" y="5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5"/>
                        <a:pt x="1" y="5"/>
                        <a:pt x="1" y="5"/>
                      </a:cubicBezTo>
                      <a:cubicBezTo>
                        <a:pt x="2" y="5"/>
                        <a:pt x="2" y="6"/>
                        <a:pt x="3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5" y="5"/>
                        <a:pt x="4" y="4"/>
                        <a:pt x="4" y="3"/>
                      </a:cubicBezTo>
                      <a:cubicBezTo>
                        <a:pt x="3" y="2"/>
                        <a:pt x="2" y="3"/>
                        <a:pt x="2" y="3"/>
                      </a:cubicBezTo>
                      <a:cubicBezTo>
                        <a:pt x="2" y="4"/>
                        <a:pt x="3" y="5"/>
                        <a:pt x="3" y="6"/>
                      </a:cubicBezTo>
                      <a:cubicBezTo>
                        <a:pt x="3" y="6"/>
                        <a:pt x="3" y="6"/>
                        <a:pt x="4" y="6"/>
                      </a:cubicBezTo>
                      <a:cubicBezTo>
                        <a:pt x="3" y="5"/>
                        <a:pt x="3" y="4"/>
                        <a:pt x="2" y="3"/>
                      </a:cubicBezTo>
                      <a:cubicBezTo>
                        <a:pt x="2" y="3"/>
                        <a:pt x="1" y="3"/>
                        <a:pt x="1" y="4"/>
                      </a:cubicBezTo>
                      <a:cubicBezTo>
                        <a:pt x="0" y="5"/>
                        <a:pt x="0" y="5"/>
                        <a:pt x="1" y="6"/>
                      </a:cubicBezTo>
                      <a:cubicBezTo>
                        <a:pt x="1" y="7"/>
                        <a:pt x="2" y="7"/>
                        <a:pt x="2" y="6"/>
                      </a:cubicBezTo>
                      <a:cubicBezTo>
                        <a:pt x="2" y="4"/>
                        <a:pt x="2" y="3"/>
                        <a:pt x="2" y="1"/>
                      </a:cubicBezTo>
                      <a:cubicBezTo>
                        <a:pt x="3" y="0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0" name="Freeform 395"/>
                <p:cNvSpPr/>
                <p:nvPr/>
              </p:nvSpPr>
              <p:spPr bwMode="auto">
                <a:xfrm>
                  <a:off x="923" y="1731"/>
                  <a:ext cx="4" cy="4"/>
                </a:xfrm>
                <a:custGeom>
                  <a:avLst/>
                  <a:gdLst>
                    <a:gd name="T0" fmla="*/ 1 w 6"/>
                    <a:gd name="T1" fmla="*/ 1 h 6"/>
                    <a:gd name="T2" fmla="*/ 2 w 6"/>
                    <a:gd name="T3" fmla="*/ 5 h 6"/>
                    <a:gd name="T4" fmla="*/ 4 w 6"/>
                    <a:gd name="T5" fmla="*/ 5 h 6"/>
                    <a:gd name="T6" fmla="*/ 4 w 6"/>
                    <a:gd name="T7" fmla="*/ 1 h 6"/>
                    <a:gd name="T8" fmla="*/ 2 w 6"/>
                    <a:gd name="T9" fmla="*/ 1 h 6"/>
                    <a:gd name="T10" fmla="*/ 3 w 6"/>
                    <a:gd name="T11" fmla="*/ 4 h 6"/>
                    <a:gd name="T12" fmla="*/ 5 w 6"/>
                    <a:gd name="T13" fmla="*/ 4 h 6"/>
                    <a:gd name="T14" fmla="*/ 5 w 6"/>
                    <a:gd name="T15" fmla="*/ 1 h 6"/>
                    <a:gd name="T16" fmla="*/ 3 w 6"/>
                    <a:gd name="T17" fmla="*/ 1 h 6"/>
                    <a:gd name="T18" fmla="*/ 4 w 6"/>
                    <a:gd name="T19" fmla="*/ 4 h 6"/>
                    <a:gd name="T20" fmla="*/ 6 w 6"/>
                    <a:gd name="T21" fmla="*/ 4 h 6"/>
                    <a:gd name="T22" fmla="*/ 6 w 6"/>
                    <a:gd name="T23" fmla="*/ 2 h 6"/>
                    <a:gd name="T24" fmla="*/ 4 w 6"/>
                    <a:gd name="T25" fmla="*/ 2 h 6"/>
                    <a:gd name="T26" fmla="*/ 4 w 6"/>
                    <a:gd name="T27" fmla="*/ 4 h 6"/>
                    <a:gd name="T28" fmla="*/ 6 w 6"/>
                    <a:gd name="T29" fmla="*/ 4 h 6"/>
                    <a:gd name="T30" fmla="*/ 5 w 6"/>
                    <a:gd name="T31" fmla="*/ 1 h 6"/>
                    <a:gd name="T32" fmla="*/ 3 w 6"/>
                    <a:gd name="T33" fmla="*/ 1 h 6"/>
                    <a:gd name="T34" fmla="*/ 3 w 6"/>
                    <a:gd name="T35" fmla="*/ 4 h 6"/>
                    <a:gd name="T36" fmla="*/ 5 w 6"/>
                    <a:gd name="T37" fmla="*/ 4 h 6"/>
                    <a:gd name="T38" fmla="*/ 4 w 6"/>
                    <a:gd name="T39" fmla="*/ 0 h 6"/>
                    <a:gd name="T40" fmla="*/ 2 w 6"/>
                    <a:gd name="T41" fmla="*/ 1 h 6"/>
                    <a:gd name="T42" fmla="*/ 2 w 6"/>
                    <a:gd name="T43" fmla="*/ 5 h 6"/>
                    <a:gd name="T44" fmla="*/ 4 w 6"/>
                    <a:gd name="T45" fmla="*/ 5 h 6"/>
                    <a:gd name="T46" fmla="*/ 2 w 6"/>
                    <a:gd name="T47" fmla="*/ 0 h 6"/>
                    <a:gd name="T48" fmla="*/ 1 w 6"/>
                    <a:gd name="T49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6" h="6">
                      <a:moveTo>
                        <a:pt x="1" y="1"/>
                      </a:moveTo>
                      <a:cubicBezTo>
                        <a:pt x="2" y="2"/>
                        <a:pt x="2" y="4"/>
                        <a:pt x="2" y="5"/>
                      </a:cubicBezTo>
                      <a:cubicBezTo>
                        <a:pt x="3" y="6"/>
                        <a:pt x="4" y="6"/>
                        <a:pt x="4" y="5"/>
                      </a:cubicBezTo>
                      <a:cubicBezTo>
                        <a:pt x="4" y="3"/>
                        <a:pt x="4" y="2"/>
                        <a:pt x="4" y="1"/>
                      </a:cubicBezTo>
                      <a:cubicBezTo>
                        <a:pt x="3" y="1"/>
                        <a:pt x="3" y="1"/>
                        <a:pt x="2" y="1"/>
                      </a:cubicBezTo>
                      <a:cubicBezTo>
                        <a:pt x="3" y="2"/>
                        <a:pt x="3" y="4"/>
                        <a:pt x="3" y="4"/>
                      </a:cubicBezTo>
                      <a:cubicBezTo>
                        <a:pt x="3" y="5"/>
                        <a:pt x="5" y="5"/>
                        <a:pt x="5" y="4"/>
                      </a:cubicBezTo>
                      <a:cubicBezTo>
                        <a:pt x="5" y="3"/>
                        <a:pt x="5" y="2"/>
                        <a:pt x="5" y="1"/>
                      </a:cubicBezTo>
                      <a:cubicBezTo>
                        <a:pt x="4" y="1"/>
                        <a:pt x="4" y="1"/>
                        <a:pt x="3" y="1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5"/>
                        <a:pt x="6" y="5"/>
                        <a:pt x="6" y="4"/>
                      </a:cubicBezTo>
                      <a:cubicBezTo>
                        <a:pt x="6" y="3"/>
                        <a:pt x="6" y="3"/>
                        <a:pt x="6" y="2"/>
                      </a:cubicBezTo>
                      <a:cubicBezTo>
                        <a:pt x="6" y="1"/>
                        <a:pt x="4" y="1"/>
                        <a:pt x="4" y="2"/>
                      </a:cubicBezTo>
                      <a:cubicBezTo>
                        <a:pt x="4" y="3"/>
                        <a:pt x="4" y="3"/>
                        <a:pt x="4" y="4"/>
                      </a:cubicBezTo>
                      <a:cubicBezTo>
                        <a:pt x="5" y="4"/>
                        <a:pt x="5" y="4"/>
                        <a:pt x="6" y="4"/>
                      </a:cubicBezTo>
                      <a:cubicBezTo>
                        <a:pt x="5" y="3"/>
                        <a:pt x="5" y="2"/>
                        <a:pt x="5" y="1"/>
                      </a:cubicBezTo>
                      <a:cubicBezTo>
                        <a:pt x="5" y="0"/>
                        <a:pt x="4" y="0"/>
                        <a:pt x="3" y="1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4" y="4"/>
                        <a:pt x="4" y="4"/>
                        <a:pt x="5" y="4"/>
                      </a:cubicBezTo>
                      <a:cubicBezTo>
                        <a:pt x="4" y="3"/>
                        <a:pt x="5" y="1"/>
                        <a:pt x="4" y="0"/>
                      </a:cubicBezTo>
                      <a:cubicBezTo>
                        <a:pt x="3" y="0"/>
                        <a:pt x="2" y="0"/>
                        <a:pt x="2" y="1"/>
                      </a:cubicBezTo>
                      <a:cubicBezTo>
                        <a:pt x="2" y="2"/>
                        <a:pt x="2" y="3"/>
                        <a:pt x="2" y="5"/>
                      </a:cubicBezTo>
                      <a:cubicBezTo>
                        <a:pt x="3" y="5"/>
                        <a:pt x="4" y="5"/>
                        <a:pt x="4" y="5"/>
                      </a:cubicBezTo>
                      <a:cubicBezTo>
                        <a:pt x="4" y="3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1" name="Freeform 396"/>
                <p:cNvSpPr/>
                <p:nvPr/>
              </p:nvSpPr>
              <p:spPr bwMode="auto">
                <a:xfrm>
                  <a:off x="591" y="1334"/>
                  <a:ext cx="21" cy="27"/>
                </a:xfrm>
                <a:custGeom>
                  <a:avLst/>
                  <a:gdLst>
                    <a:gd name="T0" fmla="*/ 7 w 31"/>
                    <a:gd name="T1" fmla="*/ 16 h 41"/>
                    <a:gd name="T2" fmla="*/ 11 w 31"/>
                    <a:gd name="T3" fmla="*/ 4 h 41"/>
                    <a:gd name="T4" fmla="*/ 19 w 31"/>
                    <a:gd name="T5" fmla="*/ 3 h 41"/>
                    <a:gd name="T6" fmla="*/ 24 w 31"/>
                    <a:gd name="T7" fmla="*/ 21 h 41"/>
                    <a:gd name="T8" fmla="*/ 16 w 31"/>
                    <a:gd name="T9" fmla="*/ 40 h 41"/>
                    <a:gd name="T10" fmla="*/ 18 w 31"/>
                    <a:gd name="T11" fmla="*/ 40 h 41"/>
                    <a:gd name="T12" fmla="*/ 24 w 31"/>
                    <a:gd name="T13" fmla="*/ 23 h 41"/>
                    <a:gd name="T14" fmla="*/ 29 w 31"/>
                    <a:gd name="T15" fmla="*/ 16 h 41"/>
                    <a:gd name="T16" fmla="*/ 21 w 31"/>
                    <a:gd name="T17" fmla="*/ 2 h 41"/>
                    <a:gd name="T18" fmla="*/ 4 w 31"/>
                    <a:gd name="T19" fmla="*/ 7 h 41"/>
                    <a:gd name="T20" fmla="*/ 6 w 31"/>
                    <a:gd name="T21" fmla="*/ 18 h 41"/>
                    <a:gd name="T22" fmla="*/ 7 w 31"/>
                    <a:gd name="T23" fmla="*/ 16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1" h="41">
                      <a:moveTo>
                        <a:pt x="7" y="16"/>
                      </a:moveTo>
                      <a:cubicBezTo>
                        <a:pt x="0" y="14"/>
                        <a:pt x="7" y="5"/>
                        <a:pt x="11" y="4"/>
                      </a:cubicBezTo>
                      <a:cubicBezTo>
                        <a:pt x="14" y="3"/>
                        <a:pt x="16" y="3"/>
                        <a:pt x="19" y="3"/>
                      </a:cubicBezTo>
                      <a:cubicBezTo>
                        <a:pt x="28" y="5"/>
                        <a:pt x="29" y="14"/>
                        <a:pt x="24" y="21"/>
                      </a:cubicBezTo>
                      <a:cubicBezTo>
                        <a:pt x="19" y="27"/>
                        <a:pt x="15" y="31"/>
                        <a:pt x="16" y="40"/>
                      </a:cubicBezTo>
                      <a:cubicBezTo>
                        <a:pt x="16" y="41"/>
                        <a:pt x="18" y="41"/>
                        <a:pt x="18" y="40"/>
                      </a:cubicBezTo>
                      <a:cubicBezTo>
                        <a:pt x="17" y="33"/>
                        <a:pt x="20" y="28"/>
                        <a:pt x="24" y="23"/>
                      </a:cubicBezTo>
                      <a:cubicBezTo>
                        <a:pt x="26" y="21"/>
                        <a:pt x="28" y="19"/>
                        <a:pt x="29" y="16"/>
                      </a:cubicBezTo>
                      <a:cubicBezTo>
                        <a:pt x="31" y="10"/>
                        <a:pt x="26" y="5"/>
                        <a:pt x="21" y="2"/>
                      </a:cubicBezTo>
                      <a:cubicBezTo>
                        <a:pt x="15" y="0"/>
                        <a:pt x="9" y="2"/>
                        <a:pt x="4" y="7"/>
                      </a:cubicBezTo>
                      <a:cubicBezTo>
                        <a:pt x="1" y="10"/>
                        <a:pt x="1" y="16"/>
                        <a:pt x="6" y="18"/>
                      </a:cubicBezTo>
                      <a:cubicBezTo>
                        <a:pt x="7" y="18"/>
                        <a:pt x="8" y="17"/>
                        <a:pt x="7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2" name="Freeform 397"/>
                <p:cNvSpPr/>
                <p:nvPr/>
              </p:nvSpPr>
              <p:spPr bwMode="auto">
                <a:xfrm>
                  <a:off x="598" y="1363"/>
                  <a:ext cx="8" cy="8"/>
                </a:xfrm>
                <a:custGeom>
                  <a:avLst/>
                  <a:gdLst>
                    <a:gd name="T0" fmla="*/ 9 w 12"/>
                    <a:gd name="T1" fmla="*/ 1 h 11"/>
                    <a:gd name="T2" fmla="*/ 2 w 12"/>
                    <a:gd name="T3" fmla="*/ 2 h 11"/>
                    <a:gd name="T4" fmla="*/ 2 w 12"/>
                    <a:gd name="T5" fmla="*/ 7 h 11"/>
                    <a:gd name="T6" fmla="*/ 11 w 12"/>
                    <a:gd name="T7" fmla="*/ 2 h 11"/>
                    <a:gd name="T8" fmla="*/ 9 w 12"/>
                    <a:gd name="T9" fmla="*/ 3 h 11"/>
                    <a:gd name="T10" fmla="*/ 3 w 12"/>
                    <a:gd name="T11" fmla="*/ 6 h 11"/>
                    <a:gd name="T12" fmla="*/ 4 w 12"/>
                    <a:gd name="T13" fmla="*/ 3 h 11"/>
                    <a:gd name="T14" fmla="*/ 8 w 12"/>
                    <a:gd name="T15" fmla="*/ 2 h 11"/>
                    <a:gd name="T16" fmla="*/ 9 w 12"/>
                    <a:gd name="T1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11">
                      <a:moveTo>
                        <a:pt x="9" y="1"/>
                      </a:moveTo>
                      <a:cubicBezTo>
                        <a:pt x="6" y="0"/>
                        <a:pt x="4" y="0"/>
                        <a:pt x="2" y="2"/>
                      </a:cubicBezTo>
                      <a:cubicBezTo>
                        <a:pt x="0" y="3"/>
                        <a:pt x="0" y="6"/>
                        <a:pt x="2" y="7"/>
                      </a:cubicBezTo>
                      <a:cubicBezTo>
                        <a:pt x="5" y="11"/>
                        <a:pt x="12" y="7"/>
                        <a:pt x="11" y="2"/>
                      </a:cubicBezTo>
                      <a:cubicBezTo>
                        <a:pt x="11" y="1"/>
                        <a:pt x="9" y="2"/>
                        <a:pt x="9" y="3"/>
                      </a:cubicBezTo>
                      <a:cubicBezTo>
                        <a:pt x="10" y="6"/>
                        <a:pt x="5" y="8"/>
                        <a:pt x="3" y="6"/>
                      </a:cubicBezTo>
                      <a:cubicBezTo>
                        <a:pt x="2" y="5"/>
                        <a:pt x="2" y="3"/>
                        <a:pt x="4" y="3"/>
                      </a:cubicBezTo>
                      <a:cubicBezTo>
                        <a:pt x="5" y="2"/>
                        <a:pt x="7" y="2"/>
                        <a:pt x="8" y="2"/>
                      </a:cubicBezTo>
                      <a:cubicBezTo>
                        <a:pt x="9" y="3"/>
                        <a:pt x="10" y="1"/>
                        <a:pt x="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3" name="Freeform 398"/>
                <p:cNvSpPr/>
                <p:nvPr/>
              </p:nvSpPr>
              <p:spPr bwMode="auto">
                <a:xfrm>
                  <a:off x="599" y="1365"/>
                  <a:ext cx="1" cy="2"/>
                </a:xfrm>
                <a:custGeom>
                  <a:avLst/>
                  <a:gdLst>
                    <a:gd name="T0" fmla="*/ 0 w 2"/>
                    <a:gd name="T1" fmla="*/ 3 h 4"/>
                    <a:gd name="T2" fmla="*/ 2 w 2"/>
                    <a:gd name="T3" fmla="*/ 0 h 4"/>
                    <a:gd name="T4" fmla="*/ 1 w 2"/>
                    <a:gd name="T5" fmla="*/ 0 h 4"/>
                    <a:gd name="T6" fmla="*/ 0 w 2"/>
                    <a:gd name="T7" fmla="*/ 3 h 4"/>
                    <a:gd name="T8" fmla="*/ 0 w 2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4">
                      <a:moveTo>
                        <a:pt x="0" y="3"/>
                      </a:moveTo>
                      <a:cubicBezTo>
                        <a:pt x="1" y="2"/>
                        <a:pt x="1" y="1"/>
                        <a:pt x="2" y="0"/>
                      </a:cubicBez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1"/>
                        <a:pt x="0" y="2"/>
                        <a:pt x="0" y="3"/>
                      </a:cubicBezTo>
                      <a:cubicBezTo>
                        <a:pt x="0" y="4"/>
                        <a:pt x="0" y="4"/>
                        <a:pt x="0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4" name="Freeform 399"/>
                <p:cNvSpPr/>
                <p:nvPr/>
              </p:nvSpPr>
              <p:spPr bwMode="auto">
                <a:xfrm>
                  <a:off x="599" y="1365"/>
                  <a:ext cx="2" cy="2"/>
                </a:xfrm>
                <a:custGeom>
                  <a:avLst/>
                  <a:gdLst>
                    <a:gd name="T0" fmla="*/ 1 w 3"/>
                    <a:gd name="T1" fmla="*/ 4 h 4"/>
                    <a:gd name="T2" fmla="*/ 3 w 3"/>
                    <a:gd name="T3" fmla="*/ 1 h 4"/>
                    <a:gd name="T4" fmla="*/ 2 w 3"/>
                    <a:gd name="T5" fmla="*/ 0 h 4"/>
                    <a:gd name="T6" fmla="*/ 0 w 3"/>
                    <a:gd name="T7" fmla="*/ 4 h 4"/>
                    <a:gd name="T8" fmla="*/ 1 w 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4">
                      <a:moveTo>
                        <a:pt x="1" y="4"/>
                      </a:moveTo>
                      <a:cubicBezTo>
                        <a:pt x="1" y="3"/>
                        <a:pt x="2" y="2"/>
                        <a:pt x="3" y="1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2" y="1"/>
                        <a:pt x="1" y="2"/>
                        <a:pt x="0" y="4"/>
                      </a:cubicBezTo>
                      <a:cubicBezTo>
                        <a:pt x="0" y="4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5" name="Freeform 400"/>
                <p:cNvSpPr/>
                <p:nvPr/>
              </p:nvSpPr>
              <p:spPr bwMode="auto">
                <a:xfrm>
                  <a:off x="600" y="1365"/>
                  <a:ext cx="2" cy="3"/>
                </a:xfrm>
                <a:custGeom>
                  <a:avLst/>
                  <a:gdLst>
                    <a:gd name="T0" fmla="*/ 0 w 3"/>
                    <a:gd name="T1" fmla="*/ 5 h 5"/>
                    <a:gd name="T2" fmla="*/ 3 w 3"/>
                    <a:gd name="T3" fmla="*/ 1 h 5"/>
                    <a:gd name="T4" fmla="*/ 2 w 3"/>
                    <a:gd name="T5" fmla="*/ 0 h 5"/>
                    <a:gd name="T6" fmla="*/ 0 w 3"/>
                    <a:gd name="T7" fmla="*/ 5 h 5"/>
                    <a:gd name="T8" fmla="*/ 0 w 3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0" y="5"/>
                      </a:moveTo>
                      <a:cubicBezTo>
                        <a:pt x="1" y="3"/>
                        <a:pt x="2" y="2"/>
                        <a:pt x="3" y="1"/>
                      </a:cubicBezTo>
                      <a:cubicBezTo>
                        <a:pt x="3" y="1"/>
                        <a:pt x="3" y="0"/>
                        <a:pt x="2" y="0"/>
                      </a:cubicBezTo>
                      <a:cubicBezTo>
                        <a:pt x="1" y="2"/>
                        <a:pt x="0" y="3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6" name="Freeform 401"/>
                <p:cNvSpPr/>
                <p:nvPr/>
              </p:nvSpPr>
              <p:spPr bwMode="auto">
                <a:xfrm>
                  <a:off x="600" y="1365"/>
                  <a:ext cx="2" cy="3"/>
                </a:xfrm>
                <a:custGeom>
                  <a:avLst/>
                  <a:gdLst>
                    <a:gd name="T0" fmla="*/ 0 w 3"/>
                    <a:gd name="T1" fmla="*/ 5 h 5"/>
                    <a:gd name="T2" fmla="*/ 3 w 3"/>
                    <a:gd name="T3" fmla="*/ 0 h 5"/>
                    <a:gd name="T4" fmla="*/ 2 w 3"/>
                    <a:gd name="T5" fmla="*/ 0 h 5"/>
                    <a:gd name="T6" fmla="*/ 0 w 3"/>
                    <a:gd name="T7" fmla="*/ 5 h 5"/>
                    <a:gd name="T8" fmla="*/ 0 w 3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0" y="5"/>
                      </a:moveTo>
                      <a:cubicBezTo>
                        <a:pt x="1" y="3"/>
                        <a:pt x="2" y="2"/>
                        <a:pt x="3" y="0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2" y="2"/>
                        <a:pt x="0" y="3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7" name="Freeform 402"/>
                <p:cNvSpPr/>
                <p:nvPr/>
              </p:nvSpPr>
              <p:spPr bwMode="auto">
                <a:xfrm>
                  <a:off x="601" y="1365"/>
                  <a:ext cx="2" cy="3"/>
                </a:xfrm>
                <a:custGeom>
                  <a:avLst/>
                  <a:gdLst>
                    <a:gd name="T0" fmla="*/ 0 w 3"/>
                    <a:gd name="T1" fmla="*/ 5 h 5"/>
                    <a:gd name="T2" fmla="*/ 3 w 3"/>
                    <a:gd name="T3" fmla="*/ 1 h 5"/>
                    <a:gd name="T4" fmla="*/ 2 w 3"/>
                    <a:gd name="T5" fmla="*/ 0 h 5"/>
                    <a:gd name="T6" fmla="*/ 0 w 3"/>
                    <a:gd name="T7" fmla="*/ 5 h 5"/>
                    <a:gd name="T8" fmla="*/ 0 w 3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0" y="5"/>
                      </a:moveTo>
                      <a:cubicBezTo>
                        <a:pt x="0" y="3"/>
                        <a:pt x="1" y="2"/>
                        <a:pt x="3" y="1"/>
                      </a:cubicBezTo>
                      <a:cubicBezTo>
                        <a:pt x="3" y="1"/>
                        <a:pt x="2" y="0"/>
                        <a:pt x="2" y="0"/>
                      </a:cubicBezTo>
                      <a:cubicBezTo>
                        <a:pt x="1" y="2"/>
                        <a:pt x="0" y="3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8" name="Freeform 403"/>
                <p:cNvSpPr/>
                <p:nvPr/>
              </p:nvSpPr>
              <p:spPr bwMode="auto">
                <a:xfrm>
                  <a:off x="602" y="1365"/>
                  <a:ext cx="2" cy="3"/>
                </a:xfrm>
                <a:custGeom>
                  <a:avLst/>
                  <a:gdLst>
                    <a:gd name="T0" fmla="*/ 0 w 3"/>
                    <a:gd name="T1" fmla="*/ 5 h 5"/>
                    <a:gd name="T2" fmla="*/ 3 w 3"/>
                    <a:gd name="T3" fmla="*/ 1 h 5"/>
                    <a:gd name="T4" fmla="*/ 2 w 3"/>
                    <a:gd name="T5" fmla="*/ 0 h 5"/>
                    <a:gd name="T6" fmla="*/ 0 w 3"/>
                    <a:gd name="T7" fmla="*/ 5 h 5"/>
                    <a:gd name="T8" fmla="*/ 0 w 3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0" y="5"/>
                      </a:moveTo>
                      <a:cubicBezTo>
                        <a:pt x="1" y="3"/>
                        <a:pt x="2" y="2"/>
                        <a:pt x="3" y="1"/>
                      </a:cubicBezTo>
                      <a:cubicBezTo>
                        <a:pt x="3" y="0"/>
                        <a:pt x="2" y="0"/>
                        <a:pt x="2" y="0"/>
                      </a:cubicBezTo>
                      <a:cubicBezTo>
                        <a:pt x="1" y="2"/>
                        <a:pt x="0" y="3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9" name="Freeform 404"/>
                <p:cNvSpPr/>
                <p:nvPr/>
              </p:nvSpPr>
              <p:spPr bwMode="auto">
                <a:xfrm>
                  <a:off x="602" y="1365"/>
                  <a:ext cx="2" cy="3"/>
                </a:xfrm>
                <a:custGeom>
                  <a:avLst/>
                  <a:gdLst>
                    <a:gd name="T0" fmla="*/ 0 w 2"/>
                    <a:gd name="T1" fmla="*/ 5 h 5"/>
                    <a:gd name="T2" fmla="*/ 2 w 2"/>
                    <a:gd name="T3" fmla="*/ 1 h 5"/>
                    <a:gd name="T4" fmla="*/ 2 w 2"/>
                    <a:gd name="T5" fmla="*/ 1 h 5"/>
                    <a:gd name="T6" fmla="*/ 0 w 2"/>
                    <a:gd name="T7" fmla="*/ 5 h 5"/>
                    <a:gd name="T8" fmla="*/ 0 w 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5">
                      <a:moveTo>
                        <a:pt x="0" y="5"/>
                      </a:moveTo>
                      <a:cubicBezTo>
                        <a:pt x="1" y="3"/>
                        <a:pt x="1" y="2"/>
                        <a:pt x="2" y="1"/>
                      </a:cubicBezTo>
                      <a:cubicBezTo>
                        <a:pt x="2" y="1"/>
                        <a:pt x="2" y="0"/>
                        <a:pt x="2" y="1"/>
                      </a:cubicBezTo>
                      <a:cubicBezTo>
                        <a:pt x="1" y="2"/>
                        <a:pt x="0" y="3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0" name="Freeform 405"/>
                <p:cNvSpPr/>
                <p:nvPr/>
              </p:nvSpPr>
              <p:spPr bwMode="auto">
                <a:xfrm>
                  <a:off x="603" y="1365"/>
                  <a:ext cx="1" cy="2"/>
                </a:xfrm>
                <a:custGeom>
                  <a:avLst/>
                  <a:gdLst>
                    <a:gd name="T0" fmla="*/ 0 w 2"/>
                    <a:gd name="T1" fmla="*/ 3 h 3"/>
                    <a:gd name="T2" fmla="*/ 2 w 2"/>
                    <a:gd name="T3" fmla="*/ 0 h 3"/>
                    <a:gd name="T4" fmla="*/ 1 w 2"/>
                    <a:gd name="T5" fmla="*/ 0 h 3"/>
                    <a:gd name="T6" fmla="*/ 0 w 2"/>
                    <a:gd name="T7" fmla="*/ 3 h 3"/>
                    <a:gd name="T8" fmla="*/ 0 w 2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3">
                      <a:moveTo>
                        <a:pt x="0" y="3"/>
                      </a:moveTo>
                      <a:cubicBezTo>
                        <a:pt x="1" y="2"/>
                        <a:pt x="1" y="1"/>
                        <a:pt x="2" y="0"/>
                      </a:cubicBez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1"/>
                        <a:pt x="0" y="2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1" name="Freeform 406"/>
                <p:cNvSpPr/>
                <p:nvPr/>
              </p:nvSpPr>
              <p:spPr bwMode="auto">
                <a:xfrm>
                  <a:off x="622" y="1736"/>
                  <a:ext cx="24" cy="24"/>
                </a:xfrm>
                <a:custGeom>
                  <a:avLst/>
                  <a:gdLst>
                    <a:gd name="T0" fmla="*/ 24 w 35"/>
                    <a:gd name="T1" fmla="*/ 2 h 36"/>
                    <a:gd name="T2" fmla="*/ 9 w 35"/>
                    <a:gd name="T3" fmla="*/ 6 h 36"/>
                    <a:gd name="T4" fmla="*/ 6 w 35"/>
                    <a:gd name="T5" fmla="*/ 17 h 36"/>
                    <a:gd name="T6" fmla="*/ 0 w 35"/>
                    <a:gd name="T7" fmla="*/ 35 h 36"/>
                    <a:gd name="T8" fmla="*/ 1 w 35"/>
                    <a:gd name="T9" fmla="*/ 36 h 36"/>
                    <a:gd name="T10" fmla="*/ 12 w 35"/>
                    <a:gd name="T11" fmla="*/ 35 h 36"/>
                    <a:gd name="T12" fmla="*/ 14 w 35"/>
                    <a:gd name="T13" fmla="*/ 33 h 36"/>
                    <a:gd name="T14" fmla="*/ 15 w 35"/>
                    <a:gd name="T15" fmla="*/ 31 h 36"/>
                    <a:gd name="T16" fmla="*/ 15 w 35"/>
                    <a:gd name="T17" fmla="*/ 31 h 36"/>
                    <a:gd name="T18" fmla="*/ 18 w 35"/>
                    <a:gd name="T19" fmla="*/ 36 h 36"/>
                    <a:gd name="T20" fmla="*/ 24 w 35"/>
                    <a:gd name="T21" fmla="*/ 36 h 36"/>
                    <a:gd name="T22" fmla="*/ 29 w 35"/>
                    <a:gd name="T23" fmla="*/ 36 h 36"/>
                    <a:gd name="T24" fmla="*/ 33 w 35"/>
                    <a:gd name="T25" fmla="*/ 35 h 36"/>
                    <a:gd name="T26" fmla="*/ 33 w 35"/>
                    <a:gd name="T27" fmla="*/ 36 h 36"/>
                    <a:gd name="T28" fmla="*/ 34 w 35"/>
                    <a:gd name="T29" fmla="*/ 36 h 36"/>
                    <a:gd name="T30" fmla="*/ 34 w 35"/>
                    <a:gd name="T31" fmla="*/ 35 h 36"/>
                    <a:gd name="T32" fmla="*/ 27 w 35"/>
                    <a:gd name="T33" fmla="*/ 34 h 36"/>
                    <a:gd name="T34" fmla="*/ 17 w 35"/>
                    <a:gd name="T35" fmla="*/ 32 h 36"/>
                    <a:gd name="T36" fmla="*/ 16 w 35"/>
                    <a:gd name="T37" fmla="*/ 27 h 36"/>
                    <a:gd name="T38" fmla="*/ 14 w 35"/>
                    <a:gd name="T39" fmla="*/ 27 h 36"/>
                    <a:gd name="T40" fmla="*/ 13 w 35"/>
                    <a:gd name="T41" fmla="*/ 31 h 36"/>
                    <a:gd name="T42" fmla="*/ 4 w 35"/>
                    <a:gd name="T43" fmla="*/ 35 h 36"/>
                    <a:gd name="T44" fmla="*/ 3 w 35"/>
                    <a:gd name="T45" fmla="*/ 31 h 36"/>
                    <a:gd name="T46" fmla="*/ 6 w 35"/>
                    <a:gd name="T47" fmla="*/ 22 h 36"/>
                    <a:gd name="T48" fmla="*/ 10 w 35"/>
                    <a:gd name="T49" fmla="*/ 8 h 36"/>
                    <a:gd name="T50" fmla="*/ 24 w 35"/>
                    <a:gd name="T51" fmla="*/ 3 h 36"/>
                    <a:gd name="T52" fmla="*/ 24 w 35"/>
                    <a:gd name="T53" fmla="*/ 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5" h="36">
                      <a:moveTo>
                        <a:pt x="24" y="2"/>
                      </a:moveTo>
                      <a:cubicBezTo>
                        <a:pt x="19" y="2"/>
                        <a:pt x="12" y="0"/>
                        <a:pt x="9" y="6"/>
                      </a:cubicBezTo>
                      <a:cubicBezTo>
                        <a:pt x="8" y="9"/>
                        <a:pt x="7" y="13"/>
                        <a:pt x="6" y="17"/>
                      </a:cubicBezTo>
                      <a:cubicBezTo>
                        <a:pt x="4" y="23"/>
                        <a:pt x="2" y="29"/>
                        <a:pt x="0" y="35"/>
                      </a:cubicBezTo>
                      <a:cubicBezTo>
                        <a:pt x="0" y="36"/>
                        <a:pt x="0" y="36"/>
                        <a:pt x="1" y="36"/>
                      </a:cubicBezTo>
                      <a:cubicBezTo>
                        <a:pt x="5" y="36"/>
                        <a:pt x="9" y="36"/>
                        <a:pt x="12" y="35"/>
                      </a:cubicBezTo>
                      <a:cubicBezTo>
                        <a:pt x="13" y="34"/>
                        <a:pt x="14" y="33"/>
                        <a:pt x="14" y="33"/>
                      </a:cubicBezTo>
                      <a:cubicBezTo>
                        <a:pt x="14" y="32"/>
                        <a:pt x="15" y="31"/>
                        <a:pt x="15" y="31"/>
                      </a:cubicBezTo>
                      <a:cubicBezTo>
                        <a:pt x="15" y="29"/>
                        <a:pt x="15" y="29"/>
                        <a:pt x="15" y="31"/>
                      </a:cubicBezTo>
                      <a:cubicBezTo>
                        <a:pt x="15" y="32"/>
                        <a:pt x="16" y="35"/>
                        <a:pt x="18" y="36"/>
                      </a:cubicBezTo>
                      <a:cubicBezTo>
                        <a:pt x="20" y="36"/>
                        <a:pt x="22" y="36"/>
                        <a:pt x="24" y="36"/>
                      </a:cubicBezTo>
                      <a:cubicBezTo>
                        <a:pt x="26" y="36"/>
                        <a:pt x="27" y="36"/>
                        <a:pt x="29" y="36"/>
                      </a:cubicBezTo>
                      <a:cubicBezTo>
                        <a:pt x="29" y="36"/>
                        <a:pt x="35" y="35"/>
                        <a:pt x="33" y="35"/>
                      </a:cubicBezTo>
                      <a:cubicBezTo>
                        <a:pt x="32" y="35"/>
                        <a:pt x="32" y="36"/>
                        <a:pt x="33" y="36"/>
                      </a:cubicBezTo>
                      <a:cubicBezTo>
                        <a:pt x="34" y="36"/>
                        <a:pt x="34" y="36"/>
                        <a:pt x="34" y="36"/>
                      </a:cubicBezTo>
                      <a:cubicBezTo>
                        <a:pt x="35" y="36"/>
                        <a:pt x="35" y="35"/>
                        <a:pt x="34" y="35"/>
                      </a:cubicBezTo>
                      <a:cubicBezTo>
                        <a:pt x="33" y="34"/>
                        <a:pt x="29" y="34"/>
                        <a:pt x="27" y="34"/>
                      </a:cubicBezTo>
                      <a:cubicBezTo>
                        <a:pt x="24" y="34"/>
                        <a:pt x="18" y="36"/>
                        <a:pt x="17" y="32"/>
                      </a:cubicBezTo>
                      <a:cubicBezTo>
                        <a:pt x="16" y="31"/>
                        <a:pt x="16" y="29"/>
                        <a:pt x="16" y="27"/>
                      </a:cubicBezTo>
                      <a:cubicBezTo>
                        <a:pt x="16" y="26"/>
                        <a:pt x="15" y="27"/>
                        <a:pt x="14" y="27"/>
                      </a:cubicBezTo>
                      <a:cubicBezTo>
                        <a:pt x="14" y="29"/>
                        <a:pt x="14" y="30"/>
                        <a:pt x="13" y="31"/>
                      </a:cubicBezTo>
                      <a:cubicBezTo>
                        <a:pt x="12" y="35"/>
                        <a:pt x="7" y="35"/>
                        <a:pt x="4" y="35"/>
                      </a:cubicBezTo>
                      <a:cubicBezTo>
                        <a:pt x="1" y="35"/>
                        <a:pt x="2" y="33"/>
                        <a:pt x="3" y="31"/>
                      </a:cubicBezTo>
                      <a:cubicBezTo>
                        <a:pt x="4" y="28"/>
                        <a:pt x="5" y="25"/>
                        <a:pt x="6" y="22"/>
                      </a:cubicBezTo>
                      <a:cubicBezTo>
                        <a:pt x="7" y="17"/>
                        <a:pt x="9" y="13"/>
                        <a:pt x="10" y="8"/>
                      </a:cubicBezTo>
                      <a:cubicBezTo>
                        <a:pt x="12" y="1"/>
                        <a:pt x="19" y="3"/>
                        <a:pt x="24" y="3"/>
                      </a:cubicBezTo>
                      <a:cubicBezTo>
                        <a:pt x="25" y="3"/>
                        <a:pt x="25" y="2"/>
                        <a:pt x="24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819150" y="2128838"/>
                <a:ext cx="293688" cy="666750"/>
                <a:chOff x="819150" y="2128838"/>
                <a:chExt cx="293688" cy="666750"/>
              </a:xfrm>
              <a:grpFill/>
            </p:grpSpPr>
            <p:sp>
              <p:nvSpPr>
                <p:cNvPr id="51" name="Freeform 82"/>
                <p:cNvSpPr/>
                <p:nvPr/>
              </p:nvSpPr>
              <p:spPr bwMode="auto">
                <a:xfrm>
                  <a:off x="922338" y="2671763"/>
                  <a:ext cx="87313" cy="77788"/>
                </a:xfrm>
                <a:custGeom>
                  <a:avLst/>
                  <a:gdLst>
                    <a:gd name="T0" fmla="*/ 66 w 82"/>
                    <a:gd name="T1" fmla="*/ 4 h 73"/>
                    <a:gd name="T2" fmla="*/ 13 w 82"/>
                    <a:gd name="T3" fmla="*/ 22 h 73"/>
                    <a:gd name="T4" fmla="*/ 26 w 82"/>
                    <a:gd name="T5" fmla="*/ 66 h 73"/>
                    <a:gd name="T6" fmla="*/ 76 w 82"/>
                    <a:gd name="T7" fmla="*/ 51 h 73"/>
                    <a:gd name="T8" fmla="*/ 58 w 82"/>
                    <a:gd name="T9" fmla="*/ 3 h 73"/>
                    <a:gd name="T10" fmla="*/ 58 w 82"/>
                    <a:gd name="T11" fmla="*/ 4 h 73"/>
                    <a:gd name="T12" fmla="*/ 78 w 82"/>
                    <a:gd name="T13" fmla="*/ 31 h 73"/>
                    <a:gd name="T14" fmla="*/ 69 w 82"/>
                    <a:gd name="T15" fmla="*/ 60 h 73"/>
                    <a:gd name="T16" fmla="*/ 21 w 82"/>
                    <a:gd name="T17" fmla="*/ 62 h 73"/>
                    <a:gd name="T18" fmla="*/ 18 w 82"/>
                    <a:gd name="T19" fmla="*/ 18 h 73"/>
                    <a:gd name="T20" fmla="*/ 65 w 82"/>
                    <a:gd name="T21" fmla="*/ 6 h 73"/>
                    <a:gd name="T22" fmla="*/ 66 w 82"/>
                    <a:gd name="T23" fmla="*/ 4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2" h="73">
                      <a:moveTo>
                        <a:pt x="66" y="4"/>
                      </a:moveTo>
                      <a:cubicBezTo>
                        <a:pt x="47" y="0"/>
                        <a:pt x="25" y="7"/>
                        <a:pt x="13" y="22"/>
                      </a:cubicBezTo>
                      <a:cubicBezTo>
                        <a:pt x="0" y="38"/>
                        <a:pt x="8" y="59"/>
                        <a:pt x="26" y="66"/>
                      </a:cubicBezTo>
                      <a:cubicBezTo>
                        <a:pt x="45" y="73"/>
                        <a:pt x="67" y="71"/>
                        <a:pt x="76" y="51"/>
                      </a:cubicBezTo>
                      <a:cubicBezTo>
                        <a:pt x="82" y="37"/>
                        <a:pt x="80" y="0"/>
                        <a:pt x="58" y="3"/>
                      </a:cubicBezTo>
                      <a:cubicBezTo>
                        <a:pt x="57" y="3"/>
                        <a:pt x="57" y="4"/>
                        <a:pt x="58" y="4"/>
                      </a:cubicBezTo>
                      <a:cubicBezTo>
                        <a:pt x="72" y="2"/>
                        <a:pt x="77" y="21"/>
                        <a:pt x="78" y="31"/>
                      </a:cubicBezTo>
                      <a:cubicBezTo>
                        <a:pt x="79" y="41"/>
                        <a:pt x="76" y="52"/>
                        <a:pt x="69" y="60"/>
                      </a:cubicBezTo>
                      <a:cubicBezTo>
                        <a:pt x="57" y="73"/>
                        <a:pt x="35" y="69"/>
                        <a:pt x="21" y="62"/>
                      </a:cubicBezTo>
                      <a:cubicBezTo>
                        <a:pt x="4" y="52"/>
                        <a:pt x="6" y="31"/>
                        <a:pt x="18" y="18"/>
                      </a:cubicBezTo>
                      <a:cubicBezTo>
                        <a:pt x="30" y="7"/>
                        <a:pt x="49" y="2"/>
                        <a:pt x="65" y="6"/>
                      </a:cubicBezTo>
                      <a:cubicBezTo>
                        <a:pt x="66" y="6"/>
                        <a:pt x="66" y="5"/>
                        <a:pt x="66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" name="Freeform 83"/>
                <p:cNvSpPr/>
                <p:nvPr/>
              </p:nvSpPr>
              <p:spPr bwMode="auto">
                <a:xfrm>
                  <a:off x="958850" y="2709863"/>
                  <a:ext cx="33338" cy="34925"/>
                </a:xfrm>
                <a:custGeom>
                  <a:avLst/>
                  <a:gdLst>
                    <a:gd name="T0" fmla="*/ 2 w 31"/>
                    <a:gd name="T1" fmla="*/ 29 h 33"/>
                    <a:gd name="T2" fmla="*/ 0 w 31"/>
                    <a:gd name="T3" fmla="*/ 31 h 33"/>
                    <a:gd name="T4" fmla="*/ 1 w 31"/>
                    <a:gd name="T5" fmla="*/ 32 h 33"/>
                    <a:gd name="T6" fmla="*/ 6 w 31"/>
                    <a:gd name="T7" fmla="*/ 17 h 33"/>
                    <a:gd name="T8" fmla="*/ 8 w 31"/>
                    <a:gd name="T9" fmla="*/ 9 h 33"/>
                    <a:gd name="T10" fmla="*/ 8 w 31"/>
                    <a:gd name="T11" fmla="*/ 5 h 33"/>
                    <a:gd name="T12" fmla="*/ 10 w 31"/>
                    <a:gd name="T13" fmla="*/ 3 h 33"/>
                    <a:gd name="T14" fmla="*/ 30 w 31"/>
                    <a:gd name="T15" fmla="*/ 27 h 33"/>
                    <a:gd name="T16" fmla="*/ 31 w 31"/>
                    <a:gd name="T17" fmla="*/ 26 h 33"/>
                    <a:gd name="T18" fmla="*/ 9 w 31"/>
                    <a:gd name="T19" fmla="*/ 0 h 33"/>
                    <a:gd name="T20" fmla="*/ 8 w 31"/>
                    <a:gd name="T21" fmla="*/ 0 h 33"/>
                    <a:gd name="T22" fmla="*/ 0 w 31"/>
                    <a:gd name="T23" fmla="*/ 31 h 33"/>
                    <a:gd name="T24" fmla="*/ 1 w 31"/>
                    <a:gd name="T25" fmla="*/ 32 h 33"/>
                    <a:gd name="T26" fmla="*/ 3 w 31"/>
                    <a:gd name="T27" fmla="*/ 30 h 33"/>
                    <a:gd name="T28" fmla="*/ 2 w 31"/>
                    <a:gd name="T29" fmla="*/ 29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1" h="33">
                      <a:moveTo>
                        <a:pt x="2" y="29"/>
                      </a:moveTo>
                      <a:cubicBezTo>
                        <a:pt x="1" y="30"/>
                        <a:pt x="1" y="30"/>
                        <a:pt x="0" y="31"/>
                      </a:cubicBezTo>
                      <a:cubicBezTo>
                        <a:pt x="1" y="31"/>
                        <a:pt x="1" y="31"/>
                        <a:pt x="1" y="32"/>
                      </a:cubicBezTo>
                      <a:cubicBezTo>
                        <a:pt x="4" y="27"/>
                        <a:pt x="5" y="22"/>
                        <a:pt x="6" y="17"/>
                      </a:cubicBezTo>
                      <a:cubicBezTo>
                        <a:pt x="7" y="15"/>
                        <a:pt x="7" y="12"/>
                        <a:pt x="8" y="9"/>
                      </a:cubicBezTo>
                      <a:cubicBezTo>
                        <a:pt x="8" y="7"/>
                        <a:pt x="8" y="6"/>
                        <a:pt x="8" y="5"/>
                      </a:cubicBezTo>
                      <a:cubicBezTo>
                        <a:pt x="9" y="3"/>
                        <a:pt x="8" y="1"/>
                        <a:pt x="10" y="3"/>
                      </a:cubicBezTo>
                      <a:cubicBezTo>
                        <a:pt x="16" y="12"/>
                        <a:pt x="27" y="17"/>
                        <a:pt x="30" y="27"/>
                      </a:cubicBezTo>
                      <a:cubicBezTo>
                        <a:pt x="30" y="28"/>
                        <a:pt x="31" y="27"/>
                        <a:pt x="31" y="26"/>
                      </a:cubicBezTo>
                      <a:cubicBezTo>
                        <a:pt x="28" y="15"/>
                        <a:pt x="15" y="10"/>
                        <a:pt x="9" y="0"/>
                      </a:cubicBezTo>
                      <a:cubicBezTo>
                        <a:pt x="9" y="0"/>
                        <a:pt x="8" y="0"/>
                        <a:pt x="8" y="0"/>
                      </a:cubicBezTo>
                      <a:cubicBezTo>
                        <a:pt x="5" y="11"/>
                        <a:pt x="5" y="21"/>
                        <a:pt x="0" y="31"/>
                      </a:cubicBezTo>
                      <a:cubicBezTo>
                        <a:pt x="0" y="32"/>
                        <a:pt x="1" y="33"/>
                        <a:pt x="1" y="32"/>
                      </a:cubicBezTo>
                      <a:cubicBezTo>
                        <a:pt x="2" y="31"/>
                        <a:pt x="2" y="31"/>
                        <a:pt x="3" y="30"/>
                      </a:cubicBezTo>
                      <a:cubicBezTo>
                        <a:pt x="3" y="30"/>
                        <a:pt x="2" y="29"/>
                        <a:pt x="2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" name="Freeform 84"/>
                <p:cNvSpPr/>
                <p:nvPr/>
              </p:nvSpPr>
              <p:spPr bwMode="auto">
                <a:xfrm>
                  <a:off x="962025" y="2713038"/>
                  <a:ext cx="28575" cy="33338"/>
                </a:xfrm>
                <a:custGeom>
                  <a:avLst/>
                  <a:gdLst>
                    <a:gd name="T0" fmla="*/ 4 w 28"/>
                    <a:gd name="T1" fmla="*/ 26 h 32"/>
                    <a:gd name="T2" fmla="*/ 5 w 28"/>
                    <a:gd name="T3" fmla="*/ 19 h 32"/>
                    <a:gd name="T4" fmla="*/ 9 w 28"/>
                    <a:gd name="T5" fmla="*/ 26 h 32"/>
                    <a:gd name="T6" fmla="*/ 13 w 28"/>
                    <a:gd name="T7" fmla="*/ 27 h 32"/>
                    <a:gd name="T8" fmla="*/ 16 w 28"/>
                    <a:gd name="T9" fmla="*/ 28 h 32"/>
                    <a:gd name="T10" fmla="*/ 22 w 28"/>
                    <a:gd name="T11" fmla="*/ 27 h 32"/>
                    <a:gd name="T12" fmla="*/ 14 w 28"/>
                    <a:gd name="T13" fmla="*/ 14 h 32"/>
                    <a:gd name="T14" fmla="*/ 22 w 28"/>
                    <a:gd name="T15" fmla="*/ 15 h 32"/>
                    <a:gd name="T16" fmla="*/ 9 w 28"/>
                    <a:gd name="T17" fmla="*/ 8 h 32"/>
                    <a:gd name="T18" fmla="*/ 11 w 28"/>
                    <a:gd name="T19" fmla="*/ 5 h 32"/>
                    <a:gd name="T20" fmla="*/ 10 w 28"/>
                    <a:gd name="T21" fmla="*/ 16 h 32"/>
                    <a:gd name="T22" fmla="*/ 9 w 28"/>
                    <a:gd name="T23" fmla="*/ 14 h 32"/>
                    <a:gd name="T24" fmla="*/ 10 w 28"/>
                    <a:gd name="T25" fmla="*/ 27 h 32"/>
                    <a:gd name="T26" fmla="*/ 8 w 28"/>
                    <a:gd name="T27" fmla="*/ 30 h 32"/>
                    <a:gd name="T28" fmla="*/ 12 w 28"/>
                    <a:gd name="T29" fmla="*/ 28 h 32"/>
                    <a:gd name="T30" fmla="*/ 17 w 28"/>
                    <a:gd name="T31" fmla="*/ 28 h 32"/>
                    <a:gd name="T32" fmla="*/ 22 w 28"/>
                    <a:gd name="T33" fmla="*/ 26 h 32"/>
                    <a:gd name="T34" fmla="*/ 19 w 28"/>
                    <a:gd name="T35" fmla="*/ 21 h 32"/>
                    <a:gd name="T36" fmla="*/ 24 w 28"/>
                    <a:gd name="T37" fmla="*/ 24 h 32"/>
                    <a:gd name="T38" fmla="*/ 20 w 28"/>
                    <a:gd name="T39" fmla="*/ 26 h 32"/>
                    <a:gd name="T40" fmla="*/ 6 w 28"/>
                    <a:gd name="T41" fmla="*/ 22 h 32"/>
                    <a:gd name="T42" fmla="*/ 8 w 28"/>
                    <a:gd name="T43" fmla="*/ 22 h 32"/>
                    <a:gd name="T44" fmla="*/ 1 w 28"/>
                    <a:gd name="T45" fmla="*/ 31 h 32"/>
                    <a:gd name="T46" fmla="*/ 8 w 28"/>
                    <a:gd name="T47" fmla="*/ 24 h 32"/>
                    <a:gd name="T48" fmla="*/ 22 w 28"/>
                    <a:gd name="T49" fmla="*/ 25 h 32"/>
                    <a:gd name="T50" fmla="*/ 25 w 28"/>
                    <a:gd name="T51" fmla="*/ 25 h 32"/>
                    <a:gd name="T52" fmla="*/ 26 w 28"/>
                    <a:gd name="T53" fmla="*/ 23 h 32"/>
                    <a:gd name="T54" fmla="*/ 14 w 28"/>
                    <a:gd name="T55" fmla="*/ 23 h 32"/>
                    <a:gd name="T56" fmla="*/ 14 w 28"/>
                    <a:gd name="T57" fmla="*/ 26 h 32"/>
                    <a:gd name="T58" fmla="*/ 17 w 28"/>
                    <a:gd name="T59" fmla="*/ 25 h 32"/>
                    <a:gd name="T60" fmla="*/ 21 w 28"/>
                    <a:gd name="T61" fmla="*/ 24 h 32"/>
                    <a:gd name="T62" fmla="*/ 14 w 28"/>
                    <a:gd name="T63" fmla="*/ 26 h 32"/>
                    <a:gd name="T64" fmla="*/ 15 w 28"/>
                    <a:gd name="T65" fmla="*/ 23 h 32"/>
                    <a:gd name="T66" fmla="*/ 28 w 28"/>
                    <a:gd name="T67" fmla="*/ 23 h 32"/>
                    <a:gd name="T68" fmla="*/ 26 w 28"/>
                    <a:gd name="T69" fmla="*/ 26 h 32"/>
                    <a:gd name="T70" fmla="*/ 20 w 28"/>
                    <a:gd name="T71" fmla="*/ 21 h 32"/>
                    <a:gd name="T72" fmla="*/ 6 w 28"/>
                    <a:gd name="T73" fmla="*/ 25 h 32"/>
                    <a:gd name="T74" fmla="*/ 1 w 28"/>
                    <a:gd name="T75" fmla="*/ 25 h 32"/>
                    <a:gd name="T76" fmla="*/ 7 w 28"/>
                    <a:gd name="T77" fmla="*/ 20 h 32"/>
                    <a:gd name="T78" fmla="*/ 9 w 28"/>
                    <a:gd name="T79" fmla="*/ 31 h 32"/>
                    <a:gd name="T80" fmla="*/ 25 w 28"/>
                    <a:gd name="T81" fmla="*/ 26 h 32"/>
                    <a:gd name="T82" fmla="*/ 19 w 28"/>
                    <a:gd name="T83" fmla="*/ 28 h 32"/>
                    <a:gd name="T84" fmla="*/ 17 w 28"/>
                    <a:gd name="T85" fmla="*/ 26 h 32"/>
                    <a:gd name="T86" fmla="*/ 13 w 28"/>
                    <a:gd name="T87" fmla="*/ 28 h 32"/>
                    <a:gd name="T88" fmla="*/ 6 w 28"/>
                    <a:gd name="T89" fmla="*/ 28 h 32"/>
                    <a:gd name="T90" fmla="*/ 4 w 28"/>
                    <a:gd name="T91" fmla="*/ 28 h 32"/>
                    <a:gd name="T92" fmla="*/ 2 w 28"/>
                    <a:gd name="T93" fmla="*/ 29 h 32"/>
                    <a:gd name="T94" fmla="*/ 4 w 28"/>
                    <a:gd name="T95" fmla="*/ 27 h 32"/>
                    <a:gd name="T96" fmla="*/ 9 w 28"/>
                    <a:gd name="T97" fmla="*/ 25 h 32"/>
                    <a:gd name="T98" fmla="*/ 8 w 28"/>
                    <a:gd name="T99" fmla="*/ 5 h 32"/>
                    <a:gd name="T100" fmla="*/ 9 w 28"/>
                    <a:gd name="T101" fmla="*/ 6 h 32"/>
                    <a:gd name="T102" fmla="*/ 19 w 28"/>
                    <a:gd name="T103" fmla="*/ 16 h 32"/>
                    <a:gd name="T104" fmla="*/ 14 w 28"/>
                    <a:gd name="T105" fmla="*/ 11 h 32"/>
                    <a:gd name="T106" fmla="*/ 18 w 28"/>
                    <a:gd name="T107" fmla="*/ 19 h 32"/>
                    <a:gd name="T108" fmla="*/ 19 w 28"/>
                    <a:gd name="T109" fmla="*/ 17 h 32"/>
                    <a:gd name="T110" fmla="*/ 15 w 28"/>
                    <a:gd name="T111" fmla="*/ 14 h 32"/>
                    <a:gd name="T112" fmla="*/ 13 w 28"/>
                    <a:gd name="T113" fmla="*/ 13 h 32"/>
                    <a:gd name="T114" fmla="*/ 10 w 28"/>
                    <a:gd name="T115" fmla="*/ 6 h 32"/>
                    <a:gd name="T116" fmla="*/ 7 w 28"/>
                    <a:gd name="T117" fmla="*/ 1 h 32"/>
                    <a:gd name="T118" fmla="*/ 6 w 28"/>
                    <a:gd name="T119" fmla="*/ 9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8" h="32">
                      <a:moveTo>
                        <a:pt x="2" y="27"/>
                      </a:moveTo>
                      <a:cubicBezTo>
                        <a:pt x="4" y="22"/>
                        <a:pt x="5" y="18"/>
                        <a:pt x="7" y="14"/>
                      </a:cubicBezTo>
                      <a:cubicBezTo>
                        <a:pt x="6" y="14"/>
                        <a:pt x="6" y="13"/>
                        <a:pt x="5" y="13"/>
                      </a:cubicBezTo>
                      <a:cubicBezTo>
                        <a:pt x="4" y="17"/>
                        <a:pt x="4" y="21"/>
                        <a:pt x="3" y="25"/>
                      </a:cubicBezTo>
                      <a:cubicBezTo>
                        <a:pt x="3" y="25"/>
                        <a:pt x="4" y="25"/>
                        <a:pt x="4" y="25"/>
                      </a:cubicBezTo>
                      <a:cubicBezTo>
                        <a:pt x="5" y="20"/>
                        <a:pt x="6" y="15"/>
                        <a:pt x="7" y="9"/>
                      </a:cubicBezTo>
                      <a:cubicBezTo>
                        <a:pt x="7" y="9"/>
                        <a:pt x="6" y="9"/>
                        <a:pt x="6" y="9"/>
                      </a:cubicBezTo>
                      <a:cubicBezTo>
                        <a:pt x="6" y="15"/>
                        <a:pt x="4" y="20"/>
                        <a:pt x="4" y="26"/>
                      </a:cubicBezTo>
                      <a:cubicBezTo>
                        <a:pt x="4" y="26"/>
                        <a:pt x="5" y="26"/>
                        <a:pt x="5" y="26"/>
                      </a:cubicBezTo>
                      <a:cubicBezTo>
                        <a:pt x="6" y="20"/>
                        <a:pt x="7" y="14"/>
                        <a:pt x="8" y="7"/>
                      </a:cubicBezTo>
                      <a:cubicBezTo>
                        <a:pt x="8" y="7"/>
                        <a:pt x="7" y="7"/>
                        <a:pt x="7" y="7"/>
                      </a:cubicBezTo>
                      <a:cubicBezTo>
                        <a:pt x="7" y="8"/>
                        <a:pt x="7" y="8"/>
                        <a:pt x="7" y="9"/>
                      </a:cubicBezTo>
                      <a:cubicBezTo>
                        <a:pt x="7" y="9"/>
                        <a:pt x="7" y="9"/>
                        <a:pt x="8" y="9"/>
                      </a:cubicBezTo>
                      <a:cubicBezTo>
                        <a:pt x="8" y="6"/>
                        <a:pt x="8" y="3"/>
                        <a:pt x="8" y="1"/>
                      </a:cubicBezTo>
                      <a:cubicBezTo>
                        <a:pt x="8" y="1"/>
                        <a:pt x="7" y="1"/>
                        <a:pt x="7" y="1"/>
                      </a:cubicBezTo>
                      <a:cubicBezTo>
                        <a:pt x="7" y="7"/>
                        <a:pt x="5" y="13"/>
                        <a:pt x="5" y="19"/>
                      </a:cubicBezTo>
                      <a:cubicBezTo>
                        <a:pt x="5" y="19"/>
                        <a:pt x="6" y="19"/>
                        <a:pt x="6" y="19"/>
                      </a:cubicBezTo>
                      <a:cubicBezTo>
                        <a:pt x="6" y="14"/>
                        <a:pt x="7" y="9"/>
                        <a:pt x="9" y="4"/>
                      </a:cubicBezTo>
                      <a:cubicBezTo>
                        <a:pt x="9" y="4"/>
                        <a:pt x="8" y="4"/>
                        <a:pt x="8" y="4"/>
                      </a:cubicBezTo>
                      <a:cubicBezTo>
                        <a:pt x="10" y="10"/>
                        <a:pt x="8" y="17"/>
                        <a:pt x="7" y="23"/>
                      </a:cubicBezTo>
                      <a:cubicBezTo>
                        <a:pt x="8" y="23"/>
                        <a:pt x="8" y="23"/>
                        <a:pt x="9" y="23"/>
                      </a:cubicBezTo>
                      <a:cubicBezTo>
                        <a:pt x="8" y="17"/>
                        <a:pt x="10" y="12"/>
                        <a:pt x="11" y="7"/>
                      </a:cubicBezTo>
                      <a:cubicBezTo>
                        <a:pt x="11" y="7"/>
                        <a:pt x="10" y="6"/>
                        <a:pt x="10" y="6"/>
                      </a:cubicBezTo>
                      <a:cubicBezTo>
                        <a:pt x="10" y="13"/>
                        <a:pt x="10" y="20"/>
                        <a:pt x="9" y="26"/>
                      </a:cubicBezTo>
                      <a:cubicBezTo>
                        <a:pt x="10" y="26"/>
                        <a:pt x="10" y="26"/>
                        <a:pt x="10" y="26"/>
                      </a:cubicBezTo>
                      <a:cubicBezTo>
                        <a:pt x="11" y="21"/>
                        <a:pt x="12" y="15"/>
                        <a:pt x="14" y="10"/>
                      </a:cubicBezTo>
                      <a:cubicBezTo>
                        <a:pt x="13" y="10"/>
                        <a:pt x="13" y="10"/>
                        <a:pt x="13" y="10"/>
                      </a:cubicBezTo>
                      <a:cubicBezTo>
                        <a:pt x="13" y="16"/>
                        <a:pt x="12" y="22"/>
                        <a:pt x="11" y="28"/>
                      </a:cubicBezTo>
                      <a:cubicBezTo>
                        <a:pt x="11" y="28"/>
                        <a:pt x="11" y="28"/>
                        <a:pt x="12" y="28"/>
                      </a:cubicBezTo>
                      <a:cubicBezTo>
                        <a:pt x="12" y="23"/>
                        <a:pt x="13" y="18"/>
                        <a:pt x="14" y="13"/>
                      </a:cubicBezTo>
                      <a:cubicBezTo>
                        <a:pt x="14" y="13"/>
                        <a:pt x="13" y="13"/>
                        <a:pt x="13" y="13"/>
                      </a:cubicBezTo>
                      <a:cubicBezTo>
                        <a:pt x="14" y="18"/>
                        <a:pt x="13" y="22"/>
                        <a:pt x="13" y="27"/>
                      </a:cubicBezTo>
                      <a:cubicBezTo>
                        <a:pt x="13" y="27"/>
                        <a:pt x="14" y="27"/>
                        <a:pt x="14" y="27"/>
                      </a:cubicBezTo>
                      <a:cubicBezTo>
                        <a:pt x="14" y="22"/>
                        <a:pt x="14" y="17"/>
                        <a:pt x="16" y="12"/>
                      </a:cubicBezTo>
                      <a:cubicBezTo>
                        <a:pt x="15" y="12"/>
                        <a:pt x="15" y="12"/>
                        <a:pt x="14" y="12"/>
                      </a:cubicBezTo>
                      <a:cubicBezTo>
                        <a:pt x="15" y="17"/>
                        <a:pt x="15" y="22"/>
                        <a:pt x="15" y="27"/>
                      </a:cubicBezTo>
                      <a:cubicBezTo>
                        <a:pt x="15" y="27"/>
                        <a:pt x="16" y="27"/>
                        <a:pt x="16" y="27"/>
                      </a:cubicBezTo>
                      <a:cubicBezTo>
                        <a:pt x="16" y="22"/>
                        <a:pt x="16" y="18"/>
                        <a:pt x="17" y="14"/>
                      </a:cubicBezTo>
                      <a:cubicBezTo>
                        <a:pt x="16" y="14"/>
                        <a:pt x="16" y="14"/>
                        <a:pt x="15" y="14"/>
                      </a:cubicBezTo>
                      <a:cubicBezTo>
                        <a:pt x="16" y="19"/>
                        <a:pt x="16" y="23"/>
                        <a:pt x="16" y="28"/>
                      </a:cubicBezTo>
                      <a:cubicBezTo>
                        <a:pt x="17" y="28"/>
                        <a:pt x="17" y="28"/>
                        <a:pt x="18" y="28"/>
                      </a:cubicBezTo>
                      <a:cubicBezTo>
                        <a:pt x="17" y="23"/>
                        <a:pt x="18" y="19"/>
                        <a:pt x="19" y="15"/>
                      </a:cubicBezTo>
                      <a:cubicBezTo>
                        <a:pt x="18" y="15"/>
                        <a:pt x="18" y="15"/>
                        <a:pt x="17" y="15"/>
                      </a:cubicBezTo>
                      <a:cubicBezTo>
                        <a:pt x="18" y="19"/>
                        <a:pt x="18" y="23"/>
                        <a:pt x="18" y="28"/>
                      </a:cubicBezTo>
                      <a:cubicBezTo>
                        <a:pt x="19" y="28"/>
                        <a:pt x="19" y="28"/>
                        <a:pt x="19" y="28"/>
                      </a:cubicBezTo>
                      <a:cubicBezTo>
                        <a:pt x="19" y="24"/>
                        <a:pt x="20" y="20"/>
                        <a:pt x="20" y="17"/>
                      </a:cubicBezTo>
                      <a:cubicBezTo>
                        <a:pt x="20" y="17"/>
                        <a:pt x="19" y="17"/>
                        <a:pt x="19" y="17"/>
                      </a:cubicBezTo>
                      <a:cubicBezTo>
                        <a:pt x="21" y="20"/>
                        <a:pt x="21" y="23"/>
                        <a:pt x="22" y="27"/>
                      </a:cubicBezTo>
                      <a:cubicBezTo>
                        <a:pt x="22" y="27"/>
                        <a:pt x="23" y="27"/>
                        <a:pt x="23" y="26"/>
                      </a:cubicBezTo>
                      <a:cubicBezTo>
                        <a:pt x="22" y="24"/>
                        <a:pt x="20" y="18"/>
                        <a:pt x="26" y="25"/>
                      </a:cubicBezTo>
                      <a:cubicBezTo>
                        <a:pt x="26" y="24"/>
                        <a:pt x="26" y="24"/>
                        <a:pt x="27" y="24"/>
                      </a:cubicBezTo>
                      <a:cubicBezTo>
                        <a:pt x="24" y="22"/>
                        <a:pt x="21" y="20"/>
                        <a:pt x="19" y="18"/>
                      </a:cubicBezTo>
                      <a:cubicBezTo>
                        <a:pt x="19" y="19"/>
                        <a:pt x="18" y="19"/>
                        <a:pt x="18" y="20"/>
                      </a:cubicBezTo>
                      <a:cubicBezTo>
                        <a:pt x="19" y="20"/>
                        <a:pt x="21" y="21"/>
                        <a:pt x="22" y="22"/>
                      </a:cubicBezTo>
                      <a:cubicBezTo>
                        <a:pt x="22" y="22"/>
                        <a:pt x="23" y="22"/>
                        <a:pt x="23" y="21"/>
                      </a:cubicBezTo>
                      <a:cubicBezTo>
                        <a:pt x="20" y="19"/>
                        <a:pt x="16" y="17"/>
                        <a:pt x="14" y="14"/>
                      </a:cubicBezTo>
                      <a:cubicBezTo>
                        <a:pt x="14" y="14"/>
                        <a:pt x="13" y="14"/>
                        <a:pt x="13" y="15"/>
                      </a:cubicBezTo>
                      <a:cubicBezTo>
                        <a:pt x="16" y="16"/>
                        <a:pt x="19" y="19"/>
                        <a:pt x="22" y="21"/>
                      </a:cubicBezTo>
                      <a:cubicBezTo>
                        <a:pt x="23" y="22"/>
                        <a:pt x="24" y="21"/>
                        <a:pt x="23" y="20"/>
                      </a:cubicBezTo>
                      <a:cubicBezTo>
                        <a:pt x="20" y="17"/>
                        <a:pt x="17" y="14"/>
                        <a:pt x="15" y="10"/>
                      </a:cubicBezTo>
                      <a:cubicBezTo>
                        <a:pt x="15" y="11"/>
                        <a:pt x="15" y="11"/>
                        <a:pt x="14" y="11"/>
                      </a:cubicBezTo>
                      <a:cubicBezTo>
                        <a:pt x="19" y="13"/>
                        <a:pt x="23" y="18"/>
                        <a:pt x="25" y="22"/>
                      </a:cubicBezTo>
                      <a:cubicBezTo>
                        <a:pt x="25" y="22"/>
                        <a:pt x="26" y="22"/>
                        <a:pt x="26" y="22"/>
                      </a:cubicBezTo>
                      <a:cubicBezTo>
                        <a:pt x="24" y="20"/>
                        <a:pt x="23" y="18"/>
                        <a:pt x="22" y="15"/>
                      </a:cubicBezTo>
                      <a:cubicBezTo>
                        <a:pt x="22" y="15"/>
                        <a:pt x="21" y="15"/>
                        <a:pt x="21" y="16"/>
                      </a:cubicBezTo>
                      <a:cubicBezTo>
                        <a:pt x="23" y="18"/>
                        <a:pt x="24" y="20"/>
                        <a:pt x="24" y="23"/>
                      </a:cubicBezTo>
                      <a:cubicBezTo>
                        <a:pt x="25" y="23"/>
                        <a:pt x="25" y="23"/>
                        <a:pt x="26" y="23"/>
                      </a:cubicBezTo>
                      <a:cubicBezTo>
                        <a:pt x="24" y="20"/>
                        <a:pt x="22" y="18"/>
                        <a:pt x="21" y="16"/>
                      </a:cubicBezTo>
                      <a:cubicBezTo>
                        <a:pt x="20" y="15"/>
                        <a:pt x="19" y="16"/>
                        <a:pt x="19" y="16"/>
                      </a:cubicBezTo>
                      <a:cubicBezTo>
                        <a:pt x="20" y="18"/>
                        <a:pt x="21" y="19"/>
                        <a:pt x="21" y="21"/>
                      </a:cubicBezTo>
                      <a:cubicBezTo>
                        <a:pt x="22" y="21"/>
                        <a:pt x="22" y="20"/>
                        <a:pt x="22" y="20"/>
                      </a:cubicBezTo>
                      <a:cubicBezTo>
                        <a:pt x="18" y="16"/>
                        <a:pt x="14" y="11"/>
                        <a:pt x="9" y="8"/>
                      </a:cubicBezTo>
                      <a:cubicBezTo>
                        <a:pt x="8" y="7"/>
                        <a:pt x="7" y="8"/>
                        <a:pt x="8" y="9"/>
                      </a:cubicBezTo>
                      <a:cubicBezTo>
                        <a:pt x="10" y="12"/>
                        <a:pt x="13" y="14"/>
                        <a:pt x="17" y="15"/>
                      </a:cubicBezTo>
                      <a:cubicBezTo>
                        <a:pt x="17" y="15"/>
                        <a:pt x="18" y="14"/>
                        <a:pt x="17" y="14"/>
                      </a:cubicBezTo>
                      <a:cubicBezTo>
                        <a:pt x="15" y="11"/>
                        <a:pt x="13" y="8"/>
                        <a:pt x="10" y="5"/>
                      </a:cubicBezTo>
                      <a:cubicBezTo>
                        <a:pt x="10" y="6"/>
                        <a:pt x="9" y="6"/>
                        <a:pt x="9" y="6"/>
                      </a:cubicBezTo>
                      <a:cubicBezTo>
                        <a:pt x="11" y="8"/>
                        <a:pt x="13" y="10"/>
                        <a:pt x="15" y="12"/>
                      </a:cubicBezTo>
                      <a:cubicBezTo>
                        <a:pt x="16" y="13"/>
                        <a:pt x="17" y="12"/>
                        <a:pt x="17" y="12"/>
                      </a:cubicBezTo>
                      <a:cubicBezTo>
                        <a:pt x="15" y="9"/>
                        <a:pt x="13" y="7"/>
                        <a:pt x="11" y="5"/>
                      </a:cubicBezTo>
                      <a:cubicBezTo>
                        <a:pt x="11" y="5"/>
                        <a:pt x="10" y="5"/>
                        <a:pt x="10" y="6"/>
                      </a:cubicBezTo>
                      <a:cubicBezTo>
                        <a:pt x="14" y="7"/>
                        <a:pt x="15" y="10"/>
                        <a:pt x="17" y="13"/>
                      </a:cubicBezTo>
                      <a:cubicBezTo>
                        <a:pt x="17" y="13"/>
                        <a:pt x="17" y="12"/>
                        <a:pt x="18" y="12"/>
                      </a:cubicBezTo>
                      <a:cubicBezTo>
                        <a:pt x="14" y="10"/>
                        <a:pt x="12" y="7"/>
                        <a:pt x="9" y="4"/>
                      </a:cubicBezTo>
                      <a:cubicBezTo>
                        <a:pt x="9" y="4"/>
                        <a:pt x="8" y="4"/>
                        <a:pt x="8" y="4"/>
                      </a:cubicBezTo>
                      <a:cubicBezTo>
                        <a:pt x="8" y="9"/>
                        <a:pt x="9" y="14"/>
                        <a:pt x="10" y="19"/>
                      </a:cubicBezTo>
                      <a:cubicBezTo>
                        <a:pt x="10" y="20"/>
                        <a:pt x="12" y="19"/>
                        <a:pt x="12" y="18"/>
                      </a:cubicBezTo>
                      <a:cubicBezTo>
                        <a:pt x="11" y="17"/>
                        <a:pt x="11" y="17"/>
                        <a:pt x="10" y="16"/>
                      </a:cubicBezTo>
                      <a:cubicBezTo>
                        <a:pt x="10" y="15"/>
                        <a:pt x="9" y="15"/>
                        <a:pt x="9" y="16"/>
                      </a:cubicBezTo>
                      <a:cubicBezTo>
                        <a:pt x="8" y="17"/>
                        <a:pt x="7" y="19"/>
                        <a:pt x="7" y="21"/>
                      </a:cubicBezTo>
                      <a:cubicBezTo>
                        <a:pt x="7" y="22"/>
                        <a:pt x="8" y="22"/>
                        <a:pt x="8" y="21"/>
                      </a:cubicBezTo>
                      <a:cubicBezTo>
                        <a:pt x="9" y="19"/>
                        <a:pt x="9" y="17"/>
                        <a:pt x="9" y="14"/>
                      </a:cubicBezTo>
                      <a:cubicBezTo>
                        <a:pt x="9" y="13"/>
                        <a:pt x="7" y="13"/>
                        <a:pt x="7" y="14"/>
                      </a:cubicBezTo>
                      <a:cubicBezTo>
                        <a:pt x="7" y="18"/>
                        <a:pt x="7" y="21"/>
                        <a:pt x="7" y="25"/>
                      </a:cubicBezTo>
                      <a:cubicBezTo>
                        <a:pt x="7" y="26"/>
                        <a:pt x="8" y="26"/>
                        <a:pt x="9" y="25"/>
                      </a:cubicBezTo>
                      <a:cubicBezTo>
                        <a:pt x="9" y="21"/>
                        <a:pt x="9" y="17"/>
                        <a:pt x="9" y="14"/>
                      </a:cubicBezTo>
                      <a:cubicBezTo>
                        <a:pt x="9" y="13"/>
                        <a:pt x="8" y="13"/>
                        <a:pt x="8" y="14"/>
                      </a:cubicBezTo>
                      <a:cubicBezTo>
                        <a:pt x="7" y="18"/>
                        <a:pt x="7" y="22"/>
                        <a:pt x="7" y="25"/>
                      </a:cubicBezTo>
                      <a:cubicBezTo>
                        <a:pt x="6" y="26"/>
                        <a:pt x="8" y="26"/>
                        <a:pt x="8" y="26"/>
                      </a:cubicBezTo>
                      <a:cubicBezTo>
                        <a:pt x="8" y="25"/>
                        <a:pt x="9" y="24"/>
                        <a:pt x="9" y="23"/>
                      </a:cubicBezTo>
                      <a:cubicBezTo>
                        <a:pt x="9" y="22"/>
                        <a:pt x="8" y="22"/>
                        <a:pt x="8" y="22"/>
                      </a:cubicBezTo>
                      <a:cubicBezTo>
                        <a:pt x="7" y="23"/>
                        <a:pt x="5" y="24"/>
                        <a:pt x="4" y="25"/>
                      </a:cubicBezTo>
                      <a:cubicBezTo>
                        <a:pt x="4" y="26"/>
                        <a:pt x="4" y="26"/>
                        <a:pt x="4" y="27"/>
                      </a:cubicBezTo>
                      <a:cubicBezTo>
                        <a:pt x="6" y="27"/>
                        <a:pt x="8" y="27"/>
                        <a:pt x="10" y="27"/>
                      </a:cubicBezTo>
                      <a:cubicBezTo>
                        <a:pt x="11" y="27"/>
                        <a:pt x="11" y="25"/>
                        <a:pt x="10" y="25"/>
                      </a:cubicBezTo>
                      <a:cubicBezTo>
                        <a:pt x="8" y="25"/>
                        <a:pt x="6" y="25"/>
                        <a:pt x="4" y="25"/>
                      </a:cubicBezTo>
                      <a:cubicBezTo>
                        <a:pt x="3" y="25"/>
                        <a:pt x="2" y="25"/>
                        <a:pt x="3" y="26"/>
                      </a:cubicBezTo>
                      <a:cubicBezTo>
                        <a:pt x="4" y="27"/>
                        <a:pt x="5" y="27"/>
                        <a:pt x="6" y="28"/>
                      </a:cubicBezTo>
                      <a:cubicBezTo>
                        <a:pt x="6" y="28"/>
                        <a:pt x="6" y="27"/>
                        <a:pt x="6" y="27"/>
                      </a:cubicBezTo>
                      <a:cubicBezTo>
                        <a:pt x="5" y="27"/>
                        <a:pt x="4" y="27"/>
                        <a:pt x="2" y="27"/>
                      </a:cubicBezTo>
                      <a:cubicBezTo>
                        <a:pt x="1" y="27"/>
                        <a:pt x="1" y="28"/>
                        <a:pt x="2" y="28"/>
                      </a:cubicBezTo>
                      <a:cubicBezTo>
                        <a:pt x="4" y="30"/>
                        <a:pt x="6" y="30"/>
                        <a:pt x="8" y="30"/>
                      </a:cubicBezTo>
                      <a:cubicBezTo>
                        <a:pt x="9" y="30"/>
                        <a:pt x="9" y="29"/>
                        <a:pt x="8" y="29"/>
                      </a:cubicBezTo>
                      <a:cubicBezTo>
                        <a:pt x="6" y="28"/>
                        <a:pt x="4" y="28"/>
                        <a:pt x="2" y="28"/>
                      </a:cubicBezTo>
                      <a:cubicBezTo>
                        <a:pt x="1" y="28"/>
                        <a:pt x="1" y="29"/>
                        <a:pt x="2" y="29"/>
                      </a:cubicBezTo>
                      <a:cubicBezTo>
                        <a:pt x="4" y="30"/>
                        <a:pt x="7" y="31"/>
                        <a:pt x="10" y="30"/>
                      </a:cubicBezTo>
                      <a:cubicBezTo>
                        <a:pt x="10" y="30"/>
                        <a:pt x="11" y="29"/>
                        <a:pt x="10" y="29"/>
                      </a:cubicBezTo>
                      <a:cubicBezTo>
                        <a:pt x="8" y="28"/>
                        <a:pt x="6" y="27"/>
                        <a:pt x="4" y="27"/>
                      </a:cubicBezTo>
                      <a:cubicBezTo>
                        <a:pt x="4" y="27"/>
                        <a:pt x="4" y="28"/>
                        <a:pt x="4" y="28"/>
                      </a:cubicBezTo>
                      <a:cubicBezTo>
                        <a:pt x="7" y="28"/>
                        <a:pt x="9" y="28"/>
                        <a:pt x="12" y="28"/>
                      </a:cubicBezTo>
                      <a:cubicBezTo>
                        <a:pt x="13" y="28"/>
                        <a:pt x="13" y="27"/>
                        <a:pt x="12" y="27"/>
                      </a:cubicBezTo>
                      <a:cubicBezTo>
                        <a:pt x="9" y="27"/>
                        <a:pt x="7" y="26"/>
                        <a:pt x="4" y="26"/>
                      </a:cubicBezTo>
                      <a:cubicBezTo>
                        <a:pt x="3" y="26"/>
                        <a:pt x="3" y="28"/>
                        <a:pt x="4" y="28"/>
                      </a:cubicBezTo>
                      <a:cubicBezTo>
                        <a:pt x="8" y="28"/>
                        <a:pt x="12" y="28"/>
                        <a:pt x="16" y="27"/>
                      </a:cubicBezTo>
                      <a:cubicBezTo>
                        <a:pt x="17" y="27"/>
                        <a:pt x="16" y="26"/>
                        <a:pt x="16" y="26"/>
                      </a:cubicBezTo>
                      <a:cubicBezTo>
                        <a:pt x="12" y="26"/>
                        <a:pt x="9" y="25"/>
                        <a:pt x="6" y="27"/>
                      </a:cubicBezTo>
                      <a:cubicBezTo>
                        <a:pt x="5" y="27"/>
                        <a:pt x="5" y="28"/>
                        <a:pt x="6" y="28"/>
                      </a:cubicBezTo>
                      <a:cubicBezTo>
                        <a:pt x="10" y="30"/>
                        <a:pt x="14" y="30"/>
                        <a:pt x="17" y="28"/>
                      </a:cubicBezTo>
                      <a:cubicBezTo>
                        <a:pt x="18" y="28"/>
                        <a:pt x="18" y="27"/>
                        <a:pt x="17" y="27"/>
                      </a:cubicBezTo>
                      <a:cubicBezTo>
                        <a:pt x="15" y="26"/>
                        <a:pt x="13" y="26"/>
                        <a:pt x="11" y="26"/>
                      </a:cubicBezTo>
                      <a:cubicBezTo>
                        <a:pt x="10" y="26"/>
                        <a:pt x="10" y="28"/>
                        <a:pt x="11" y="28"/>
                      </a:cubicBezTo>
                      <a:cubicBezTo>
                        <a:pt x="14" y="28"/>
                        <a:pt x="17" y="29"/>
                        <a:pt x="20" y="28"/>
                      </a:cubicBezTo>
                      <a:cubicBezTo>
                        <a:pt x="21" y="28"/>
                        <a:pt x="21" y="27"/>
                        <a:pt x="20" y="27"/>
                      </a:cubicBezTo>
                      <a:cubicBezTo>
                        <a:pt x="18" y="26"/>
                        <a:pt x="15" y="26"/>
                        <a:pt x="13" y="27"/>
                      </a:cubicBezTo>
                      <a:cubicBezTo>
                        <a:pt x="12" y="27"/>
                        <a:pt x="12" y="28"/>
                        <a:pt x="13" y="28"/>
                      </a:cubicBezTo>
                      <a:cubicBezTo>
                        <a:pt x="17" y="29"/>
                        <a:pt x="19" y="28"/>
                        <a:pt x="22" y="26"/>
                      </a:cubicBezTo>
                      <a:cubicBezTo>
                        <a:pt x="23" y="26"/>
                        <a:pt x="23" y="25"/>
                        <a:pt x="22" y="25"/>
                      </a:cubicBezTo>
                      <a:cubicBezTo>
                        <a:pt x="20" y="25"/>
                        <a:pt x="19" y="24"/>
                        <a:pt x="17" y="24"/>
                      </a:cubicBezTo>
                      <a:cubicBezTo>
                        <a:pt x="17" y="25"/>
                        <a:pt x="17" y="25"/>
                        <a:pt x="17" y="26"/>
                      </a:cubicBezTo>
                      <a:cubicBezTo>
                        <a:pt x="18" y="24"/>
                        <a:pt x="19" y="23"/>
                        <a:pt x="20" y="22"/>
                      </a:cubicBezTo>
                      <a:cubicBezTo>
                        <a:pt x="20" y="22"/>
                        <a:pt x="20" y="22"/>
                        <a:pt x="19" y="21"/>
                      </a:cubicBezTo>
                      <a:cubicBezTo>
                        <a:pt x="18" y="23"/>
                        <a:pt x="17" y="24"/>
                        <a:pt x="16" y="25"/>
                      </a:cubicBezTo>
                      <a:cubicBezTo>
                        <a:pt x="16" y="26"/>
                        <a:pt x="17" y="26"/>
                        <a:pt x="17" y="26"/>
                      </a:cubicBezTo>
                      <a:cubicBezTo>
                        <a:pt x="18" y="24"/>
                        <a:pt x="18" y="23"/>
                        <a:pt x="19" y="21"/>
                      </a:cubicBezTo>
                      <a:cubicBezTo>
                        <a:pt x="19" y="21"/>
                        <a:pt x="19" y="21"/>
                        <a:pt x="18" y="21"/>
                      </a:cubicBezTo>
                      <a:cubicBezTo>
                        <a:pt x="18" y="23"/>
                        <a:pt x="17" y="25"/>
                        <a:pt x="17" y="27"/>
                      </a:cubicBezTo>
                      <a:cubicBezTo>
                        <a:pt x="16" y="27"/>
                        <a:pt x="17" y="28"/>
                        <a:pt x="18" y="28"/>
                      </a:cubicBezTo>
                      <a:cubicBezTo>
                        <a:pt x="19" y="27"/>
                        <a:pt x="21" y="26"/>
                        <a:pt x="22" y="25"/>
                      </a:cubicBezTo>
                      <a:cubicBezTo>
                        <a:pt x="22" y="25"/>
                        <a:pt x="22" y="24"/>
                        <a:pt x="22" y="24"/>
                      </a:cubicBezTo>
                      <a:cubicBezTo>
                        <a:pt x="20" y="25"/>
                        <a:pt x="19" y="26"/>
                        <a:pt x="18" y="27"/>
                      </a:cubicBezTo>
                      <a:cubicBezTo>
                        <a:pt x="17" y="28"/>
                        <a:pt x="18" y="29"/>
                        <a:pt x="19" y="28"/>
                      </a:cubicBezTo>
                      <a:cubicBezTo>
                        <a:pt x="21" y="27"/>
                        <a:pt x="22" y="25"/>
                        <a:pt x="24" y="24"/>
                      </a:cubicBezTo>
                      <a:cubicBezTo>
                        <a:pt x="24" y="24"/>
                        <a:pt x="24" y="23"/>
                        <a:pt x="23" y="23"/>
                      </a:cubicBezTo>
                      <a:cubicBezTo>
                        <a:pt x="22" y="24"/>
                        <a:pt x="21" y="25"/>
                        <a:pt x="20" y="26"/>
                      </a:cubicBezTo>
                      <a:cubicBezTo>
                        <a:pt x="21" y="26"/>
                        <a:pt x="21" y="26"/>
                        <a:pt x="21" y="27"/>
                      </a:cubicBezTo>
                      <a:cubicBezTo>
                        <a:pt x="21" y="27"/>
                        <a:pt x="24" y="23"/>
                        <a:pt x="23" y="25"/>
                      </a:cubicBezTo>
                      <a:cubicBezTo>
                        <a:pt x="23" y="26"/>
                        <a:pt x="24" y="26"/>
                        <a:pt x="25" y="26"/>
                      </a:cubicBezTo>
                      <a:cubicBezTo>
                        <a:pt x="25" y="25"/>
                        <a:pt x="25" y="25"/>
                        <a:pt x="26" y="25"/>
                      </a:cubicBezTo>
                      <a:cubicBezTo>
                        <a:pt x="26" y="24"/>
                        <a:pt x="26" y="23"/>
                        <a:pt x="25" y="24"/>
                      </a:cubicBezTo>
                      <a:cubicBezTo>
                        <a:pt x="23" y="25"/>
                        <a:pt x="22" y="25"/>
                        <a:pt x="20" y="26"/>
                      </a:cubicBezTo>
                      <a:cubicBezTo>
                        <a:pt x="20" y="27"/>
                        <a:pt x="20" y="27"/>
                        <a:pt x="21" y="27"/>
                      </a:cubicBezTo>
                      <a:cubicBezTo>
                        <a:pt x="22" y="27"/>
                        <a:pt x="23" y="26"/>
                        <a:pt x="25" y="26"/>
                      </a:cubicBezTo>
                      <a:cubicBezTo>
                        <a:pt x="24" y="25"/>
                        <a:pt x="24" y="25"/>
                        <a:pt x="24" y="24"/>
                      </a:cubicBezTo>
                      <a:cubicBezTo>
                        <a:pt x="21" y="27"/>
                        <a:pt x="18" y="28"/>
                        <a:pt x="14" y="29"/>
                      </a:cubicBezTo>
                      <a:cubicBezTo>
                        <a:pt x="6" y="31"/>
                        <a:pt x="6" y="24"/>
                        <a:pt x="6" y="18"/>
                      </a:cubicBezTo>
                      <a:cubicBezTo>
                        <a:pt x="6" y="18"/>
                        <a:pt x="5" y="18"/>
                        <a:pt x="5" y="18"/>
                      </a:cubicBezTo>
                      <a:cubicBezTo>
                        <a:pt x="5" y="19"/>
                        <a:pt x="5" y="21"/>
                        <a:pt x="5" y="22"/>
                      </a:cubicBezTo>
                      <a:cubicBezTo>
                        <a:pt x="5" y="22"/>
                        <a:pt x="6" y="22"/>
                        <a:pt x="6" y="22"/>
                      </a:cubicBezTo>
                      <a:cubicBezTo>
                        <a:pt x="6" y="18"/>
                        <a:pt x="6" y="15"/>
                        <a:pt x="7" y="12"/>
                      </a:cubicBezTo>
                      <a:cubicBezTo>
                        <a:pt x="6" y="12"/>
                        <a:pt x="6" y="12"/>
                        <a:pt x="5" y="12"/>
                      </a:cubicBezTo>
                      <a:cubicBezTo>
                        <a:pt x="6" y="14"/>
                        <a:pt x="7" y="17"/>
                        <a:pt x="7" y="20"/>
                      </a:cubicBezTo>
                      <a:cubicBezTo>
                        <a:pt x="7" y="20"/>
                        <a:pt x="7" y="20"/>
                        <a:pt x="8" y="20"/>
                      </a:cubicBezTo>
                      <a:cubicBezTo>
                        <a:pt x="8" y="16"/>
                        <a:pt x="8" y="12"/>
                        <a:pt x="9" y="8"/>
                      </a:cubicBezTo>
                      <a:cubicBezTo>
                        <a:pt x="9" y="8"/>
                        <a:pt x="8" y="8"/>
                        <a:pt x="8" y="8"/>
                      </a:cubicBezTo>
                      <a:cubicBezTo>
                        <a:pt x="7" y="13"/>
                        <a:pt x="7" y="17"/>
                        <a:pt x="7" y="22"/>
                      </a:cubicBezTo>
                      <a:cubicBezTo>
                        <a:pt x="7" y="22"/>
                        <a:pt x="7" y="22"/>
                        <a:pt x="8" y="22"/>
                      </a:cubicBezTo>
                      <a:cubicBezTo>
                        <a:pt x="8" y="19"/>
                        <a:pt x="8" y="16"/>
                        <a:pt x="9" y="13"/>
                      </a:cubicBezTo>
                      <a:cubicBezTo>
                        <a:pt x="9" y="13"/>
                        <a:pt x="7" y="12"/>
                        <a:pt x="7" y="13"/>
                      </a:cubicBezTo>
                      <a:cubicBezTo>
                        <a:pt x="6" y="17"/>
                        <a:pt x="5" y="22"/>
                        <a:pt x="1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3" y="25"/>
                        <a:pt x="3" y="24"/>
                        <a:pt x="4" y="23"/>
                      </a:cubicBezTo>
                      <a:cubicBezTo>
                        <a:pt x="4" y="22"/>
                        <a:pt x="3" y="21"/>
                        <a:pt x="3" y="22"/>
                      </a:cubicBezTo>
                      <a:cubicBezTo>
                        <a:pt x="1" y="25"/>
                        <a:pt x="0" y="27"/>
                        <a:pt x="0" y="31"/>
                      </a:cubicBezTo>
                      <a:cubicBezTo>
                        <a:pt x="0" y="31"/>
                        <a:pt x="1" y="31"/>
                        <a:pt x="1" y="31"/>
                      </a:cubicBezTo>
                      <a:cubicBezTo>
                        <a:pt x="3" y="27"/>
                        <a:pt x="5" y="23"/>
                        <a:pt x="7" y="19"/>
                      </a:cubicBezTo>
                      <a:cubicBezTo>
                        <a:pt x="7" y="19"/>
                        <a:pt x="6" y="19"/>
                        <a:pt x="6" y="19"/>
                      </a:cubicBezTo>
                      <a:cubicBezTo>
                        <a:pt x="6" y="21"/>
                        <a:pt x="6" y="23"/>
                        <a:pt x="6" y="25"/>
                      </a:cubicBezTo>
                      <a:cubicBezTo>
                        <a:pt x="6" y="25"/>
                        <a:pt x="7" y="25"/>
                        <a:pt x="7" y="25"/>
                      </a:cubicBezTo>
                      <a:cubicBezTo>
                        <a:pt x="7" y="22"/>
                        <a:pt x="8" y="20"/>
                        <a:pt x="8" y="17"/>
                      </a:cubicBezTo>
                      <a:cubicBezTo>
                        <a:pt x="8" y="17"/>
                        <a:pt x="7" y="17"/>
                        <a:pt x="7" y="17"/>
                      </a:cubicBezTo>
                      <a:cubicBezTo>
                        <a:pt x="6" y="20"/>
                        <a:pt x="7" y="22"/>
                        <a:pt x="7" y="24"/>
                      </a:cubicBezTo>
                      <a:cubicBezTo>
                        <a:pt x="7" y="25"/>
                        <a:pt x="8" y="25"/>
                        <a:pt x="8" y="24"/>
                      </a:cubicBezTo>
                      <a:cubicBezTo>
                        <a:pt x="9" y="22"/>
                        <a:pt x="9" y="20"/>
                        <a:pt x="10" y="17"/>
                      </a:cubicBezTo>
                      <a:cubicBezTo>
                        <a:pt x="10" y="17"/>
                        <a:pt x="9" y="17"/>
                        <a:pt x="9" y="17"/>
                      </a:cubicBezTo>
                      <a:cubicBezTo>
                        <a:pt x="11" y="22"/>
                        <a:pt x="15" y="26"/>
                        <a:pt x="20" y="21"/>
                      </a:cubicBezTo>
                      <a:cubicBezTo>
                        <a:pt x="20" y="21"/>
                        <a:pt x="19" y="20"/>
                        <a:pt x="19" y="20"/>
                      </a:cubicBezTo>
                      <a:cubicBezTo>
                        <a:pt x="17" y="22"/>
                        <a:pt x="17" y="23"/>
                        <a:pt x="16" y="24"/>
                      </a:cubicBezTo>
                      <a:cubicBezTo>
                        <a:pt x="15" y="25"/>
                        <a:pt x="16" y="25"/>
                        <a:pt x="16" y="25"/>
                      </a:cubicBezTo>
                      <a:cubicBezTo>
                        <a:pt x="19" y="26"/>
                        <a:pt x="20" y="26"/>
                        <a:pt x="22" y="26"/>
                      </a:cubicBezTo>
                      <a:cubicBezTo>
                        <a:pt x="22" y="25"/>
                        <a:pt x="22" y="25"/>
                        <a:pt x="22" y="25"/>
                      </a:cubicBezTo>
                      <a:cubicBezTo>
                        <a:pt x="19" y="25"/>
                        <a:pt x="18" y="27"/>
                        <a:pt x="17" y="29"/>
                      </a:cubicBezTo>
                      <a:cubicBezTo>
                        <a:pt x="17" y="29"/>
                        <a:pt x="17" y="30"/>
                        <a:pt x="18" y="30"/>
                      </a:cubicBezTo>
                      <a:cubicBezTo>
                        <a:pt x="20" y="30"/>
                        <a:pt x="21" y="29"/>
                        <a:pt x="23" y="28"/>
                      </a:cubicBezTo>
                      <a:cubicBezTo>
                        <a:pt x="24" y="28"/>
                        <a:pt x="24" y="27"/>
                        <a:pt x="23" y="27"/>
                      </a:cubicBezTo>
                      <a:cubicBezTo>
                        <a:pt x="22" y="27"/>
                        <a:pt x="21" y="27"/>
                        <a:pt x="21" y="28"/>
                      </a:cubicBezTo>
                      <a:cubicBezTo>
                        <a:pt x="21" y="28"/>
                        <a:pt x="21" y="28"/>
                        <a:pt x="21" y="29"/>
                      </a:cubicBezTo>
                      <a:cubicBezTo>
                        <a:pt x="23" y="28"/>
                        <a:pt x="24" y="27"/>
                        <a:pt x="26" y="26"/>
                      </a:cubicBezTo>
                      <a:cubicBezTo>
                        <a:pt x="26" y="26"/>
                        <a:pt x="26" y="25"/>
                        <a:pt x="25" y="25"/>
                      </a:cubicBezTo>
                      <a:cubicBezTo>
                        <a:pt x="24" y="25"/>
                        <a:pt x="24" y="26"/>
                        <a:pt x="23" y="26"/>
                      </a:cubicBezTo>
                      <a:cubicBezTo>
                        <a:pt x="23" y="26"/>
                        <a:pt x="23" y="27"/>
                        <a:pt x="24" y="27"/>
                      </a:cubicBezTo>
                      <a:cubicBezTo>
                        <a:pt x="24" y="26"/>
                        <a:pt x="25" y="24"/>
                        <a:pt x="26" y="23"/>
                      </a:cubicBezTo>
                      <a:cubicBezTo>
                        <a:pt x="26" y="23"/>
                        <a:pt x="26" y="23"/>
                        <a:pt x="25" y="22"/>
                      </a:cubicBezTo>
                      <a:cubicBezTo>
                        <a:pt x="25" y="23"/>
                        <a:pt x="24" y="24"/>
                        <a:pt x="24" y="24"/>
                      </a:cubicBezTo>
                      <a:cubicBezTo>
                        <a:pt x="23" y="25"/>
                        <a:pt x="24" y="26"/>
                        <a:pt x="25" y="25"/>
                      </a:cubicBezTo>
                      <a:cubicBezTo>
                        <a:pt x="26" y="25"/>
                        <a:pt x="26" y="24"/>
                        <a:pt x="27" y="23"/>
                      </a:cubicBezTo>
                      <a:cubicBezTo>
                        <a:pt x="27" y="23"/>
                        <a:pt x="27" y="23"/>
                        <a:pt x="26" y="23"/>
                      </a:cubicBezTo>
                      <a:cubicBezTo>
                        <a:pt x="26" y="23"/>
                        <a:pt x="26" y="24"/>
                        <a:pt x="25" y="25"/>
                      </a:cubicBezTo>
                      <a:cubicBezTo>
                        <a:pt x="25" y="25"/>
                        <a:pt x="26" y="26"/>
                        <a:pt x="26" y="26"/>
                      </a:cubicBezTo>
                      <a:cubicBezTo>
                        <a:pt x="27" y="25"/>
                        <a:pt x="27" y="25"/>
                        <a:pt x="27" y="25"/>
                      </a:cubicBezTo>
                      <a:cubicBezTo>
                        <a:pt x="28" y="25"/>
                        <a:pt x="28" y="24"/>
                        <a:pt x="27" y="24"/>
                      </a:cubicBezTo>
                      <a:cubicBezTo>
                        <a:pt x="23" y="21"/>
                        <a:pt x="19" y="18"/>
                        <a:pt x="15" y="15"/>
                      </a:cubicBezTo>
                      <a:cubicBezTo>
                        <a:pt x="14" y="15"/>
                        <a:pt x="14" y="15"/>
                        <a:pt x="14" y="16"/>
                      </a:cubicBezTo>
                      <a:cubicBezTo>
                        <a:pt x="12" y="18"/>
                        <a:pt x="12" y="20"/>
                        <a:pt x="12" y="23"/>
                      </a:cubicBezTo>
                      <a:cubicBezTo>
                        <a:pt x="12" y="24"/>
                        <a:pt x="14" y="24"/>
                        <a:pt x="14" y="23"/>
                      </a:cubicBezTo>
                      <a:cubicBezTo>
                        <a:pt x="14" y="20"/>
                        <a:pt x="14" y="18"/>
                        <a:pt x="13" y="15"/>
                      </a:cubicBezTo>
                      <a:cubicBezTo>
                        <a:pt x="13" y="15"/>
                        <a:pt x="12" y="15"/>
                        <a:pt x="12" y="16"/>
                      </a:cubicBezTo>
                      <a:cubicBezTo>
                        <a:pt x="13" y="18"/>
                        <a:pt x="14" y="20"/>
                        <a:pt x="15" y="23"/>
                      </a:cubicBezTo>
                      <a:cubicBezTo>
                        <a:pt x="16" y="22"/>
                        <a:pt x="16" y="22"/>
                        <a:pt x="17" y="22"/>
                      </a:cubicBezTo>
                      <a:cubicBezTo>
                        <a:pt x="16" y="21"/>
                        <a:pt x="15" y="20"/>
                        <a:pt x="14" y="18"/>
                      </a:cubicBezTo>
                      <a:cubicBezTo>
                        <a:pt x="14" y="18"/>
                        <a:pt x="13" y="18"/>
                        <a:pt x="13" y="18"/>
                      </a:cubicBezTo>
                      <a:cubicBezTo>
                        <a:pt x="12" y="21"/>
                        <a:pt x="12" y="24"/>
                        <a:pt x="12" y="26"/>
                      </a:cubicBezTo>
                      <a:cubicBezTo>
                        <a:pt x="12" y="27"/>
                        <a:pt x="14" y="27"/>
                        <a:pt x="14" y="26"/>
                      </a:cubicBezTo>
                      <a:cubicBezTo>
                        <a:pt x="14" y="25"/>
                        <a:pt x="15" y="24"/>
                        <a:pt x="15" y="23"/>
                      </a:cubicBezTo>
                      <a:cubicBezTo>
                        <a:pt x="15" y="23"/>
                        <a:pt x="14" y="23"/>
                        <a:pt x="14" y="22"/>
                      </a:cubicBezTo>
                      <a:cubicBezTo>
                        <a:pt x="14" y="24"/>
                        <a:pt x="14" y="25"/>
                        <a:pt x="14" y="26"/>
                      </a:cubicBezTo>
                      <a:cubicBezTo>
                        <a:pt x="14" y="27"/>
                        <a:pt x="15" y="27"/>
                        <a:pt x="15" y="26"/>
                      </a:cubicBezTo>
                      <a:cubicBezTo>
                        <a:pt x="15" y="25"/>
                        <a:pt x="16" y="23"/>
                        <a:pt x="16" y="22"/>
                      </a:cubicBezTo>
                      <a:cubicBezTo>
                        <a:pt x="16" y="22"/>
                        <a:pt x="15" y="22"/>
                        <a:pt x="15" y="22"/>
                      </a:cubicBezTo>
                      <a:cubicBezTo>
                        <a:pt x="15" y="23"/>
                        <a:pt x="15" y="24"/>
                        <a:pt x="16" y="25"/>
                      </a:cubicBezTo>
                      <a:cubicBezTo>
                        <a:pt x="16" y="26"/>
                        <a:pt x="17" y="26"/>
                        <a:pt x="17" y="25"/>
                      </a:cubicBezTo>
                      <a:cubicBezTo>
                        <a:pt x="17" y="23"/>
                        <a:pt x="17" y="22"/>
                        <a:pt x="19" y="21"/>
                      </a:cubicBezTo>
                      <a:cubicBezTo>
                        <a:pt x="20" y="22"/>
                        <a:pt x="20" y="23"/>
                        <a:pt x="21" y="24"/>
                      </a:cubicBezTo>
                      <a:cubicBezTo>
                        <a:pt x="22" y="25"/>
                        <a:pt x="23" y="24"/>
                        <a:pt x="22" y="24"/>
                      </a:cubicBezTo>
                      <a:cubicBezTo>
                        <a:pt x="21" y="21"/>
                        <a:pt x="21" y="18"/>
                        <a:pt x="20" y="16"/>
                      </a:cubicBezTo>
                      <a:cubicBezTo>
                        <a:pt x="19" y="16"/>
                        <a:pt x="19" y="16"/>
                        <a:pt x="19" y="16"/>
                      </a:cubicBezTo>
                      <a:cubicBezTo>
                        <a:pt x="19" y="16"/>
                        <a:pt x="19" y="16"/>
                        <a:pt x="18" y="16"/>
                      </a:cubicBezTo>
                      <a:cubicBezTo>
                        <a:pt x="18" y="16"/>
                        <a:pt x="18" y="18"/>
                        <a:pt x="19" y="17"/>
                      </a:cubicBezTo>
                      <a:cubicBezTo>
                        <a:pt x="18" y="18"/>
                        <a:pt x="21" y="23"/>
                        <a:pt x="21" y="24"/>
                      </a:cubicBezTo>
                      <a:cubicBezTo>
                        <a:pt x="22" y="24"/>
                        <a:pt x="22" y="24"/>
                        <a:pt x="22" y="24"/>
                      </a:cubicBezTo>
                      <a:cubicBezTo>
                        <a:pt x="21" y="22"/>
                        <a:pt x="20" y="20"/>
                        <a:pt x="19" y="19"/>
                      </a:cubicBezTo>
                      <a:cubicBezTo>
                        <a:pt x="18" y="18"/>
                        <a:pt x="18" y="18"/>
                        <a:pt x="18" y="18"/>
                      </a:cubicBezTo>
                      <a:cubicBezTo>
                        <a:pt x="16" y="20"/>
                        <a:pt x="15" y="22"/>
                        <a:pt x="16" y="25"/>
                      </a:cubicBezTo>
                      <a:cubicBezTo>
                        <a:pt x="16" y="25"/>
                        <a:pt x="16" y="25"/>
                        <a:pt x="17" y="25"/>
                      </a:cubicBezTo>
                      <a:cubicBezTo>
                        <a:pt x="17" y="24"/>
                        <a:pt x="16" y="22"/>
                        <a:pt x="16" y="21"/>
                      </a:cubicBezTo>
                      <a:cubicBezTo>
                        <a:pt x="16" y="21"/>
                        <a:pt x="15" y="21"/>
                        <a:pt x="15" y="21"/>
                      </a:cubicBezTo>
                      <a:cubicBezTo>
                        <a:pt x="14" y="23"/>
                        <a:pt x="14" y="24"/>
                        <a:pt x="14" y="26"/>
                      </a:cubicBezTo>
                      <a:cubicBezTo>
                        <a:pt x="14" y="26"/>
                        <a:pt x="15" y="26"/>
                        <a:pt x="15" y="26"/>
                      </a:cubicBezTo>
                      <a:cubicBezTo>
                        <a:pt x="15" y="25"/>
                        <a:pt x="15" y="24"/>
                        <a:pt x="15" y="22"/>
                      </a:cubicBezTo>
                      <a:cubicBezTo>
                        <a:pt x="15" y="22"/>
                        <a:pt x="14" y="22"/>
                        <a:pt x="14" y="22"/>
                      </a:cubicBezTo>
                      <a:cubicBezTo>
                        <a:pt x="13" y="24"/>
                        <a:pt x="13" y="25"/>
                        <a:pt x="12" y="26"/>
                      </a:cubicBezTo>
                      <a:cubicBezTo>
                        <a:pt x="13" y="26"/>
                        <a:pt x="13" y="26"/>
                        <a:pt x="14" y="26"/>
                      </a:cubicBezTo>
                      <a:cubicBezTo>
                        <a:pt x="14" y="24"/>
                        <a:pt x="14" y="22"/>
                        <a:pt x="14" y="19"/>
                      </a:cubicBezTo>
                      <a:cubicBezTo>
                        <a:pt x="14" y="19"/>
                        <a:pt x="13" y="19"/>
                        <a:pt x="13" y="19"/>
                      </a:cubicBezTo>
                      <a:cubicBezTo>
                        <a:pt x="14" y="20"/>
                        <a:pt x="15" y="21"/>
                        <a:pt x="15" y="23"/>
                      </a:cubicBezTo>
                      <a:cubicBezTo>
                        <a:pt x="16" y="23"/>
                        <a:pt x="17" y="23"/>
                        <a:pt x="17" y="22"/>
                      </a:cubicBezTo>
                      <a:cubicBezTo>
                        <a:pt x="16" y="20"/>
                        <a:pt x="15" y="17"/>
                        <a:pt x="13" y="15"/>
                      </a:cubicBezTo>
                      <a:cubicBezTo>
                        <a:pt x="13" y="14"/>
                        <a:pt x="12" y="15"/>
                        <a:pt x="12" y="15"/>
                      </a:cubicBezTo>
                      <a:cubicBezTo>
                        <a:pt x="12" y="18"/>
                        <a:pt x="12" y="21"/>
                        <a:pt x="12" y="23"/>
                      </a:cubicBezTo>
                      <a:cubicBezTo>
                        <a:pt x="13" y="23"/>
                        <a:pt x="13" y="23"/>
                        <a:pt x="14" y="23"/>
                      </a:cubicBezTo>
                      <a:cubicBezTo>
                        <a:pt x="13" y="9"/>
                        <a:pt x="22" y="26"/>
                        <a:pt x="26" y="24"/>
                      </a:cubicBezTo>
                      <a:cubicBezTo>
                        <a:pt x="26" y="25"/>
                        <a:pt x="26" y="25"/>
                        <a:pt x="27" y="25"/>
                      </a:cubicBezTo>
                      <a:cubicBezTo>
                        <a:pt x="27" y="24"/>
                        <a:pt x="27" y="24"/>
                        <a:pt x="28" y="23"/>
                      </a:cubicBezTo>
                      <a:cubicBezTo>
                        <a:pt x="28" y="22"/>
                        <a:pt x="27" y="22"/>
                        <a:pt x="27" y="22"/>
                      </a:cubicBezTo>
                      <a:cubicBezTo>
                        <a:pt x="25" y="23"/>
                        <a:pt x="25" y="23"/>
                        <a:pt x="24" y="24"/>
                      </a:cubicBezTo>
                      <a:cubicBezTo>
                        <a:pt x="24" y="25"/>
                        <a:pt x="24" y="25"/>
                        <a:pt x="25" y="25"/>
                      </a:cubicBezTo>
                      <a:cubicBezTo>
                        <a:pt x="25" y="25"/>
                        <a:pt x="26" y="24"/>
                        <a:pt x="26" y="23"/>
                      </a:cubicBezTo>
                      <a:cubicBezTo>
                        <a:pt x="27" y="23"/>
                        <a:pt x="26" y="22"/>
                        <a:pt x="25" y="22"/>
                      </a:cubicBezTo>
                      <a:cubicBezTo>
                        <a:pt x="24" y="24"/>
                        <a:pt x="23" y="25"/>
                        <a:pt x="22" y="26"/>
                      </a:cubicBezTo>
                      <a:cubicBezTo>
                        <a:pt x="22" y="27"/>
                        <a:pt x="23" y="28"/>
                        <a:pt x="23" y="27"/>
                      </a:cubicBezTo>
                      <a:cubicBezTo>
                        <a:pt x="24" y="27"/>
                        <a:pt x="25" y="27"/>
                        <a:pt x="26" y="26"/>
                      </a:cubicBezTo>
                      <a:cubicBezTo>
                        <a:pt x="25" y="26"/>
                        <a:pt x="25" y="26"/>
                        <a:pt x="25" y="25"/>
                      </a:cubicBezTo>
                      <a:cubicBezTo>
                        <a:pt x="23" y="26"/>
                        <a:pt x="22" y="27"/>
                        <a:pt x="20" y="28"/>
                      </a:cubicBezTo>
                      <a:cubicBezTo>
                        <a:pt x="20" y="28"/>
                        <a:pt x="20" y="29"/>
                        <a:pt x="21" y="29"/>
                      </a:cubicBezTo>
                      <a:cubicBezTo>
                        <a:pt x="22" y="29"/>
                        <a:pt x="23" y="29"/>
                        <a:pt x="23" y="28"/>
                      </a:cubicBezTo>
                      <a:cubicBezTo>
                        <a:pt x="23" y="28"/>
                        <a:pt x="23" y="28"/>
                        <a:pt x="23" y="27"/>
                      </a:cubicBezTo>
                      <a:cubicBezTo>
                        <a:pt x="19" y="28"/>
                        <a:pt x="19" y="27"/>
                        <a:pt x="22" y="26"/>
                      </a:cubicBezTo>
                      <a:cubicBezTo>
                        <a:pt x="23" y="25"/>
                        <a:pt x="22" y="24"/>
                        <a:pt x="22" y="24"/>
                      </a:cubicBezTo>
                      <a:cubicBezTo>
                        <a:pt x="18" y="25"/>
                        <a:pt x="16" y="24"/>
                        <a:pt x="20" y="21"/>
                      </a:cubicBezTo>
                      <a:cubicBezTo>
                        <a:pt x="19" y="21"/>
                        <a:pt x="19" y="21"/>
                        <a:pt x="19" y="20"/>
                      </a:cubicBezTo>
                      <a:cubicBezTo>
                        <a:pt x="14" y="22"/>
                        <a:pt x="11" y="21"/>
                        <a:pt x="10" y="17"/>
                      </a:cubicBezTo>
                      <a:cubicBezTo>
                        <a:pt x="10" y="17"/>
                        <a:pt x="9" y="16"/>
                        <a:pt x="9" y="17"/>
                      </a:cubicBezTo>
                      <a:cubicBezTo>
                        <a:pt x="8" y="19"/>
                        <a:pt x="7" y="21"/>
                        <a:pt x="7" y="24"/>
                      </a:cubicBezTo>
                      <a:cubicBezTo>
                        <a:pt x="7" y="24"/>
                        <a:pt x="8" y="24"/>
                        <a:pt x="8" y="24"/>
                      </a:cubicBezTo>
                      <a:cubicBezTo>
                        <a:pt x="8" y="22"/>
                        <a:pt x="8" y="20"/>
                        <a:pt x="8" y="17"/>
                      </a:cubicBezTo>
                      <a:cubicBezTo>
                        <a:pt x="8" y="16"/>
                        <a:pt x="7" y="17"/>
                        <a:pt x="7" y="17"/>
                      </a:cubicBezTo>
                      <a:cubicBezTo>
                        <a:pt x="6" y="20"/>
                        <a:pt x="6" y="22"/>
                        <a:pt x="6" y="25"/>
                      </a:cubicBezTo>
                      <a:cubicBezTo>
                        <a:pt x="6" y="25"/>
                        <a:pt x="7" y="25"/>
                        <a:pt x="7" y="25"/>
                      </a:cubicBezTo>
                      <a:cubicBezTo>
                        <a:pt x="7" y="23"/>
                        <a:pt x="7" y="21"/>
                        <a:pt x="7" y="19"/>
                      </a:cubicBezTo>
                      <a:cubicBezTo>
                        <a:pt x="7" y="18"/>
                        <a:pt x="6" y="18"/>
                        <a:pt x="6" y="19"/>
                      </a:cubicBezTo>
                      <a:cubicBezTo>
                        <a:pt x="4" y="23"/>
                        <a:pt x="2" y="26"/>
                        <a:pt x="0" y="30"/>
                      </a:cubicBezTo>
                      <a:cubicBezTo>
                        <a:pt x="0" y="30"/>
                        <a:pt x="1" y="30"/>
                        <a:pt x="1" y="31"/>
                      </a:cubicBezTo>
                      <a:cubicBezTo>
                        <a:pt x="1" y="28"/>
                        <a:pt x="2" y="25"/>
                        <a:pt x="4" y="23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2" y="23"/>
                        <a:pt x="2" y="24"/>
                        <a:pt x="1" y="25"/>
                      </a:cubicBezTo>
                      <a:cubicBezTo>
                        <a:pt x="1" y="25"/>
                        <a:pt x="2" y="26"/>
                        <a:pt x="2" y="26"/>
                      </a:cubicBezTo>
                      <a:cubicBezTo>
                        <a:pt x="6" y="22"/>
                        <a:pt x="7" y="18"/>
                        <a:pt x="9" y="13"/>
                      </a:cubicBezTo>
                      <a:cubicBezTo>
                        <a:pt x="8" y="13"/>
                        <a:pt x="8" y="13"/>
                        <a:pt x="7" y="13"/>
                      </a:cubicBezTo>
                      <a:cubicBezTo>
                        <a:pt x="7" y="16"/>
                        <a:pt x="6" y="19"/>
                        <a:pt x="6" y="22"/>
                      </a:cubicBezTo>
                      <a:cubicBezTo>
                        <a:pt x="7" y="23"/>
                        <a:pt x="8" y="23"/>
                        <a:pt x="8" y="22"/>
                      </a:cubicBezTo>
                      <a:cubicBezTo>
                        <a:pt x="9" y="17"/>
                        <a:pt x="9" y="13"/>
                        <a:pt x="9" y="8"/>
                      </a:cubicBezTo>
                      <a:cubicBezTo>
                        <a:pt x="9" y="7"/>
                        <a:pt x="8" y="7"/>
                        <a:pt x="8" y="8"/>
                      </a:cubicBezTo>
                      <a:cubicBezTo>
                        <a:pt x="6" y="12"/>
                        <a:pt x="6" y="16"/>
                        <a:pt x="7" y="20"/>
                      </a:cubicBezTo>
                      <a:cubicBezTo>
                        <a:pt x="7" y="21"/>
                        <a:pt x="8" y="21"/>
                        <a:pt x="8" y="20"/>
                      </a:cubicBezTo>
                      <a:cubicBezTo>
                        <a:pt x="8" y="17"/>
                        <a:pt x="8" y="14"/>
                        <a:pt x="7" y="11"/>
                      </a:cubicBezTo>
                      <a:cubicBezTo>
                        <a:pt x="7" y="11"/>
                        <a:pt x="6" y="11"/>
                        <a:pt x="5" y="11"/>
                      </a:cubicBezTo>
                      <a:cubicBezTo>
                        <a:pt x="5" y="15"/>
                        <a:pt x="5" y="18"/>
                        <a:pt x="5" y="22"/>
                      </a:cubicBezTo>
                      <a:cubicBezTo>
                        <a:pt x="5" y="23"/>
                        <a:pt x="6" y="23"/>
                        <a:pt x="6" y="22"/>
                      </a:cubicBezTo>
                      <a:cubicBezTo>
                        <a:pt x="6" y="21"/>
                        <a:pt x="6" y="19"/>
                        <a:pt x="6" y="18"/>
                      </a:cubicBezTo>
                      <a:cubicBezTo>
                        <a:pt x="6" y="17"/>
                        <a:pt x="5" y="17"/>
                        <a:pt x="5" y="18"/>
                      </a:cubicBezTo>
                      <a:cubicBezTo>
                        <a:pt x="4" y="23"/>
                        <a:pt x="3" y="29"/>
                        <a:pt x="9" y="31"/>
                      </a:cubicBezTo>
                      <a:cubicBezTo>
                        <a:pt x="14" y="32"/>
                        <a:pt x="21" y="29"/>
                        <a:pt x="25" y="25"/>
                      </a:cubicBezTo>
                      <a:cubicBezTo>
                        <a:pt x="26" y="25"/>
                        <a:pt x="25" y="24"/>
                        <a:pt x="24" y="24"/>
                      </a:cubicBezTo>
                      <a:cubicBezTo>
                        <a:pt x="23" y="25"/>
                        <a:pt x="21" y="26"/>
                        <a:pt x="20" y="26"/>
                      </a:cubicBezTo>
                      <a:cubicBezTo>
                        <a:pt x="19" y="27"/>
                        <a:pt x="20" y="28"/>
                        <a:pt x="21" y="27"/>
                      </a:cubicBezTo>
                      <a:cubicBezTo>
                        <a:pt x="22" y="27"/>
                        <a:pt x="24" y="26"/>
                        <a:pt x="26" y="25"/>
                      </a:cubicBezTo>
                      <a:cubicBezTo>
                        <a:pt x="25" y="24"/>
                        <a:pt x="25" y="24"/>
                        <a:pt x="25" y="24"/>
                      </a:cubicBezTo>
                      <a:cubicBezTo>
                        <a:pt x="24" y="24"/>
                        <a:pt x="24" y="24"/>
                        <a:pt x="24" y="25"/>
                      </a:cubicBezTo>
                      <a:cubicBezTo>
                        <a:pt x="24" y="25"/>
                        <a:pt x="24" y="25"/>
                        <a:pt x="25" y="26"/>
                      </a:cubicBezTo>
                      <a:cubicBezTo>
                        <a:pt x="25" y="24"/>
                        <a:pt x="25" y="24"/>
                        <a:pt x="25" y="23"/>
                      </a:cubicBezTo>
                      <a:cubicBezTo>
                        <a:pt x="25" y="22"/>
                        <a:pt x="24" y="22"/>
                        <a:pt x="24" y="22"/>
                      </a:cubicBez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6"/>
                        <a:pt x="21" y="27"/>
                        <a:pt x="21" y="27"/>
                      </a:cubicBezTo>
                      <a:cubicBezTo>
                        <a:pt x="22" y="26"/>
                        <a:pt x="23" y="25"/>
                        <a:pt x="24" y="24"/>
                      </a:cubicBezTo>
                      <a:cubicBezTo>
                        <a:pt x="25" y="23"/>
                        <a:pt x="24" y="22"/>
                        <a:pt x="23" y="23"/>
                      </a:cubicBezTo>
                      <a:cubicBezTo>
                        <a:pt x="22" y="24"/>
                        <a:pt x="20" y="26"/>
                        <a:pt x="18" y="27"/>
                      </a:cubicBezTo>
                      <a:cubicBezTo>
                        <a:pt x="18" y="27"/>
                        <a:pt x="19" y="28"/>
                        <a:pt x="19" y="28"/>
                      </a:cubicBezTo>
                      <a:cubicBezTo>
                        <a:pt x="20" y="27"/>
                        <a:pt x="21" y="26"/>
                        <a:pt x="23" y="25"/>
                      </a:cubicBezTo>
                      <a:cubicBezTo>
                        <a:pt x="23" y="24"/>
                        <a:pt x="22" y="23"/>
                        <a:pt x="22" y="24"/>
                      </a:cubicBezTo>
                      <a:cubicBezTo>
                        <a:pt x="20" y="25"/>
                        <a:pt x="19" y="25"/>
                        <a:pt x="17" y="26"/>
                      </a:cubicBezTo>
                      <a:cubicBezTo>
                        <a:pt x="17" y="27"/>
                        <a:pt x="18" y="27"/>
                        <a:pt x="18" y="27"/>
                      </a:cubicBezTo>
                      <a:cubicBezTo>
                        <a:pt x="20" y="25"/>
                        <a:pt x="20" y="23"/>
                        <a:pt x="20" y="21"/>
                      </a:cubicBezTo>
                      <a:cubicBezTo>
                        <a:pt x="19" y="20"/>
                        <a:pt x="19" y="20"/>
                        <a:pt x="18" y="20"/>
                      </a:cubicBezTo>
                      <a:cubicBezTo>
                        <a:pt x="17" y="22"/>
                        <a:pt x="16" y="24"/>
                        <a:pt x="16" y="26"/>
                      </a:cubicBezTo>
                      <a:cubicBezTo>
                        <a:pt x="16" y="26"/>
                        <a:pt x="17" y="27"/>
                        <a:pt x="17" y="26"/>
                      </a:cubicBezTo>
                      <a:cubicBezTo>
                        <a:pt x="18" y="25"/>
                        <a:pt x="19" y="23"/>
                        <a:pt x="20" y="22"/>
                      </a:cubicBezTo>
                      <a:cubicBezTo>
                        <a:pt x="21" y="21"/>
                        <a:pt x="20" y="21"/>
                        <a:pt x="19" y="21"/>
                      </a:cubicBezTo>
                      <a:cubicBezTo>
                        <a:pt x="18" y="22"/>
                        <a:pt x="17" y="23"/>
                        <a:pt x="16" y="25"/>
                      </a:cubicBezTo>
                      <a:cubicBezTo>
                        <a:pt x="16" y="25"/>
                        <a:pt x="16" y="26"/>
                        <a:pt x="17" y="26"/>
                      </a:cubicBezTo>
                      <a:cubicBezTo>
                        <a:pt x="18" y="26"/>
                        <a:pt x="20" y="26"/>
                        <a:pt x="22" y="26"/>
                      </a:cubicBezTo>
                      <a:cubicBezTo>
                        <a:pt x="22" y="26"/>
                        <a:pt x="22" y="26"/>
                        <a:pt x="21" y="25"/>
                      </a:cubicBezTo>
                      <a:cubicBezTo>
                        <a:pt x="19" y="27"/>
                        <a:pt x="16" y="27"/>
                        <a:pt x="13" y="27"/>
                      </a:cubicBezTo>
                      <a:cubicBezTo>
                        <a:pt x="13" y="28"/>
                        <a:pt x="13" y="28"/>
                        <a:pt x="13" y="28"/>
                      </a:cubicBezTo>
                      <a:cubicBezTo>
                        <a:pt x="15" y="28"/>
                        <a:pt x="18" y="27"/>
                        <a:pt x="20" y="28"/>
                      </a:cubicBezTo>
                      <a:cubicBezTo>
                        <a:pt x="20" y="28"/>
                        <a:pt x="20" y="27"/>
                        <a:pt x="20" y="27"/>
                      </a:cubicBezTo>
                      <a:cubicBezTo>
                        <a:pt x="17" y="27"/>
                        <a:pt x="14" y="27"/>
                        <a:pt x="11" y="26"/>
                      </a:cubicBezTo>
                      <a:cubicBezTo>
                        <a:pt x="11" y="27"/>
                        <a:pt x="11" y="27"/>
                        <a:pt x="11" y="28"/>
                      </a:cubicBezTo>
                      <a:cubicBezTo>
                        <a:pt x="13" y="28"/>
                        <a:pt x="15" y="28"/>
                        <a:pt x="17" y="28"/>
                      </a:cubicBezTo>
                      <a:cubicBezTo>
                        <a:pt x="17" y="28"/>
                        <a:pt x="17" y="28"/>
                        <a:pt x="17" y="27"/>
                      </a:cubicBezTo>
                      <a:cubicBezTo>
                        <a:pt x="13" y="29"/>
                        <a:pt x="10" y="28"/>
                        <a:pt x="6" y="27"/>
                      </a:cubicBezTo>
                      <a:cubicBezTo>
                        <a:pt x="6" y="27"/>
                        <a:pt x="6" y="28"/>
                        <a:pt x="6" y="28"/>
                      </a:cubicBezTo>
                      <a:cubicBezTo>
                        <a:pt x="10" y="27"/>
                        <a:pt x="12" y="27"/>
                        <a:pt x="16" y="27"/>
                      </a:cubicBezTo>
                      <a:cubicBezTo>
                        <a:pt x="15" y="27"/>
                        <a:pt x="15" y="26"/>
                        <a:pt x="15" y="26"/>
                      </a:cubicBezTo>
                      <a:cubicBezTo>
                        <a:pt x="11" y="27"/>
                        <a:pt x="8" y="26"/>
                        <a:pt x="4" y="26"/>
                      </a:cubicBezTo>
                      <a:cubicBezTo>
                        <a:pt x="4" y="27"/>
                        <a:pt x="4" y="27"/>
                        <a:pt x="4" y="28"/>
                      </a:cubicBezTo>
                      <a:cubicBezTo>
                        <a:pt x="6" y="28"/>
                        <a:pt x="9" y="28"/>
                        <a:pt x="12" y="28"/>
                      </a:cubicBezTo>
                      <a:cubicBezTo>
                        <a:pt x="12" y="28"/>
                        <a:pt x="12" y="28"/>
                        <a:pt x="12" y="27"/>
                      </a:cubicBezTo>
                      <a:cubicBezTo>
                        <a:pt x="9" y="27"/>
                        <a:pt x="7" y="27"/>
                        <a:pt x="4" y="27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29"/>
                        <a:pt x="8" y="29"/>
                        <a:pt x="9" y="30"/>
                      </a:cubicBezTo>
                      <a:cubicBezTo>
                        <a:pt x="10" y="30"/>
                        <a:pt x="10" y="29"/>
                        <a:pt x="10" y="29"/>
                      </a:cubicBezTo>
                      <a:cubicBezTo>
                        <a:pt x="7" y="29"/>
                        <a:pt x="5" y="29"/>
                        <a:pt x="2" y="28"/>
                      </a:cubicBezTo>
                      <a:cubicBezTo>
                        <a:pt x="2" y="28"/>
                        <a:pt x="2" y="29"/>
                        <a:pt x="2" y="29"/>
                      </a:cubicBezTo>
                      <a:cubicBezTo>
                        <a:pt x="4" y="29"/>
                        <a:pt x="6" y="30"/>
                        <a:pt x="8" y="30"/>
                      </a:cubicBezTo>
                      <a:cubicBezTo>
                        <a:pt x="8" y="30"/>
                        <a:pt x="8" y="29"/>
                        <a:pt x="8" y="29"/>
                      </a:cubicBezTo>
                      <a:cubicBezTo>
                        <a:pt x="6" y="29"/>
                        <a:pt x="4" y="28"/>
                        <a:pt x="2" y="27"/>
                      </a:cubicBezTo>
                      <a:cubicBezTo>
                        <a:pt x="2" y="28"/>
                        <a:pt x="2" y="28"/>
                        <a:pt x="2" y="29"/>
                      </a:cubicBezTo>
                      <a:cubicBezTo>
                        <a:pt x="4" y="29"/>
                        <a:pt x="5" y="28"/>
                        <a:pt x="6" y="28"/>
                      </a:cubicBezTo>
                      <a:cubicBezTo>
                        <a:pt x="7" y="28"/>
                        <a:pt x="7" y="28"/>
                        <a:pt x="7" y="27"/>
                      </a:cubicBezTo>
                      <a:cubicBezTo>
                        <a:pt x="6" y="26"/>
                        <a:pt x="5" y="26"/>
                        <a:pt x="4" y="25"/>
                      </a:cubicBezTo>
                      <a:cubicBezTo>
                        <a:pt x="4" y="25"/>
                        <a:pt x="4" y="26"/>
                        <a:pt x="3" y="26"/>
                      </a:cubicBezTo>
                      <a:cubicBezTo>
                        <a:pt x="5" y="26"/>
                        <a:pt x="8" y="26"/>
                        <a:pt x="10" y="27"/>
                      </a:cubicBezTo>
                      <a:cubicBezTo>
                        <a:pt x="10" y="26"/>
                        <a:pt x="10" y="26"/>
                        <a:pt x="10" y="25"/>
                      </a:cubicBezTo>
                      <a:cubicBezTo>
                        <a:pt x="8" y="25"/>
                        <a:pt x="6" y="25"/>
                        <a:pt x="4" y="25"/>
                      </a:cubicBezTo>
                      <a:cubicBezTo>
                        <a:pt x="3" y="25"/>
                        <a:pt x="3" y="27"/>
                        <a:pt x="4" y="27"/>
                      </a:cubicBezTo>
                      <a:cubicBezTo>
                        <a:pt x="7" y="27"/>
                        <a:pt x="10" y="26"/>
                        <a:pt x="9" y="22"/>
                      </a:cubicBezTo>
                      <a:cubicBezTo>
                        <a:pt x="9" y="22"/>
                        <a:pt x="8" y="21"/>
                        <a:pt x="8" y="22"/>
                      </a:cubicBezTo>
                      <a:cubicBezTo>
                        <a:pt x="7" y="24"/>
                        <a:pt x="7" y="24"/>
                        <a:pt x="7" y="25"/>
                      </a:cubicBezTo>
                      <a:cubicBezTo>
                        <a:pt x="7" y="25"/>
                        <a:pt x="7" y="25"/>
                        <a:pt x="8" y="25"/>
                      </a:cubicBezTo>
                      <a:cubicBezTo>
                        <a:pt x="8" y="22"/>
                        <a:pt x="9" y="18"/>
                        <a:pt x="9" y="14"/>
                      </a:cubicBezTo>
                      <a:cubicBezTo>
                        <a:pt x="9" y="14"/>
                        <a:pt x="8" y="14"/>
                        <a:pt x="8" y="14"/>
                      </a:cubicBezTo>
                      <a:cubicBezTo>
                        <a:pt x="8" y="17"/>
                        <a:pt x="8" y="21"/>
                        <a:pt x="7" y="25"/>
                      </a:cubicBezTo>
                      <a:cubicBezTo>
                        <a:pt x="8" y="25"/>
                        <a:pt x="8" y="25"/>
                        <a:pt x="9" y="25"/>
                      </a:cubicBezTo>
                      <a:cubicBezTo>
                        <a:pt x="9" y="21"/>
                        <a:pt x="9" y="18"/>
                        <a:pt x="9" y="14"/>
                      </a:cubicBezTo>
                      <a:cubicBezTo>
                        <a:pt x="8" y="14"/>
                        <a:pt x="8" y="14"/>
                        <a:pt x="7" y="14"/>
                      </a:cubicBezTo>
                      <a:cubicBezTo>
                        <a:pt x="8" y="17"/>
                        <a:pt x="7" y="19"/>
                        <a:pt x="7" y="21"/>
                      </a:cubicBezTo>
                      <a:cubicBezTo>
                        <a:pt x="7" y="21"/>
                        <a:pt x="8" y="21"/>
                        <a:pt x="8" y="21"/>
                      </a:cubicBezTo>
                      <a:cubicBezTo>
                        <a:pt x="8" y="21"/>
                        <a:pt x="9" y="15"/>
                        <a:pt x="10" y="19"/>
                      </a:cubicBezTo>
                      <a:cubicBezTo>
                        <a:pt x="11" y="19"/>
                        <a:pt x="11" y="19"/>
                        <a:pt x="12" y="18"/>
                      </a:cubicBezTo>
                      <a:cubicBezTo>
                        <a:pt x="10" y="14"/>
                        <a:pt x="10" y="9"/>
                        <a:pt x="9" y="4"/>
                      </a:cubicBezTo>
                      <a:cubicBezTo>
                        <a:pt x="9" y="5"/>
                        <a:pt x="8" y="5"/>
                        <a:pt x="8" y="5"/>
                      </a:cubicBezTo>
                      <a:cubicBezTo>
                        <a:pt x="11" y="8"/>
                        <a:pt x="14" y="11"/>
                        <a:pt x="17" y="13"/>
                      </a:cubicBezTo>
                      <a:cubicBezTo>
                        <a:pt x="18" y="14"/>
                        <a:pt x="18" y="13"/>
                        <a:pt x="18" y="12"/>
                      </a:cubicBezTo>
                      <a:cubicBezTo>
                        <a:pt x="16" y="9"/>
                        <a:pt x="15" y="6"/>
                        <a:pt x="11" y="5"/>
                      </a:cubicBezTo>
                      <a:cubicBezTo>
                        <a:pt x="10" y="4"/>
                        <a:pt x="9" y="5"/>
                        <a:pt x="10" y="6"/>
                      </a:cubicBezTo>
                      <a:cubicBezTo>
                        <a:pt x="12" y="8"/>
                        <a:pt x="14" y="10"/>
                        <a:pt x="15" y="12"/>
                      </a:cubicBezTo>
                      <a:cubicBezTo>
                        <a:pt x="16" y="12"/>
                        <a:pt x="16" y="12"/>
                        <a:pt x="16" y="11"/>
                      </a:cubicBezTo>
                      <a:cubicBezTo>
                        <a:pt x="14" y="9"/>
                        <a:pt x="12" y="7"/>
                        <a:pt x="10" y="5"/>
                      </a:cubicBezTo>
                      <a:cubicBezTo>
                        <a:pt x="9" y="5"/>
                        <a:pt x="8" y="6"/>
                        <a:pt x="9" y="6"/>
                      </a:cubicBezTo>
                      <a:cubicBezTo>
                        <a:pt x="11" y="9"/>
                        <a:pt x="14" y="12"/>
                        <a:pt x="16" y="15"/>
                      </a:cubicBezTo>
                      <a:cubicBezTo>
                        <a:pt x="16" y="14"/>
                        <a:pt x="17" y="14"/>
                        <a:pt x="17" y="14"/>
                      </a:cubicBezTo>
                      <a:cubicBezTo>
                        <a:pt x="14" y="12"/>
                        <a:pt x="11" y="11"/>
                        <a:pt x="9" y="8"/>
                      </a:cubicBezTo>
                      <a:cubicBezTo>
                        <a:pt x="9" y="8"/>
                        <a:pt x="8" y="9"/>
                        <a:pt x="8" y="9"/>
                      </a:cubicBezTo>
                      <a:cubicBezTo>
                        <a:pt x="13" y="12"/>
                        <a:pt x="17" y="17"/>
                        <a:pt x="21" y="21"/>
                      </a:cubicBezTo>
                      <a:cubicBezTo>
                        <a:pt x="22" y="22"/>
                        <a:pt x="23" y="21"/>
                        <a:pt x="23" y="21"/>
                      </a:cubicBezTo>
                      <a:cubicBezTo>
                        <a:pt x="22" y="19"/>
                        <a:pt x="21" y="17"/>
                        <a:pt x="21" y="16"/>
                      </a:cubicBezTo>
                      <a:cubicBezTo>
                        <a:pt x="20" y="16"/>
                        <a:pt x="20" y="16"/>
                        <a:pt x="19" y="16"/>
                      </a:cubicBezTo>
                      <a:cubicBezTo>
                        <a:pt x="21" y="19"/>
                        <a:pt x="23" y="21"/>
                        <a:pt x="25" y="24"/>
                      </a:cubicBezTo>
                      <a:cubicBezTo>
                        <a:pt x="25" y="24"/>
                        <a:pt x="26" y="24"/>
                        <a:pt x="26" y="23"/>
                      </a:cubicBezTo>
                      <a:cubicBezTo>
                        <a:pt x="25" y="20"/>
                        <a:pt x="24" y="17"/>
                        <a:pt x="22" y="15"/>
                      </a:cubicBezTo>
                      <a:cubicBezTo>
                        <a:pt x="22" y="14"/>
                        <a:pt x="20" y="15"/>
                        <a:pt x="21" y="16"/>
                      </a:cubicBezTo>
                      <a:cubicBezTo>
                        <a:pt x="22" y="18"/>
                        <a:pt x="23" y="20"/>
                        <a:pt x="25" y="23"/>
                      </a:cubicBezTo>
                      <a:cubicBezTo>
                        <a:pt x="26" y="23"/>
                        <a:pt x="27" y="22"/>
                        <a:pt x="26" y="22"/>
                      </a:cubicBezTo>
                      <a:cubicBezTo>
                        <a:pt x="24" y="17"/>
                        <a:pt x="20" y="12"/>
                        <a:pt x="15" y="10"/>
                      </a:cubicBezTo>
                      <a:cubicBezTo>
                        <a:pt x="14" y="10"/>
                        <a:pt x="14" y="11"/>
                        <a:pt x="14" y="11"/>
                      </a:cubicBezTo>
                      <a:cubicBezTo>
                        <a:pt x="16" y="15"/>
                        <a:pt x="19" y="18"/>
                        <a:pt x="22" y="21"/>
                      </a:cubicBezTo>
                      <a:cubicBezTo>
                        <a:pt x="22" y="21"/>
                        <a:pt x="23" y="20"/>
                        <a:pt x="23" y="20"/>
                      </a:cubicBezTo>
                      <a:cubicBezTo>
                        <a:pt x="20" y="18"/>
                        <a:pt x="17" y="15"/>
                        <a:pt x="14" y="13"/>
                      </a:cubicBezTo>
                      <a:cubicBezTo>
                        <a:pt x="13" y="13"/>
                        <a:pt x="12" y="14"/>
                        <a:pt x="13" y="15"/>
                      </a:cubicBezTo>
                      <a:cubicBezTo>
                        <a:pt x="16" y="18"/>
                        <a:pt x="19" y="20"/>
                        <a:pt x="22" y="23"/>
                      </a:cubicBezTo>
                      <a:cubicBezTo>
                        <a:pt x="23" y="23"/>
                        <a:pt x="24" y="22"/>
                        <a:pt x="23" y="21"/>
                      </a:cubicBezTo>
                      <a:cubicBezTo>
                        <a:pt x="22" y="20"/>
                        <a:pt x="20" y="19"/>
                        <a:pt x="19" y="18"/>
                      </a:cubicBezTo>
                      <a:cubicBezTo>
                        <a:pt x="18" y="18"/>
                        <a:pt x="17" y="19"/>
                        <a:pt x="18" y="19"/>
                      </a:cubicBezTo>
                      <a:cubicBezTo>
                        <a:pt x="20" y="21"/>
                        <a:pt x="23" y="23"/>
                        <a:pt x="26" y="25"/>
                      </a:cubicBezTo>
                      <a:cubicBezTo>
                        <a:pt x="26" y="25"/>
                        <a:pt x="27" y="25"/>
                        <a:pt x="27" y="24"/>
                      </a:cubicBezTo>
                      <a:cubicBezTo>
                        <a:pt x="25" y="22"/>
                        <a:pt x="24" y="21"/>
                        <a:pt x="21" y="20"/>
                      </a:cubicBezTo>
                      <a:cubicBezTo>
                        <a:pt x="21" y="20"/>
                        <a:pt x="20" y="20"/>
                        <a:pt x="21" y="21"/>
                      </a:cubicBezTo>
                      <a:cubicBezTo>
                        <a:pt x="21" y="23"/>
                        <a:pt x="21" y="25"/>
                        <a:pt x="22" y="27"/>
                      </a:cubicBezTo>
                      <a:cubicBezTo>
                        <a:pt x="22" y="28"/>
                        <a:pt x="23" y="27"/>
                        <a:pt x="23" y="26"/>
                      </a:cubicBezTo>
                      <a:cubicBezTo>
                        <a:pt x="22" y="23"/>
                        <a:pt x="22" y="19"/>
                        <a:pt x="20" y="16"/>
                      </a:cubicBezTo>
                      <a:cubicBezTo>
                        <a:pt x="20" y="16"/>
                        <a:pt x="19" y="16"/>
                        <a:pt x="19" y="17"/>
                      </a:cubicBezTo>
                      <a:cubicBezTo>
                        <a:pt x="18" y="20"/>
                        <a:pt x="18" y="24"/>
                        <a:pt x="18" y="28"/>
                      </a:cubicBezTo>
                      <a:cubicBezTo>
                        <a:pt x="18" y="29"/>
                        <a:pt x="19" y="29"/>
                        <a:pt x="19" y="28"/>
                      </a:cubicBezTo>
                      <a:cubicBezTo>
                        <a:pt x="20" y="23"/>
                        <a:pt x="20" y="19"/>
                        <a:pt x="19" y="14"/>
                      </a:cubicBezTo>
                      <a:cubicBezTo>
                        <a:pt x="19" y="14"/>
                        <a:pt x="18" y="14"/>
                        <a:pt x="17" y="14"/>
                      </a:cubicBezTo>
                      <a:cubicBezTo>
                        <a:pt x="16" y="19"/>
                        <a:pt x="16" y="23"/>
                        <a:pt x="16" y="28"/>
                      </a:cubicBezTo>
                      <a:cubicBezTo>
                        <a:pt x="16" y="29"/>
                        <a:pt x="18" y="29"/>
                        <a:pt x="18" y="28"/>
                      </a:cubicBezTo>
                      <a:cubicBezTo>
                        <a:pt x="18" y="23"/>
                        <a:pt x="18" y="19"/>
                        <a:pt x="17" y="14"/>
                      </a:cubicBezTo>
                      <a:cubicBezTo>
                        <a:pt x="17" y="13"/>
                        <a:pt x="16" y="13"/>
                        <a:pt x="15" y="14"/>
                      </a:cubicBezTo>
                      <a:cubicBezTo>
                        <a:pt x="15" y="18"/>
                        <a:pt x="15" y="22"/>
                        <a:pt x="15" y="27"/>
                      </a:cubicBezTo>
                      <a:cubicBezTo>
                        <a:pt x="15" y="27"/>
                        <a:pt x="16" y="27"/>
                        <a:pt x="16" y="27"/>
                      </a:cubicBezTo>
                      <a:cubicBezTo>
                        <a:pt x="16" y="22"/>
                        <a:pt x="17" y="17"/>
                        <a:pt x="16" y="12"/>
                      </a:cubicBezTo>
                      <a:cubicBezTo>
                        <a:pt x="16" y="11"/>
                        <a:pt x="15" y="11"/>
                        <a:pt x="14" y="12"/>
                      </a:cubicBezTo>
                      <a:cubicBezTo>
                        <a:pt x="13" y="17"/>
                        <a:pt x="13" y="22"/>
                        <a:pt x="13" y="27"/>
                      </a:cubicBezTo>
                      <a:cubicBezTo>
                        <a:pt x="13" y="28"/>
                        <a:pt x="14" y="28"/>
                        <a:pt x="14" y="27"/>
                      </a:cubicBezTo>
                      <a:cubicBezTo>
                        <a:pt x="14" y="22"/>
                        <a:pt x="16" y="17"/>
                        <a:pt x="14" y="13"/>
                      </a:cubicBezTo>
                      <a:cubicBezTo>
                        <a:pt x="14" y="12"/>
                        <a:pt x="13" y="12"/>
                        <a:pt x="13" y="13"/>
                      </a:cubicBezTo>
                      <a:cubicBezTo>
                        <a:pt x="11" y="18"/>
                        <a:pt x="10" y="22"/>
                        <a:pt x="11" y="28"/>
                      </a:cubicBezTo>
                      <a:cubicBezTo>
                        <a:pt x="11" y="28"/>
                        <a:pt x="12" y="29"/>
                        <a:pt x="12" y="28"/>
                      </a:cubicBezTo>
                      <a:cubicBezTo>
                        <a:pt x="13" y="22"/>
                        <a:pt x="14" y="16"/>
                        <a:pt x="14" y="10"/>
                      </a:cubicBezTo>
                      <a:cubicBezTo>
                        <a:pt x="14" y="9"/>
                        <a:pt x="13" y="9"/>
                        <a:pt x="13" y="10"/>
                      </a:cubicBezTo>
                      <a:cubicBezTo>
                        <a:pt x="10" y="15"/>
                        <a:pt x="9" y="21"/>
                        <a:pt x="9" y="26"/>
                      </a:cubicBezTo>
                      <a:cubicBezTo>
                        <a:pt x="9" y="27"/>
                        <a:pt x="10" y="27"/>
                        <a:pt x="10" y="26"/>
                      </a:cubicBezTo>
                      <a:cubicBezTo>
                        <a:pt x="11" y="20"/>
                        <a:pt x="12" y="13"/>
                        <a:pt x="11" y="6"/>
                      </a:cubicBezTo>
                      <a:cubicBezTo>
                        <a:pt x="11" y="6"/>
                        <a:pt x="10" y="5"/>
                        <a:pt x="10" y="6"/>
                      </a:cubicBezTo>
                      <a:cubicBezTo>
                        <a:pt x="8" y="12"/>
                        <a:pt x="7" y="17"/>
                        <a:pt x="7" y="23"/>
                      </a:cubicBezTo>
                      <a:cubicBezTo>
                        <a:pt x="7" y="24"/>
                        <a:pt x="8" y="24"/>
                        <a:pt x="9" y="23"/>
                      </a:cubicBezTo>
                      <a:cubicBezTo>
                        <a:pt x="9" y="17"/>
                        <a:pt x="11" y="10"/>
                        <a:pt x="9" y="4"/>
                      </a:cubicBezTo>
                      <a:cubicBezTo>
                        <a:pt x="9" y="3"/>
                        <a:pt x="8" y="3"/>
                        <a:pt x="8" y="4"/>
                      </a:cubicBezTo>
                      <a:cubicBezTo>
                        <a:pt x="6" y="9"/>
                        <a:pt x="5" y="14"/>
                        <a:pt x="5" y="19"/>
                      </a:cubicBezTo>
                      <a:cubicBezTo>
                        <a:pt x="5" y="20"/>
                        <a:pt x="6" y="20"/>
                        <a:pt x="6" y="19"/>
                      </a:cubicBezTo>
                      <a:cubicBezTo>
                        <a:pt x="7" y="13"/>
                        <a:pt x="8" y="7"/>
                        <a:pt x="8" y="1"/>
                      </a:cubicBezTo>
                      <a:cubicBezTo>
                        <a:pt x="8" y="0"/>
                        <a:pt x="7" y="0"/>
                        <a:pt x="7" y="1"/>
                      </a:cubicBezTo>
                      <a:cubicBezTo>
                        <a:pt x="7" y="3"/>
                        <a:pt x="7" y="6"/>
                        <a:pt x="7" y="9"/>
                      </a:cubicBezTo>
                      <a:cubicBezTo>
                        <a:pt x="7" y="10"/>
                        <a:pt x="8" y="10"/>
                        <a:pt x="8" y="9"/>
                      </a:cubicBezTo>
                      <a:cubicBezTo>
                        <a:pt x="8" y="8"/>
                        <a:pt x="8" y="8"/>
                        <a:pt x="8" y="7"/>
                      </a:cubicBezTo>
                      <a:cubicBezTo>
                        <a:pt x="8" y="6"/>
                        <a:pt x="7" y="6"/>
                        <a:pt x="7" y="7"/>
                      </a:cubicBezTo>
                      <a:cubicBezTo>
                        <a:pt x="6" y="14"/>
                        <a:pt x="5" y="20"/>
                        <a:pt x="4" y="26"/>
                      </a:cubicBezTo>
                      <a:cubicBezTo>
                        <a:pt x="3" y="27"/>
                        <a:pt x="5" y="27"/>
                        <a:pt x="5" y="26"/>
                      </a:cubicBezTo>
                      <a:cubicBezTo>
                        <a:pt x="6" y="21"/>
                        <a:pt x="7" y="15"/>
                        <a:pt x="7" y="9"/>
                      </a:cubicBezTo>
                      <a:cubicBezTo>
                        <a:pt x="7" y="8"/>
                        <a:pt x="6" y="8"/>
                        <a:pt x="6" y="9"/>
                      </a:cubicBezTo>
                      <a:cubicBezTo>
                        <a:pt x="5" y="14"/>
                        <a:pt x="4" y="20"/>
                        <a:pt x="3" y="25"/>
                      </a:cubicBezTo>
                      <a:cubicBezTo>
                        <a:pt x="2" y="26"/>
                        <a:pt x="4" y="26"/>
                        <a:pt x="4" y="25"/>
                      </a:cubicBezTo>
                      <a:cubicBezTo>
                        <a:pt x="5" y="22"/>
                        <a:pt x="6" y="18"/>
                        <a:pt x="7" y="14"/>
                      </a:cubicBezTo>
                      <a:cubicBezTo>
                        <a:pt x="7" y="13"/>
                        <a:pt x="6" y="12"/>
                        <a:pt x="5" y="13"/>
                      </a:cubicBezTo>
                      <a:cubicBezTo>
                        <a:pt x="4" y="18"/>
                        <a:pt x="2" y="22"/>
                        <a:pt x="1" y="26"/>
                      </a:cubicBezTo>
                      <a:cubicBezTo>
                        <a:pt x="1" y="27"/>
                        <a:pt x="2" y="28"/>
                        <a:pt x="2" y="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" name="Freeform 85"/>
                <p:cNvSpPr/>
                <p:nvPr/>
              </p:nvSpPr>
              <p:spPr bwMode="auto">
                <a:xfrm>
                  <a:off x="933450" y="2185988"/>
                  <a:ext cx="28575" cy="34925"/>
                </a:xfrm>
                <a:custGeom>
                  <a:avLst/>
                  <a:gdLst>
                    <a:gd name="T0" fmla="*/ 23 w 26"/>
                    <a:gd name="T1" fmla="*/ 6 h 32"/>
                    <a:gd name="T2" fmla="*/ 7 w 26"/>
                    <a:gd name="T3" fmla="*/ 8 h 32"/>
                    <a:gd name="T4" fmla="*/ 13 w 26"/>
                    <a:gd name="T5" fmla="*/ 14 h 32"/>
                    <a:gd name="T6" fmla="*/ 22 w 26"/>
                    <a:gd name="T7" fmla="*/ 22 h 32"/>
                    <a:gd name="T8" fmla="*/ 11 w 26"/>
                    <a:gd name="T9" fmla="*/ 28 h 32"/>
                    <a:gd name="T10" fmla="*/ 4 w 26"/>
                    <a:gd name="T11" fmla="*/ 24 h 32"/>
                    <a:gd name="T12" fmla="*/ 6 w 26"/>
                    <a:gd name="T13" fmla="*/ 15 h 32"/>
                    <a:gd name="T14" fmla="*/ 5 w 26"/>
                    <a:gd name="T15" fmla="*/ 14 h 32"/>
                    <a:gd name="T16" fmla="*/ 6 w 26"/>
                    <a:gd name="T17" fmla="*/ 27 h 32"/>
                    <a:gd name="T18" fmla="*/ 21 w 26"/>
                    <a:gd name="T19" fmla="*/ 29 h 32"/>
                    <a:gd name="T20" fmla="*/ 20 w 26"/>
                    <a:gd name="T21" fmla="*/ 17 h 32"/>
                    <a:gd name="T22" fmla="*/ 10 w 26"/>
                    <a:gd name="T23" fmla="*/ 10 h 32"/>
                    <a:gd name="T24" fmla="*/ 13 w 26"/>
                    <a:gd name="T25" fmla="*/ 3 h 32"/>
                    <a:gd name="T26" fmla="*/ 22 w 26"/>
                    <a:gd name="T27" fmla="*/ 6 h 32"/>
                    <a:gd name="T28" fmla="*/ 23 w 26"/>
                    <a:gd name="T29" fmla="*/ 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6" h="32">
                      <a:moveTo>
                        <a:pt x="23" y="6"/>
                      </a:moveTo>
                      <a:cubicBezTo>
                        <a:pt x="20" y="0"/>
                        <a:pt x="7" y="0"/>
                        <a:pt x="7" y="8"/>
                      </a:cubicBezTo>
                      <a:cubicBezTo>
                        <a:pt x="7" y="11"/>
                        <a:pt x="11" y="13"/>
                        <a:pt x="13" y="14"/>
                      </a:cubicBezTo>
                      <a:cubicBezTo>
                        <a:pt x="16" y="16"/>
                        <a:pt x="21" y="18"/>
                        <a:pt x="22" y="22"/>
                      </a:cubicBezTo>
                      <a:cubicBezTo>
                        <a:pt x="25" y="29"/>
                        <a:pt x="16" y="30"/>
                        <a:pt x="11" y="28"/>
                      </a:cubicBezTo>
                      <a:cubicBezTo>
                        <a:pt x="9" y="28"/>
                        <a:pt x="6" y="26"/>
                        <a:pt x="4" y="24"/>
                      </a:cubicBezTo>
                      <a:cubicBezTo>
                        <a:pt x="2" y="21"/>
                        <a:pt x="4" y="17"/>
                        <a:pt x="6" y="15"/>
                      </a:cubicBezTo>
                      <a:cubicBezTo>
                        <a:pt x="6" y="14"/>
                        <a:pt x="5" y="13"/>
                        <a:pt x="5" y="14"/>
                      </a:cubicBezTo>
                      <a:cubicBezTo>
                        <a:pt x="1" y="18"/>
                        <a:pt x="0" y="24"/>
                        <a:pt x="6" y="27"/>
                      </a:cubicBezTo>
                      <a:cubicBezTo>
                        <a:pt x="10" y="30"/>
                        <a:pt x="16" y="32"/>
                        <a:pt x="21" y="29"/>
                      </a:cubicBezTo>
                      <a:cubicBezTo>
                        <a:pt x="26" y="27"/>
                        <a:pt x="24" y="20"/>
                        <a:pt x="20" y="17"/>
                      </a:cubicBezTo>
                      <a:cubicBezTo>
                        <a:pt x="17" y="14"/>
                        <a:pt x="13" y="13"/>
                        <a:pt x="10" y="10"/>
                      </a:cubicBezTo>
                      <a:cubicBezTo>
                        <a:pt x="7" y="7"/>
                        <a:pt x="10" y="4"/>
                        <a:pt x="13" y="3"/>
                      </a:cubicBezTo>
                      <a:cubicBezTo>
                        <a:pt x="16" y="2"/>
                        <a:pt x="20" y="4"/>
                        <a:pt x="22" y="6"/>
                      </a:cubicBezTo>
                      <a:cubicBezTo>
                        <a:pt x="22" y="7"/>
                        <a:pt x="24" y="7"/>
                        <a:pt x="2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" name="Freeform 86"/>
                <p:cNvSpPr/>
                <p:nvPr/>
              </p:nvSpPr>
              <p:spPr bwMode="auto">
                <a:xfrm>
                  <a:off x="955675" y="2198688"/>
                  <a:ext cx="15875" cy="20638"/>
                </a:xfrm>
                <a:custGeom>
                  <a:avLst/>
                  <a:gdLst>
                    <a:gd name="T0" fmla="*/ 4 w 14"/>
                    <a:gd name="T1" fmla="*/ 7 h 19"/>
                    <a:gd name="T2" fmla="*/ 4 w 14"/>
                    <a:gd name="T3" fmla="*/ 2 h 19"/>
                    <a:gd name="T4" fmla="*/ 2 w 14"/>
                    <a:gd name="T5" fmla="*/ 2 h 19"/>
                    <a:gd name="T6" fmla="*/ 7 w 14"/>
                    <a:gd name="T7" fmla="*/ 19 h 19"/>
                    <a:gd name="T8" fmla="*/ 11 w 14"/>
                    <a:gd name="T9" fmla="*/ 1 h 19"/>
                    <a:gd name="T10" fmla="*/ 10 w 14"/>
                    <a:gd name="T11" fmla="*/ 1 h 19"/>
                    <a:gd name="T12" fmla="*/ 7 w 14"/>
                    <a:gd name="T13" fmla="*/ 17 h 19"/>
                    <a:gd name="T14" fmla="*/ 4 w 14"/>
                    <a:gd name="T15" fmla="*/ 2 h 19"/>
                    <a:gd name="T16" fmla="*/ 2 w 14"/>
                    <a:gd name="T17" fmla="*/ 2 h 19"/>
                    <a:gd name="T18" fmla="*/ 3 w 14"/>
                    <a:gd name="T19" fmla="*/ 7 h 19"/>
                    <a:gd name="T20" fmla="*/ 4 w 14"/>
                    <a:gd name="T21" fmla="*/ 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4" h="19">
                      <a:moveTo>
                        <a:pt x="4" y="7"/>
                      </a:moveTo>
                      <a:cubicBezTo>
                        <a:pt x="4" y="6"/>
                        <a:pt x="4" y="4"/>
                        <a:pt x="4" y="2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2" y="6"/>
                        <a:pt x="0" y="19"/>
                        <a:pt x="7" y="19"/>
                      </a:cubicBezTo>
                      <a:cubicBezTo>
                        <a:pt x="14" y="19"/>
                        <a:pt x="11" y="5"/>
                        <a:pt x="11" y="1"/>
                      </a:cubicBezTo>
                      <a:cubicBezTo>
                        <a:pt x="11" y="0"/>
                        <a:pt x="10" y="0"/>
                        <a:pt x="10" y="1"/>
                      </a:cubicBezTo>
                      <a:cubicBezTo>
                        <a:pt x="10" y="4"/>
                        <a:pt x="13" y="18"/>
                        <a:pt x="7" y="17"/>
                      </a:cubicBezTo>
                      <a:cubicBezTo>
                        <a:pt x="2" y="17"/>
                        <a:pt x="4" y="6"/>
                        <a:pt x="4" y="2"/>
                      </a:cubicBezTo>
                      <a:cubicBezTo>
                        <a:pt x="4" y="2"/>
                        <a:pt x="2" y="2"/>
                        <a:pt x="2" y="2"/>
                      </a:cubicBezTo>
                      <a:cubicBezTo>
                        <a:pt x="2" y="4"/>
                        <a:pt x="3" y="6"/>
                        <a:pt x="3" y="7"/>
                      </a:cubicBezTo>
                      <a:cubicBezTo>
                        <a:pt x="3" y="8"/>
                        <a:pt x="4" y="8"/>
                        <a:pt x="4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6" name="Freeform 87"/>
                <p:cNvSpPr/>
                <p:nvPr/>
              </p:nvSpPr>
              <p:spPr bwMode="auto">
                <a:xfrm>
                  <a:off x="965200" y="2197101"/>
                  <a:ext cx="15875" cy="22225"/>
                </a:xfrm>
                <a:custGeom>
                  <a:avLst/>
                  <a:gdLst>
                    <a:gd name="T0" fmla="*/ 14 w 14"/>
                    <a:gd name="T1" fmla="*/ 8 h 20"/>
                    <a:gd name="T2" fmla="*/ 1 w 14"/>
                    <a:gd name="T3" fmla="*/ 9 h 20"/>
                    <a:gd name="T4" fmla="*/ 3 w 14"/>
                    <a:gd name="T5" fmla="*/ 18 h 20"/>
                    <a:gd name="T6" fmla="*/ 11 w 14"/>
                    <a:gd name="T7" fmla="*/ 16 h 20"/>
                    <a:gd name="T8" fmla="*/ 10 w 14"/>
                    <a:gd name="T9" fmla="*/ 15 h 20"/>
                    <a:gd name="T10" fmla="*/ 3 w 14"/>
                    <a:gd name="T11" fmla="*/ 16 h 20"/>
                    <a:gd name="T12" fmla="*/ 3 w 14"/>
                    <a:gd name="T13" fmla="*/ 8 h 20"/>
                    <a:gd name="T14" fmla="*/ 12 w 14"/>
                    <a:gd name="T15" fmla="*/ 8 h 20"/>
                    <a:gd name="T16" fmla="*/ 14 w 14"/>
                    <a:gd name="T17" fmla="*/ 8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" h="20">
                      <a:moveTo>
                        <a:pt x="14" y="8"/>
                      </a:moveTo>
                      <a:cubicBezTo>
                        <a:pt x="12" y="0"/>
                        <a:pt x="3" y="3"/>
                        <a:pt x="1" y="9"/>
                      </a:cubicBezTo>
                      <a:cubicBezTo>
                        <a:pt x="0" y="12"/>
                        <a:pt x="0" y="16"/>
                        <a:pt x="3" y="18"/>
                      </a:cubicBezTo>
                      <a:cubicBezTo>
                        <a:pt x="6" y="20"/>
                        <a:pt x="9" y="18"/>
                        <a:pt x="11" y="16"/>
                      </a:cubicBezTo>
                      <a:cubicBezTo>
                        <a:pt x="12" y="15"/>
                        <a:pt x="11" y="14"/>
                        <a:pt x="10" y="15"/>
                      </a:cubicBezTo>
                      <a:cubicBezTo>
                        <a:pt x="8" y="17"/>
                        <a:pt x="6" y="18"/>
                        <a:pt x="3" y="16"/>
                      </a:cubicBezTo>
                      <a:cubicBezTo>
                        <a:pt x="1" y="14"/>
                        <a:pt x="1" y="11"/>
                        <a:pt x="3" y="8"/>
                      </a:cubicBezTo>
                      <a:cubicBezTo>
                        <a:pt x="5" y="4"/>
                        <a:pt x="11" y="3"/>
                        <a:pt x="12" y="8"/>
                      </a:cubicBezTo>
                      <a:cubicBezTo>
                        <a:pt x="13" y="9"/>
                        <a:pt x="14" y="9"/>
                        <a:pt x="1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" name="Freeform 88"/>
                <p:cNvSpPr/>
                <p:nvPr/>
              </p:nvSpPr>
              <p:spPr bwMode="auto">
                <a:xfrm>
                  <a:off x="977900" y="2195513"/>
                  <a:ext cx="12700" cy="25400"/>
                </a:xfrm>
                <a:custGeom>
                  <a:avLst/>
                  <a:gdLst>
                    <a:gd name="T0" fmla="*/ 12 w 13"/>
                    <a:gd name="T1" fmla="*/ 7 h 24"/>
                    <a:gd name="T2" fmla="*/ 1 w 13"/>
                    <a:gd name="T3" fmla="*/ 13 h 24"/>
                    <a:gd name="T4" fmla="*/ 12 w 13"/>
                    <a:gd name="T5" fmla="*/ 16 h 24"/>
                    <a:gd name="T6" fmla="*/ 10 w 13"/>
                    <a:gd name="T7" fmla="*/ 16 h 24"/>
                    <a:gd name="T8" fmla="*/ 2 w 13"/>
                    <a:gd name="T9" fmla="*/ 12 h 24"/>
                    <a:gd name="T10" fmla="*/ 11 w 13"/>
                    <a:gd name="T11" fmla="*/ 7 h 24"/>
                    <a:gd name="T12" fmla="*/ 12 w 13"/>
                    <a:gd name="T13" fmla="*/ 7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24">
                      <a:moveTo>
                        <a:pt x="12" y="7"/>
                      </a:moveTo>
                      <a:cubicBezTo>
                        <a:pt x="9" y="0"/>
                        <a:pt x="1" y="8"/>
                        <a:pt x="1" y="13"/>
                      </a:cubicBezTo>
                      <a:cubicBezTo>
                        <a:pt x="0" y="18"/>
                        <a:pt x="10" y="24"/>
                        <a:pt x="12" y="16"/>
                      </a:cubicBezTo>
                      <a:cubicBezTo>
                        <a:pt x="12" y="16"/>
                        <a:pt x="11" y="15"/>
                        <a:pt x="10" y="16"/>
                      </a:cubicBezTo>
                      <a:cubicBezTo>
                        <a:pt x="9" y="22"/>
                        <a:pt x="2" y="17"/>
                        <a:pt x="2" y="12"/>
                      </a:cubicBezTo>
                      <a:cubicBezTo>
                        <a:pt x="3" y="9"/>
                        <a:pt x="9" y="2"/>
                        <a:pt x="11" y="7"/>
                      </a:cubicBezTo>
                      <a:cubicBezTo>
                        <a:pt x="12" y="8"/>
                        <a:pt x="13" y="7"/>
                        <a:pt x="12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8" name="Freeform 89"/>
                <p:cNvSpPr/>
                <p:nvPr/>
              </p:nvSpPr>
              <p:spPr bwMode="auto">
                <a:xfrm>
                  <a:off x="989013" y="2197101"/>
                  <a:ext cx="15875" cy="19050"/>
                </a:xfrm>
                <a:custGeom>
                  <a:avLst/>
                  <a:gdLst>
                    <a:gd name="T0" fmla="*/ 4 w 15"/>
                    <a:gd name="T1" fmla="*/ 10 h 17"/>
                    <a:gd name="T2" fmla="*/ 13 w 15"/>
                    <a:gd name="T3" fmla="*/ 7 h 17"/>
                    <a:gd name="T4" fmla="*/ 13 w 15"/>
                    <a:gd name="T5" fmla="*/ 6 h 17"/>
                    <a:gd name="T6" fmla="*/ 0 w 15"/>
                    <a:gd name="T7" fmla="*/ 12 h 17"/>
                    <a:gd name="T8" fmla="*/ 5 w 15"/>
                    <a:gd name="T9" fmla="*/ 17 h 17"/>
                    <a:gd name="T10" fmla="*/ 14 w 15"/>
                    <a:gd name="T11" fmla="*/ 11 h 17"/>
                    <a:gd name="T12" fmla="*/ 13 w 15"/>
                    <a:gd name="T13" fmla="*/ 10 h 17"/>
                    <a:gd name="T14" fmla="*/ 6 w 15"/>
                    <a:gd name="T15" fmla="*/ 15 h 17"/>
                    <a:gd name="T16" fmla="*/ 2 w 15"/>
                    <a:gd name="T17" fmla="*/ 8 h 17"/>
                    <a:gd name="T18" fmla="*/ 10 w 15"/>
                    <a:gd name="T19" fmla="*/ 6 h 17"/>
                    <a:gd name="T20" fmla="*/ 7 w 15"/>
                    <a:gd name="T21" fmla="*/ 8 h 17"/>
                    <a:gd name="T22" fmla="*/ 3 w 15"/>
                    <a:gd name="T23" fmla="*/ 9 h 17"/>
                    <a:gd name="T24" fmla="*/ 4 w 15"/>
                    <a:gd name="T25" fmla="*/ 1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17">
                      <a:moveTo>
                        <a:pt x="4" y="10"/>
                      </a:moveTo>
                      <a:cubicBezTo>
                        <a:pt x="7" y="9"/>
                        <a:pt x="11" y="10"/>
                        <a:pt x="13" y="7"/>
                      </a:cubicBezTo>
                      <a:cubicBezTo>
                        <a:pt x="13" y="7"/>
                        <a:pt x="13" y="6"/>
                        <a:pt x="13" y="6"/>
                      </a:cubicBezTo>
                      <a:cubicBezTo>
                        <a:pt x="8" y="0"/>
                        <a:pt x="0" y="5"/>
                        <a:pt x="0" y="12"/>
                      </a:cubicBezTo>
                      <a:cubicBezTo>
                        <a:pt x="0" y="14"/>
                        <a:pt x="2" y="17"/>
                        <a:pt x="5" y="17"/>
                      </a:cubicBezTo>
                      <a:cubicBezTo>
                        <a:pt x="9" y="16"/>
                        <a:pt x="12" y="14"/>
                        <a:pt x="14" y="11"/>
                      </a:cubicBezTo>
                      <a:cubicBezTo>
                        <a:pt x="15" y="10"/>
                        <a:pt x="14" y="9"/>
                        <a:pt x="13" y="10"/>
                      </a:cubicBezTo>
                      <a:cubicBezTo>
                        <a:pt x="11" y="12"/>
                        <a:pt x="9" y="14"/>
                        <a:pt x="6" y="15"/>
                      </a:cubicBezTo>
                      <a:cubicBezTo>
                        <a:pt x="1" y="16"/>
                        <a:pt x="0" y="11"/>
                        <a:pt x="2" y="8"/>
                      </a:cubicBezTo>
                      <a:cubicBezTo>
                        <a:pt x="4" y="5"/>
                        <a:pt x="8" y="4"/>
                        <a:pt x="10" y="6"/>
                      </a:cubicBezTo>
                      <a:cubicBezTo>
                        <a:pt x="13" y="7"/>
                        <a:pt x="8" y="8"/>
                        <a:pt x="7" y="8"/>
                      </a:cubicBezTo>
                      <a:cubicBezTo>
                        <a:pt x="6" y="8"/>
                        <a:pt x="4" y="8"/>
                        <a:pt x="3" y="9"/>
                      </a:cubicBezTo>
                      <a:cubicBezTo>
                        <a:pt x="2" y="9"/>
                        <a:pt x="3" y="10"/>
                        <a:pt x="4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" name="Freeform 90"/>
                <p:cNvSpPr/>
                <p:nvPr/>
              </p:nvSpPr>
              <p:spPr bwMode="auto">
                <a:xfrm>
                  <a:off x="1000125" y="2198688"/>
                  <a:ext cx="14288" cy="14288"/>
                </a:xfrm>
                <a:custGeom>
                  <a:avLst/>
                  <a:gdLst>
                    <a:gd name="T0" fmla="*/ 12 w 13"/>
                    <a:gd name="T1" fmla="*/ 3 h 14"/>
                    <a:gd name="T2" fmla="*/ 8 w 13"/>
                    <a:gd name="T3" fmla="*/ 1 h 14"/>
                    <a:gd name="T4" fmla="*/ 4 w 13"/>
                    <a:gd name="T5" fmla="*/ 3 h 14"/>
                    <a:gd name="T6" fmla="*/ 5 w 13"/>
                    <a:gd name="T7" fmla="*/ 6 h 14"/>
                    <a:gd name="T8" fmla="*/ 6 w 13"/>
                    <a:gd name="T9" fmla="*/ 9 h 14"/>
                    <a:gd name="T10" fmla="*/ 6 w 13"/>
                    <a:gd name="T11" fmla="*/ 11 h 14"/>
                    <a:gd name="T12" fmla="*/ 2 w 13"/>
                    <a:gd name="T13" fmla="*/ 12 h 14"/>
                    <a:gd name="T14" fmla="*/ 1 w 13"/>
                    <a:gd name="T15" fmla="*/ 13 h 14"/>
                    <a:gd name="T16" fmla="*/ 8 w 13"/>
                    <a:gd name="T17" fmla="*/ 9 h 14"/>
                    <a:gd name="T18" fmla="*/ 7 w 13"/>
                    <a:gd name="T19" fmla="*/ 8 h 14"/>
                    <a:gd name="T20" fmla="*/ 6 w 13"/>
                    <a:gd name="T21" fmla="*/ 5 h 14"/>
                    <a:gd name="T22" fmla="*/ 6 w 13"/>
                    <a:gd name="T23" fmla="*/ 2 h 14"/>
                    <a:gd name="T24" fmla="*/ 11 w 13"/>
                    <a:gd name="T25" fmla="*/ 4 h 14"/>
                    <a:gd name="T26" fmla="*/ 12 w 13"/>
                    <a:gd name="T27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" h="14">
                      <a:moveTo>
                        <a:pt x="12" y="3"/>
                      </a:moveTo>
                      <a:cubicBezTo>
                        <a:pt x="11" y="1"/>
                        <a:pt x="10" y="0"/>
                        <a:pt x="8" y="1"/>
                      </a:cubicBezTo>
                      <a:cubicBezTo>
                        <a:pt x="6" y="1"/>
                        <a:pt x="4" y="1"/>
                        <a:pt x="4" y="3"/>
                      </a:cubicBezTo>
                      <a:cubicBezTo>
                        <a:pt x="4" y="4"/>
                        <a:pt x="5" y="5"/>
                        <a:pt x="5" y="6"/>
                      </a:cubicBezTo>
                      <a:cubicBezTo>
                        <a:pt x="5" y="7"/>
                        <a:pt x="5" y="8"/>
                        <a:pt x="6" y="9"/>
                      </a:cubicBezTo>
                      <a:cubicBezTo>
                        <a:pt x="6" y="10"/>
                        <a:pt x="7" y="10"/>
                        <a:pt x="6" y="11"/>
                      </a:cubicBezTo>
                      <a:cubicBezTo>
                        <a:pt x="5" y="12"/>
                        <a:pt x="3" y="12"/>
                        <a:pt x="2" y="12"/>
                      </a:cubicBezTo>
                      <a:cubicBezTo>
                        <a:pt x="1" y="12"/>
                        <a:pt x="0" y="13"/>
                        <a:pt x="1" y="13"/>
                      </a:cubicBezTo>
                      <a:cubicBezTo>
                        <a:pt x="3" y="14"/>
                        <a:pt x="9" y="13"/>
                        <a:pt x="8" y="9"/>
                      </a:cubicBezTo>
                      <a:cubicBezTo>
                        <a:pt x="8" y="9"/>
                        <a:pt x="7" y="9"/>
                        <a:pt x="7" y="8"/>
                      </a:cubicBezTo>
                      <a:cubicBezTo>
                        <a:pt x="6" y="8"/>
                        <a:pt x="7" y="6"/>
                        <a:pt x="6" y="5"/>
                      </a:cubicBezTo>
                      <a:cubicBezTo>
                        <a:pt x="6" y="4"/>
                        <a:pt x="5" y="3"/>
                        <a:pt x="6" y="2"/>
                      </a:cubicBezTo>
                      <a:cubicBezTo>
                        <a:pt x="8" y="2"/>
                        <a:pt x="10" y="2"/>
                        <a:pt x="11" y="4"/>
                      </a:cubicBezTo>
                      <a:cubicBezTo>
                        <a:pt x="11" y="4"/>
                        <a:pt x="13" y="4"/>
                        <a:pt x="1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" name="Freeform 91"/>
                <p:cNvSpPr/>
                <p:nvPr/>
              </p:nvSpPr>
              <p:spPr bwMode="auto">
                <a:xfrm>
                  <a:off x="1009650" y="2195513"/>
                  <a:ext cx="14288" cy="20638"/>
                </a:xfrm>
                <a:custGeom>
                  <a:avLst/>
                  <a:gdLst>
                    <a:gd name="T0" fmla="*/ 12 w 13"/>
                    <a:gd name="T1" fmla="*/ 1 h 19"/>
                    <a:gd name="T2" fmla="*/ 7 w 13"/>
                    <a:gd name="T3" fmla="*/ 1 h 19"/>
                    <a:gd name="T4" fmla="*/ 5 w 13"/>
                    <a:gd name="T5" fmla="*/ 5 h 19"/>
                    <a:gd name="T6" fmla="*/ 6 w 13"/>
                    <a:gd name="T7" fmla="*/ 7 h 19"/>
                    <a:gd name="T8" fmla="*/ 9 w 13"/>
                    <a:gd name="T9" fmla="*/ 11 h 19"/>
                    <a:gd name="T10" fmla="*/ 1 w 13"/>
                    <a:gd name="T11" fmla="*/ 16 h 19"/>
                    <a:gd name="T12" fmla="*/ 0 w 13"/>
                    <a:gd name="T13" fmla="*/ 17 h 19"/>
                    <a:gd name="T14" fmla="*/ 11 w 13"/>
                    <a:gd name="T15" fmla="*/ 12 h 19"/>
                    <a:gd name="T16" fmla="*/ 9 w 13"/>
                    <a:gd name="T17" fmla="*/ 8 h 19"/>
                    <a:gd name="T18" fmla="*/ 8 w 13"/>
                    <a:gd name="T19" fmla="*/ 6 h 19"/>
                    <a:gd name="T20" fmla="*/ 11 w 13"/>
                    <a:gd name="T21" fmla="*/ 2 h 19"/>
                    <a:gd name="T22" fmla="*/ 12 w 13"/>
                    <a:gd name="T23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9">
                      <a:moveTo>
                        <a:pt x="12" y="1"/>
                      </a:moveTo>
                      <a:cubicBezTo>
                        <a:pt x="10" y="0"/>
                        <a:pt x="8" y="0"/>
                        <a:pt x="7" y="1"/>
                      </a:cubicBezTo>
                      <a:cubicBezTo>
                        <a:pt x="6" y="2"/>
                        <a:pt x="4" y="4"/>
                        <a:pt x="5" y="5"/>
                      </a:cubicBezTo>
                      <a:cubicBezTo>
                        <a:pt x="5" y="6"/>
                        <a:pt x="6" y="6"/>
                        <a:pt x="6" y="7"/>
                      </a:cubicBezTo>
                      <a:cubicBezTo>
                        <a:pt x="8" y="8"/>
                        <a:pt x="8" y="9"/>
                        <a:pt x="9" y="11"/>
                      </a:cubicBezTo>
                      <a:cubicBezTo>
                        <a:pt x="11" y="15"/>
                        <a:pt x="4" y="17"/>
                        <a:pt x="1" y="16"/>
                      </a:cubicBezTo>
                      <a:cubicBezTo>
                        <a:pt x="0" y="15"/>
                        <a:pt x="0" y="17"/>
                        <a:pt x="0" y="17"/>
                      </a:cubicBezTo>
                      <a:cubicBezTo>
                        <a:pt x="5" y="19"/>
                        <a:pt x="9" y="16"/>
                        <a:pt x="11" y="12"/>
                      </a:cubicBezTo>
                      <a:cubicBezTo>
                        <a:pt x="11" y="11"/>
                        <a:pt x="9" y="9"/>
                        <a:pt x="9" y="8"/>
                      </a:cubicBezTo>
                      <a:cubicBezTo>
                        <a:pt x="9" y="7"/>
                        <a:pt x="8" y="6"/>
                        <a:pt x="8" y="6"/>
                      </a:cubicBezTo>
                      <a:cubicBezTo>
                        <a:pt x="5" y="3"/>
                        <a:pt x="8" y="1"/>
                        <a:pt x="11" y="2"/>
                      </a:cubicBezTo>
                      <a:cubicBezTo>
                        <a:pt x="12" y="2"/>
                        <a:pt x="13" y="1"/>
                        <a:pt x="1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" name="Freeform 97"/>
                <p:cNvSpPr/>
                <p:nvPr/>
              </p:nvSpPr>
              <p:spPr bwMode="auto">
                <a:xfrm>
                  <a:off x="1068388" y="2146301"/>
                  <a:ext cx="36513" cy="39688"/>
                </a:xfrm>
                <a:custGeom>
                  <a:avLst/>
                  <a:gdLst>
                    <a:gd name="T0" fmla="*/ 3 w 35"/>
                    <a:gd name="T1" fmla="*/ 17 h 37"/>
                    <a:gd name="T2" fmla="*/ 6 w 35"/>
                    <a:gd name="T3" fmla="*/ 13 h 37"/>
                    <a:gd name="T4" fmla="*/ 5 w 35"/>
                    <a:gd name="T5" fmla="*/ 26 h 37"/>
                    <a:gd name="T6" fmla="*/ 5 w 35"/>
                    <a:gd name="T7" fmla="*/ 30 h 37"/>
                    <a:gd name="T8" fmla="*/ 11 w 35"/>
                    <a:gd name="T9" fmla="*/ 12 h 37"/>
                    <a:gd name="T10" fmla="*/ 10 w 35"/>
                    <a:gd name="T11" fmla="*/ 32 h 37"/>
                    <a:gd name="T12" fmla="*/ 11 w 35"/>
                    <a:gd name="T13" fmla="*/ 35 h 37"/>
                    <a:gd name="T14" fmla="*/ 17 w 35"/>
                    <a:gd name="T15" fmla="*/ 13 h 37"/>
                    <a:gd name="T16" fmla="*/ 15 w 35"/>
                    <a:gd name="T17" fmla="*/ 33 h 37"/>
                    <a:gd name="T18" fmla="*/ 19 w 35"/>
                    <a:gd name="T19" fmla="*/ 14 h 37"/>
                    <a:gd name="T20" fmla="*/ 17 w 35"/>
                    <a:gd name="T21" fmla="*/ 28 h 37"/>
                    <a:gd name="T22" fmla="*/ 15 w 35"/>
                    <a:gd name="T23" fmla="*/ 36 h 37"/>
                    <a:gd name="T24" fmla="*/ 17 w 35"/>
                    <a:gd name="T25" fmla="*/ 33 h 37"/>
                    <a:gd name="T26" fmla="*/ 19 w 35"/>
                    <a:gd name="T27" fmla="*/ 10 h 37"/>
                    <a:gd name="T28" fmla="*/ 21 w 35"/>
                    <a:gd name="T29" fmla="*/ 7 h 37"/>
                    <a:gd name="T30" fmla="*/ 21 w 35"/>
                    <a:gd name="T31" fmla="*/ 15 h 37"/>
                    <a:gd name="T32" fmla="*/ 21 w 35"/>
                    <a:gd name="T33" fmla="*/ 20 h 37"/>
                    <a:gd name="T34" fmla="*/ 25 w 35"/>
                    <a:gd name="T35" fmla="*/ 7 h 37"/>
                    <a:gd name="T36" fmla="*/ 25 w 35"/>
                    <a:gd name="T37" fmla="*/ 19 h 37"/>
                    <a:gd name="T38" fmla="*/ 25 w 35"/>
                    <a:gd name="T39" fmla="*/ 21 h 37"/>
                    <a:gd name="T40" fmla="*/ 30 w 35"/>
                    <a:gd name="T41" fmla="*/ 6 h 37"/>
                    <a:gd name="T42" fmla="*/ 31 w 35"/>
                    <a:gd name="T43" fmla="*/ 14 h 37"/>
                    <a:gd name="T44" fmla="*/ 34 w 35"/>
                    <a:gd name="T45" fmla="*/ 5 h 37"/>
                    <a:gd name="T46" fmla="*/ 31 w 35"/>
                    <a:gd name="T47" fmla="*/ 18 h 37"/>
                    <a:gd name="T48" fmla="*/ 26 w 35"/>
                    <a:gd name="T49" fmla="*/ 16 h 37"/>
                    <a:gd name="T50" fmla="*/ 28 w 35"/>
                    <a:gd name="T51" fmla="*/ 5 h 37"/>
                    <a:gd name="T52" fmla="*/ 25 w 35"/>
                    <a:gd name="T53" fmla="*/ 12 h 37"/>
                    <a:gd name="T54" fmla="*/ 21 w 35"/>
                    <a:gd name="T55" fmla="*/ 20 h 37"/>
                    <a:gd name="T56" fmla="*/ 22 w 35"/>
                    <a:gd name="T57" fmla="*/ 6 h 37"/>
                    <a:gd name="T58" fmla="*/ 21 w 35"/>
                    <a:gd name="T59" fmla="*/ 5 h 37"/>
                    <a:gd name="T60" fmla="*/ 20 w 35"/>
                    <a:gd name="T61" fmla="*/ 13 h 37"/>
                    <a:gd name="T62" fmla="*/ 16 w 35"/>
                    <a:gd name="T63" fmla="*/ 34 h 37"/>
                    <a:gd name="T64" fmla="*/ 17 w 35"/>
                    <a:gd name="T65" fmla="*/ 36 h 37"/>
                    <a:gd name="T66" fmla="*/ 16 w 35"/>
                    <a:gd name="T67" fmla="*/ 31 h 37"/>
                    <a:gd name="T68" fmla="*/ 19 w 35"/>
                    <a:gd name="T69" fmla="*/ 8 h 37"/>
                    <a:gd name="T70" fmla="*/ 18 w 35"/>
                    <a:gd name="T71" fmla="*/ 10 h 37"/>
                    <a:gd name="T72" fmla="*/ 12 w 35"/>
                    <a:gd name="T73" fmla="*/ 33 h 37"/>
                    <a:gd name="T74" fmla="*/ 14 w 35"/>
                    <a:gd name="T75" fmla="*/ 8 h 37"/>
                    <a:gd name="T76" fmla="*/ 11 w 35"/>
                    <a:gd name="T77" fmla="*/ 20 h 37"/>
                    <a:gd name="T78" fmla="*/ 8 w 35"/>
                    <a:gd name="T79" fmla="*/ 24 h 37"/>
                    <a:gd name="T80" fmla="*/ 8 w 35"/>
                    <a:gd name="T81" fmla="*/ 13 h 37"/>
                    <a:gd name="T82" fmla="*/ 7 w 35"/>
                    <a:gd name="T83" fmla="*/ 11 h 37"/>
                    <a:gd name="T84" fmla="*/ 2 w 35"/>
                    <a:gd name="T85" fmla="*/ 26 h 37"/>
                    <a:gd name="T86" fmla="*/ 0 w 35"/>
                    <a:gd name="T87" fmla="*/ 2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35" h="37">
                      <a:moveTo>
                        <a:pt x="1" y="25"/>
                      </a:moveTo>
                      <a:cubicBezTo>
                        <a:pt x="1" y="23"/>
                        <a:pt x="2" y="22"/>
                        <a:pt x="2" y="21"/>
                      </a:cubicBezTo>
                      <a:cubicBezTo>
                        <a:pt x="4" y="18"/>
                        <a:pt x="4" y="17"/>
                        <a:pt x="3" y="17"/>
                      </a:cubicBezTo>
                      <a:cubicBezTo>
                        <a:pt x="2" y="20"/>
                        <a:pt x="1" y="23"/>
                        <a:pt x="0" y="26"/>
                      </a:cubicBezTo>
                      <a:cubicBezTo>
                        <a:pt x="1" y="26"/>
                        <a:pt x="1" y="26"/>
                        <a:pt x="2" y="26"/>
                      </a:cubicBezTo>
                      <a:cubicBezTo>
                        <a:pt x="3" y="21"/>
                        <a:pt x="4" y="17"/>
                        <a:pt x="6" y="13"/>
                      </a:cubicBezTo>
                      <a:cubicBezTo>
                        <a:pt x="5" y="15"/>
                        <a:pt x="6" y="18"/>
                        <a:pt x="5" y="20"/>
                      </a:cubicBezTo>
                      <a:cubicBezTo>
                        <a:pt x="5" y="22"/>
                        <a:pt x="4" y="24"/>
                        <a:pt x="4" y="26"/>
                      </a:cubicBezTo>
                      <a:cubicBezTo>
                        <a:pt x="4" y="27"/>
                        <a:pt x="5" y="27"/>
                        <a:pt x="5" y="26"/>
                      </a:cubicBezTo>
                      <a:cubicBezTo>
                        <a:pt x="7" y="22"/>
                        <a:pt x="7" y="17"/>
                        <a:pt x="9" y="13"/>
                      </a:cubicBezTo>
                      <a:cubicBezTo>
                        <a:pt x="9" y="13"/>
                        <a:pt x="8" y="13"/>
                        <a:pt x="8" y="13"/>
                      </a:cubicBezTo>
                      <a:cubicBezTo>
                        <a:pt x="7" y="19"/>
                        <a:pt x="5" y="24"/>
                        <a:pt x="5" y="30"/>
                      </a:cubicBezTo>
                      <a:cubicBezTo>
                        <a:pt x="5" y="31"/>
                        <a:pt x="6" y="31"/>
                        <a:pt x="6" y="31"/>
                      </a:cubicBezTo>
                      <a:cubicBezTo>
                        <a:pt x="9" y="26"/>
                        <a:pt x="10" y="20"/>
                        <a:pt x="12" y="14"/>
                      </a:cubicBezTo>
                      <a:cubicBezTo>
                        <a:pt x="13" y="12"/>
                        <a:pt x="12" y="12"/>
                        <a:pt x="11" y="12"/>
                      </a:cubicBezTo>
                      <a:cubicBezTo>
                        <a:pt x="11" y="16"/>
                        <a:pt x="10" y="19"/>
                        <a:pt x="9" y="22"/>
                      </a:cubicBezTo>
                      <a:cubicBezTo>
                        <a:pt x="9" y="25"/>
                        <a:pt x="9" y="28"/>
                        <a:pt x="8" y="32"/>
                      </a:cubicBezTo>
                      <a:cubicBezTo>
                        <a:pt x="8" y="32"/>
                        <a:pt x="9" y="33"/>
                        <a:pt x="10" y="32"/>
                      </a:cubicBezTo>
                      <a:cubicBezTo>
                        <a:pt x="13" y="25"/>
                        <a:pt x="14" y="17"/>
                        <a:pt x="15" y="9"/>
                      </a:cubicBezTo>
                      <a:cubicBezTo>
                        <a:pt x="15" y="9"/>
                        <a:pt x="14" y="9"/>
                        <a:pt x="14" y="8"/>
                      </a:cubicBezTo>
                      <a:cubicBezTo>
                        <a:pt x="13" y="17"/>
                        <a:pt x="11" y="26"/>
                        <a:pt x="11" y="35"/>
                      </a:cubicBezTo>
                      <a:cubicBezTo>
                        <a:pt x="11" y="36"/>
                        <a:pt x="12" y="36"/>
                        <a:pt x="12" y="35"/>
                      </a:cubicBezTo>
                      <a:cubicBezTo>
                        <a:pt x="15" y="29"/>
                        <a:pt x="16" y="22"/>
                        <a:pt x="17" y="15"/>
                      </a:cubicBezTo>
                      <a:cubicBezTo>
                        <a:pt x="18" y="13"/>
                        <a:pt x="18" y="12"/>
                        <a:pt x="17" y="13"/>
                      </a:cubicBezTo>
                      <a:cubicBezTo>
                        <a:pt x="16" y="16"/>
                        <a:pt x="16" y="20"/>
                        <a:pt x="15" y="23"/>
                      </a:cubicBezTo>
                      <a:cubicBezTo>
                        <a:pt x="15" y="26"/>
                        <a:pt x="14" y="30"/>
                        <a:pt x="14" y="33"/>
                      </a:cubicBezTo>
                      <a:cubicBezTo>
                        <a:pt x="14" y="33"/>
                        <a:pt x="15" y="33"/>
                        <a:pt x="15" y="33"/>
                      </a:cubicBezTo>
                      <a:cubicBezTo>
                        <a:pt x="16" y="29"/>
                        <a:pt x="16" y="25"/>
                        <a:pt x="17" y="21"/>
                      </a:cubicBezTo>
                      <a:cubicBezTo>
                        <a:pt x="18" y="20"/>
                        <a:pt x="18" y="18"/>
                        <a:pt x="19" y="16"/>
                      </a:cubicBezTo>
                      <a:cubicBezTo>
                        <a:pt x="19" y="15"/>
                        <a:pt x="19" y="15"/>
                        <a:pt x="19" y="14"/>
                      </a:cubicBezTo>
                      <a:cubicBezTo>
                        <a:pt x="21" y="12"/>
                        <a:pt x="20" y="11"/>
                        <a:pt x="19" y="11"/>
                      </a:cubicBezTo>
                      <a:cubicBezTo>
                        <a:pt x="19" y="14"/>
                        <a:pt x="18" y="18"/>
                        <a:pt x="18" y="21"/>
                      </a:cubicBezTo>
                      <a:cubicBezTo>
                        <a:pt x="18" y="23"/>
                        <a:pt x="17" y="26"/>
                        <a:pt x="17" y="28"/>
                      </a:cubicBezTo>
                      <a:cubicBezTo>
                        <a:pt x="16" y="32"/>
                        <a:pt x="18" y="30"/>
                        <a:pt x="18" y="28"/>
                      </a:cubicBezTo>
                      <a:cubicBezTo>
                        <a:pt x="18" y="27"/>
                        <a:pt x="17" y="27"/>
                        <a:pt x="17" y="28"/>
                      </a:cubicBezTo>
                      <a:cubicBezTo>
                        <a:pt x="16" y="31"/>
                        <a:pt x="16" y="33"/>
                        <a:pt x="15" y="36"/>
                      </a:cubicBezTo>
                      <a:cubicBezTo>
                        <a:pt x="15" y="36"/>
                        <a:pt x="16" y="37"/>
                        <a:pt x="17" y="36"/>
                      </a:cubicBezTo>
                      <a:cubicBezTo>
                        <a:pt x="17" y="35"/>
                        <a:pt x="17" y="34"/>
                        <a:pt x="17" y="34"/>
                      </a:cubicBezTo>
                      <a:cubicBezTo>
                        <a:pt x="17" y="33"/>
                        <a:pt x="17" y="33"/>
                        <a:pt x="17" y="33"/>
                      </a:cubicBezTo>
                      <a:cubicBezTo>
                        <a:pt x="18" y="33"/>
                        <a:pt x="19" y="19"/>
                        <a:pt x="19" y="17"/>
                      </a:cubicBezTo>
                      <a:cubicBezTo>
                        <a:pt x="19" y="15"/>
                        <a:pt x="19" y="13"/>
                        <a:pt x="20" y="11"/>
                      </a:cubicBezTo>
                      <a:cubicBezTo>
                        <a:pt x="19" y="8"/>
                        <a:pt x="19" y="8"/>
                        <a:pt x="19" y="10"/>
                      </a:cubicBezTo>
                      <a:cubicBezTo>
                        <a:pt x="19" y="11"/>
                        <a:pt x="18" y="13"/>
                        <a:pt x="18" y="14"/>
                      </a:cubicBezTo>
                      <a:cubicBezTo>
                        <a:pt x="18" y="15"/>
                        <a:pt x="19" y="15"/>
                        <a:pt x="20" y="14"/>
                      </a:cubicBezTo>
                      <a:cubicBezTo>
                        <a:pt x="20" y="13"/>
                        <a:pt x="21" y="8"/>
                        <a:pt x="21" y="7"/>
                      </a:cubicBezTo>
                      <a:cubicBezTo>
                        <a:pt x="19" y="7"/>
                        <a:pt x="19" y="8"/>
                        <a:pt x="20" y="10"/>
                      </a:cubicBezTo>
                      <a:cubicBezTo>
                        <a:pt x="20" y="13"/>
                        <a:pt x="20" y="16"/>
                        <a:pt x="19" y="19"/>
                      </a:cubicBezTo>
                      <a:cubicBezTo>
                        <a:pt x="20" y="18"/>
                        <a:pt x="21" y="16"/>
                        <a:pt x="21" y="15"/>
                      </a:cubicBezTo>
                      <a:cubicBezTo>
                        <a:pt x="22" y="13"/>
                        <a:pt x="23" y="11"/>
                        <a:pt x="23" y="8"/>
                      </a:cubicBezTo>
                      <a:cubicBezTo>
                        <a:pt x="22" y="8"/>
                        <a:pt x="21" y="9"/>
                        <a:pt x="22" y="11"/>
                      </a:cubicBezTo>
                      <a:cubicBezTo>
                        <a:pt x="22" y="14"/>
                        <a:pt x="21" y="17"/>
                        <a:pt x="21" y="20"/>
                      </a:cubicBezTo>
                      <a:cubicBezTo>
                        <a:pt x="20" y="21"/>
                        <a:pt x="22" y="22"/>
                        <a:pt x="22" y="21"/>
                      </a:cubicBezTo>
                      <a:cubicBezTo>
                        <a:pt x="24" y="16"/>
                        <a:pt x="25" y="12"/>
                        <a:pt x="26" y="7"/>
                      </a:cubicBezTo>
                      <a:cubicBezTo>
                        <a:pt x="25" y="7"/>
                        <a:pt x="25" y="7"/>
                        <a:pt x="25" y="7"/>
                      </a:cubicBezTo>
                      <a:cubicBezTo>
                        <a:pt x="24" y="8"/>
                        <a:pt x="24" y="10"/>
                        <a:pt x="24" y="12"/>
                      </a:cubicBezTo>
                      <a:cubicBezTo>
                        <a:pt x="24" y="14"/>
                        <a:pt x="23" y="17"/>
                        <a:pt x="23" y="19"/>
                      </a:cubicBezTo>
                      <a:cubicBezTo>
                        <a:pt x="23" y="20"/>
                        <a:pt x="24" y="20"/>
                        <a:pt x="25" y="19"/>
                      </a:cubicBezTo>
                      <a:cubicBezTo>
                        <a:pt x="26" y="14"/>
                        <a:pt x="28" y="10"/>
                        <a:pt x="29" y="5"/>
                      </a:cubicBezTo>
                      <a:cubicBezTo>
                        <a:pt x="29" y="5"/>
                        <a:pt x="28" y="5"/>
                        <a:pt x="28" y="5"/>
                      </a:cubicBezTo>
                      <a:cubicBezTo>
                        <a:pt x="27" y="10"/>
                        <a:pt x="26" y="16"/>
                        <a:pt x="25" y="21"/>
                      </a:cubicBezTo>
                      <a:cubicBezTo>
                        <a:pt x="25" y="22"/>
                        <a:pt x="27" y="22"/>
                        <a:pt x="27" y="21"/>
                      </a:cubicBezTo>
                      <a:cubicBezTo>
                        <a:pt x="27" y="18"/>
                        <a:pt x="28" y="15"/>
                        <a:pt x="29" y="11"/>
                      </a:cubicBezTo>
                      <a:cubicBezTo>
                        <a:pt x="29" y="9"/>
                        <a:pt x="30" y="8"/>
                        <a:pt x="30" y="6"/>
                      </a:cubicBezTo>
                      <a:cubicBezTo>
                        <a:pt x="32" y="3"/>
                        <a:pt x="31" y="3"/>
                        <a:pt x="31" y="6"/>
                      </a:cubicBezTo>
                      <a:cubicBezTo>
                        <a:pt x="31" y="8"/>
                        <a:pt x="31" y="11"/>
                        <a:pt x="30" y="13"/>
                      </a:cubicBezTo>
                      <a:cubicBezTo>
                        <a:pt x="29" y="16"/>
                        <a:pt x="30" y="16"/>
                        <a:pt x="31" y="14"/>
                      </a:cubicBezTo>
                      <a:cubicBezTo>
                        <a:pt x="32" y="8"/>
                        <a:pt x="33" y="9"/>
                        <a:pt x="33" y="14"/>
                      </a:cubicBezTo>
                      <a:cubicBezTo>
                        <a:pt x="33" y="15"/>
                        <a:pt x="35" y="15"/>
                        <a:pt x="35" y="14"/>
                      </a:cubicBezTo>
                      <a:cubicBezTo>
                        <a:pt x="35" y="11"/>
                        <a:pt x="35" y="8"/>
                        <a:pt x="34" y="5"/>
                      </a:cubicBezTo>
                      <a:cubicBezTo>
                        <a:pt x="34" y="4"/>
                        <a:pt x="33" y="4"/>
                        <a:pt x="33" y="5"/>
                      </a:cubicBezTo>
                      <a:cubicBezTo>
                        <a:pt x="31" y="9"/>
                        <a:pt x="29" y="13"/>
                        <a:pt x="29" y="18"/>
                      </a:cubicBezTo>
                      <a:cubicBezTo>
                        <a:pt x="29" y="19"/>
                        <a:pt x="31" y="19"/>
                        <a:pt x="31" y="18"/>
                      </a:cubicBezTo>
                      <a:cubicBezTo>
                        <a:pt x="32" y="13"/>
                        <a:pt x="33" y="7"/>
                        <a:pt x="32" y="1"/>
                      </a:cubicBezTo>
                      <a:cubicBezTo>
                        <a:pt x="32" y="0"/>
                        <a:pt x="31" y="0"/>
                        <a:pt x="31" y="1"/>
                      </a:cubicBezTo>
                      <a:cubicBezTo>
                        <a:pt x="29" y="6"/>
                        <a:pt x="27" y="11"/>
                        <a:pt x="26" y="16"/>
                      </a:cubicBezTo>
                      <a:cubicBezTo>
                        <a:pt x="25" y="20"/>
                        <a:pt x="27" y="20"/>
                        <a:pt x="28" y="14"/>
                      </a:cubicBezTo>
                      <a:cubicBezTo>
                        <a:pt x="28" y="11"/>
                        <a:pt x="29" y="8"/>
                        <a:pt x="29" y="5"/>
                      </a:cubicBezTo>
                      <a:cubicBezTo>
                        <a:pt x="30" y="4"/>
                        <a:pt x="28" y="4"/>
                        <a:pt x="28" y="5"/>
                      </a:cubicBezTo>
                      <a:cubicBezTo>
                        <a:pt x="26" y="9"/>
                        <a:pt x="25" y="12"/>
                        <a:pt x="24" y="17"/>
                      </a:cubicBezTo>
                      <a:cubicBezTo>
                        <a:pt x="24" y="17"/>
                        <a:pt x="24" y="17"/>
                        <a:pt x="25" y="17"/>
                      </a:cubicBezTo>
                      <a:cubicBezTo>
                        <a:pt x="25" y="15"/>
                        <a:pt x="25" y="13"/>
                        <a:pt x="25" y="12"/>
                      </a:cubicBezTo>
                      <a:cubicBezTo>
                        <a:pt x="26" y="9"/>
                        <a:pt x="26" y="7"/>
                        <a:pt x="26" y="4"/>
                      </a:cubicBezTo>
                      <a:cubicBezTo>
                        <a:pt x="26" y="3"/>
                        <a:pt x="25" y="3"/>
                        <a:pt x="25" y="4"/>
                      </a:cubicBezTo>
                      <a:cubicBezTo>
                        <a:pt x="24" y="10"/>
                        <a:pt x="22" y="15"/>
                        <a:pt x="21" y="20"/>
                      </a:cubicBezTo>
                      <a:cubicBezTo>
                        <a:pt x="21" y="21"/>
                        <a:pt x="22" y="21"/>
                        <a:pt x="22" y="21"/>
                      </a:cubicBezTo>
                      <a:cubicBezTo>
                        <a:pt x="23" y="16"/>
                        <a:pt x="24" y="11"/>
                        <a:pt x="24" y="6"/>
                      </a:cubicBezTo>
                      <a:cubicBezTo>
                        <a:pt x="24" y="5"/>
                        <a:pt x="23" y="5"/>
                        <a:pt x="22" y="6"/>
                      </a:cubicBezTo>
                      <a:cubicBezTo>
                        <a:pt x="21" y="11"/>
                        <a:pt x="19" y="16"/>
                        <a:pt x="18" y="21"/>
                      </a:cubicBezTo>
                      <a:cubicBezTo>
                        <a:pt x="18" y="22"/>
                        <a:pt x="20" y="22"/>
                        <a:pt x="20" y="21"/>
                      </a:cubicBezTo>
                      <a:cubicBezTo>
                        <a:pt x="21" y="16"/>
                        <a:pt x="21" y="11"/>
                        <a:pt x="21" y="5"/>
                      </a:cubicBezTo>
                      <a:cubicBezTo>
                        <a:pt x="21" y="4"/>
                        <a:pt x="20" y="4"/>
                        <a:pt x="20" y="5"/>
                      </a:cubicBezTo>
                      <a:cubicBezTo>
                        <a:pt x="19" y="6"/>
                        <a:pt x="19" y="8"/>
                        <a:pt x="19" y="9"/>
                      </a:cubicBezTo>
                      <a:cubicBezTo>
                        <a:pt x="18" y="12"/>
                        <a:pt x="20" y="11"/>
                        <a:pt x="20" y="13"/>
                      </a:cubicBezTo>
                      <a:cubicBezTo>
                        <a:pt x="20" y="12"/>
                        <a:pt x="20" y="10"/>
                        <a:pt x="20" y="8"/>
                      </a:cubicBezTo>
                      <a:cubicBezTo>
                        <a:pt x="20" y="7"/>
                        <a:pt x="19" y="7"/>
                        <a:pt x="19" y="8"/>
                      </a:cubicBezTo>
                      <a:cubicBezTo>
                        <a:pt x="17" y="16"/>
                        <a:pt x="17" y="25"/>
                        <a:pt x="16" y="34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16" y="34"/>
                        <a:pt x="15" y="35"/>
                        <a:pt x="15" y="36"/>
                      </a:cubicBezTo>
                      <a:cubicBezTo>
                        <a:pt x="16" y="36"/>
                        <a:pt x="16" y="36"/>
                        <a:pt x="17" y="36"/>
                      </a:cubicBezTo>
                      <a:cubicBezTo>
                        <a:pt x="17" y="33"/>
                        <a:pt x="18" y="31"/>
                        <a:pt x="18" y="28"/>
                      </a:cubicBezTo>
                      <a:cubicBezTo>
                        <a:pt x="17" y="28"/>
                        <a:pt x="17" y="28"/>
                        <a:pt x="17" y="28"/>
                      </a:cubicBezTo>
                      <a:cubicBezTo>
                        <a:pt x="17" y="29"/>
                        <a:pt x="16" y="30"/>
                        <a:pt x="16" y="31"/>
                      </a:cubicBezTo>
                      <a:cubicBezTo>
                        <a:pt x="16" y="31"/>
                        <a:pt x="18" y="32"/>
                        <a:pt x="18" y="31"/>
                      </a:cubicBezTo>
                      <a:cubicBezTo>
                        <a:pt x="19" y="23"/>
                        <a:pt x="20" y="16"/>
                        <a:pt x="20" y="9"/>
                      </a:cubicBezTo>
                      <a:cubicBezTo>
                        <a:pt x="20" y="8"/>
                        <a:pt x="19" y="8"/>
                        <a:pt x="19" y="8"/>
                      </a:cubicBezTo>
                      <a:cubicBezTo>
                        <a:pt x="17" y="17"/>
                        <a:pt x="14" y="25"/>
                        <a:pt x="14" y="33"/>
                      </a:cubicBezTo>
                      <a:cubicBezTo>
                        <a:pt x="14" y="34"/>
                        <a:pt x="15" y="34"/>
                        <a:pt x="15" y="33"/>
                      </a:cubicBezTo>
                      <a:cubicBezTo>
                        <a:pt x="16" y="26"/>
                        <a:pt x="18" y="18"/>
                        <a:pt x="18" y="10"/>
                      </a:cubicBezTo>
                      <a:cubicBezTo>
                        <a:pt x="18" y="9"/>
                        <a:pt x="17" y="9"/>
                        <a:pt x="17" y="10"/>
                      </a:cubicBezTo>
                      <a:cubicBezTo>
                        <a:pt x="15" y="17"/>
                        <a:pt x="14" y="24"/>
                        <a:pt x="12" y="31"/>
                      </a:cubicBezTo>
                      <a:cubicBezTo>
                        <a:pt x="11" y="33"/>
                        <a:pt x="11" y="33"/>
                        <a:pt x="12" y="33"/>
                      </a:cubicBezTo>
                      <a:cubicBezTo>
                        <a:pt x="12" y="30"/>
                        <a:pt x="13" y="27"/>
                        <a:pt x="13" y="25"/>
                      </a:cubicBezTo>
                      <a:cubicBezTo>
                        <a:pt x="14" y="19"/>
                        <a:pt x="14" y="14"/>
                        <a:pt x="15" y="9"/>
                      </a:cubicBezTo>
                      <a:cubicBezTo>
                        <a:pt x="15" y="8"/>
                        <a:pt x="14" y="8"/>
                        <a:pt x="14" y="8"/>
                      </a:cubicBezTo>
                      <a:cubicBezTo>
                        <a:pt x="13" y="15"/>
                        <a:pt x="12" y="21"/>
                        <a:pt x="10" y="28"/>
                      </a:cubicBezTo>
                      <a:cubicBezTo>
                        <a:pt x="10" y="31"/>
                        <a:pt x="10" y="30"/>
                        <a:pt x="10" y="25"/>
                      </a:cubicBezTo>
                      <a:cubicBezTo>
                        <a:pt x="11" y="23"/>
                        <a:pt x="11" y="21"/>
                        <a:pt x="11" y="20"/>
                      </a:cubicBezTo>
                      <a:cubicBezTo>
                        <a:pt x="12" y="17"/>
                        <a:pt x="12" y="13"/>
                        <a:pt x="13" y="10"/>
                      </a:cubicBezTo>
                      <a:cubicBezTo>
                        <a:pt x="13" y="9"/>
                        <a:pt x="11" y="9"/>
                        <a:pt x="11" y="10"/>
                      </a:cubicBezTo>
                      <a:cubicBezTo>
                        <a:pt x="10" y="15"/>
                        <a:pt x="9" y="20"/>
                        <a:pt x="8" y="24"/>
                      </a:cubicBezTo>
                      <a:cubicBezTo>
                        <a:pt x="5" y="33"/>
                        <a:pt x="7" y="24"/>
                        <a:pt x="7" y="22"/>
                      </a:cubicBezTo>
                      <a:cubicBezTo>
                        <a:pt x="8" y="19"/>
                        <a:pt x="8" y="16"/>
                        <a:pt x="9" y="13"/>
                      </a:cubicBezTo>
                      <a:cubicBezTo>
                        <a:pt x="9" y="12"/>
                        <a:pt x="8" y="12"/>
                        <a:pt x="8" y="13"/>
                      </a:cubicBezTo>
                      <a:cubicBezTo>
                        <a:pt x="6" y="17"/>
                        <a:pt x="5" y="22"/>
                        <a:pt x="4" y="26"/>
                      </a:cubicBezTo>
                      <a:cubicBezTo>
                        <a:pt x="4" y="26"/>
                        <a:pt x="5" y="26"/>
                        <a:pt x="5" y="26"/>
                      </a:cubicBezTo>
                      <a:cubicBezTo>
                        <a:pt x="6" y="21"/>
                        <a:pt x="8" y="16"/>
                        <a:pt x="7" y="11"/>
                      </a:cubicBezTo>
                      <a:cubicBezTo>
                        <a:pt x="7" y="10"/>
                        <a:pt x="6" y="10"/>
                        <a:pt x="6" y="11"/>
                      </a:cubicBezTo>
                      <a:cubicBezTo>
                        <a:pt x="3" y="15"/>
                        <a:pt x="1" y="20"/>
                        <a:pt x="0" y="26"/>
                      </a:cubicBezTo>
                      <a:cubicBezTo>
                        <a:pt x="0" y="26"/>
                        <a:pt x="2" y="27"/>
                        <a:pt x="2" y="26"/>
                      </a:cubicBezTo>
                      <a:cubicBezTo>
                        <a:pt x="3" y="22"/>
                        <a:pt x="3" y="19"/>
                        <a:pt x="5" y="15"/>
                      </a:cubicBezTo>
                      <a:cubicBezTo>
                        <a:pt x="5" y="14"/>
                        <a:pt x="4" y="14"/>
                        <a:pt x="3" y="14"/>
                      </a:cubicBezTo>
                      <a:cubicBezTo>
                        <a:pt x="1" y="18"/>
                        <a:pt x="0" y="21"/>
                        <a:pt x="0" y="25"/>
                      </a:cubicBezTo>
                      <a:cubicBezTo>
                        <a:pt x="0" y="26"/>
                        <a:pt x="1" y="26"/>
                        <a:pt x="1" y="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" name="Freeform 98"/>
                <p:cNvSpPr/>
                <p:nvPr/>
              </p:nvSpPr>
              <p:spPr bwMode="auto">
                <a:xfrm>
                  <a:off x="1085850" y="2182813"/>
                  <a:ext cx="6350" cy="3175"/>
                </a:xfrm>
                <a:custGeom>
                  <a:avLst/>
                  <a:gdLst>
                    <a:gd name="T0" fmla="*/ 1 w 6"/>
                    <a:gd name="T1" fmla="*/ 1 h 4"/>
                    <a:gd name="T2" fmla="*/ 1 w 6"/>
                    <a:gd name="T3" fmla="*/ 4 h 4"/>
                    <a:gd name="T4" fmla="*/ 2 w 6"/>
                    <a:gd name="T5" fmla="*/ 4 h 4"/>
                    <a:gd name="T6" fmla="*/ 4 w 6"/>
                    <a:gd name="T7" fmla="*/ 2 h 4"/>
                    <a:gd name="T8" fmla="*/ 5 w 6"/>
                    <a:gd name="T9" fmla="*/ 1 h 4"/>
                    <a:gd name="T10" fmla="*/ 5 w 6"/>
                    <a:gd name="T11" fmla="*/ 0 h 4"/>
                    <a:gd name="T12" fmla="*/ 2 w 6"/>
                    <a:gd name="T13" fmla="*/ 1 h 4"/>
                    <a:gd name="T14" fmla="*/ 1 w 6"/>
                    <a:gd name="T15" fmla="*/ 3 h 4"/>
                    <a:gd name="T16" fmla="*/ 2 w 6"/>
                    <a:gd name="T17" fmla="*/ 3 h 4"/>
                    <a:gd name="T18" fmla="*/ 2 w 6"/>
                    <a:gd name="T19" fmla="*/ 1 h 4"/>
                    <a:gd name="T20" fmla="*/ 1 w 6"/>
                    <a:gd name="T21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" h="4">
                      <a:moveTo>
                        <a:pt x="1" y="1"/>
                      </a:moveTo>
                      <a:cubicBezTo>
                        <a:pt x="0" y="2"/>
                        <a:pt x="0" y="3"/>
                        <a:pt x="1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3" y="3"/>
                        <a:pt x="3" y="2"/>
                        <a:pt x="4" y="2"/>
                      </a:cubicBezTo>
                      <a:cubicBezTo>
                        <a:pt x="4" y="2"/>
                        <a:pt x="5" y="2"/>
                        <a:pt x="5" y="1"/>
                      </a:cubicBezTo>
                      <a:cubicBezTo>
                        <a:pt x="6" y="1"/>
                        <a:pt x="5" y="0"/>
                        <a:pt x="5" y="0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1" y="1"/>
                        <a:pt x="1" y="2"/>
                        <a:pt x="1" y="3"/>
                      </a:cubicBezTo>
                      <a:cubicBezTo>
                        <a:pt x="1" y="3"/>
                        <a:pt x="2" y="3"/>
                        <a:pt x="2" y="3"/>
                      </a:cubicBezTo>
                      <a:cubicBezTo>
                        <a:pt x="2" y="3"/>
                        <a:pt x="2" y="2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" name="Freeform 100"/>
                <p:cNvSpPr/>
                <p:nvPr/>
              </p:nvSpPr>
              <p:spPr bwMode="auto">
                <a:xfrm>
                  <a:off x="1066800" y="2141538"/>
                  <a:ext cx="46038" cy="42863"/>
                </a:xfrm>
                <a:custGeom>
                  <a:avLst/>
                  <a:gdLst>
                    <a:gd name="T0" fmla="*/ 20 w 44"/>
                    <a:gd name="T1" fmla="*/ 29 h 40"/>
                    <a:gd name="T2" fmla="*/ 26 w 44"/>
                    <a:gd name="T3" fmla="*/ 25 h 40"/>
                    <a:gd name="T4" fmla="*/ 22 w 44"/>
                    <a:gd name="T5" fmla="*/ 28 h 40"/>
                    <a:gd name="T6" fmla="*/ 26 w 44"/>
                    <a:gd name="T7" fmla="*/ 16 h 40"/>
                    <a:gd name="T8" fmla="*/ 19 w 44"/>
                    <a:gd name="T9" fmla="*/ 17 h 40"/>
                    <a:gd name="T10" fmla="*/ 17 w 44"/>
                    <a:gd name="T11" fmla="*/ 27 h 40"/>
                    <a:gd name="T12" fmla="*/ 14 w 44"/>
                    <a:gd name="T13" fmla="*/ 35 h 40"/>
                    <a:gd name="T14" fmla="*/ 13 w 44"/>
                    <a:gd name="T15" fmla="*/ 21 h 40"/>
                    <a:gd name="T16" fmla="*/ 8 w 44"/>
                    <a:gd name="T17" fmla="*/ 23 h 40"/>
                    <a:gd name="T18" fmla="*/ 6 w 44"/>
                    <a:gd name="T19" fmla="*/ 22 h 40"/>
                    <a:gd name="T20" fmla="*/ 4 w 44"/>
                    <a:gd name="T21" fmla="*/ 25 h 40"/>
                    <a:gd name="T22" fmla="*/ 1 w 44"/>
                    <a:gd name="T23" fmla="*/ 23 h 40"/>
                    <a:gd name="T24" fmla="*/ 14 w 44"/>
                    <a:gd name="T25" fmla="*/ 13 h 40"/>
                    <a:gd name="T26" fmla="*/ 17 w 44"/>
                    <a:gd name="T27" fmla="*/ 11 h 40"/>
                    <a:gd name="T28" fmla="*/ 10 w 44"/>
                    <a:gd name="T29" fmla="*/ 17 h 40"/>
                    <a:gd name="T30" fmla="*/ 34 w 44"/>
                    <a:gd name="T31" fmla="*/ 18 h 40"/>
                    <a:gd name="T32" fmla="*/ 15 w 44"/>
                    <a:gd name="T33" fmla="*/ 34 h 40"/>
                    <a:gd name="T34" fmla="*/ 9 w 44"/>
                    <a:gd name="T35" fmla="*/ 35 h 40"/>
                    <a:gd name="T36" fmla="*/ 9 w 44"/>
                    <a:gd name="T37" fmla="*/ 28 h 40"/>
                    <a:gd name="T38" fmla="*/ 8 w 44"/>
                    <a:gd name="T39" fmla="*/ 24 h 40"/>
                    <a:gd name="T40" fmla="*/ 10 w 44"/>
                    <a:gd name="T41" fmla="*/ 17 h 40"/>
                    <a:gd name="T42" fmla="*/ 13 w 44"/>
                    <a:gd name="T43" fmla="*/ 24 h 40"/>
                    <a:gd name="T44" fmla="*/ 17 w 44"/>
                    <a:gd name="T45" fmla="*/ 25 h 40"/>
                    <a:gd name="T46" fmla="*/ 20 w 44"/>
                    <a:gd name="T47" fmla="*/ 18 h 40"/>
                    <a:gd name="T48" fmla="*/ 24 w 44"/>
                    <a:gd name="T49" fmla="*/ 23 h 40"/>
                    <a:gd name="T50" fmla="*/ 27 w 44"/>
                    <a:gd name="T51" fmla="*/ 20 h 40"/>
                    <a:gd name="T52" fmla="*/ 33 w 44"/>
                    <a:gd name="T53" fmla="*/ 17 h 40"/>
                    <a:gd name="T54" fmla="*/ 32 w 44"/>
                    <a:gd name="T55" fmla="*/ 13 h 40"/>
                    <a:gd name="T56" fmla="*/ 30 w 44"/>
                    <a:gd name="T57" fmla="*/ 11 h 40"/>
                    <a:gd name="T58" fmla="*/ 29 w 44"/>
                    <a:gd name="T59" fmla="*/ 18 h 40"/>
                    <a:gd name="T60" fmla="*/ 24 w 44"/>
                    <a:gd name="T61" fmla="*/ 23 h 40"/>
                    <a:gd name="T62" fmla="*/ 24 w 44"/>
                    <a:gd name="T63" fmla="*/ 12 h 40"/>
                    <a:gd name="T64" fmla="*/ 23 w 44"/>
                    <a:gd name="T65" fmla="*/ 14 h 40"/>
                    <a:gd name="T66" fmla="*/ 21 w 44"/>
                    <a:gd name="T67" fmla="*/ 25 h 40"/>
                    <a:gd name="T68" fmla="*/ 17 w 44"/>
                    <a:gd name="T69" fmla="*/ 25 h 40"/>
                    <a:gd name="T70" fmla="*/ 17 w 44"/>
                    <a:gd name="T71" fmla="*/ 14 h 40"/>
                    <a:gd name="T72" fmla="*/ 13 w 44"/>
                    <a:gd name="T73" fmla="*/ 15 h 40"/>
                    <a:gd name="T74" fmla="*/ 8 w 44"/>
                    <a:gd name="T75" fmla="*/ 22 h 40"/>
                    <a:gd name="T76" fmla="*/ 7 w 44"/>
                    <a:gd name="T77" fmla="*/ 27 h 40"/>
                    <a:gd name="T78" fmla="*/ 6 w 44"/>
                    <a:gd name="T79" fmla="*/ 30 h 40"/>
                    <a:gd name="T80" fmla="*/ 10 w 44"/>
                    <a:gd name="T81" fmla="*/ 34 h 40"/>
                    <a:gd name="T82" fmla="*/ 13 w 44"/>
                    <a:gd name="T83" fmla="*/ 39 h 40"/>
                    <a:gd name="T84" fmla="*/ 15 w 44"/>
                    <a:gd name="T85" fmla="*/ 38 h 40"/>
                    <a:gd name="T86" fmla="*/ 17 w 44"/>
                    <a:gd name="T87" fmla="*/ 35 h 40"/>
                    <a:gd name="T88" fmla="*/ 9 w 44"/>
                    <a:gd name="T89" fmla="*/ 16 h 40"/>
                    <a:gd name="T90" fmla="*/ 16 w 44"/>
                    <a:gd name="T91" fmla="*/ 10 h 40"/>
                    <a:gd name="T92" fmla="*/ 17 w 44"/>
                    <a:gd name="T93" fmla="*/ 12 h 40"/>
                    <a:gd name="T94" fmla="*/ 2 w 44"/>
                    <a:gd name="T95" fmla="*/ 24 h 40"/>
                    <a:gd name="T96" fmla="*/ 5 w 44"/>
                    <a:gd name="T97" fmla="*/ 23 h 40"/>
                    <a:gd name="T98" fmla="*/ 5 w 44"/>
                    <a:gd name="T99" fmla="*/ 27 h 40"/>
                    <a:gd name="T100" fmla="*/ 8 w 44"/>
                    <a:gd name="T101" fmla="*/ 34 h 40"/>
                    <a:gd name="T102" fmla="*/ 9 w 44"/>
                    <a:gd name="T103" fmla="*/ 27 h 40"/>
                    <a:gd name="T104" fmla="*/ 14 w 44"/>
                    <a:gd name="T105" fmla="*/ 24 h 40"/>
                    <a:gd name="T106" fmla="*/ 16 w 44"/>
                    <a:gd name="T107" fmla="*/ 23 h 40"/>
                    <a:gd name="T108" fmla="*/ 17 w 44"/>
                    <a:gd name="T109" fmla="*/ 32 h 40"/>
                    <a:gd name="T110" fmla="*/ 21 w 44"/>
                    <a:gd name="T111" fmla="*/ 24 h 40"/>
                    <a:gd name="T112" fmla="*/ 25 w 44"/>
                    <a:gd name="T113" fmla="*/ 15 h 40"/>
                    <a:gd name="T114" fmla="*/ 26 w 44"/>
                    <a:gd name="T115" fmla="*/ 21 h 40"/>
                    <a:gd name="T116" fmla="*/ 26 w 44"/>
                    <a:gd name="T117" fmla="*/ 25 h 40"/>
                    <a:gd name="T118" fmla="*/ 22 w 44"/>
                    <a:gd name="T119" fmla="*/ 29 h 40"/>
                    <a:gd name="T120" fmla="*/ 19 w 44"/>
                    <a:gd name="T121" fmla="*/ 29 h 40"/>
                    <a:gd name="T122" fmla="*/ 20 w 44"/>
                    <a:gd name="T123" fmla="*/ 22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44" h="40">
                      <a:moveTo>
                        <a:pt x="20" y="22"/>
                      </a:moveTo>
                      <a:cubicBezTo>
                        <a:pt x="20" y="24"/>
                        <a:pt x="20" y="27"/>
                        <a:pt x="19" y="29"/>
                      </a:cubicBezTo>
                      <a:cubicBezTo>
                        <a:pt x="19" y="30"/>
                        <a:pt x="20" y="30"/>
                        <a:pt x="20" y="29"/>
                      </a:cubicBezTo>
                      <a:cubicBezTo>
                        <a:pt x="23" y="23"/>
                        <a:pt x="21" y="28"/>
                        <a:pt x="20" y="30"/>
                      </a:cubicBezTo>
                      <a:cubicBezTo>
                        <a:pt x="20" y="31"/>
                        <a:pt x="21" y="31"/>
                        <a:pt x="21" y="30"/>
                      </a:cubicBezTo>
                      <a:cubicBezTo>
                        <a:pt x="23" y="28"/>
                        <a:pt x="24" y="27"/>
                        <a:pt x="26" y="25"/>
                      </a:cubicBezTo>
                      <a:cubicBezTo>
                        <a:pt x="27" y="24"/>
                        <a:pt x="26" y="23"/>
                        <a:pt x="25" y="24"/>
                      </a:cubicBezTo>
                      <a:cubicBezTo>
                        <a:pt x="24" y="25"/>
                        <a:pt x="23" y="26"/>
                        <a:pt x="21" y="27"/>
                      </a:cubicBezTo>
                      <a:cubicBezTo>
                        <a:pt x="22" y="28"/>
                        <a:pt x="22" y="28"/>
                        <a:pt x="22" y="28"/>
                      </a:cubicBezTo>
                      <a:cubicBezTo>
                        <a:pt x="25" y="25"/>
                        <a:pt x="28" y="22"/>
                        <a:pt x="30" y="18"/>
                      </a:cubicBezTo>
                      <a:cubicBezTo>
                        <a:pt x="30" y="18"/>
                        <a:pt x="29" y="18"/>
                        <a:pt x="29" y="18"/>
                      </a:cubicBezTo>
                      <a:cubicBezTo>
                        <a:pt x="26" y="18"/>
                        <a:pt x="24" y="20"/>
                        <a:pt x="26" y="16"/>
                      </a:cubicBezTo>
                      <a:cubicBezTo>
                        <a:pt x="26" y="15"/>
                        <a:pt x="25" y="15"/>
                        <a:pt x="25" y="15"/>
                      </a:cubicBezTo>
                      <a:cubicBezTo>
                        <a:pt x="24" y="16"/>
                        <a:pt x="24" y="18"/>
                        <a:pt x="23" y="19"/>
                      </a:cubicBezTo>
                      <a:cubicBezTo>
                        <a:pt x="21" y="23"/>
                        <a:pt x="20" y="20"/>
                        <a:pt x="19" y="17"/>
                      </a:cubicBezTo>
                      <a:cubicBezTo>
                        <a:pt x="19" y="17"/>
                        <a:pt x="18" y="17"/>
                        <a:pt x="18" y="17"/>
                      </a:cubicBezTo>
                      <a:cubicBezTo>
                        <a:pt x="17" y="21"/>
                        <a:pt x="17" y="25"/>
                        <a:pt x="16" y="29"/>
                      </a:cubicBezTo>
                      <a:cubicBezTo>
                        <a:pt x="17" y="30"/>
                        <a:pt x="17" y="29"/>
                        <a:pt x="17" y="27"/>
                      </a:cubicBezTo>
                      <a:cubicBezTo>
                        <a:pt x="17" y="25"/>
                        <a:pt x="17" y="23"/>
                        <a:pt x="17" y="21"/>
                      </a:cubicBezTo>
                      <a:cubicBezTo>
                        <a:pt x="17" y="20"/>
                        <a:pt x="15" y="20"/>
                        <a:pt x="15" y="21"/>
                      </a:cubicBezTo>
                      <a:cubicBezTo>
                        <a:pt x="14" y="25"/>
                        <a:pt x="14" y="30"/>
                        <a:pt x="14" y="35"/>
                      </a:cubicBezTo>
                      <a:cubicBezTo>
                        <a:pt x="14" y="36"/>
                        <a:pt x="15" y="36"/>
                        <a:pt x="15" y="35"/>
                      </a:cubicBezTo>
                      <a:cubicBezTo>
                        <a:pt x="16" y="30"/>
                        <a:pt x="15" y="26"/>
                        <a:pt x="14" y="21"/>
                      </a:cubicBezTo>
                      <a:cubicBezTo>
                        <a:pt x="14" y="20"/>
                        <a:pt x="13" y="20"/>
                        <a:pt x="13" y="21"/>
                      </a:cubicBezTo>
                      <a:cubicBezTo>
                        <a:pt x="12" y="24"/>
                        <a:pt x="11" y="29"/>
                        <a:pt x="12" y="32"/>
                      </a:cubicBezTo>
                      <a:cubicBezTo>
                        <a:pt x="11" y="29"/>
                        <a:pt x="11" y="25"/>
                        <a:pt x="10" y="22"/>
                      </a:cubicBezTo>
                      <a:cubicBezTo>
                        <a:pt x="10" y="22"/>
                        <a:pt x="8" y="22"/>
                        <a:pt x="8" y="23"/>
                      </a:cubicBezTo>
                      <a:cubicBezTo>
                        <a:pt x="8" y="25"/>
                        <a:pt x="8" y="27"/>
                        <a:pt x="8" y="29"/>
                      </a:cubicBezTo>
                      <a:cubicBezTo>
                        <a:pt x="8" y="32"/>
                        <a:pt x="9" y="33"/>
                        <a:pt x="8" y="30"/>
                      </a:cubicBezTo>
                      <a:cubicBezTo>
                        <a:pt x="8" y="27"/>
                        <a:pt x="6" y="25"/>
                        <a:pt x="6" y="22"/>
                      </a:cubicBezTo>
                      <a:cubicBezTo>
                        <a:pt x="6" y="21"/>
                        <a:pt x="5" y="21"/>
                        <a:pt x="4" y="21"/>
                      </a:cubicBezTo>
                      <a:cubicBezTo>
                        <a:pt x="4" y="23"/>
                        <a:pt x="4" y="24"/>
                        <a:pt x="4" y="25"/>
                      </a:cubicBezTo>
                      <a:cubicBezTo>
                        <a:pt x="5" y="25"/>
                        <a:pt x="5" y="25"/>
                        <a:pt x="4" y="25"/>
                      </a:cubicBezTo>
                      <a:cubicBezTo>
                        <a:pt x="5" y="30"/>
                        <a:pt x="4" y="22"/>
                        <a:pt x="4" y="21"/>
                      </a:cubicBezTo>
                      <a:cubicBezTo>
                        <a:pt x="4" y="21"/>
                        <a:pt x="3" y="21"/>
                        <a:pt x="3" y="21"/>
                      </a:cubicBezTo>
                      <a:cubicBezTo>
                        <a:pt x="2" y="21"/>
                        <a:pt x="1" y="22"/>
                        <a:pt x="1" y="23"/>
                      </a:cubicBezTo>
                      <a:cubicBezTo>
                        <a:pt x="0" y="23"/>
                        <a:pt x="1" y="24"/>
                        <a:pt x="2" y="24"/>
                      </a:cubicBezTo>
                      <a:cubicBezTo>
                        <a:pt x="5" y="20"/>
                        <a:pt x="9" y="18"/>
                        <a:pt x="13" y="15"/>
                      </a:cubicBezTo>
                      <a:cubicBezTo>
                        <a:pt x="15" y="15"/>
                        <a:pt x="15" y="14"/>
                        <a:pt x="14" y="13"/>
                      </a:cubicBezTo>
                      <a:cubicBezTo>
                        <a:pt x="12" y="15"/>
                        <a:pt x="10" y="16"/>
                        <a:pt x="8" y="18"/>
                      </a:cubicBezTo>
                      <a:cubicBezTo>
                        <a:pt x="8" y="18"/>
                        <a:pt x="9" y="19"/>
                        <a:pt x="9" y="19"/>
                      </a:cubicBezTo>
                      <a:cubicBezTo>
                        <a:pt x="11" y="16"/>
                        <a:pt x="14" y="13"/>
                        <a:pt x="17" y="11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4" y="12"/>
                        <a:pt x="12" y="14"/>
                        <a:pt x="9" y="16"/>
                      </a:cubicBezTo>
                      <a:cubicBezTo>
                        <a:pt x="10" y="16"/>
                        <a:pt x="10" y="17"/>
                        <a:pt x="10" y="17"/>
                      </a:cubicBezTo>
                      <a:cubicBezTo>
                        <a:pt x="14" y="15"/>
                        <a:pt x="18" y="12"/>
                        <a:pt x="22" y="10"/>
                      </a:cubicBezTo>
                      <a:cubicBezTo>
                        <a:pt x="24" y="9"/>
                        <a:pt x="27" y="8"/>
                        <a:pt x="30" y="8"/>
                      </a:cubicBezTo>
                      <a:cubicBezTo>
                        <a:pt x="37" y="7"/>
                        <a:pt x="37" y="14"/>
                        <a:pt x="34" y="18"/>
                      </a:cubicBezTo>
                      <a:cubicBezTo>
                        <a:pt x="32" y="22"/>
                        <a:pt x="25" y="24"/>
                        <a:pt x="21" y="27"/>
                      </a:cubicBezTo>
                      <a:cubicBezTo>
                        <a:pt x="20" y="27"/>
                        <a:pt x="16" y="33"/>
                        <a:pt x="16" y="33"/>
                      </a:cubicBezTo>
                      <a:cubicBezTo>
                        <a:pt x="16" y="33"/>
                        <a:pt x="16" y="33"/>
                        <a:pt x="15" y="34"/>
                      </a:cubicBezTo>
                      <a:cubicBezTo>
                        <a:pt x="15" y="34"/>
                        <a:pt x="15" y="38"/>
                        <a:pt x="14" y="36"/>
                      </a:cubicBezTo>
                      <a:cubicBezTo>
                        <a:pt x="14" y="36"/>
                        <a:pt x="13" y="37"/>
                        <a:pt x="13" y="37"/>
                      </a:cubicBezTo>
                      <a:cubicBezTo>
                        <a:pt x="13" y="39"/>
                        <a:pt x="9" y="34"/>
                        <a:pt x="9" y="35"/>
                      </a:cubicBezTo>
                      <a:cubicBezTo>
                        <a:pt x="5" y="32"/>
                        <a:pt x="10" y="36"/>
                        <a:pt x="11" y="37"/>
                      </a:cubicBezTo>
                      <a:cubicBezTo>
                        <a:pt x="12" y="37"/>
                        <a:pt x="12" y="36"/>
                        <a:pt x="12" y="36"/>
                      </a:cubicBezTo>
                      <a:cubicBezTo>
                        <a:pt x="10" y="33"/>
                        <a:pt x="7" y="32"/>
                        <a:pt x="9" y="28"/>
                      </a:cubicBezTo>
                      <a:cubicBezTo>
                        <a:pt x="11" y="26"/>
                        <a:pt x="11" y="22"/>
                        <a:pt x="11" y="19"/>
                      </a:cubicBezTo>
                      <a:cubicBezTo>
                        <a:pt x="11" y="19"/>
                        <a:pt x="9" y="18"/>
                        <a:pt x="9" y="19"/>
                      </a:cubicBezTo>
                      <a:cubicBezTo>
                        <a:pt x="9" y="21"/>
                        <a:pt x="8" y="22"/>
                        <a:pt x="8" y="24"/>
                      </a:cubicBezTo>
                      <a:cubicBezTo>
                        <a:pt x="8" y="21"/>
                        <a:pt x="11" y="18"/>
                        <a:pt x="12" y="16"/>
                      </a:cubicBezTo>
                      <a:cubicBezTo>
                        <a:pt x="12" y="16"/>
                        <a:pt x="11" y="15"/>
                        <a:pt x="11" y="15"/>
                      </a:cubicBezTo>
                      <a:cubicBezTo>
                        <a:pt x="10" y="16"/>
                        <a:pt x="10" y="17"/>
                        <a:pt x="10" y="17"/>
                      </a:cubicBezTo>
                      <a:cubicBezTo>
                        <a:pt x="8" y="20"/>
                        <a:pt x="8" y="20"/>
                        <a:pt x="10" y="19"/>
                      </a:cubicBezTo>
                      <a:cubicBezTo>
                        <a:pt x="11" y="19"/>
                        <a:pt x="12" y="20"/>
                        <a:pt x="13" y="20"/>
                      </a:cubicBezTo>
                      <a:cubicBezTo>
                        <a:pt x="13" y="21"/>
                        <a:pt x="13" y="23"/>
                        <a:pt x="13" y="24"/>
                      </a:cubicBezTo>
                      <a:cubicBezTo>
                        <a:pt x="13" y="25"/>
                        <a:pt x="14" y="25"/>
                        <a:pt x="14" y="25"/>
                      </a:cubicBezTo>
                      <a:cubicBezTo>
                        <a:pt x="15" y="23"/>
                        <a:pt x="15" y="22"/>
                        <a:pt x="16" y="20"/>
                      </a:cubicBezTo>
                      <a:cubicBezTo>
                        <a:pt x="18" y="15"/>
                        <a:pt x="17" y="23"/>
                        <a:pt x="17" y="25"/>
                      </a:cubicBezTo>
                      <a:cubicBezTo>
                        <a:pt x="17" y="25"/>
                        <a:pt x="17" y="25"/>
                        <a:pt x="18" y="25"/>
                      </a:cubicBezTo>
                      <a:cubicBezTo>
                        <a:pt x="18" y="22"/>
                        <a:pt x="19" y="19"/>
                        <a:pt x="20" y="16"/>
                      </a:cubicBezTo>
                      <a:cubicBezTo>
                        <a:pt x="19" y="15"/>
                        <a:pt x="19" y="16"/>
                        <a:pt x="20" y="18"/>
                      </a:cubicBezTo>
                      <a:cubicBezTo>
                        <a:pt x="19" y="20"/>
                        <a:pt x="20" y="21"/>
                        <a:pt x="22" y="20"/>
                      </a:cubicBezTo>
                      <a:cubicBezTo>
                        <a:pt x="23" y="11"/>
                        <a:pt x="20" y="30"/>
                        <a:pt x="23" y="18"/>
                      </a:cubicBezTo>
                      <a:cubicBezTo>
                        <a:pt x="25" y="9"/>
                        <a:pt x="24" y="20"/>
                        <a:pt x="24" y="23"/>
                      </a:cubicBezTo>
                      <a:cubicBezTo>
                        <a:pt x="24" y="23"/>
                        <a:pt x="25" y="23"/>
                        <a:pt x="25" y="23"/>
                      </a:cubicBezTo>
                      <a:cubicBezTo>
                        <a:pt x="26" y="20"/>
                        <a:pt x="26" y="17"/>
                        <a:pt x="26" y="14"/>
                      </a:cubicBezTo>
                      <a:cubicBezTo>
                        <a:pt x="27" y="8"/>
                        <a:pt x="27" y="19"/>
                        <a:pt x="27" y="20"/>
                      </a:cubicBezTo>
                      <a:cubicBezTo>
                        <a:pt x="27" y="21"/>
                        <a:pt x="29" y="21"/>
                        <a:pt x="29" y="20"/>
                      </a:cubicBezTo>
                      <a:cubicBezTo>
                        <a:pt x="29" y="18"/>
                        <a:pt x="31" y="8"/>
                        <a:pt x="31" y="17"/>
                      </a:cubicBezTo>
                      <a:cubicBezTo>
                        <a:pt x="31" y="18"/>
                        <a:pt x="33" y="18"/>
                        <a:pt x="33" y="17"/>
                      </a:cubicBezTo>
                      <a:cubicBezTo>
                        <a:pt x="33" y="15"/>
                        <a:pt x="33" y="14"/>
                        <a:pt x="35" y="13"/>
                      </a:cubicBezTo>
                      <a:cubicBezTo>
                        <a:pt x="36" y="12"/>
                        <a:pt x="35" y="11"/>
                        <a:pt x="34" y="11"/>
                      </a:cubicBezTo>
                      <a:cubicBezTo>
                        <a:pt x="33" y="12"/>
                        <a:pt x="33" y="12"/>
                        <a:pt x="32" y="13"/>
                      </a:cubicBezTo>
                      <a:cubicBezTo>
                        <a:pt x="30" y="16"/>
                        <a:pt x="33" y="14"/>
                        <a:pt x="33" y="15"/>
                      </a:cubicBezTo>
                      <a:cubicBezTo>
                        <a:pt x="33" y="14"/>
                        <a:pt x="32" y="12"/>
                        <a:pt x="31" y="11"/>
                      </a:cubicBezTo>
                      <a:cubicBezTo>
                        <a:pt x="31" y="11"/>
                        <a:pt x="30" y="11"/>
                        <a:pt x="30" y="11"/>
                      </a:cubicBezTo>
                      <a:cubicBezTo>
                        <a:pt x="30" y="12"/>
                        <a:pt x="29" y="13"/>
                        <a:pt x="29" y="13"/>
                      </a:cubicBezTo>
                      <a:cubicBezTo>
                        <a:pt x="29" y="14"/>
                        <a:pt x="29" y="15"/>
                        <a:pt x="28" y="15"/>
                      </a:cubicBezTo>
                      <a:cubicBezTo>
                        <a:pt x="27" y="17"/>
                        <a:pt x="27" y="18"/>
                        <a:pt x="29" y="18"/>
                      </a:cubicBezTo>
                      <a:cubicBezTo>
                        <a:pt x="29" y="14"/>
                        <a:pt x="29" y="11"/>
                        <a:pt x="28" y="8"/>
                      </a:cubicBezTo>
                      <a:cubicBezTo>
                        <a:pt x="28" y="7"/>
                        <a:pt x="27" y="7"/>
                        <a:pt x="27" y="8"/>
                      </a:cubicBezTo>
                      <a:cubicBezTo>
                        <a:pt x="24" y="12"/>
                        <a:pt x="24" y="18"/>
                        <a:pt x="24" y="23"/>
                      </a:cubicBezTo>
                      <a:cubicBezTo>
                        <a:pt x="24" y="24"/>
                        <a:pt x="25" y="24"/>
                        <a:pt x="25" y="23"/>
                      </a:cubicBezTo>
                      <a:cubicBezTo>
                        <a:pt x="26" y="19"/>
                        <a:pt x="26" y="16"/>
                        <a:pt x="26" y="12"/>
                      </a:cubicBezTo>
                      <a:cubicBezTo>
                        <a:pt x="25" y="11"/>
                        <a:pt x="25" y="11"/>
                        <a:pt x="24" y="12"/>
                      </a:cubicBezTo>
                      <a:cubicBezTo>
                        <a:pt x="22" y="15"/>
                        <a:pt x="21" y="19"/>
                        <a:pt x="21" y="24"/>
                      </a:cubicBezTo>
                      <a:cubicBezTo>
                        <a:pt x="21" y="24"/>
                        <a:pt x="22" y="25"/>
                        <a:pt x="23" y="24"/>
                      </a:cubicBezTo>
                      <a:cubicBezTo>
                        <a:pt x="23" y="20"/>
                        <a:pt x="23" y="18"/>
                        <a:pt x="23" y="14"/>
                      </a:cubicBezTo>
                      <a:cubicBezTo>
                        <a:pt x="23" y="14"/>
                        <a:pt x="21" y="14"/>
                        <a:pt x="21" y="14"/>
                      </a:cubicBezTo>
                      <a:cubicBezTo>
                        <a:pt x="20" y="18"/>
                        <a:pt x="20" y="21"/>
                        <a:pt x="19" y="25"/>
                      </a:cubicBezTo>
                      <a:cubicBezTo>
                        <a:pt x="19" y="26"/>
                        <a:pt x="21" y="26"/>
                        <a:pt x="21" y="25"/>
                      </a:cubicBezTo>
                      <a:cubicBezTo>
                        <a:pt x="22" y="21"/>
                        <a:pt x="22" y="17"/>
                        <a:pt x="21" y="13"/>
                      </a:cubicBezTo>
                      <a:cubicBezTo>
                        <a:pt x="21" y="12"/>
                        <a:pt x="20" y="12"/>
                        <a:pt x="20" y="13"/>
                      </a:cubicBezTo>
                      <a:cubicBezTo>
                        <a:pt x="19" y="17"/>
                        <a:pt x="17" y="21"/>
                        <a:pt x="17" y="25"/>
                      </a:cubicBezTo>
                      <a:cubicBezTo>
                        <a:pt x="16" y="26"/>
                        <a:pt x="18" y="26"/>
                        <a:pt x="18" y="25"/>
                      </a:cubicBezTo>
                      <a:cubicBezTo>
                        <a:pt x="19" y="21"/>
                        <a:pt x="19" y="18"/>
                        <a:pt x="19" y="14"/>
                      </a:cubicBezTo>
                      <a:cubicBezTo>
                        <a:pt x="18" y="13"/>
                        <a:pt x="17" y="13"/>
                        <a:pt x="17" y="14"/>
                      </a:cubicBezTo>
                      <a:cubicBezTo>
                        <a:pt x="16" y="16"/>
                        <a:pt x="15" y="18"/>
                        <a:pt x="14" y="20"/>
                      </a:cubicBezTo>
                      <a:cubicBezTo>
                        <a:pt x="14" y="23"/>
                        <a:pt x="14" y="23"/>
                        <a:pt x="14" y="20"/>
                      </a:cubicBezTo>
                      <a:cubicBezTo>
                        <a:pt x="14" y="18"/>
                        <a:pt x="14" y="17"/>
                        <a:pt x="13" y="15"/>
                      </a:cubicBezTo>
                      <a:cubicBezTo>
                        <a:pt x="13" y="15"/>
                        <a:pt x="13" y="14"/>
                        <a:pt x="12" y="15"/>
                      </a:cubicBezTo>
                      <a:cubicBezTo>
                        <a:pt x="10" y="17"/>
                        <a:pt x="8" y="19"/>
                        <a:pt x="7" y="22"/>
                      </a:cubicBezTo>
                      <a:cubicBezTo>
                        <a:pt x="7" y="23"/>
                        <a:pt x="8" y="23"/>
                        <a:pt x="8" y="22"/>
                      </a:cubicBezTo>
                      <a:cubicBezTo>
                        <a:pt x="10" y="20"/>
                        <a:pt x="11" y="18"/>
                        <a:pt x="12" y="16"/>
                      </a:cubicBezTo>
                      <a:cubicBezTo>
                        <a:pt x="12" y="15"/>
                        <a:pt x="11" y="14"/>
                        <a:pt x="11" y="15"/>
                      </a:cubicBezTo>
                      <a:cubicBezTo>
                        <a:pt x="9" y="19"/>
                        <a:pt x="7" y="22"/>
                        <a:pt x="7" y="27"/>
                      </a:cubicBezTo>
                      <a:cubicBezTo>
                        <a:pt x="7" y="27"/>
                        <a:pt x="8" y="28"/>
                        <a:pt x="9" y="27"/>
                      </a:cubicBezTo>
                      <a:cubicBezTo>
                        <a:pt x="9" y="25"/>
                        <a:pt x="9" y="23"/>
                        <a:pt x="9" y="21"/>
                      </a:cubicBezTo>
                      <a:cubicBezTo>
                        <a:pt x="9" y="24"/>
                        <a:pt x="9" y="28"/>
                        <a:pt x="6" y="30"/>
                      </a:cubicBezTo>
                      <a:cubicBezTo>
                        <a:pt x="6" y="30"/>
                        <a:pt x="6" y="31"/>
                        <a:pt x="6" y="31"/>
                      </a:cubicBezTo>
                      <a:cubicBezTo>
                        <a:pt x="7" y="32"/>
                        <a:pt x="8" y="33"/>
                        <a:pt x="9" y="34"/>
                      </a:cubicBezTo>
                      <a:cubicBezTo>
                        <a:pt x="9" y="34"/>
                        <a:pt x="10" y="34"/>
                        <a:pt x="10" y="34"/>
                      </a:cubicBezTo>
                      <a:cubicBezTo>
                        <a:pt x="9" y="34"/>
                        <a:pt x="8" y="33"/>
                        <a:pt x="7" y="32"/>
                      </a:cubicBezTo>
                      <a:cubicBezTo>
                        <a:pt x="6" y="31"/>
                        <a:pt x="5" y="33"/>
                        <a:pt x="6" y="33"/>
                      </a:cubicBezTo>
                      <a:cubicBezTo>
                        <a:pt x="8" y="36"/>
                        <a:pt x="10" y="38"/>
                        <a:pt x="13" y="39"/>
                      </a:cubicBezTo>
                      <a:cubicBezTo>
                        <a:pt x="13" y="40"/>
                        <a:pt x="14" y="39"/>
                        <a:pt x="14" y="39"/>
                      </a:cubicBezTo>
                      <a:cubicBezTo>
                        <a:pt x="14" y="39"/>
                        <a:pt x="14" y="39"/>
                        <a:pt x="14" y="39"/>
                      </a:cubicBezTo>
                      <a:cubicBezTo>
                        <a:pt x="15" y="39"/>
                        <a:pt x="15" y="38"/>
                        <a:pt x="15" y="38"/>
                      </a:cubicBezTo>
                      <a:cubicBezTo>
                        <a:pt x="14" y="37"/>
                        <a:pt x="13" y="38"/>
                        <a:pt x="15" y="39"/>
                      </a:cubicBezTo>
                      <a:cubicBezTo>
                        <a:pt x="15" y="40"/>
                        <a:pt x="16" y="39"/>
                        <a:pt x="16" y="39"/>
                      </a:cubicBezTo>
                      <a:cubicBezTo>
                        <a:pt x="16" y="37"/>
                        <a:pt x="16" y="36"/>
                        <a:pt x="17" y="35"/>
                      </a:cubicBezTo>
                      <a:cubicBezTo>
                        <a:pt x="18" y="35"/>
                        <a:pt x="18" y="35"/>
                        <a:pt x="18" y="34"/>
                      </a:cubicBezTo>
                      <a:cubicBezTo>
                        <a:pt x="19" y="24"/>
                        <a:pt x="44" y="23"/>
                        <a:pt x="37" y="10"/>
                      </a:cubicBezTo>
                      <a:cubicBezTo>
                        <a:pt x="32" y="0"/>
                        <a:pt x="15" y="12"/>
                        <a:pt x="9" y="16"/>
                      </a:cubicBezTo>
                      <a:cubicBezTo>
                        <a:pt x="9" y="17"/>
                        <a:pt x="9" y="18"/>
                        <a:pt x="10" y="17"/>
                      </a:cubicBezTo>
                      <a:cubicBezTo>
                        <a:pt x="13" y="15"/>
                        <a:pt x="15" y="13"/>
                        <a:pt x="17" y="11"/>
                      </a:cubicBezTo>
                      <a:cubicBezTo>
                        <a:pt x="17" y="10"/>
                        <a:pt x="16" y="9"/>
                        <a:pt x="16" y="10"/>
                      </a:cubicBezTo>
                      <a:cubicBezTo>
                        <a:pt x="13" y="12"/>
                        <a:pt x="10" y="15"/>
                        <a:pt x="8" y="18"/>
                      </a:cubicBezTo>
                      <a:cubicBezTo>
                        <a:pt x="7" y="19"/>
                        <a:pt x="8" y="20"/>
                        <a:pt x="9" y="19"/>
                      </a:cubicBezTo>
                      <a:cubicBezTo>
                        <a:pt x="12" y="17"/>
                        <a:pt x="14" y="15"/>
                        <a:pt x="17" y="12"/>
                      </a:cubicBezTo>
                      <a:cubicBezTo>
                        <a:pt x="18" y="12"/>
                        <a:pt x="17" y="11"/>
                        <a:pt x="16" y="11"/>
                      </a:cubicBezTo>
                      <a:cubicBezTo>
                        <a:pt x="11" y="15"/>
                        <a:pt x="5" y="18"/>
                        <a:pt x="1" y="23"/>
                      </a:cubicBezTo>
                      <a:cubicBezTo>
                        <a:pt x="1" y="23"/>
                        <a:pt x="1" y="23"/>
                        <a:pt x="2" y="24"/>
                      </a:cubicBezTo>
                      <a:cubicBezTo>
                        <a:pt x="3" y="22"/>
                        <a:pt x="4" y="27"/>
                        <a:pt x="5" y="29"/>
                      </a:cubicBezTo>
                      <a:cubicBezTo>
                        <a:pt x="5" y="30"/>
                        <a:pt x="6" y="29"/>
                        <a:pt x="6" y="29"/>
                      </a:cubicBezTo>
                      <a:cubicBezTo>
                        <a:pt x="5" y="27"/>
                        <a:pt x="5" y="25"/>
                        <a:pt x="5" y="23"/>
                      </a:cubicBezTo>
                      <a:cubicBezTo>
                        <a:pt x="4" y="22"/>
                        <a:pt x="3" y="22"/>
                        <a:pt x="3" y="23"/>
                      </a:cubicBezTo>
                      <a:cubicBezTo>
                        <a:pt x="3" y="24"/>
                        <a:pt x="3" y="25"/>
                        <a:pt x="3" y="27"/>
                      </a:cubicBezTo>
                      <a:cubicBezTo>
                        <a:pt x="3" y="27"/>
                        <a:pt x="4" y="28"/>
                        <a:pt x="5" y="27"/>
                      </a:cubicBezTo>
                      <a:cubicBezTo>
                        <a:pt x="5" y="26"/>
                        <a:pt x="5" y="25"/>
                        <a:pt x="6" y="24"/>
                      </a:cubicBezTo>
                      <a:cubicBezTo>
                        <a:pt x="5" y="24"/>
                        <a:pt x="4" y="22"/>
                        <a:pt x="5" y="26"/>
                      </a:cubicBezTo>
                      <a:cubicBezTo>
                        <a:pt x="5" y="28"/>
                        <a:pt x="7" y="31"/>
                        <a:pt x="8" y="34"/>
                      </a:cubicBezTo>
                      <a:cubicBezTo>
                        <a:pt x="8" y="35"/>
                        <a:pt x="10" y="34"/>
                        <a:pt x="10" y="34"/>
                      </a:cubicBezTo>
                      <a:cubicBezTo>
                        <a:pt x="10" y="31"/>
                        <a:pt x="10" y="28"/>
                        <a:pt x="10" y="25"/>
                      </a:cubicBezTo>
                      <a:cubicBezTo>
                        <a:pt x="8" y="25"/>
                        <a:pt x="8" y="26"/>
                        <a:pt x="9" y="27"/>
                      </a:cubicBezTo>
                      <a:cubicBezTo>
                        <a:pt x="10" y="30"/>
                        <a:pt x="10" y="32"/>
                        <a:pt x="11" y="34"/>
                      </a:cubicBezTo>
                      <a:cubicBezTo>
                        <a:pt x="11" y="35"/>
                        <a:pt x="12" y="35"/>
                        <a:pt x="12" y="34"/>
                      </a:cubicBezTo>
                      <a:cubicBezTo>
                        <a:pt x="13" y="31"/>
                        <a:pt x="14" y="27"/>
                        <a:pt x="14" y="24"/>
                      </a:cubicBezTo>
                      <a:cubicBezTo>
                        <a:pt x="14" y="26"/>
                        <a:pt x="14" y="32"/>
                        <a:pt x="14" y="35"/>
                      </a:cubicBezTo>
                      <a:cubicBezTo>
                        <a:pt x="15" y="35"/>
                        <a:pt x="15" y="35"/>
                        <a:pt x="15" y="35"/>
                      </a:cubicBezTo>
                      <a:cubicBezTo>
                        <a:pt x="15" y="31"/>
                        <a:pt x="16" y="27"/>
                        <a:pt x="16" y="23"/>
                      </a:cubicBezTo>
                      <a:cubicBezTo>
                        <a:pt x="15" y="22"/>
                        <a:pt x="15" y="23"/>
                        <a:pt x="15" y="25"/>
                      </a:cubicBezTo>
                      <a:cubicBezTo>
                        <a:pt x="15" y="27"/>
                        <a:pt x="15" y="29"/>
                        <a:pt x="15" y="32"/>
                      </a:cubicBezTo>
                      <a:cubicBezTo>
                        <a:pt x="15" y="32"/>
                        <a:pt x="16" y="33"/>
                        <a:pt x="17" y="32"/>
                      </a:cubicBezTo>
                      <a:cubicBezTo>
                        <a:pt x="18" y="28"/>
                        <a:pt x="18" y="24"/>
                        <a:pt x="19" y="20"/>
                      </a:cubicBezTo>
                      <a:cubicBezTo>
                        <a:pt x="19" y="19"/>
                        <a:pt x="17" y="19"/>
                        <a:pt x="19" y="21"/>
                      </a:cubicBezTo>
                      <a:cubicBezTo>
                        <a:pt x="20" y="23"/>
                        <a:pt x="19" y="23"/>
                        <a:pt x="21" y="24"/>
                      </a:cubicBezTo>
                      <a:cubicBezTo>
                        <a:pt x="21" y="25"/>
                        <a:pt x="22" y="24"/>
                        <a:pt x="22" y="24"/>
                      </a:cubicBezTo>
                      <a:cubicBezTo>
                        <a:pt x="23" y="21"/>
                        <a:pt x="25" y="19"/>
                        <a:pt x="26" y="16"/>
                      </a:cubicBezTo>
                      <a:cubicBezTo>
                        <a:pt x="26" y="15"/>
                        <a:pt x="25" y="14"/>
                        <a:pt x="25" y="15"/>
                      </a:cubicBezTo>
                      <a:cubicBezTo>
                        <a:pt x="24" y="16"/>
                        <a:pt x="24" y="18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6" y="20"/>
                        <a:pt x="29" y="18"/>
                        <a:pt x="26" y="21"/>
                      </a:cubicBezTo>
                      <a:cubicBezTo>
                        <a:pt x="25" y="24"/>
                        <a:pt x="23" y="25"/>
                        <a:pt x="21" y="27"/>
                      </a:cubicBezTo>
                      <a:cubicBezTo>
                        <a:pt x="21" y="28"/>
                        <a:pt x="22" y="29"/>
                        <a:pt x="22" y="28"/>
                      </a:cubicBezTo>
                      <a:cubicBezTo>
                        <a:pt x="24" y="27"/>
                        <a:pt x="25" y="26"/>
                        <a:pt x="26" y="25"/>
                      </a:cubicBezTo>
                      <a:cubicBezTo>
                        <a:pt x="26" y="25"/>
                        <a:pt x="25" y="24"/>
                        <a:pt x="25" y="24"/>
                      </a:cubicBezTo>
                      <a:cubicBezTo>
                        <a:pt x="24" y="25"/>
                        <a:pt x="22" y="26"/>
                        <a:pt x="21" y="28"/>
                      </a:cubicBezTo>
                      <a:cubicBezTo>
                        <a:pt x="22" y="28"/>
                        <a:pt x="22" y="28"/>
                        <a:pt x="22" y="29"/>
                      </a:cubicBezTo>
                      <a:cubicBezTo>
                        <a:pt x="22" y="27"/>
                        <a:pt x="23" y="26"/>
                        <a:pt x="23" y="25"/>
                      </a:cubicBezTo>
                      <a:cubicBezTo>
                        <a:pt x="23" y="24"/>
                        <a:pt x="22" y="24"/>
                        <a:pt x="22" y="24"/>
                      </a:cubicBezTo>
                      <a:cubicBezTo>
                        <a:pt x="21" y="26"/>
                        <a:pt x="20" y="27"/>
                        <a:pt x="19" y="29"/>
                      </a:cubicBezTo>
                      <a:cubicBezTo>
                        <a:pt x="20" y="29"/>
                        <a:pt x="20" y="29"/>
                        <a:pt x="20" y="29"/>
                      </a:cubicBezTo>
                      <a:cubicBezTo>
                        <a:pt x="21" y="27"/>
                        <a:pt x="22" y="25"/>
                        <a:pt x="21" y="22"/>
                      </a:cubicBezTo>
                      <a:cubicBezTo>
                        <a:pt x="21" y="21"/>
                        <a:pt x="20" y="21"/>
                        <a:pt x="20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4" name="Freeform 151"/>
                <p:cNvSpPr/>
                <p:nvPr/>
              </p:nvSpPr>
              <p:spPr bwMode="auto">
                <a:xfrm>
                  <a:off x="889000" y="2473326"/>
                  <a:ext cx="82550" cy="85725"/>
                </a:xfrm>
                <a:custGeom>
                  <a:avLst/>
                  <a:gdLst>
                    <a:gd name="T0" fmla="*/ 52 w 79"/>
                    <a:gd name="T1" fmla="*/ 6 h 81"/>
                    <a:gd name="T2" fmla="*/ 6 w 79"/>
                    <a:gd name="T3" fmla="*/ 36 h 81"/>
                    <a:gd name="T4" fmla="*/ 34 w 79"/>
                    <a:gd name="T5" fmla="*/ 78 h 81"/>
                    <a:gd name="T6" fmla="*/ 77 w 79"/>
                    <a:gd name="T7" fmla="*/ 45 h 81"/>
                    <a:gd name="T8" fmla="*/ 44 w 79"/>
                    <a:gd name="T9" fmla="*/ 4 h 81"/>
                    <a:gd name="T10" fmla="*/ 44 w 79"/>
                    <a:gd name="T11" fmla="*/ 6 h 81"/>
                    <a:gd name="T12" fmla="*/ 76 w 79"/>
                    <a:gd name="T13" fmla="*/ 42 h 81"/>
                    <a:gd name="T14" fmla="*/ 36 w 79"/>
                    <a:gd name="T15" fmla="*/ 77 h 81"/>
                    <a:gd name="T16" fmla="*/ 7 w 79"/>
                    <a:gd name="T17" fmla="*/ 36 h 81"/>
                    <a:gd name="T18" fmla="*/ 52 w 79"/>
                    <a:gd name="T19" fmla="*/ 7 h 81"/>
                    <a:gd name="T20" fmla="*/ 52 w 79"/>
                    <a:gd name="T21" fmla="*/ 6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81">
                      <a:moveTo>
                        <a:pt x="52" y="6"/>
                      </a:moveTo>
                      <a:cubicBezTo>
                        <a:pt x="30" y="0"/>
                        <a:pt x="12" y="16"/>
                        <a:pt x="6" y="36"/>
                      </a:cubicBezTo>
                      <a:cubicBezTo>
                        <a:pt x="0" y="54"/>
                        <a:pt x="14" y="76"/>
                        <a:pt x="34" y="78"/>
                      </a:cubicBezTo>
                      <a:cubicBezTo>
                        <a:pt x="55" y="81"/>
                        <a:pt x="75" y="66"/>
                        <a:pt x="77" y="45"/>
                      </a:cubicBezTo>
                      <a:cubicBezTo>
                        <a:pt x="79" y="26"/>
                        <a:pt x="64" y="6"/>
                        <a:pt x="44" y="4"/>
                      </a:cubicBezTo>
                      <a:cubicBezTo>
                        <a:pt x="43" y="4"/>
                        <a:pt x="43" y="5"/>
                        <a:pt x="44" y="6"/>
                      </a:cubicBezTo>
                      <a:cubicBezTo>
                        <a:pt x="62" y="7"/>
                        <a:pt x="76" y="26"/>
                        <a:pt x="76" y="42"/>
                      </a:cubicBezTo>
                      <a:cubicBezTo>
                        <a:pt x="75" y="63"/>
                        <a:pt x="57" y="78"/>
                        <a:pt x="36" y="77"/>
                      </a:cubicBezTo>
                      <a:cubicBezTo>
                        <a:pt x="16" y="76"/>
                        <a:pt x="3" y="54"/>
                        <a:pt x="7" y="36"/>
                      </a:cubicBezTo>
                      <a:cubicBezTo>
                        <a:pt x="11" y="17"/>
                        <a:pt x="32" y="2"/>
                        <a:pt x="52" y="7"/>
                      </a:cubicBezTo>
                      <a:cubicBezTo>
                        <a:pt x="53" y="8"/>
                        <a:pt x="53" y="6"/>
                        <a:pt x="52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" name="Freeform 152"/>
                <p:cNvSpPr/>
                <p:nvPr/>
              </p:nvSpPr>
              <p:spPr bwMode="auto">
                <a:xfrm>
                  <a:off x="901700" y="2476501"/>
                  <a:ext cx="31750" cy="23813"/>
                </a:xfrm>
                <a:custGeom>
                  <a:avLst/>
                  <a:gdLst>
                    <a:gd name="T0" fmla="*/ 1 w 31"/>
                    <a:gd name="T1" fmla="*/ 18 h 23"/>
                    <a:gd name="T2" fmla="*/ 31 w 31"/>
                    <a:gd name="T3" fmla="*/ 1 h 23"/>
                    <a:gd name="T4" fmla="*/ 29 w 31"/>
                    <a:gd name="T5" fmla="*/ 1 h 23"/>
                    <a:gd name="T6" fmla="*/ 1 w 31"/>
                    <a:gd name="T7" fmla="*/ 17 h 23"/>
                    <a:gd name="T8" fmla="*/ 1 w 31"/>
                    <a:gd name="T9" fmla="*/ 1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23">
                      <a:moveTo>
                        <a:pt x="1" y="18"/>
                      </a:moveTo>
                      <a:cubicBezTo>
                        <a:pt x="13" y="23"/>
                        <a:pt x="26" y="11"/>
                        <a:pt x="31" y="1"/>
                      </a:cubicBezTo>
                      <a:cubicBezTo>
                        <a:pt x="31" y="1"/>
                        <a:pt x="29" y="0"/>
                        <a:pt x="29" y="1"/>
                      </a:cubicBezTo>
                      <a:cubicBezTo>
                        <a:pt x="25" y="10"/>
                        <a:pt x="12" y="22"/>
                        <a:pt x="1" y="17"/>
                      </a:cubicBezTo>
                      <a:cubicBezTo>
                        <a:pt x="1" y="16"/>
                        <a:pt x="0" y="18"/>
                        <a:pt x="1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" name="Freeform 153"/>
                <p:cNvSpPr/>
                <p:nvPr/>
              </p:nvSpPr>
              <p:spPr bwMode="auto">
                <a:xfrm>
                  <a:off x="904875" y="2481263"/>
                  <a:ext cx="63500" cy="73025"/>
                </a:xfrm>
                <a:custGeom>
                  <a:avLst/>
                  <a:gdLst>
                    <a:gd name="T0" fmla="*/ 33 w 61"/>
                    <a:gd name="T1" fmla="*/ 1 h 68"/>
                    <a:gd name="T2" fmla="*/ 33 w 61"/>
                    <a:gd name="T3" fmla="*/ 16 h 68"/>
                    <a:gd name="T4" fmla="*/ 29 w 61"/>
                    <a:gd name="T5" fmla="*/ 34 h 68"/>
                    <a:gd name="T6" fmla="*/ 35 w 61"/>
                    <a:gd name="T7" fmla="*/ 47 h 68"/>
                    <a:gd name="T8" fmla="*/ 48 w 61"/>
                    <a:gd name="T9" fmla="*/ 44 h 68"/>
                    <a:gd name="T10" fmla="*/ 50 w 61"/>
                    <a:gd name="T11" fmla="*/ 41 h 68"/>
                    <a:gd name="T12" fmla="*/ 53 w 61"/>
                    <a:gd name="T13" fmla="*/ 38 h 68"/>
                    <a:gd name="T14" fmla="*/ 54 w 61"/>
                    <a:gd name="T15" fmla="*/ 41 h 68"/>
                    <a:gd name="T16" fmla="*/ 55 w 61"/>
                    <a:gd name="T17" fmla="*/ 41 h 68"/>
                    <a:gd name="T18" fmla="*/ 59 w 61"/>
                    <a:gd name="T19" fmla="*/ 42 h 68"/>
                    <a:gd name="T20" fmla="*/ 57 w 61"/>
                    <a:gd name="T21" fmla="*/ 46 h 68"/>
                    <a:gd name="T22" fmla="*/ 57 w 61"/>
                    <a:gd name="T23" fmla="*/ 48 h 68"/>
                    <a:gd name="T24" fmla="*/ 46 w 61"/>
                    <a:gd name="T25" fmla="*/ 48 h 68"/>
                    <a:gd name="T26" fmla="*/ 45 w 61"/>
                    <a:gd name="T27" fmla="*/ 47 h 68"/>
                    <a:gd name="T28" fmla="*/ 39 w 61"/>
                    <a:gd name="T29" fmla="*/ 46 h 68"/>
                    <a:gd name="T30" fmla="*/ 25 w 61"/>
                    <a:gd name="T31" fmla="*/ 37 h 68"/>
                    <a:gd name="T32" fmla="*/ 18 w 61"/>
                    <a:gd name="T33" fmla="*/ 33 h 68"/>
                    <a:gd name="T34" fmla="*/ 15 w 61"/>
                    <a:gd name="T35" fmla="*/ 38 h 68"/>
                    <a:gd name="T36" fmla="*/ 8 w 61"/>
                    <a:gd name="T37" fmla="*/ 37 h 68"/>
                    <a:gd name="T38" fmla="*/ 1 w 61"/>
                    <a:gd name="T39" fmla="*/ 48 h 68"/>
                    <a:gd name="T40" fmla="*/ 12 w 61"/>
                    <a:gd name="T41" fmla="*/ 68 h 68"/>
                    <a:gd name="T42" fmla="*/ 12 w 61"/>
                    <a:gd name="T43" fmla="*/ 67 h 68"/>
                    <a:gd name="T44" fmla="*/ 2 w 61"/>
                    <a:gd name="T45" fmla="*/ 50 h 68"/>
                    <a:gd name="T46" fmla="*/ 9 w 61"/>
                    <a:gd name="T47" fmla="*/ 39 h 68"/>
                    <a:gd name="T48" fmla="*/ 15 w 61"/>
                    <a:gd name="T49" fmla="*/ 45 h 68"/>
                    <a:gd name="T50" fmla="*/ 16 w 61"/>
                    <a:gd name="T51" fmla="*/ 45 h 68"/>
                    <a:gd name="T52" fmla="*/ 24 w 61"/>
                    <a:gd name="T53" fmla="*/ 38 h 68"/>
                    <a:gd name="T54" fmla="*/ 31 w 61"/>
                    <a:gd name="T55" fmla="*/ 45 h 68"/>
                    <a:gd name="T56" fmla="*/ 39 w 61"/>
                    <a:gd name="T57" fmla="*/ 48 h 68"/>
                    <a:gd name="T58" fmla="*/ 44 w 61"/>
                    <a:gd name="T59" fmla="*/ 54 h 68"/>
                    <a:gd name="T60" fmla="*/ 51 w 61"/>
                    <a:gd name="T61" fmla="*/ 57 h 68"/>
                    <a:gd name="T62" fmla="*/ 61 w 61"/>
                    <a:gd name="T63" fmla="*/ 40 h 68"/>
                    <a:gd name="T64" fmla="*/ 61 w 61"/>
                    <a:gd name="T65" fmla="*/ 39 h 68"/>
                    <a:gd name="T66" fmla="*/ 54 w 61"/>
                    <a:gd name="T67" fmla="*/ 37 h 68"/>
                    <a:gd name="T68" fmla="*/ 50 w 61"/>
                    <a:gd name="T69" fmla="*/ 33 h 68"/>
                    <a:gd name="T70" fmla="*/ 49 w 61"/>
                    <a:gd name="T71" fmla="*/ 33 h 68"/>
                    <a:gd name="T72" fmla="*/ 48 w 61"/>
                    <a:gd name="T73" fmla="*/ 39 h 68"/>
                    <a:gd name="T74" fmla="*/ 30 w 61"/>
                    <a:gd name="T75" fmla="*/ 35 h 68"/>
                    <a:gd name="T76" fmla="*/ 35 w 61"/>
                    <a:gd name="T77" fmla="*/ 22 h 68"/>
                    <a:gd name="T78" fmla="*/ 34 w 61"/>
                    <a:gd name="T79" fmla="*/ 1 h 68"/>
                    <a:gd name="T80" fmla="*/ 33 w 61"/>
                    <a:gd name="T81" fmla="*/ 1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1" h="68">
                      <a:moveTo>
                        <a:pt x="33" y="1"/>
                      </a:moveTo>
                      <a:cubicBezTo>
                        <a:pt x="32" y="6"/>
                        <a:pt x="33" y="11"/>
                        <a:pt x="33" y="16"/>
                      </a:cubicBezTo>
                      <a:cubicBezTo>
                        <a:pt x="34" y="23"/>
                        <a:pt x="31" y="28"/>
                        <a:pt x="29" y="34"/>
                      </a:cubicBezTo>
                      <a:cubicBezTo>
                        <a:pt x="27" y="40"/>
                        <a:pt x="30" y="45"/>
                        <a:pt x="35" y="47"/>
                      </a:cubicBezTo>
                      <a:cubicBezTo>
                        <a:pt x="38" y="48"/>
                        <a:pt x="46" y="46"/>
                        <a:pt x="48" y="44"/>
                      </a:cubicBezTo>
                      <a:cubicBezTo>
                        <a:pt x="50" y="43"/>
                        <a:pt x="50" y="42"/>
                        <a:pt x="50" y="41"/>
                      </a:cubicBezTo>
                      <a:cubicBezTo>
                        <a:pt x="48" y="36"/>
                        <a:pt x="51" y="33"/>
                        <a:pt x="53" y="38"/>
                      </a:cubicBezTo>
                      <a:cubicBezTo>
                        <a:pt x="54" y="41"/>
                        <a:pt x="52" y="37"/>
                        <a:pt x="54" y="41"/>
                      </a:cubicBezTo>
                      <a:cubicBezTo>
                        <a:pt x="54" y="41"/>
                        <a:pt x="55" y="41"/>
                        <a:pt x="55" y="41"/>
                      </a:cubicBezTo>
                      <a:cubicBezTo>
                        <a:pt x="57" y="41"/>
                        <a:pt x="60" y="40"/>
                        <a:pt x="59" y="42"/>
                      </a:cubicBezTo>
                      <a:cubicBezTo>
                        <a:pt x="58" y="43"/>
                        <a:pt x="58" y="44"/>
                        <a:pt x="57" y="46"/>
                      </a:cubicBezTo>
                      <a:cubicBezTo>
                        <a:pt x="57" y="47"/>
                        <a:pt x="57" y="47"/>
                        <a:pt x="57" y="48"/>
                      </a:cubicBezTo>
                      <a:cubicBezTo>
                        <a:pt x="55" y="55"/>
                        <a:pt x="51" y="55"/>
                        <a:pt x="46" y="48"/>
                      </a:cubicBezTo>
                      <a:cubicBezTo>
                        <a:pt x="46" y="47"/>
                        <a:pt x="46" y="47"/>
                        <a:pt x="45" y="47"/>
                      </a:cubicBezTo>
                      <a:cubicBezTo>
                        <a:pt x="41" y="46"/>
                        <a:pt x="43" y="46"/>
                        <a:pt x="39" y="46"/>
                      </a:cubicBezTo>
                      <a:cubicBezTo>
                        <a:pt x="33" y="47"/>
                        <a:pt x="28" y="41"/>
                        <a:pt x="25" y="37"/>
                      </a:cubicBezTo>
                      <a:cubicBezTo>
                        <a:pt x="22" y="34"/>
                        <a:pt x="21" y="32"/>
                        <a:pt x="18" y="33"/>
                      </a:cubicBezTo>
                      <a:cubicBezTo>
                        <a:pt x="16" y="34"/>
                        <a:pt x="15" y="37"/>
                        <a:pt x="15" y="38"/>
                      </a:cubicBezTo>
                      <a:cubicBezTo>
                        <a:pt x="16" y="46"/>
                        <a:pt x="12" y="38"/>
                        <a:pt x="8" y="37"/>
                      </a:cubicBezTo>
                      <a:cubicBezTo>
                        <a:pt x="1" y="36"/>
                        <a:pt x="0" y="43"/>
                        <a:pt x="1" y="48"/>
                      </a:cubicBezTo>
                      <a:cubicBezTo>
                        <a:pt x="1" y="56"/>
                        <a:pt x="4" y="65"/>
                        <a:pt x="12" y="68"/>
                      </a:cubicBezTo>
                      <a:cubicBezTo>
                        <a:pt x="13" y="68"/>
                        <a:pt x="13" y="67"/>
                        <a:pt x="12" y="67"/>
                      </a:cubicBezTo>
                      <a:cubicBezTo>
                        <a:pt x="5" y="64"/>
                        <a:pt x="3" y="57"/>
                        <a:pt x="2" y="50"/>
                      </a:cubicBezTo>
                      <a:cubicBezTo>
                        <a:pt x="2" y="47"/>
                        <a:pt x="1" y="36"/>
                        <a:pt x="9" y="39"/>
                      </a:cubicBezTo>
                      <a:cubicBezTo>
                        <a:pt x="11" y="41"/>
                        <a:pt x="13" y="43"/>
                        <a:pt x="15" y="45"/>
                      </a:cubicBezTo>
                      <a:cubicBezTo>
                        <a:pt x="16" y="46"/>
                        <a:pt x="16" y="45"/>
                        <a:pt x="16" y="45"/>
                      </a:cubicBezTo>
                      <a:cubicBezTo>
                        <a:pt x="17" y="42"/>
                        <a:pt x="19" y="32"/>
                        <a:pt x="24" y="38"/>
                      </a:cubicBezTo>
                      <a:cubicBezTo>
                        <a:pt x="26" y="40"/>
                        <a:pt x="28" y="43"/>
                        <a:pt x="31" y="45"/>
                      </a:cubicBezTo>
                      <a:cubicBezTo>
                        <a:pt x="34" y="47"/>
                        <a:pt x="36" y="47"/>
                        <a:pt x="39" y="48"/>
                      </a:cubicBezTo>
                      <a:cubicBezTo>
                        <a:pt x="47" y="48"/>
                        <a:pt x="42" y="50"/>
                        <a:pt x="44" y="54"/>
                      </a:cubicBezTo>
                      <a:cubicBezTo>
                        <a:pt x="45" y="56"/>
                        <a:pt x="48" y="58"/>
                        <a:pt x="51" y="57"/>
                      </a:cubicBezTo>
                      <a:cubicBezTo>
                        <a:pt x="58" y="53"/>
                        <a:pt x="58" y="47"/>
                        <a:pt x="61" y="40"/>
                      </a:cubicBezTo>
                      <a:cubicBezTo>
                        <a:pt x="61" y="40"/>
                        <a:pt x="61" y="39"/>
                        <a:pt x="61" y="39"/>
                      </a:cubicBezTo>
                      <a:cubicBezTo>
                        <a:pt x="58" y="39"/>
                        <a:pt x="55" y="41"/>
                        <a:pt x="54" y="37"/>
                      </a:cubicBezTo>
                      <a:cubicBezTo>
                        <a:pt x="54" y="35"/>
                        <a:pt x="52" y="34"/>
                        <a:pt x="50" y="33"/>
                      </a:cubicBezTo>
                      <a:cubicBezTo>
                        <a:pt x="50" y="33"/>
                        <a:pt x="50" y="33"/>
                        <a:pt x="49" y="33"/>
                      </a:cubicBezTo>
                      <a:cubicBezTo>
                        <a:pt x="48" y="35"/>
                        <a:pt x="48" y="37"/>
                        <a:pt x="48" y="39"/>
                      </a:cubicBezTo>
                      <a:cubicBezTo>
                        <a:pt x="47" y="48"/>
                        <a:pt x="28" y="49"/>
                        <a:pt x="30" y="35"/>
                      </a:cubicBezTo>
                      <a:cubicBezTo>
                        <a:pt x="31" y="30"/>
                        <a:pt x="35" y="26"/>
                        <a:pt x="35" y="22"/>
                      </a:cubicBezTo>
                      <a:cubicBezTo>
                        <a:pt x="35" y="15"/>
                        <a:pt x="34" y="8"/>
                        <a:pt x="34" y="1"/>
                      </a:cubicBezTo>
                      <a:cubicBezTo>
                        <a:pt x="34" y="0"/>
                        <a:pt x="33" y="0"/>
                        <a:pt x="3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7" name="Freeform 154"/>
                <p:cNvSpPr/>
                <p:nvPr/>
              </p:nvSpPr>
              <p:spPr bwMode="auto">
                <a:xfrm>
                  <a:off x="942975" y="2517776"/>
                  <a:ext cx="9525" cy="9525"/>
                </a:xfrm>
                <a:custGeom>
                  <a:avLst/>
                  <a:gdLst>
                    <a:gd name="T0" fmla="*/ 2 w 9"/>
                    <a:gd name="T1" fmla="*/ 5 h 9"/>
                    <a:gd name="T2" fmla="*/ 5 w 9"/>
                    <a:gd name="T3" fmla="*/ 2 h 9"/>
                    <a:gd name="T4" fmla="*/ 3 w 9"/>
                    <a:gd name="T5" fmla="*/ 5 h 9"/>
                    <a:gd name="T6" fmla="*/ 0 w 9"/>
                    <a:gd name="T7" fmla="*/ 8 h 9"/>
                    <a:gd name="T8" fmla="*/ 1 w 9"/>
                    <a:gd name="T9" fmla="*/ 9 h 9"/>
                    <a:gd name="T10" fmla="*/ 5 w 9"/>
                    <a:gd name="T11" fmla="*/ 1 h 9"/>
                    <a:gd name="T12" fmla="*/ 1 w 9"/>
                    <a:gd name="T13" fmla="*/ 1 h 9"/>
                    <a:gd name="T14" fmla="*/ 1 w 9"/>
                    <a:gd name="T15" fmla="*/ 6 h 9"/>
                    <a:gd name="T16" fmla="*/ 2 w 9"/>
                    <a:gd name="T17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9">
                      <a:moveTo>
                        <a:pt x="2" y="5"/>
                      </a:moveTo>
                      <a:cubicBezTo>
                        <a:pt x="1" y="3"/>
                        <a:pt x="3" y="0"/>
                        <a:pt x="5" y="2"/>
                      </a:cubicBezTo>
                      <a:cubicBezTo>
                        <a:pt x="5" y="3"/>
                        <a:pt x="4" y="5"/>
                        <a:pt x="3" y="5"/>
                      </a:cubicBezTo>
                      <a:cubicBezTo>
                        <a:pt x="2" y="6"/>
                        <a:pt x="1" y="7"/>
                        <a:pt x="0" y="8"/>
                      </a:cubicBezTo>
                      <a:cubicBezTo>
                        <a:pt x="0" y="8"/>
                        <a:pt x="0" y="9"/>
                        <a:pt x="1" y="9"/>
                      </a:cubicBezTo>
                      <a:cubicBezTo>
                        <a:pt x="3" y="8"/>
                        <a:pt x="9" y="3"/>
                        <a:pt x="5" y="1"/>
                      </a:cubicBezTo>
                      <a:cubicBezTo>
                        <a:pt x="4" y="0"/>
                        <a:pt x="2" y="0"/>
                        <a:pt x="1" y="1"/>
                      </a:cubicBezTo>
                      <a:cubicBezTo>
                        <a:pt x="0" y="2"/>
                        <a:pt x="0" y="5"/>
                        <a:pt x="1" y="6"/>
                      </a:cubicBezTo>
                      <a:cubicBezTo>
                        <a:pt x="1" y="6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" name="Freeform 155"/>
                <p:cNvSpPr/>
                <p:nvPr/>
              </p:nvSpPr>
              <p:spPr bwMode="auto">
                <a:xfrm>
                  <a:off x="958850" y="2513013"/>
                  <a:ext cx="9525" cy="6350"/>
                </a:xfrm>
                <a:custGeom>
                  <a:avLst/>
                  <a:gdLst>
                    <a:gd name="T0" fmla="*/ 3 w 8"/>
                    <a:gd name="T1" fmla="*/ 4 h 6"/>
                    <a:gd name="T2" fmla="*/ 5 w 8"/>
                    <a:gd name="T3" fmla="*/ 2 h 6"/>
                    <a:gd name="T4" fmla="*/ 6 w 8"/>
                    <a:gd name="T5" fmla="*/ 4 h 6"/>
                    <a:gd name="T6" fmla="*/ 1 w 8"/>
                    <a:gd name="T7" fmla="*/ 4 h 6"/>
                    <a:gd name="T8" fmla="*/ 1 w 8"/>
                    <a:gd name="T9" fmla="*/ 5 h 6"/>
                    <a:gd name="T10" fmla="*/ 8 w 8"/>
                    <a:gd name="T11" fmla="*/ 3 h 6"/>
                    <a:gd name="T12" fmla="*/ 4 w 8"/>
                    <a:gd name="T13" fmla="*/ 1 h 6"/>
                    <a:gd name="T14" fmla="*/ 2 w 8"/>
                    <a:gd name="T15" fmla="*/ 5 h 6"/>
                    <a:gd name="T16" fmla="*/ 3 w 8"/>
                    <a:gd name="T17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6">
                      <a:moveTo>
                        <a:pt x="3" y="4"/>
                      </a:moveTo>
                      <a:cubicBezTo>
                        <a:pt x="3" y="3"/>
                        <a:pt x="3" y="2"/>
                        <a:pt x="5" y="2"/>
                      </a:cubicBezTo>
                      <a:cubicBezTo>
                        <a:pt x="5" y="2"/>
                        <a:pt x="7" y="3"/>
                        <a:pt x="6" y="4"/>
                      </a:cubicBezTo>
                      <a:cubicBezTo>
                        <a:pt x="5" y="5"/>
                        <a:pt x="3" y="5"/>
                        <a:pt x="1" y="4"/>
                      </a:cubicBezTo>
                      <a:cubicBezTo>
                        <a:pt x="1" y="4"/>
                        <a:pt x="0" y="5"/>
                        <a:pt x="1" y="5"/>
                      </a:cubicBezTo>
                      <a:cubicBezTo>
                        <a:pt x="2" y="6"/>
                        <a:pt x="8" y="6"/>
                        <a:pt x="8" y="3"/>
                      </a:cubicBezTo>
                      <a:cubicBezTo>
                        <a:pt x="8" y="2"/>
                        <a:pt x="6" y="0"/>
                        <a:pt x="4" y="1"/>
                      </a:cubicBezTo>
                      <a:cubicBezTo>
                        <a:pt x="2" y="1"/>
                        <a:pt x="1" y="3"/>
                        <a:pt x="2" y="5"/>
                      </a:cubicBezTo>
                      <a:cubicBezTo>
                        <a:pt x="2" y="6"/>
                        <a:pt x="3" y="5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" name="Freeform 156"/>
                <p:cNvSpPr/>
                <p:nvPr/>
              </p:nvSpPr>
              <p:spPr bwMode="auto">
                <a:xfrm>
                  <a:off x="895350" y="2506663"/>
                  <a:ext cx="9525" cy="28575"/>
                </a:xfrm>
                <a:custGeom>
                  <a:avLst/>
                  <a:gdLst>
                    <a:gd name="T0" fmla="*/ 6 w 9"/>
                    <a:gd name="T1" fmla="*/ 26 h 27"/>
                    <a:gd name="T2" fmla="*/ 9 w 9"/>
                    <a:gd name="T3" fmla="*/ 1 h 27"/>
                    <a:gd name="T4" fmla="*/ 8 w 9"/>
                    <a:gd name="T5" fmla="*/ 0 h 27"/>
                    <a:gd name="T6" fmla="*/ 3 w 9"/>
                    <a:gd name="T7" fmla="*/ 22 h 27"/>
                    <a:gd name="T8" fmla="*/ 5 w 9"/>
                    <a:gd name="T9" fmla="*/ 22 h 27"/>
                    <a:gd name="T10" fmla="*/ 6 w 9"/>
                    <a:gd name="T11" fmla="*/ 4 h 27"/>
                    <a:gd name="T12" fmla="*/ 4 w 9"/>
                    <a:gd name="T13" fmla="*/ 4 h 27"/>
                    <a:gd name="T14" fmla="*/ 2 w 9"/>
                    <a:gd name="T15" fmla="*/ 21 h 27"/>
                    <a:gd name="T16" fmla="*/ 4 w 9"/>
                    <a:gd name="T17" fmla="*/ 21 h 27"/>
                    <a:gd name="T18" fmla="*/ 3 w 9"/>
                    <a:gd name="T19" fmla="*/ 3 h 27"/>
                    <a:gd name="T20" fmla="*/ 2 w 9"/>
                    <a:gd name="T21" fmla="*/ 3 h 27"/>
                    <a:gd name="T22" fmla="*/ 1 w 9"/>
                    <a:gd name="T23" fmla="*/ 17 h 27"/>
                    <a:gd name="T24" fmla="*/ 2 w 9"/>
                    <a:gd name="T25" fmla="*/ 17 h 27"/>
                    <a:gd name="T26" fmla="*/ 2 w 9"/>
                    <a:gd name="T27" fmla="*/ 4 h 27"/>
                    <a:gd name="T28" fmla="*/ 1 w 9"/>
                    <a:gd name="T29" fmla="*/ 4 h 27"/>
                    <a:gd name="T30" fmla="*/ 1 w 9"/>
                    <a:gd name="T31" fmla="*/ 17 h 27"/>
                    <a:gd name="T32" fmla="*/ 2 w 9"/>
                    <a:gd name="T33" fmla="*/ 17 h 27"/>
                    <a:gd name="T34" fmla="*/ 3 w 9"/>
                    <a:gd name="T35" fmla="*/ 3 h 27"/>
                    <a:gd name="T36" fmla="*/ 2 w 9"/>
                    <a:gd name="T37" fmla="*/ 3 h 27"/>
                    <a:gd name="T38" fmla="*/ 2 w 9"/>
                    <a:gd name="T39" fmla="*/ 21 h 27"/>
                    <a:gd name="T40" fmla="*/ 4 w 9"/>
                    <a:gd name="T41" fmla="*/ 21 h 27"/>
                    <a:gd name="T42" fmla="*/ 6 w 9"/>
                    <a:gd name="T43" fmla="*/ 4 h 27"/>
                    <a:gd name="T44" fmla="*/ 4 w 9"/>
                    <a:gd name="T45" fmla="*/ 4 h 27"/>
                    <a:gd name="T46" fmla="*/ 3 w 9"/>
                    <a:gd name="T47" fmla="*/ 22 h 27"/>
                    <a:gd name="T48" fmla="*/ 5 w 9"/>
                    <a:gd name="T49" fmla="*/ 22 h 27"/>
                    <a:gd name="T50" fmla="*/ 9 w 9"/>
                    <a:gd name="T51" fmla="*/ 1 h 27"/>
                    <a:gd name="T52" fmla="*/ 8 w 9"/>
                    <a:gd name="T53" fmla="*/ 0 h 27"/>
                    <a:gd name="T54" fmla="*/ 5 w 9"/>
                    <a:gd name="T55" fmla="*/ 26 h 27"/>
                    <a:gd name="T56" fmla="*/ 6 w 9"/>
                    <a:gd name="T57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9" h="27">
                      <a:moveTo>
                        <a:pt x="6" y="26"/>
                      </a:moveTo>
                      <a:cubicBezTo>
                        <a:pt x="3" y="17"/>
                        <a:pt x="6" y="9"/>
                        <a:pt x="9" y="1"/>
                      </a:cubicBezTo>
                      <a:cubicBezTo>
                        <a:pt x="9" y="1"/>
                        <a:pt x="9" y="0"/>
                        <a:pt x="8" y="0"/>
                      </a:cubicBezTo>
                      <a:cubicBezTo>
                        <a:pt x="1" y="5"/>
                        <a:pt x="2" y="15"/>
                        <a:pt x="3" y="22"/>
                      </a:cubicBezTo>
                      <a:cubicBezTo>
                        <a:pt x="3" y="23"/>
                        <a:pt x="5" y="23"/>
                        <a:pt x="5" y="22"/>
                      </a:cubicBezTo>
                      <a:cubicBezTo>
                        <a:pt x="4" y="16"/>
                        <a:pt x="4" y="10"/>
                        <a:pt x="6" y="4"/>
                      </a:cubicBezTo>
                      <a:cubicBezTo>
                        <a:pt x="5" y="4"/>
                        <a:pt x="5" y="4"/>
                        <a:pt x="4" y="4"/>
                      </a:cubicBezTo>
                      <a:cubicBezTo>
                        <a:pt x="3" y="10"/>
                        <a:pt x="1" y="15"/>
                        <a:pt x="2" y="21"/>
                      </a:cubicBezTo>
                      <a:cubicBezTo>
                        <a:pt x="2" y="22"/>
                        <a:pt x="4" y="22"/>
                        <a:pt x="4" y="21"/>
                      </a:cubicBezTo>
                      <a:cubicBezTo>
                        <a:pt x="4" y="15"/>
                        <a:pt x="4" y="9"/>
                        <a:pt x="3" y="3"/>
                      </a:cubicBezTo>
                      <a:cubicBezTo>
                        <a:pt x="3" y="2"/>
                        <a:pt x="2" y="2"/>
                        <a:pt x="2" y="3"/>
                      </a:cubicBezTo>
                      <a:cubicBezTo>
                        <a:pt x="1" y="7"/>
                        <a:pt x="0" y="12"/>
                        <a:pt x="1" y="17"/>
                      </a:cubicBezTo>
                      <a:cubicBezTo>
                        <a:pt x="1" y="18"/>
                        <a:pt x="2" y="18"/>
                        <a:pt x="2" y="17"/>
                      </a:cubicBezTo>
                      <a:cubicBezTo>
                        <a:pt x="2" y="13"/>
                        <a:pt x="2" y="8"/>
                        <a:pt x="2" y="4"/>
                      </a:cubicBezTo>
                      <a:cubicBezTo>
                        <a:pt x="2" y="3"/>
                        <a:pt x="1" y="3"/>
                        <a:pt x="1" y="4"/>
                      </a:cubicBezTo>
                      <a:cubicBezTo>
                        <a:pt x="1" y="8"/>
                        <a:pt x="1" y="13"/>
                        <a:pt x="1" y="17"/>
                      </a:cubicBezTo>
                      <a:cubicBezTo>
                        <a:pt x="1" y="17"/>
                        <a:pt x="1" y="17"/>
                        <a:pt x="2" y="17"/>
                      </a:cubicBezTo>
                      <a:cubicBezTo>
                        <a:pt x="2" y="12"/>
                        <a:pt x="2" y="8"/>
                        <a:pt x="3" y="3"/>
                      </a:cubicBezTo>
                      <a:cubicBezTo>
                        <a:pt x="3" y="3"/>
                        <a:pt x="2" y="3"/>
                        <a:pt x="2" y="3"/>
                      </a:cubicBezTo>
                      <a:cubicBezTo>
                        <a:pt x="3" y="9"/>
                        <a:pt x="3" y="15"/>
                        <a:pt x="2" y="21"/>
                      </a:cubicBezTo>
                      <a:cubicBezTo>
                        <a:pt x="3" y="21"/>
                        <a:pt x="3" y="21"/>
                        <a:pt x="4" y="21"/>
                      </a:cubicBezTo>
                      <a:cubicBezTo>
                        <a:pt x="3" y="15"/>
                        <a:pt x="4" y="10"/>
                        <a:pt x="6" y="4"/>
                      </a:cubicBezTo>
                      <a:cubicBezTo>
                        <a:pt x="6" y="4"/>
                        <a:pt x="4" y="3"/>
                        <a:pt x="4" y="4"/>
                      </a:cubicBezTo>
                      <a:cubicBezTo>
                        <a:pt x="2" y="10"/>
                        <a:pt x="2" y="16"/>
                        <a:pt x="3" y="22"/>
                      </a:cubicBezTo>
                      <a:cubicBezTo>
                        <a:pt x="4" y="22"/>
                        <a:pt x="4" y="22"/>
                        <a:pt x="5" y="22"/>
                      </a:cubicBezTo>
                      <a:cubicBezTo>
                        <a:pt x="3" y="15"/>
                        <a:pt x="3" y="6"/>
                        <a:pt x="9" y="1"/>
                      </a:cubicBezTo>
                      <a:cubicBezTo>
                        <a:pt x="9" y="1"/>
                        <a:pt x="8" y="1"/>
                        <a:pt x="8" y="0"/>
                      </a:cubicBezTo>
                      <a:cubicBezTo>
                        <a:pt x="4" y="9"/>
                        <a:pt x="1" y="17"/>
                        <a:pt x="5" y="26"/>
                      </a:cubicBezTo>
                      <a:cubicBezTo>
                        <a:pt x="5" y="27"/>
                        <a:pt x="7" y="27"/>
                        <a:pt x="6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0" name="Freeform 157"/>
                <p:cNvSpPr/>
                <p:nvPr/>
              </p:nvSpPr>
              <p:spPr bwMode="auto">
                <a:xfrm>
                  <a:off x="895350" y="2493963"/>
                  <a:ext cx="11113" cy="19050"/>
                </a:xfrm>
                <a:custGeom>
                  <a:avLst/>
                  <a:gdLst>
                    <a:gd name="T0" fmla="*/ 6 w 11"/>
                    <a:gd name="T1" fmla="*/ 3 h 17"/>
                    <a:gd name="T2" fmla="*/ 7 w 11"/>
                    <a:gd name="T3" fmla="*/ 2 h 17"/>
                    <a:gd name="T4" fmla="*/ 6 w 11"/>
                    <a:gd name="T5" fmla="*/ 1 h 17"/>
                    <a:gd name="T6" fmla="*/ 1 w 11"/>
                    <a:gd name="T7" fmla="*/ 14 h 17"/>
                    <a:gd name="T8" fmla="*/ 2 w 11"/>
                    <a:gd name="T9" fmla="*/ 15 h 17"/>
                    <a:gd name="T10" fmla="*/ 9 w 11"/>
                    <a:gd name="T11" fmla="*/ 4 h 17"/>
                    <a:gd name="T12" fmla="*/ 8 w 11"/>
                    <a:gd name="T13" fmla="*/ 4 h 17"/>
                    <a:gd name="T14" fmla="*/ 5 w 11"/>
                    <a:gd name="T15" fmla="*/ 12 h 17"/>
                    <a:gd name="T16" fmla="*/ 6 w 11"/>
                    <a:gd name="T17" fmla="*/ 12 h 17"/>
                    <a:gd name="T18" fmla="*/ 9 w 11"/>
                    <a:gd name="T19" fmla="*/ 5 h 17"/>
                    <a:gd name="T20" fmla="*/ 8 w 11"/>
                    <a:gd name="T21" fmla="*/ 5 h 17"/>
                    <a:gd name="T22" fmla="*/ 6 w 11"/>
                    <a:gd name="T23" fmla="*/ 15 h 17"/>
                    <a:gd name="T24" fmla="*/ 7 w 11"/>
                    <a:gd name="T25" fmla="*/ 16 h 17"/>
                    <a:gd name="T26" fmla="*/ 11 w 11"/>
                    <a:gd name="T27" fmla="*/ 7 h 17"/>
                    <a:gd name="T28" fmla="*/ 10 w 11"/>
                    <a:gd name="T29" fmla="*/ 6 h 17"/>
                    <a:gd name="T30" fmla="*/ 6 w 11"/>
                    <a:gd name="T31" fmla="*/ 15 h 17"/>
                    <a:gd name="T32" fmla="*/ 7 w 11"/>
                    <a:gd name="T33" fmla="*/ 16 h 17"/>
                    <a:gd name="T34" fmla="*/ 10 w 11"/>
                    <a:gd name="T35" fmla="*/ 5 h 17"/>
                    <a:gd name="T36" fmla="*/ 8 w 11"/>
                    <a:gd name="T37" fmla="*/ 4 h 17"/>
                    <a:gd name="T38" fmla="*/ 5 w 11"/>
                    <a:gd name="T39" fmla="*/ 12 h 17"/>
                    <a:gd name="T40" fmla="*/ 6 w 11"/>
                    <a:gd name="T41" fmla="*/ 12 h 17"/>
                    <a:gd name="T42" fmla="*/ 9 w 11"/>
                    <a:gd name="T43" fmla="*/ 4 h 17"/>
                    <a:gd name="T44" fmla="*/ 8 w 11"/>
                    <a:gd name="T45" fmla="*/ 3 h 17"/>
                    <a:gd name="T46" fmla="*/ 1 w 11"/>
                    <a:gd name="T47" fmla="*/ 14 h 17"/>
                    <a:gd name="T48" fmla="*/ 2 w 11"/>
                    <a:gd name="T49" fmla="*/ 15 h 17"/>
                    <a:gd name="T50" fmla="*/ 8 w 11"/>
                    <a:gd name="T51" fmla="*/ 1 h 17"/>
                    <a:gd name="T52" fmla="*/ 7 w 11"/>
                    <a:gd name="T53" fmla="*/ 0 h 17"/>
                    <a:gd name="T54" fmla="*/ 5 w 11"/>
                    <a:gd name="T55" fmla="*/ 3 h 17"/>
                    <a:gd name="T56" fmla="*/ 6 w 11"/>
                    <a:gd name="T57" fmla="*/ 3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1" h="17">
                      <a:moveTo>
                        <a:pt x="6" y="3"/>
                      </a:moveTo>
                      <a:cubicBezTo>
                        <a:pt x="7" y="3"/>
                        <a:pt x="7" y="2"/>
                        <a:pt x="7" y="2"/>
                      </a:cubicBezTo>
                      <a:cubicBezTo>
                        <a:pt x="7" y="1"/>
                        <a:pt x="7" y="1"/>
                        <a:pt x="6" y="1"/>
                      </a:cubicBezTo>
                      <a:cubicBezTo>
                        <a:pt x="5" y="5"/>
                        <a:pt x="2" y="10"/>
                        <a:pt x="1" y="14"/>
                      </a:cubicBezTo>
                      <a:cubicBezTo>
                        <a:pt x="0" y="15"/>
                        <a:pt x="2" y="16"/>
                        <a:pt x="2" y="15"/>
                      </a:cubicBezTo>
                      <a:cubicBezTo>
                        <a:pt x="4" y="11"/>
                        <a:pt x="5" y="7"/>
                        <a:pt x="9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7" y="7"/>
                        <a:pt x="7" y="9"/>
                        <a:pt x="5" y="12"/>
                      </a:cubicBezTo>
                      <a:cubicBezTo>
                        <a:pt x="6" y="12"/>
                        <a:pt x="6" y="12"/>
                        <a:pt x="6" y="12"/>
                      </a:cubicBezTo>
                      <a:cubicBezTo>
                        <a:pt x="7" y="10"/>
                        <a:pt x="8" y="7"/>
                        <a:pt x="9" y="5"/>
                      </a:cubicBezTo>
                      <a:cubicBezTo>
                        <a:pt x="9" y="5"/>
                        <a:pt x="9" y="5"/>
                        <a:pt x="8" y="5"/>
                      </a:cubicBezTo>
                      <a:cubicBezTo>
                        <a:pt x="8" y="8"/>
                        <a:pt x="7" y="12"/>
                        <a:pt x="6" y="15"/>
                      </a:cubicBezTo>
                      <a:cubicBezTo>
                        <a:pt x="6" y="16"/>
                        <a:pt x="7" y="16"/>
                        <a:pt x="7" y="16"/>
                      </a:cubicBezTo>
                      <a:cubicBezTo>
                        <a:pt x="8" y="13"/>
                        <a:pt x="9" y="10"/>
                        <a:pt x="11" y="7"/>
                      </a:cubicBezTo>
                      <a:cubicBezTo>
                        <a:pt x="11" y="6"/>
                        <a:pt x="10" y="5"/>
                        <a:pt x="10" y="6"/>
                      </a:cubicBezTo>
                      <a:cubicBezTo>
                        <a:pt x="8" y="9"/>
                        <a:pt x="7" y="12"/>
                        <a:pt x="6" y="15"/>
                      </a:cubicBezTo>
                      <a:cubicBezTo>
                        <a:pt x="6" y="16"/>
                        <a:pt x="7" y="17"/>
                        <a:pt x="7" y="16"/>
                      </a:cubicBezTo>
                      <a:cubicBezTo>
                        <a:pt x="9" y="12"/>
                        <a:pt x="10" y="9"/>
                        <a:pt x="10" y="5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6" y="7"/>
                        <a:pt x="6" y="9"/>
                        <a:pt x="5" y="12"/>
                      </a:cubicBezTo>
                      <a:cubicBezTo>
                        <a:pt x="5" y="13"/>
                        <a:pt x="6" y="13"/>
                        <a:pt x="6" y="12"/>
                      </a:cubicBezTo>
                      <a:cubicBezTo>
                        <a:pt x="8" y="10"/>
                        <a:pt x="9" y="7"/>
                        <a:pt x="9" y="4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4" y="6"/>
                        <a:pt x="3" y="10"/>
                        <a:pt x="1" y="14"/>
                      </a:cubicBezTo>
                      <a:cubicBezTo>
                        <a:pt x="1" y="14"/>
                        <a:pt x="2" y="15"/>
                        <a:pt x="2" y="15"/>
                      </a:cubicBezTo>
                      <a:cubicBezTo>
                        <a:pt x="4" y="10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0"/>
                      </a:cubicBezTo>
                      <a:cubicBezTo>
                        <a:pt x="5" y="1"/>
                        <a:pt x="5" y="2"/>
                        <a:pt x="5" y="3"/>
                      </a:cubicBezTo>
                      <a:cubicBezTo>
                        <a:pt x="5" y="4"/>
                        <a:pt x="6" y="4"/>
                        <a:pt x="6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" name="Freeform 158"/>
                <p:cNvSpPr/>
                <p:nvPr/>
              </p:nvSpPr>
              <p:spPr bwMode="auto">
                <a:xfrm>
                  <a:off x="903288" y="2497138"/>
                  <a:ext cx="4763" cy="14288"/>
                </a:xfrm>
                <a:custGeom>
                  <a:avLst/>
                  <a:gdLst>
                    <a:gd name="T0" fmla="*/ 3 w 5"/>
                    <a:gd name="T1" fmla="*/ 1 h 13"/>
                    <a:gd name="T2" fmla="*/ 0 w 5"/>
                    <a:gd name="T3" fmla="*/ 11 h 13"/>
                    <a:gd name="T4" fmla="*/ 2 w 5"/>
                    <a:gd name="T5" fmla="*/ 12 h 13"/>
                    <a:gd name="T6" fmla="*/ 2 w 5"/>
                    <a:gd name="T7" fmla="*/ 8 h 13"/>
                    <a:gd name="T8" fmla="*/ 1 w 5"/>
                    <a:gd name="T9" fmla="*/ 7 h 13"/>
                    <a:gd name="T10" fmla="*/ 0 w 5"/>
                    <a:gd name="T11" fmla="*/ 12 h 13"/>
                    <a:gd name="T12" fmla="*/ 2 w 5"/>
                    <a:gd name="T13" fmla="*/ 12 h 13"/>
                    <a:gd name="T14" fmla="*/ 5 w 5"/>
                    <a:gd name="T15" fmla="*/ 1 h 13"/>
                    <a:gd name="T16" fmla="*/ 3 w 5"/>
                    <a:gd name="T17" fmla="*/ 1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13">
                      <a:moveTo>
                        <a:pt x="3" y="1"/>
                      </a:moveTo>
                      <a:cubicBezTo>
                        <a:pt x="4" y="4"/>
                        <a:pt x="2" y="8"/>
                        <a:pt x="0" y="11"/>
                      </a:cubicBezTo>
                      <a:cubicBezTo>
                        <a:pt x="1" y="12"/>
                        <a:pt x="1" y="12"/>
                        <a:pt x="2" y="12"/>
                      </a:cubicBezTo>
                      <a:cubicBezTo>
                        <a:pt x="2" y="10"/>
                        <a:pt x="2" y="9"/>
                        <a:pt x="2" y="8"/>
                      </a:cubicBezTo>
                      <a:cubicBezTo>
                        <a:pt x="2" y="7"/>
                        <a:pt x="1" y="6"/>
                        <a:pt x="1" y="7"/>
                      </a:cubicBezTo>
                      <a:cubicBezTo>
                        <a:pt x="1" y="9"/>
                        <a:pt x="0" y="10"/>
                        <a:pt x="0" y="12"/>
                      </a:cubicBezTo>
                      <a:cubicBezTo>
                        <a:pt x="0" y="12"/>
                        <a:pt x="1" y="13"/>
                        <a:pt x="2" y="12"/>
                      </a:cubicBezTo>
                      <a:cubicBezTo>
                        <a:pt x="3" y="8"/>
                        <a:pt x="5" y="5"/>
                        <a:pt x="5" y="1"/>
                      </a:cubicBezTo>
                      <a:cubicBezTo>
                        <a:pt x="5" y="0"/>
                        <a:pt x="3" y="0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" name="Freeform 159"/>
                <p:cNvSpPr/>
                <p:nvPr/>
              </p:nvSpPr>
              <p:spPr bwMode="auto">
                <a:xfrm>
                  <a:off x="904875" y="2497138"/>
                  <a:ext cx="3175" cy="15875"/>
                </a:xfrm>
                <a:custGeom>
                  <a:avLst/>
                  <a:gdLst>
                    <a:gd name="T0" fmla="*/ 2 w 4"/>
                    <a:gd name="T1" fmla="*/ 1 h 15"/>
                    <a:gd name="T2" fmla="*/ 1 w 4"/>
                    <a:gd name="T3" fmla="*/ 14 h 15"/>
                    <a:gd name="T4" fmla="*/ 2 w 4"/>
                    <a:gd name="T5" fmla="*/ 14 h 15"/>
                    <a:gd name="T6" fmla="*/ 3 w 4"/>
                    <a:gd name="T7" fmla="*/ 10 h 15"/>
                    <a:gd name="T8" fmla="*/ 2 w 4"/>
                    <a:gd name="T9" fmla="*/ 9 h 15"/>
                    <a:gd name="T10" fmla="*/ 1 w 4"/>
                    <a:gd name="T11" fmla="*/ 14 h 15"/>
                    <a:gd name="T12" fmla="*/ 2 w 4"/>
                    <a:gd name="T13" fmla="*/ 14 h 15"/>
                    <a:gd name="T14" fmla="*/ 4 w 4"/>
                    <a:gd name="T15" fmla="*/ 1 h 15"/>
                    <a:gd name="T16" fmla="*/ 2 w 4"/>
                    <a:gd name="T17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5">
                      <a:moveTo>
                        <a:pt x="2" y="1"/>
                      </a:moveTo>
                      <a:cubicBezTo>
                        <a:pt x="2" y="5"/>
                        <a:pt x="2" y="10"/>
                        <a:pt x="1" y="14"/>
                      </a:cubicBezTo>
                      <a:cubicBezTo>
                        <a:pt x="1" y="14"/>
                        <a:pt x="2" y="14"/>
                        <a:pt x="2" y="14"/>
                      </a:cubicBezTo>
                      <a:cubicBezTo>
                        <a:pt x="2" y="13"/>
                        <a:pt x="3" y="11"/>
                        <a:pt x="3" y="10"/>
                      </a:cubicBezTo>
                      <a:cubicBezTo>
                        <a:pt x="3" y="9"/>
                        <a:pt x="2" y="9"/>
                        <a:pt x="2" y="9"/>
                      </a:cubicBezTo>
                      <a:cubicBezTo>
                        <a:pt x="1" y="11"/>
                        <a:pt x="1" y="12"/>
                        <a:pt x="1" y="14"/>
                      </a:cubicBezTo>
                      <a:cubicBezTo>
                        <a:pt x="0" y="15"/>
                        <a:pt x="2" y="15"/>
                        <a:pt x="2" y="14"/>
                      </a:cubicBezTo>
                      <a:cubicBezTo>
                        <a:pt x="3" y="10"/>
                        <a:pt x="4" y="5"/>
                        <a:pt x="4" y="1"/>
                      </a:cubicBezTo>
                      <a:cubicBezTo>
                        <a:pt x="4" y="0"/>
                        <a:pt x="2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3" name="Freeform 160"/>
                <p:cNvSpPr/>
                <p:nvPr/>
              </p:nvSpPr>
              <p:spPr bwMode="auto">
                <a:xfrm>
                  <a:off x="906463" y="2497138"/>
                  <a:ext cx="4763" cy="14288"/>
                </a:xfrm>
                <a:custGeom>
                  <a:avLst/>
                  <a:gdLst>
                    <a:gd name="T0" fmla="*/ 1 w 5"/>
                    <a:gd name="T1" fmla="*/ 1 h 14"/>
                    <a:gd name="T2" fmla="*/ 2 w 5"/>
                    <a:gd name="T3" fmla="*/ 13 h 14"/>
                    <a:gd name="T4" fmla="*/ 3 w 5"/>
                    <a:gd name="T5" fmla="*/ 14 h 14"/>
                    <a:gd name="T6" fmla="*/ 5 w 5"/>
                    <a:gd name="T7" fmla="*/ 5 h 14"/>
                    <a:gd name="T8" fmla="*/ 4 w 5"/>
                    <a:gd name="T9" fmla="*/ 5 h 14"/>
                    <a:gd name="T10" fmla="*/ 2 w 5"/>
                    <a:gd name="T11" fmla="*/ 13 h 14"/>
                    <a:gd name="T12" fmla="*/ 3 w 5"/>
                    <a:gd name="T13" fmla="*/ 13 h 14"/>
                    <a:gd name="T14" fmla="*/ 2 w 5"/>
                    <a:gd name="T15" fmla="*/ 0 h 14"/>
                    <a:gd name="T16" fmla="*/ 1 w 5"/>
                    <a:gd name="T17" fmla="*/ 1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14">
                      <a:moveTo>
                        <a:pt x="1" y="1"/>
                      </a:moveTo>
                      <a:cubicBezTo>
                        <a:pt x="3" y="5"/>
                        <a:pt x="2" y="9"/>
                        <a:pt x="2" y="13"/>
                      </a:cubicBezTo>
                      <a:cubicBezTo>
                        <a:pt x="2" y="14"/>
                        <a:pt x="3" y="14"/>
                        <a:pt x="3" y="14"/>
                      </a:cubicBezTo>
                      <a:cubicBezTo>
                        <a:pt x="4" y="11"/>
                        <a:pt x="4" y="8"/>
                        <a:pt x="5" y="5"/>
                      </a:cubicBezTo>
                      <a:cubicBezTo>
                        <a:pt x="5" y="5"/>
                        <a:pt x="4" y="4"/>
                        <a:pt x="4" y="5"/>
                      </a:cubicBezTo>
                      <a:cubicBezTo>
                        <a:pt x="3" y="8"/>
                        <a:pt x="2" y="10"/>
                        <a:pt x="2" y="13"/>
                      </a:cubicBezTo>
                      <a:cubicBezTo>
                        <a:pt x="2" y="13"/>
                        <a:pt x="3" y="13"/>
                        <a:pt x="3" y="13"/>
                      </a:cubicBezTo>
                      <a:cubicBezTo>
                        <a:pt x="4" y="9"/>
                        <a:pt x="5" y="4"/>
                        <a:pt x="2" y="0"/>
                      </a:cubicBezTo>
                      <a:cubicBezTo>
                        <a:pt x="1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" name="Freeform 161"/>
                <p:cNvSpPr/>
                <p:nvPr/>
              </p:nvSpPr>
              <p:spPr bwMode="auto">
                <a:xfrm>
                  <a:off x="911225" y="2478088"/>
                  <a:ext cx="28575" cy="49213"/>
                </a:xfrm>
                <a:custGeom>
                  <a:avLst/>
                  <a:gdLst>
                    <a:gd name="T0" fmla="*/ 3 w 28"/>
                    <a:gd name="T1" fmla="*/ 28 h 46"/>
                    <a:gd name="T2" fmla="*/ 6 w 28"/>
                    <a:gd name="T3" fmla="*/ 20 h 46"/>
                    <a:gd name="T4" fmla="*/ 10 w 28"/>
                    <a:gd name="T5" fmla="*/ 20 h 46"/>
                    <a:gd name="T6" fmla="*/ 11 w 28"/>
                    <a:gd name="T7" fmla="*/ 23 h 46"/>
                    <a:gd name="T8" fmla="*/ 15 w 28"/>
                    <a:gd name="T9" fmla="*/ 13 h 46"/>
                    <a:gd name="T10" fmla="*/ 17 w 28"/>
                    <a:gd name="T11" fmla="*/ 13 h 46"/>
                    <a:gd name="T12" fmla="*/ 18 w 28"/>
                    <a:gd name="T13" fmla="*/ 9 h 46"/>
                    <a:gd name="T14" fmla="*/ 18 w 28"/>
                    <a:gd name="T15" fmla="*/ 14 h 46"/>
                    <a:gd name="T16" fmla="*/ 19 w 28"/>
                    <a:gd name="T17" fmla="*/ 10 h 46"/>
                    <a:gd name="T18" fmla="*/ 20 w 28"/>
                    <a:gd name="T19" fmla="*/ 6 h 46"/>
                    <a:gd name="T20" fmla="*/ 22 w 28"/>
                    <a:gd name="T21" fmla="*/ 8 h 46"/>
                    <a:gd name="T22" fmla="*/ 22 w 28"/>
                    <a:gd name="T23" fmla="*/ 18 h 46"/>
                    <a:gd name="T24" fmla="*/ 23 w 28"/>
                    <a:gd name="T25" fmla="*/ 12 h 46"/>
                    <a:gd name="T26" fmla="*/ 24 w 28"/>
                    <a:gd name="T27" fmla="*/ 10 h 46"/>
                    <a:gd name="T28" fmla="*/ 25 w 28"/>
                    <a:gd name="T29" fmla="*/ 22 h 46"/>
                    <a:gd name="T30" fmla="*/ 24 w 28"/>
                    <a:gd name="T31" fmla="*/ 25 h 46"/>
                    <a:gd name="T32" fmla="*/ 20 w 28"/>
                    <a:gd name="T33" fmla="*/ 36 h 46"/>
                    <a:gd name="T34" fmla="*/ 23 w 28"/>
                    <a:gd name="T35" fmla="*/ 27 h 46"/>
                    <a:gd name="T36" fmla="*/ 23 w 28"/>
                    <a:gd name="T37" fmla="*/ 28 h 46"/>
                    <a:gd name="T38" fmla="*/ 20 w 28"/>
                    <a:gd name="T39" fmla="*/ 38 h 46"/>
                    <a:gd name="T40" fmla="*/ 20 w 28"/>
                    <a:gd name="T41" fmla="*/ 34 h 46"/>
                    <a:gd name="T42" fmla="*/ 16 w 28"/>
                    <a:gd name="T43" fmla="*/ 25 h 46"/>
                    <a:gd name="T44" fmla="*/ 15 w 28"/>
                    <a:gd name="T45" fmla="*/ 35 h 46"/>
                    <a:gd name="T46" fmla="*/ 11 w 28"/>
                    <a:gd name="T47" fmla="*/ 27 h 46"/>
                    <a:gd name="T48" fmla="*/ 11 w 28"/>
                    <a:gd name="T49" fmla="*/ 29 h 46"/>
                    <a:gd name="T50" fmla="*/ 10 w 28"/>
                    <a:gd name="T51" fmla="*/ 30 h 46"/>
                    <a:gd name="T52" fmla="*/ 11 w 28"/>
                    <a:gd name="T53" fmla="*/ 30 h 46"/>
                    <a:gd name="T54" fmla="*/ 15 w 28"/>
                    <a:gd name="T55" fmla="*/ 31 h 46"/>
                    <a:gd name="T56" fmla="*/ 17 w 28"/>
                    <a:gd name="T57" fmla="*/ 28 h 46"/>
                    <a:gd name="T58" fmla="*/ 18 w 28"/>
                    <a:gd name="T59" fmla="*/ 23 h 46"/>
                    <a:gd name="T60" fmla="*/ 18 w 28"/>
                    <a:gd name="T61" fmla="*/ 32 h 46"/>
                    <a:gd name="T62" fmla="*/ 19 w 28"/>
                    <a:gd name="T63" fmla="*/ 38 h 46"/>
                    <a:gd name="T64" fmla="*/ 21 w 28"/>
                    <a:gd name="T65" fmla="*/ 34 h 46"/>
                    <a:gd name="T66" fmla="*/ 19 w 28"/>
                    <a:gd name="T67" fmla="*/ 41 h 46"/>
                    <a:gd name="T68" fmla="*/ 21 w 28"/>
                    <a:gd name="T69" fmla="*/ 43 h 46"/>
                    <a:gd name="T70" fmla="*/ 22 w 28"/>
                    <a:gd name="T71" fmla="*/ 36 h 46"/>
                    <a:gd name="T72" fmla="*/ 22 w 28"/>
                    <a:gd name="T73" fmla="*/ 36 h 46"/>
                    <a:gd name="T74" fmla="*/ 23 w 28"/>
                    <a:gd name="T75" fmla="*/ 32 h 46"/>
                    <a:gd name="T76" fmla="*/ 25 w 28"/>
                    <a:gd name="T77" fmla="*/ 25 h 46"/>
                    <a:gd name="T78" fmla="*/ 25 w 28"/>
                    <a:gd name="T79" fmla="*/ 12 h 46"/>
                    <a:gd name="T80" fmla="*/ 22 w 28"/>
                    <a:gd name="T81" fmla="*/ 27 h 46"/>
                    <a:gd name="T82" fmla="*/ 22 w 28"/>
                    <a:gd name="T83" fmla="*/ 27 h 46"/>
                    <a:gd name="T84" fmla="*/ 20 w 28"/>
                    <a:gd name="T85" fmla="*/ 28 h 46"/>
                    <a:gd name="T86" fmla="*/ 20 w 28"/>
                    <a:gd name="T87" fmla="*/ 26 h 46"/>
                    <a:gd name="T88" fmla="*/ 19 w 28"/>
                    <a:gd name="T89" fmla="*/ 26 h 46"/>
                    <a:gd name="T90" fmla="*/ 18 w 28"/>
                    <a:gd name="T91" fmla="*/ 25 h 46"/>
                    <a:gd name="T92" fmla="*/ 18 w 28"/>
                    <a:gd name="T93" fmla="*/ 25 h 46"/>
                    <a:gd name="T94" fmla="*/ 15 w 28"/>
                    <a:gd name="T95" fmla="*/ 26 h 46"/>
                    <a:gd name="T96" fmla="*/ 14 w 28"/>
                    <a:gd name="T97" fmla="*/ 26 h 46"/>
                    <a:gd name="T98" fmla="*/ 14 w 28"/>
                    <a:gd name="T99" fmla="*/ 25 h 46"/>
                    <a:gd name="T100" fmla="*/ 13 w 28"/>
                    <a:gd name="T101" fmla="*/ 26 h 46"/>
                    <a:gd name="T102" fmla="*/ 12 w 28"/>
                    <a:gd name="T103" fmla="*/ 27 h 46"/>
                    <a:gd name="T104" fmla="*/ 11 w 28"/>
                    <a:gd name="T105" fmla="*/ 25 h 46"/>
                    <a:gd name="T106" fmla="*/ 9 w 28"/>
                    <a:gd name="T107" fmla="*/ 26 h 46"/>
                    <a:gd name="T108" fmla="*/ 8 w 28"/>
                    <a:gd name="T109" fmla="*/ 27 h 46"/>
                    <a:gd name="T110" fmla="*/ 7 w 28"/>
                    <a:gd name="T111" fmla="*/ 29 h 46"/>
                    <a:gd name="T112" fmla="*/ 5 w 28"/>
                    <a:gd name="T113" fmla="*/ 28 h 46"/>
                    <a:gd name="T114" fmla="*/ 3 w 28"/>
                    <a:gd name="T115" fmla="*/ 28 h 46"/>
                    <a:gd name="T116" fmla="*/ 1 w 28"/>
                    <a:gd name="T117" fmla="*/ 29 h 46"/>
                    <a:gd name="T118" fmla="*/ 1 w 28"/>
                    <a:gd name="T119" fmla="*/ 30 h 46"/>
                    <a:gd name="T120" fmla="*/ 0 w 28"/>
                    <a:gd name="T121" fmla="*/ 30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28" h="46">
                      <a:moveTo>
                        <a:pt x="3" y="15"/>
                      </a:moveTo>
                      <a:cubicBezTo>
                        <a:pt x="3" y="19"/>
                        <a:pt x="0" y="35"/>
                        <a:pt x="2" y="23"/>
                      </a:cubicBezTo>
                      <a:cubicBezTo>
                        <a:pt x="2" y="24"/>
                        <a:pt x="2" y="24"/>
                        <a:pt x="2" y="25"/>
                      </a:cubicBezTo>
                      <a:cubicBezTo>
                        <a:pt x="1" y="27"/>
                        <a:pt x="1" y="28"/>
                        <a:pt x="3" y="28"/>
                      </a:cubicBezTo>
                      <a:cubicBezTo>
                        <a:pt x="3" y="27"/>
                        <a:pt x="4" y="18"/>
                        <a:pt x="3" y="24"/>
                      </a:cubicBezTo>
                      <a:cubicBezTo>
                        <a:pt x="1" y="34"/>
                        <a:pt x="4" y="13"/>
                        <a:pt x="4" y="21"/>
                      </a:cubicBezTo>
                      <a:cubicBezTo>
                        <a:pt x="4" y="24"/>
                        <a:pt x="4" y="31"/>
                        <a:pt x="5" y="22"/>
                      </a:cubicBezTo>
                      <a:cubicBezTo>
                        <a:pt x="5" y="21"/>
                        <a:pt x="6" y="14"/>
                        <a:pt x="6" y="20"/>
                      </a:cubicBezTo>
                      <a:cubicBezTo>
                        <a:pt x="6" y="32"/>
                        <a:pt x="7" y="21"/>
                        <a:pt x="8" y="17"/>
                      </a:cubicBezTo>
                      <a:cubicBezTo>
                        <a:pt x="7" y="19"/>
                        <a:pt x="7" y="21"/>
                        <a:pt x="7" y="23"/>
                      </a:cubicBezTo>
                      <a:cubicBezTo>
                        <a:pt x="7" y="25"/>
                        <a:pt x="8" y="28"/>
                        <a:pt x="8" y="24"/>
                      </a:cubicBezTo>
                      <a:cubicBezTo>
                        <a:pt x="8" y="25"/>
                        <a:pt x="10" y="12"/>
                        <a:pt x="10" y="20"/>
                      </a:cubicBezTo>
                      <a:cubicBezTo>
                        <a:pt x="10" y="25"/>
                        <a:pt x="8" y="27"/>
                        <a:pt x="10" y="19"/>
                      </a:cubicBezTo>
                      <a:cubicBezTo>
                        <a:pt x="13" y="8"/>
                        <a:pt x="9" y="35"/>
                        <a:pt x="11" y="19"/>
                      </a:cubicBezTo>
                      <a:cubicBezTo>
                        <a:pt x="11" y="18"/>
                        <a:pt x="12" y="17"/>
                        <a:pt x="12" y="15"/>
                      </a:cubicBezTo>
                      <a:cubicBezTo>
                        <a:pt x="12" y="18"/>
                        <a:pt x="12" y="20"/>
                        <a:pt x="11" y="23"/>
                      </a:cubicBezTo>
                      <a:cubicBezTo>
                        <a:pt x="12" y="23"/>
                        <a:pt x="12" y="23"/>
                        <a:pt x="13" y="23"/>
                      </a:cubicBezTo>
                      <a:cubicBezTo>
                        <a:pt x="13" y="20"/>
                        <a:pt x="13" y="18"/>
                        <a:pt x="14" y="15"/>
                      </a:cubicBezTo>
                      <a:cubicBezTo>
                        <a:pt x="14" y="14"/>
                        <a:pt x="12" y="24"/>
                        <a:pt x="13" y="22"/>
                      </a:cubicBezTo>
                      <a:cubicBezTo>
                        <a:pt x="12" y="30"/>
                        <a:pt x="15" y="14"/>
                        <a:pt x="15" y="13"/>
                      </a:cubicBezTo>
                      <a:cubicBezTo>
                        <a:pt x="15" y="16"/>
                        <a:pt x="14" y="20"/>
                        <a:pt x="14" y="23"/>
                      </a:cubicBezTo>
                      <a:cubicBezTo>
                        <a:pt x="14" y="22"/>
                        <a:pt x="15" y="16"/>
                        <a:pt x="15" y="14"/>
                      </a:cubicBezTo>
                      <a:cubicBezTo>
                        <a:pt x="17" y="6"/>
                        <a:pt x="15" y="17"/>
                        <a:pt x="15" y="19"/>
                      </a:cubicBezTo>
                      <a:cubicBezTo>
                        <a:pt x="14" y="28"/>
                        <a:pt x="17" y="11"/>
                        <a:pt x="17" y="13"/>
                      </a:cubicBezTo>
                      <a:cubicBezTo>
                        <a:pt x="16" y="15"/>
                        <a:pt x="15" y="21"/>
                        <a:pt x="15" y="23"/>
                      </a:cubicBezTo>
                      <a:cubicBezTo>
                        <a:pt x="14" y="28"/>
                        <a:pt x="17" y="14"/>
                        <a:pt x="16" y="17"/>
                      </a:cubicBezTo>
                      <a:cubicBezTo>
                        <a:pt x="17" y="15"/>
                        <a:pt x="17" y="12"/>
                        <a:pt x="18" y="10"/>
                      </a:cubicBezTo>
                      <a:cubicBezTo>
                        <a:pt x="19" y="4"/>
                        <a:pt x="18" y="9"/>
                        <a:pt x="18" y="9"/>
                      </a:cubicBezTo>
                      <a:cubicBezTo>
                        <a:pt x="18" y="12"/>
                        <a:pt x="17" y="16"/>
                        <a:pt x="16" y="19"/>
                      </a:cubicBezTo>
                      <a:cubicBezTo>
                        <a:pt x="16" y="20"/>
                        <a:pt x="16" y="22"/>
                        <a:pt x="16" y="23"/>
                      </a:cubicBezTo>
                      <a:cubicBezTo>
                        <a:pt x="16" y="23"/>
                        <a:pt x="16" y="23"/>
                        <a:pt x="17" y="23"/>
                      </a:cubicBezTo>
                      <a:cubicBezTo>
                        <a:pt x="17" y="20"/>
                        <a:pt x="18" y="17"/>
                        <a:pt x="18" y="14"/>
                      </a:cubicBezTo>
                      <a:cubicBezTo>
                        <a:pt x="18" y="13"/>
                        <a:pt x="18" y="4"/>
                        <a:pt x="19" y="9"/>
                      </a:cubicBezTo>
                      <a:cubicBezTo>
                        <a:pt x="19" y="12"/>
                        <a:pt x="19" y="15"/>
                        <a:pt x="19" y="17"/>
                      </a:cubicBezTo>
                      <a:cubicBezTo>
                        <a:pt x="18" y="26"/>
                        <a:pt x="19" y="23"/>
                        <a:pt x="19" y="19"/>
                      </a:cubicBezTo>
                      <a:cubicBezTo>
                        <a:pt x="19" y="16"/>
                        <a:pt x="19" y="13"/>
                        <a:pt x="19" y="10"/>
                      </a:cubicBezTo>
                      <a:cubicBezTo>
                        <a:pt x="20" y="6"/>
                        <a:pt x="19" y="15"/>
                        <a:pt x="19" y="14"/>
                      </a:cubicBezTo>
                      <a:cubicBezTo>
                        <a:pt x="19" y="15"/>
                        <a:pt x="19" y="16"/>
                        <a:pt x="19" y="17"/>
                      </a:cubicBezTo>
                      <a:cubicBezTo>
                        <a:pt x="17" y="21"/>
                        <a:pt x="17" y="23"/>
                        <a:pt x="20" y="22"/>
                      </a:cubicBezTo>
                      <a:cubicBezTo>
                        <a:pt x="20" y="16"/>
                        <a:pt x="20" y="11"/>
                        <a:pt x="20" y="6"/>
                      </a:cubicBezTo>
                      <a:cubicBezTo>
                        <a:pt x="20" y="11"/>
                        <a:pt x="20" y="18"/>
                        <a:pt x="20" y="23"/>
                      </a:cubicBezTo>
                      <a:cubicBezTo>
                        <a:pt x="20" y="17"/>
                        <a:pt x="22" y="10"/>
                        <a:pt x="21" y="5"/>
                      </a:cubicBezTo>
                      <a:cubicBezTo>
                        <a:pt x="22" y="11"/>
                        <a:pt x="21" y="17"/>
                        <a:pt x="20" y="23"/>
                      </a:cubicBezTo>
                      <a:cubicBezTo>
                        <a:pt x="21" y="19"/>
                        <a:pt x="21" y="13"/>
                        <a:pt x="22" y="8"/>
                      </a:cubicBezTo>
                      <a:cubicBezTo>
                        <a:pt x="21" y="14"/>
                        <a:pt x="22" y="20"/>
                        <a:pt x="21" y="26"/>
                      </a:cubicBezTo>
                      <a:cubicBezTo>
                        <a:pt x="22" y="22"/>
                        <a:pt x="22" y="14"/>
                        <a:pt x="22" y="9"/>
                      </a:cubicBezTo>
                      <a:cubicBezTo>
                        <a:pt x="23" y="5"/>
                        <a:pt x="23" y="6"/>
                        <a:pt x="23" y="9"/>
                      </a:cubicBezTo>
                      <a:cubicBezTo>
                        <a:pt x="23" y="12"/>
                        <a:pt x="23" y="15"/>
                        <a:pt x="22" y="18"/>
                      </a:cubicBezTo>
                      <a:cubicBezTo>
                        <a:pt x="22" y="19"/>
                        <a:pt x="22" y="20"/>
                        <a:pt x="22" y="21"/>
                      </a:cubicBezTo>
                      <a:cubicBezTo>
                        <a:pt x="21" y="24"/>
                        <a:pt x="22" y="24"/>
                        <a:pt x="23" y="24"/>
                      </a:cubicBezTo>
                      <a:cubicBezTo>
                        <a:pt x="23" y="21"/>
                        <a:pt x="23" y="18"/>
                        <a:pt x="23" y="15"/>
                      </a:cubicBezTo>
                      <a:cubicBezTo>
                        <a:pt x="23" y="14"/>
                        <a:pt x="23" y="4"/>
                        <a:pt x="23" y="12"/>
                      </a:cubicBezTo>
                      <a:cubicBezTo>
                        <a:pt x="24" y="16"/>
                        <a:pt x="23" y="20"/>
                        <a:pt x="23" y="24"/>
                      </a:cubicBezTo>
                      <a:cubicBezTo>
                        <a:pt x="23" y="24"/>
                        <a:pt x="23" y="24"/>
                        <a:pt x="23" y="24"/>
                      </a:cubicBezTo>
                      <a:cubicBezTo>
                        <a:pt x="23" y="22"/>
                        <a:pt x="23" y="20"/>
                        <a:pt x="23" y="18"/>
                      </a:cubicBezTo>
                      <a:cubicBezTo>
                        <a:pt x="23" y="15"/>
                        <a:pt x="24" y="12"/>
                        <a:pt x="24" y="10"/>
                      </a:cubicBezTo>
                      <a:cubicBezTo>
                        <a:pt x="24" y="6"/>
                        <a:pt x="24" y="1"/>
                        <a:pt x="25" y="6"/>
                      </a:cubicBezTo>
                      <a:cubicBezTo>
                        <a:pt x="25" y="6"/>
                        <a:pt x="27" y="14"/>
                        <a:pt x="26" y="8"/>
                      </a:cubicBezTo>
                      <a:cubicBezTo>
                        <a:pt x="26" y="7"/>
                        <a:pt x="25" y="7"/>
                        <a:pt x="25" y="8"/>
                      </a:cubicBezTo>
                      <a:cubicBezTo>
                        <a:pt x="25" y="12"/>
                        <a:pt x="25" y="17"/>
                        <a:pt x="25" y="22"/>
                      </a:cubicBezTo>
                      <a:cubicBezTo>
                        <a:pt x="27" y="22"/>
                        <a:pt x="27" y="21"/>
                        <a:pt x="26" y="19"/>
                      </a:cubicBezTo>
                      <a:cubicBezTo>
                        <a:pt x="26" y="18"/>
                        <a:pt x="26" y="8"/>
                        <a:pt x="26" y="15"/>
                      </a:cubicBezTo>
                      <a:cubicBezTo>
                        <a:pt x="26" y="18"/>
                        <a:pt x="25" y="21"/>
                        <a:pt x="24" y="24"/>
                      </a:cubicBezTo>
                      <a:cubicBezTo>
                        <a:pt x="24" y="25"/>
                        <a:pt x="22" y="34"/>
                        <a:pt x="24" y="25"/>
                      </a:cubicBezTo>
                      <a:cubicBezTo>
                        <a:pt x="23" y="31"/>
                        <a:pt x="23" y="39"/>
                        <a:pt x="24" y="27"/>
                      </a:cubicBezTo>
                      <a:cubicBezTo>
                        <a:pt x="23" y="30"/>
                        <a:pt x="23" y="32"/>
                        <a:pt x="22" y="34"/>
                      </a:cubicBezTo>
                      <a:cubicBezTo>
                        <a:pt x="22" y="33"/>
                        <a:pt x="22" y="28"/>
                        <a:pt x="22" y="33"/>
                      </a:cubicBezTo>
                      <a:cubicBezTo>
                        <a:pt x="22" y="36"/>
                        <a:pt x="22" y="46"/>
                        <a:pt x="20" y="36"/>
                      </a:cubicBezTo>
                      <a:cubicBezTo>
                        <a:pt x="20" y="31"/>
                        <a:pt x="19" y="36"/>
                        <a:pt x="19" y="38"/>
                      </a:cubicBezTo>
                      <a:cubicBezTo>
                        <a:pt x="20" y="40"/>
                        <a:pt x="21" y="40"/>
                        <a:pt x="20" y="37"/>
                      </a:cubicBezTo>
                      <a:cubicBezTo>
                        <a:pt x="20" y="34"/>
                        <a:pt x="21" y="32"/>
                        <a:pt x="21" y="29"/>
                      </a:cubicBezTo>
                      <a:cubicBezTo>
                        <a:pt x="22" y="28"/>
                        <a:pt x="22" y="28"/>
                        <a:pt x="23" y="27"/>
                      </a:cubicBezTo>
                      <a:cubicBezTo>
                        <a:pt x="21" y="31"/>
                        <a:pt x="21" y="32"/>
                        <a:pt x="23" y="32"/>
                      </a:cubicBezTo>
                      <a:cubicBezTo>
                        <a:pt x="24" y="29"/>
                        <a:pt x="25" y="26"/>
                        <a:pt x="25" y="23"/>
                      </a:cubicBezTo>
                      <a:cubicBezTo>
                        <a:pt x="26" y="22"/>
                        <a:pt x="24" y="22"/>
                        <a:pt x="24" y="23"/>
                      </a:cubicBezTo>
                      <a:cubicBezTo>
                        <a:pt x="24" y="25"/>
                        <a:pt x="23" y="26"/>
                        <a:pt x="23" y="28"/>
                      </a:cubicBezTo>
                      <a:cubicBezTo>
                        <a:pt x="23" y="28"/>
                        <a:pt x="20" y="35"/>
                        <a:pt x="20" y="33"/>
                      </a:cubicBezTo>
                      <a:cubicBezTo>
                        <a:pt x="20" y="32"/>
                        <a:pt x="18" y="27"/>
                        <a:pt x="18" y="32"/>
                      </a:cubicBezTo>
                      <a:cubicBezTo>
                        <a:pt x="18" y="34"/>
                        <a:pt x="18" y="36"/>
                        <a:pt x="18" y="38"/>
                      </a:cubicBezTo>
                      <a:cubicBezTo>
                        <a:pt x="18" y="39"/>
                        <a:pt x="20" y="39"/>
                        <a:pt x="20" y="38"/>
                      </a:cubicBezTo>
                      <a:cubicBezTo>
                        <a:pt x="20" y="34"/>
                        <a:pt x="20" y="30"/>
                        <a:pt x="20" y="25"/>
                      </a:cubicBezTo>
                      <a:cubicBezTo>
                        <a:pt x="20" y="25"/>
                        <a:pt x="18" y="25"/>
                        <a:pt x="18" y="25"/>
                      </a:cubicBezTo>
                      <a:cubicBezTo>
                        <a:pt x="18" y="28"/>
                        <a:pt x="18" y="31"/>
                        <a:pt x="18" y="34"/>
                      </a:cubicBezTo>
                      <a:cubicBezTo>
                        <a:pt x="19" y="34"/>
                        <a:pt x="19" y="34"/>
                        <a:pt x="20" y="34"/>
                      </a:cubicBezTo>
                      <a:cubicBezTo>
                        <a:pt x="19" y="33"/>
                        <a:pt x="19" y="31"/>
                        <a:pt x="19" y="29"/>
                      </a:cubicBezTo>
                      <a:cubicBezTo>
                        <a:pt x="19" y="22"/>
                        <a:pt x="18" y="32"/>
                        <a:pt x="18" y="33"/>
                      </a:cubicBezTo>
                      <a:cubicBezTo>
                        <a:pt x="18" y="30"/>
                        <a:pt x="18" y="27"/>
                        <a:pt x="18" y="25"/>
                      </a:cubicBezTo>
                      <a:cubicBezTo>
                        <a:pt x="17" y="24"/>
                        <a:pt x="16" y="24"/>
                        <a:pt x="16" y="25"/>
                      </a:cubicBezTo>
                      <a:cubicBezTo>
                        <a:pt x="15" y="32"/>
                        <a:pt x="16" y="32"/>
                        <a:pt x="15" y="25"/>
                      </a:cubicBezTo>
                      <a:cubicBezTo>
                        <a:pt x="15" y="24"/>
                        <a:pt x="14" y="24"/>
                        <a:pt x="14" y="25"/>
                      </a:cubicBezTo>
                      <a:cubicBezTo>
                        <a:pt x="14" y="28"/>
                        <a:pt x="14" y="31"/>
                        <a:pt x="14" y="35"/>
                      </a:cubicBezTo>
                      <a:cubicBezTo>
                        <a:pt x="14" y="36"/>
                        <a:pt x="15" y="36"/>
                        <a:pt x="15" y="35"/>
                      </a:cubicBezTo>
                      <a:cubicBezTo>
                        <a:pt x="15" y="32"/>
                        <a:pt x="15" y="30"/>
                        <a:pt x="14" y="28"/>
                      </a:cubicBezTo>
                      <a:cubicBezTo>
                        <a:pt x="14" y="27"/>
                        <a:pt x="13" y="28"/>
                        <a:pt x="13" y="28"/>
                      </a:cubicBezTo>
                      <a:cubicBezTo>
                        <a:pt x="13" y="30"/>
                        <a:pt x="13" y="31"/>
                        <a:pt x="13" y="33"/>
                      </a:cubicBezTo>
                      <a:cubicBezTo>
                        <a:pt x="13" y="31"/>
                        <a:pt x="12" y="29"/>
                        <a:pt x="11" y="27"/>
                      </a:cubicBezTo>
                      <a:cubicBezTo>
                        <a:pt x="11" y="27"/>
                        <a:pt x="10" y="26"/>
                        <a:pt x="10" y="27"/>
                      </a:cubicBezTo>
                      <a:cubicBezTo>
                        <a:pt x="9" y="30"/>
                        <a:pt x="9" y="32"/>
                        <a:pt x="9" y="34"/>
                      </a:cubicBezTo>
                      <a:cubicBezTo>
                        <a:pt x="9" y="35"/>
                        <a:pt x="11" y="35"/>
                        <a:pt x="11" y="34"/>
                      </a:cubicBezTo>
                      <a:cubicBezTo>
                        <a:pt x="11" y="32"/>
                        <a:pt x="11" y="31"/>
                        <a:pt x="11" y="29"/>
                      </a:cubicBezTo>
                      <a:cubicBezTo>
                        <a:pt x="11" y="28"/>
                        <a:pt x="9" y="28"/>
                        <a:pt x="9" y="29"/>
                      </a:cubicBezTo>
                      <a:cubicBezTo>
                        <a:pt x="9" y="32"/>
                        <a:pt x="9" y="35"/>
                        <a:pt x="9" y="38"/>
                      </a:cubicBezTo>
                      <a:cubicBezTo>
                        <a:pt x="9" y="39"/>
                        <a:pt x="11" y="39"/>
                        <a:pt x="11" y="38"/>
                      </a:cubicBezTo>
                      <a:cubicBezTo>
                        <a:pt x="11" y="35"/>
                        <a:pt x="11" y="33"/>
                        <a:pt x="10" y="30"/>
                      </a:cubicBezTo>
                      <a:cubicBezTo>
                        <a:pt x="10" y="29"/>
                        <a:pt x="8" y="30"/>
                        <a:pt x="9" y="31"/>
                      </a:cubicBezTo>
                      <a:cubicBezTo>
                        <a:pt x="8" y="35"/>
                        <a:pt x="8" y="36"/>
                        <a:pt x="11" y="35"/>
                      </a:cubicBezTo>
                      <a:cubicBezTo>
                        <a:pt x="12" y="33"/>
                        <a:pt x="11" y="31"/>
                        <a:pt x="9" y="31"/>
                      </a:cubicBezTo>
                      <a:cubicBezTo>
                        <a:pt x="11" y="32"/>
                        <a:pt x="11" y="32"/>
                        <a:pt x="11" y="30"/>
                      </a:cubicBezTo>
                      <a:cubicBezTo>
                        <a:pt x="12" y="33"/>
                        <a:pt x="12" y="33"/>
                        <a:pt x="13" y="36"/>
                      </a:cubicBezTo>
                      <a:cubicBezTo>
                        <a:pt x="13" y="36"/>
                        <a:pt x="14" y="36"/>
                        <a:pt x="14" y="35"/>
                      </a:cubicBezTo>
                      <a:cubicBezTo>
                        <a:pt x="14" y="34"/>
                        <a:pt x="14" y="32"/>
                        <a:pt x="14" y="31"/>
                      </a:cubicBezTo>
                      <a:cubicBezTo>
                        <a:pt x="13" y="33"/>
                        <a:pt x="13" y="33"/>
                        <a:pt x="15" y="31"/>
                      </a:cubicBezTo>
                      <a:cubicBezTo>
                        <a:pt x="16" y="29"/>
                        <a:pt x="16" y="28"/>
                        <a:pt x="14" y="28"/>
                      </a:cubicBezTo>
                      <a:cubicBezTo>
                        <a:pt x="14" y="30"/>
                        <a:pt x="14" y="32"/>
                        <a:pt x="14" y="34"/>
                      </a:cubicBezTo>
                      <a:cubicBezTo>
                        <a:pt x="14" y="35"/>
                        <a:pt x="16" y="35"/>
                        <a:pt x="16" y="34"/>
                      </a:cubicBezTo>
                      <a:cubicBezTo>
                        <a:pt x="16" y="32"/>
                        <a:pt x="17" y="30"/>
                        <a:pt x="17" y="28"/>
                      </a:cubicBezTo>
                      <a:cubicBezTo>
                        <a:pt x="17" y="31"/>
                        <a:pt x="17" y="33"/>
                        <a:pt x="17" y="35"/>
                      </a:cubicBezTo>
                      <a:cubicBezTo>
                        <a:pt x="17" y="36"/>
                        <a:pt x="19" y="36"/>
                        <a:pt x="19" y="35"/>
                      </a:cubicBezTo>
                      <a:cubicBezTo>
                        <a:pt x="19" y="31"/>
                        <a:pt x="20" y="28"/>
                        <a:pt x="20" y="24"/>
                      </a:cubicBezTo>
                      <a:cubicBezTo>
                        <a:pt x="20" y="23"/>
                        <a:pt x="18" y="23"/>
                        <a:pt x="18" y="23"/>
                      </a:cubicBezTo>
                      <a:cubicBezTo>
                        <a:pt x="18" y="28"/>
                        <a:pt x="18" y="32"/>
                        <a:pt x="18" y="37"/>
                      </a:cubicBezTo>
                      <a:cubicBezTo>
                        <a:pt x="18" y="38"/>
                        <a:pt x="20" y="38"/>
                        <a:pt x="20" y="37"/>
                      </a:cubicBezTo>
                      <a:cubicBezTo>
                        <a:pt x="20" y="35"/>
                        <a:pt x="20" y="33"/>
                        <a:pt x="20" y="31"/>
                      </a:cubicBezTo>
                      <a:cubicBezTo>
                        <a:pt x="20" y="26"/>
                        <a:pt x="18" y="29"/>
                        <a:pt x="18" y="32"/>
                      </a:cubicBezTo>
                      <a:cubicBezTo>
                        <a:pt x="18" y="33"/>
                        <a:pt x="20" y="40"/>
                        <a:pt x="20" y="34"/>
                      </a:cubicBezTo>
                      <a:cubicBezTo>
                        <a:pt x="20" y="32"/>
                        <a:pt x="20" y="30"/>
                        <a:pt x="20" y="28"/>
                      </a:cubicBezTo>
                      <a:cubicBezTo>
                        <a:pt x="20" y="27"/>
                        <a:pt x="18" y="27"/>
                        <a:pt x="18" y="28"/>
                      </a:cubicBezTo>
                      <a:cubicBezTo>
                        <a:pt x="18" y="32"/>
                        <a:pt x="18" y="35"/>
                        <a:pt x="19" y="38"/>
                      </a:cubicBezTo>
                      <a:cubicBezTo>
                        <a:pt x="19" y="39"/>
                        <a:pt x="20" y="39"/>
                        <a:pt x="20" y="38"/>
                      </a:cubicBezTo>
                      <a:cubicBezTo>
                        <a:pt x="22" y="35"/>
                        <a:pt x="23" y="32"/>
                        <a:pt x="24" y="28"/>
                      </a:cubicBezTo>
                      <a:cubicBezTo>
                        <a:pt x="26" y="26"/>
                        <a:pt x="25" y="25"/>
                        <a:pt x="23" y="26"/>
                      </a:cubicBezTo>
                      <a:cubicBezTo>
                        <a:pt x="23" y="29"/>
                        <a:pt x="22" y="32"/>
                        <a:pt x="21" y="34"/>
                      </a:cubicBezTo>
                      <a:cubicBezTo>
                        <a:pt x="21" y="35"/>
                        <a:pt x="23" y="36"/>
                        <a:pt x="23" y="35"/>
                      </a:cubicBezTo>
                      <a:cubicBezTo>
                        <a:pt x="24" y="31"/>
                        <a:pt x="24" y="28"/>
                        <a:pt x="24" y="24"/>
                      </a:cubicBezTo>
                      <a:cubicBezTo>
                        <a:pt x="24" y="24"/>
                        <a:pt x="23" y="23"/>
                        <a:pt x="23" y="24"/>
                      </a:cubicBezTo>
                      <a:cubicBezTo>
                        <a:pt x="19" y="28"/>
                        <a:pt x="19" y="35"/>
                        <a:pt x="19" y="41"/>
                      </a:cubicBezTo>
                      <a:cubicBezTo>
                        <a:pt x="19" y="42"/>
                        <a:pt x="20" y="42"/>
                        <a:pt x="20" y="41"/>
                      </a:cubicBezTo>
                      <a:cubicBezTo>
                        <a:pt x="20" y="38"/>
                        <a:pt x="20" y="34"/>
                        <a:pt x="20" y="31"/>
                      </a:cubicBezTo>
                      <a:cubicBezTo>
                        <a:pt x="20" y="30"/>
                        <a:pt x="19" y="30"/>
                        <a:pt x="19" y="31"/>
                      </a:cubicBezTo>
                      <a:cubicBezTo>
                        <a:pt x="19" y="35"/>
                        <a:pt x="19" y="39"/>
                        <a:pt x="21" y="43"/>
                      </a:cubicBezTo>
                      <a:cubicBezTo>
                        <a:pt x="21" y="43"/>
                        <a:pt x="22" y="44"/>
                        <a:pt x="22" y="43"/>
                      </a:cubicBezTo>
                      <a:cubicBezTo>
                        <a:pt x="24" y="38"/>
                        <a:pt x="24" y="34"/>
                        <a:pt x="23" y="29"/>
                      </a:cubicBezTo>
                      <a:cubicBezTo>
                        <a:pt x="23" y="28"/>
                        <a:pt x="22" y="28"/>
                        <a:pt x="22" y="28"/>
                      </a:cubicBezTo>
                      <a:cubicBezTo>
                        <a:pt x="22" y="31"/>
                        <a:pt x="21" y="34"/>
                        <a:pt x="22" y="36"/>
                      </a:cubicBezTo>
                      <a:cubicBezTo>
                        <a:pt x="22" y="37"/>
                        <a:pt x="23" y="37"/>
                        <a:pt x="23" y="37"/>
                      </a:cubicBezTo>
                      <a:cubicBezTo>
                        <a:pt x="24" y="33"/>
                        <a:pt x="25" y="29"/>
                        <a:pt x="25" y="25"/>
                      </a:cubicBezTo>
                      <a:cubicBezTo>
                        <a:pt x="25" y="24"/>
                        <a:pt x="24" y="24"/>
                        <a:pt x="24" y="25"/>
                      </a:cubicBezTo>
                      <a:cubicBezTo>
                        <a:pt x="22" y="29"/>
                        <a:pt x="21" y="32"/>
                        <a:pt x="22" y="36"/>
                      </a:cubicBezTo>
                      <a:cubicBezTo>
                        <a:pt x="22" y="37"/>
                        <a:pt x="23" y="37"/>
                        <a:pt x="23" y="36"/>
                      </a:cubicBezTo>
                      <a:cubicBezTo>
                        <a:pt x="25" y="32"/>
                        <a:pt x="25" y="28"/>
                        <a:pt x="25" y="23"/>
                      </a:cubicBezTo>
                      <a:cubicBezTo>
                        <a:pt x="25" y="22"/>
                        <a:pt x="23" y="22"/>
                        <a:pt x="23" y="23"/>
                      </a:cubicBezTo>
                      <a:cubicBezTo>
                        <a:pt x="22" y="26"/>
                        <a:pt x="22" y="29"/>
                        <a:pt x="23" y="32"/>
                      </a:cubicBezTo>
                      <a:cubicBezTo>
                        <a:pt x="23" y="33"/>
                        <a:pt x="24" y="33"/>
                        <a:pt x="24" y="32"/>
                      </a:cubicBezTo>
                      <a:cubicBezTo>
                        <a:pt x="26" y="25"/>
                        <a:pt x="28" y="17"/>
                        <a:pt x="27" y="10"/>
                      </a:cubicBezTo>
                      <a:cubicBezTo>
                        <a:pt x="27" y="9"/>
                        <a:pt x="26" y="9"/>
                        <a:pt x="26" y="10"/>
                      </a:cubicBezTo>
                      <a:cubicBezTo>
                        <a:pt x="25" y="15"/>
                        <a:pt x="24" y="20"/>
                        <a:pt x="25" y="25"/>
                      </a:cubicBezTo>
                      <a:cubicBezTo>
                        <a:pt x="25" y="26"/>
                        <a:pt x="26" y="26"/>
                        <a:pt x="26" y="25"/>
                      </a:cubicBezTo>
                      <a:cubicBezTo>
                        <a:pt x="26" y="22"/>
                        <a:pt x="26" y="19"/>
                        <a:pt x="26" y="16"/>
                      </a:cubicBezTo>
                      <a:cubicBezTo>
                        <a:pt x="26" y="14"/>
                        <a:pt x="26" y="12"/>
                        <a:pt x="26" y="10"/>
                      </a:cubicBezTo>
                      <a:cubicBezTo>
                        <a:pt x="24" y="9"/>
                        <a:pt x="24" y="10"/>
                        <a:pt x="25" y="12"/>
                      </a:cubicBezTo>
                      <a:cubicBezTo>
                        <a:pt x="25" y="13"/>
                        <a:pt x="26" y="13"/>
                        <a:pt x="27" y="12"/>
                      </a:cubicBezTo>
                      <a:cubicBezTo>
                        <a:pt x="27" y="8"/>
                        <a:pt x="26" y="5"/>
                        <a:pt x="25" y="1"/>
                      </a:cubicBezTo>
                      <a:cubicBezTo>
                        <a:pt x="25" y="0"/>
                        <a:pt x="24" y="0"/>
                        <a:pt x="23" y="1"/>
                      </a:cubicBezTo>
                      <a:cubicBezTo>
                        <a:pt x="22" y="9"/>
                        <a:pt x="22" y="18"/>
                        <a:pt x="22" y="27"/>
                      </a:cubicBezTo>
                      <a:cubicBezTo>
                        <a:pt x="22" y="27"/>
                        <a:pt x="23" y="28"/>
                        <a:pt x="23" y="27"/>
                      </a:cubicBezTo>
                      <a:cubicBezTo>
                        <a:pt x="25" y="20"/>
                        <a:pt x="25" y="13"/>
                        <a:pt x="25" y="6"/>
                      </a:cubicBezTo>
                      <a:cubicBezTo>
                        <a:pt x="25" y="6"/>
                        <a:pt x="23" y="5"/>
                        <a:pt x="23" y="6"/>
                      </a:cubicBezTo>
                      <a:cubicBezTo>
                        <a:pt x="22" y="13"/>
                        <a:pt x="22" y="20"/>
                        <a:pt x="22" y="27"/>
                      </a:cubicBezTo>
                      <a:cubicBezTo>
                        <a:pt x="22" y="28"/>
                        <a:pt x="23" y="28"/>
                        <a:pt x="23" y="27"/>
                      </a:cubicBezTo>
                      <a:cubicBezTo>
                        <a:pt x="24" y="19"/>
                        <a:pt x="25" y="11"/>
                        <a:pt x="24" y="4"/>
                      </a:cubicBezTo>
                      <a:cubicBezTo>
                        <a:pt x="24" y="3"/>
                        <a:pt x="22" y="3"/>
                        <a:pt x="22" y="3"/>
                      </a:cubicBezTo>
                      <a:cubicBezTo>
                        <a:pt x="20" y="12"/>
                        <a:pt x="19" y="20"/>
                        <a:pt x="20" y="28"/>
                      </a:cubicBezTo>
                      <a:cubicBezTo>
                        <a:pt x="20" y="29"/>
                        <a:pt x="21" y="30"/>
                        <a:pt x="22" y="29"/>
                      </a:cubicBezTo>
                      <a:cubicBezTo>
                        <a:pt x="23" y="21"/>
                        <a:pt x="24" y="13"/>
                        <a:pt x="23" y="5"/>
                      </a:cubicBezTo>
                      <a:cubicBezTo>
                        <a:pt x="23" y="4"/>
                        <a:pt x="21" y="4"/>
                        <a:pt x="21" y="5"/>
                      </a:cubicBezTo>
                      <a:cubicBezTo>
                        <a:pt x="20" y="12"/>
                        <a:pt x="19" y="19"/>
                        <a:pt x="20" y="26"/>
                      </a:cubicBezTo>
                      <a:cubicBezTo>
                        <a:pt x="20" y="26"/>
                        <a:pt x="21" y="27"/>
                        <a:pt x="21" y="26"/>
                      </a:cubicBezTo>
                      <a:cubicBezTo>
                        <a:pt x="23" y="18"/>
                        <a:pt x="23" y="10"/>
                        <a:pt x="22" y="2"/>
                      </a:cubicBezTo>
                      <a:cubicBezTo>
                        <a:pt x="22" y="2"/>
                        <a:pt x="21" y="1"/>
                        <a:pt x="21" y="2"/>
                      </a:cubicBezTo>
                      <a:cubicBezTo>
                        <a:pt x="19" y="10"/>
                        <a:pt x="19" y="18"/>
                        <a:pt x="19" y="26"/>
                      </a:cubicBezTo>
                      <a:cubicBezTo>
                        <a:pt x="19" y="27"/>
                        <a:pt x="20" y="27"/>
                        <a:pt x="20" y="26"/>
                      </a:cubicBezTo>
                      <a:cubicBezTo>
                        <a:pt x="21" y="18"/>
                        <a:pt x="22" y="11"/>
                        <a:pt x="21" y="3"/>
                      </a:cubicBezTo>
                      <a:cubicBezTo>
                        <a:pt x="21" y="2"/>
                        <a:pt x="20" y="2"/>
                        <a:pt x="20" y="3"/>
                      </a:cubicBezTo>
                      <a:cubicBezTo>
                        <a:pt x="19" y="10"/>
                        <a:pt x="18" y="17"/>
                        <a:pt x="18" y="25"/>
                      </a:cubicBezTo>
                      <a:cubicBezTo>
                        <a:pt x="18" y="25"/>
                        <a:pt x="19" y="26"/>
                        <a:pt x="20" y="25"/>
                      </a:cubicBezTo>
                      <a:cubicBezTo>
                        <a:pt x="21" y="18"/>
                        <a:pt x="22" y="11"/>
                        <a:pt x="20" y="4"/>
                      </a:cubicBezTo>
                      <a:cubicBezTo>
                        <a:pt x="20" y="3"/>
                        <a:pt x="19" y="3"/>
                        <a:pt x="19" y="4"/>
                      </a:cubicBezTo>
                      <a:cubicBezTo>
                        <a:pt x="18" y="11"/>
                        <a:pt x="17" y="18"/>
                        <a:pt x="18" y="25"/>
                      </a:cubicBezTo>
                      <a:cubicBezTo>
                        <a:pt x="18" y="26"/>
                        <a:pt x="19" y="26"/>
                        <a:pt x="19" y="25"/>
                      </a:cubicBezTo>
                      <a:cubicBezTo>
                        <a:pt x="20" y="18"/>
                        <a:pt x="21" y="11"/>
                        <a:pt x="20" y="4"/>
                      </a:cubicBezTo>
                      <a:cubicBezTo>
                        <a:pt x="19" y="3"/>
                        <a:pt x="18" y="3"/>
                        <a:pt x="18" y="4"/>
                      </a:cubicBezTo>
                      <a:cubicBezTo>
                        <a:pt x="17" y="11"/>
                        <a:pt x="16" y="18"/>
                        <a:pt x="15" y="26"/>
                      </a:cubicBezTo>
                      <a:cubicBezTo>
                        <a:pt x="15" y="27"/>
                        <a:pt x="16" y="27"/>
                        <a:pt x="16" y="26"/>
                      </a:cubicBezTo>
                      <a:cubicBezTo>
                        <a:pt x="18" y="19"/>
                        <a:pt x="20" y="12"/>
                        <a:pt x="18" y="5"/>
                      </a:cubicBezTo>
                      <a:cubicBezTo>
                        <a:pt x="18" y="4"/>
                        <a:pt x="17" y="4"/>
                        <a:pt x="17" y="5"/>
                      </a:cubicBezTo>
                      <a:cubicBezTo>
                        <a:pt x="16" y="12"/>
                        <a:pt x="13" y="19"/>
                        <a:pt x="14" y="26"/>
                      </a:cubicBezTo>
                      <a:cubicBezTo>
                        <a:pt x="14" y="27"/>
                        <a:pt x="15" y="27"/>
                        <a:pt x="16" y="26"/>
                      </a:cubicBezTo>
                      <a:cubicBezTo>
                        <a:pt x="17" y="21"/>
                        <a:pt x="17" y="16"/>
                        <a:pt x="18" y="10"/>
                      </a:cubicBezTo>
                      <a:cubicBezTo>
                        <a:pt x="18" y="10"/>
                        <a:pt x="16" y="9"/>
                        <a:pt x="16" y="10"/>
                      </a:cubicBezTo>
                      <a:cubicBezTo>
                        <a:pt x="14" y="15"/>
                        <a:pt x="14" y="20"/>
                        <a:pt x="14" y="25"/>
                      </a:cubicBezTo>
                      <a:cubicBezTo>
                        <a:pt x="14" y="25"/>
                        <a:pt x="16" y="26"/>
                        <a:pt x="16" y="25"/>
                      </a:cubicBezTo>
                      <a:cubicBezTo>
                        <a:pt x="17" y="19"/>
                        <a:pt x="17" y="14"/>
                        <a:pt x="17" y="8"/>
                      </a:cubicBezTo>
                      <a:cubicBezTo>
                        <a:pt x="17" y="8"/>
                        <a:pt x="15" y="7"/>
                        <a:pt x="15" y="8"/>
                      </a:cubicBezTo>
                      <a:cubicBezTo>
                        <a:pt x="14" y="14"/>
                        <a:pt x="13" y="20"/>
                        <a:pt x="13" y="26"/>
                      </a:cubicBezTo>
                      <a:cubicBezTo>
                        <a:pt x="13" y="27"/>
                        <a:pt x="14" y="27"/>
                        <a:pt x="14" y="26"/>
                      </a:cubicBezTo>
                      <a:cubicBezTo>
                        <a:pt x="16" y="21"/>
                        <a:pt x="16" y="16"/>
                        <a:pt x="16" y="10"/>
                      </a:cubicBezTo>
                      <a:cubicBezTo>
                        <a:pt x="16" y="9"/>
                        <a:pt x="15" y="9"/>
                        <a:pt x="15" y="10"/>
                      </a:cubicBezTo>
                      <a:cubicBezTo>
                        <a:pt x="13" y="16"/>
                        <a:pt x="12" y="21"/>
                        <a:pt x="12" y="27"/>
                      </a:cubicBezTo>
                      <a:cubicBezTo>
                        <a:pt x="12" y="28"/>
                        <a:pt x="13" y="28"/>
                        <a:pt x="13" y="28"/>
                      </a:cubicBezTo>
                      <a:cubicBezTo>
                        <a:pt x="14" y="23"/>
                        <a:pt x="15" y="18"/>
                        <a:pt x="15" y="13"/>
                      </a:cubicBezTo>
                      <a:cubicBezTo>
                        <a:pt x="15" y="12"/>
                        <a:pt x="13" y="12"/>
                        <a:pt x="13" y="13"/>
                      </a:cubicBezTo>
                      <a:cubicBezTo>
                        <a:pt x="12" y="17"/>
                        <a:pt x="11" y="21"/>
                        <a:pt x="11" y="25"/>
                      </a:cubicBezTo>
                      <a:cubicBezTo>
                        <a:pt x="11" y="26"/>
                        <a:pt x="12" y="26"/>
                        <a:pt x="13" y="25"/>
                      </a:cubicBezTo>
                      <a:cubicBezTo>
                        <a:pt x="13" y="21"/>
                        <a:pt x="14" y="17"/>
                        <a:pt x="13" y="13"/>
                      </a:cubicBezTo>
                      <a:cubicBezTo>
                        <a:pt x="13" y="12"/>
                        <a:pt x="12" y="12"/>
                        <a:pt x="12" y="12"/>
                      </a:cubicBezTo>
                      <a:cubicBezTo>
                        <a:pt x="10" y="17"/>
                        <a:pt x="9" y="21"/>
                        <a:pt x="9" y="26"/>
                      </a:cubicBezTo>
                      <a:cubicBezTo>
                        <a:pt x="9" y="27"/>
                        <a:pt x="10" y="27"/>
                        <a:pt x="11" y="27"/>
                      </a:cubicBezTo>
                      <a:cubicBezTo>
                        <a:pt x="12" y="22"/>
                        <a:pt x="12" y="18"/>
                        <a:pt x="12" y="14"/>
                      </a:cubicBezTo>
                      <a:cubicBezTo>
                        <a:pt x="12" y="13"/>
                        <a:pt x="11" y="13"/>
                        <a:pt x="11" y="14"/>
                      </a:cubicBezTo>
                      <a:cubicBezTo>
                        <a:pt x="9" y="18"/>
                        <a:pt x="8" y="22"/>
                        <a:pt x="8" y="27"/>
                      </a:cubicBezTo>
                      <a:cubicBezTo>
                        <a:pt x="8" y="28"/>
                        <a:pt x="9" y="28"/>
                        <a:pt x="9" y="27"/>
                      </a:cubicBezTo>
                      <a:cubicBezTo>
                        <a:pt x="11" y="23"/>
                        <a:pt x="11" y="19"/>
                        <a:pt x="11" y="15"/>
                      </a:cubicBezTo>
                      <a:cubicBezTo>
                        <a:pt x="11" y="14"/>
                        <a:pt x="10" y="14"/>
                        <a:pt x="9" y="15"/>
                      </a:cubicBezTo>
                      <a:cubicBezTo>
                        <a:pt x="7" y="19"/>
                        <a:pt x="7" y="24"/>
                        <a:pt x="7" y="29"/>
                      </a:cubicBezTo>
                      <a:cubicBezTo>
                        <a:pt x="7" y="29"/>
                        <a:pt x="8" y="29"/>
                        <a:pt x="8" y="29"/>
                      </a:cubicBezTo>
                      <a:cubicBezTo>
                        <a:pt x="8" y="24"/>
                        <a:pt x="9" y="19"/>
                        <a:pt x="9" y="15"/>
                      </a:cubicBezTo>
                      <a:cubicBezTo>
                        <a:pt x="9" y="14"/>
                        <a:pt x="7" y="14"/>
                        <a:pt x="7" y="15"/>
                      </a:cubicBezTo>
                      <a:cubicBezTo>
                        <a:pt x="6" y="19"/>
                        <a:pt x="5" y="23"/>
                        <a:pt x="5" y="28"/>
                      </a:cubicBezTo>
                      <a:cubicBezTo>
                        <a:pt x="5" y="29"/>
                        <a:pt x="6" y="29"/>
                        <a:pt x="6" y="28"/>
                      </a:cubicBezTo>
                      <a:cubicBezTo>
                        <a:pt x="7" y="24"/>
                        <a:pt x="8" y="20"/>
                        <a:pt x="8" y="16"/>
                      </a:cubicBezTo>
                      <a:cubicBezTo>
                        <a:pt x="7" y="15"/>
                        <a:pt x="7" y="15"/>
                        <a:pt x="6" y="15"/>
                      </a:cubicBezTo>
                      <a:cubicBezTo>
                        <a:pt x="4" y="19"/>
                        <a:pt x="3" y="24"/>
                        <a:pt x="3" y="28"/>
                      </a:cubicBezTo>
                      <a:cubicBezTo>
                        <a:pt x="3" y="29"/>
                        <a:pt x="4" y="29"/>
                        <a:pt x="4" y="29"/>
                      </a:cubicBezTo>
                      <a:cubicBezTo>
                        <a:pt x="6" y="25"/>
                        <a:pt x="6" y="21"/>
                        <a:pt x="6" y="16"/>
                      </a:cubicBezTo>
                      <a:cubicBezTo>
                        <a:pt x="6" y="16"/>
                        <a:pt x="5" y="15"/>
                        <a:pt x="4" y="16"/>
                      </a:cubicBezTo>
                      <a:cubicBezTo>
                        <a:pt x="2" y="20"/>
                        <a:pt x="1" y="24"/>
                        <a:pt x="1" y="29"/>
                      </a:cubicBezTo>
                      <a:cubicBezTo>
                        <a:pt x="1" y="30"/>
                        <a:pt x="2" y="30"/>
                        <a:pt x="3" y="29"/>
                      </a:cubicBezTo>
                      <a:cubicBezTo>
                        <a:pt x="4" y="26"/>
                        <a:pt x="5" y="23"/>
                        <a:pt x="5" y="19"/>
                      </a:cubicBezTo>
                      <a:cubicBezTo>
                        <a:pt x="5" y="18"/>
                        <a:pt x="4" y="18"/>
                        <a:pt x="4" y="19"/>
                      </a:cubicBezTo>
                      <a:cubicBezTo>
                        <a:pt x="3" y="23"/>
                        <a:pt x="2" y="26"/>
                        <a:pt x="1" y="30"/>
                      </a:cubicBezTo>
                      <a:cubicBezTo>
                        <a:pt x="1" y="31"/>
                        <a:pt x="2" y="31"/>
                        <a:pt x="2" y="30"/>
                      </a:cubicBezTo>
                      <a:cubicBezTo>
                        <a:pt x="4" y="26"/>
                        <a:pt x="5" y="22"/>
                        <a:pt x="4" y="18"/>
                      </a:cubicBezTo>
                      <a:cubicBezTo>
                        <a:pt x="4" y="17"/>
                        <a:pt x="3" y="17"/>
                        <a:pt x="3" y="18"/>
                      </a:cubicBezTo>
                      <a:cubicBezTo>
                        <a:pt x="1" y="22"/>
                        <a:pt x="0" y="26"/>
                        <a:pt x="0" y="30"/>
                      </a:cubicBezTo>
                      <a:cubicBezTo>
                        <a:pt x="0" y="31"/>
                        <a:pt x="2" y="31"/>
                        <a:pt x="2" y="30"/>
                      </a:cubicBezTo>
                      <a:cubicBezTo>
                        <a:pt x="3" y="25"/>
                        <a:pt x="4" y="21"/>
                        <a:pt x="4" y="15"/>
                      </a:cubicBezTo>
                      <a:cubicBezTo>
                        <a:pt x="4" y="14"/>
                        <a:pt x="3" y="14"/>
                        <a:pt x="3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5" name="Freeform 162"/>
                <p:cNvSpPr/>
                <p:nvPr/>
              </p:nvSpPr>
              <p:spPr bwMode="auto">
                <a:xfrm>
                  <a:off x="898525" y="2506663"/>
                  <a:ext cx="22225" cy="41275"/>
                </a:xfrm>
                <a:custGeom>
                  <a:avLst/>
                  <a:gdLst>
                    <a:gd name="T0" fmla="*/ 18 w 21"/>
                    <a:gd name="T1" fmla="*/ 5 h 38"/>
                    <a:gd name="T2" fmla="*/ 18 w 21"/>
                    <a:gd name="T3" fmla="*/ 6 h 38"/>
                    <a:gd name="T4" fmla="*/ 17 w 21"/>
                    <a:gd name="T5" fmla="*/ 9 h 38"/>
                    <a:gd name="T6" fmla="*/ 16 w 21"/>
                    <a:gd name="T7" fmla="*/ 12 h 38"/>
                    <a:gd name="T8" fmla="*/ 16 w 21"/>
                    <a:gd name="T9" fmla="*/ 1 h 38"/>
                    <a:gd name="T10" fmla="*/ 16 w 21"/>
                    <a:gd name="T11" fmla="*/ 3 h 38"/>
                    <a:gd name="T12" fmla="*/ 13 w 21"/>
                    <a:gd name="T13" fmla="*/ 3 h 38"/>
                    <a:gd name="T14" fmla="*/ 12 w 21"/>
                    <a:gd name="T15" fmla="*/ 7 h 38"/>
                    <a:gd name="T16" fmla="*/ 11 w 21"/>
                    <a:gd name="T17" fmla="*/ 7 h 38"/>
                    <a:gd name="T18" fmla="*/ 9 w 21"/>
                    <a:gd name="T19" fmla="*/ 2 h 38"/>
                    <a:gd name="T20" fmla="*/ 8 w 21"/>
                    <a:gd name="T21" fmla="*/ 4 h 38"/>
                    <a:gd name="T22" fmla="*/ 8 w 21"/>
                    <a:gd name="T23" fmla="*/ 12 h 38"/>
                    <a:gd name="T24" fmla="*/ 5 w 21"/>
                    <a:gd name="T25" fmla="*/ 10 h 38"/>
                    <a:gd name="T26" fmla="*/ 3 w 21"/>
                    <a:gd name="T27" fmla="*/ 2 h 38"/>
                    <a:gd name="T28" fmla="*/ 3 w 21"/>
                    <a:gd name="T29" fmla="*/ 8 h 38"/>
                    <a:gd name="T30" fmla="*/ 2 w 21"/>
                    <a:gd name="T31" fmla="*/ 11 h 38"/>
                    <a:gd name="T32" fmla="*/ 2 w 21"/>
                    <a:gd name="T33" fmla="*/ 20 h 38"/>
                    <a:gd name="T34" fmla="*/ 0 w 21"/>
                    <a:gd name="T35" fmla="*/ 26 h 38"/>
                    <a:gd name="T36" fmla="*/ 2 w 21"/>
                    <a:gd name="T37" fmla="*/ 30 h 38"/>
                    <a:gd name="T38" fmla="*/ 4 w 21"/>
                    <a:gd name="T39" fmla="*/ 19 h 38"/>
                    <a:gd name="T40" fmla="*/ 5 w 21"/>
                    <a:gd name="T41" fmla="*/ 16 h 38"/>
                    <a:gd name="T42" fmla="*/ 4 w 21"/>
                    <a:gd name="T43" fmla="*/ 22 h 38"/>
                    <a:gd name="T44" fmla="*/ 5 w 21"/>
                    <a:gd name="T45" fmla="*/ 27 h 38"/>
                    <a:gd name="T46" fmla="*/ 7 w 21"/>
                    <a:gd name="T47" fmla="*/ 33 h 38"/>
                    <a:gd name="T48" fmla="*/ 0 w 21"/>
                    <a:gd name="T49" fmla="*/ 27 h 38"/>
                    <a:gd name="T50" fmla="*/ 2 w 21"/>
                    <a:gd name="T51" fmla="*/ 28 h 38"/>
                    <a:gd name="T52" fmla="*/ 6 w 21"/>
                    <a:gd name="T53" fmla="*/ 28 h 38"/>
                    <a:gd name="T54" fmla="*/ 5 w 21"/>
                    <a:gd name="T55" fmla="*/ 25 h 38"/>
                    <a:gd name="T56" fmla="*/ 6 w 21"/>
                    <a:gd name="T57" fmla="*/ 11 h 38"/>
                    <a:gd name="T58" fmla="*/ 6 w 21"/>
                    <a:gd name="T59" fmla="*/ 12 h 38"/>
                    <a:gd name="T60" fmla="*/ 2 w 21"/>
                    <a:gd name="T61" fmla="*/ 25 h 38"/>
                    <a:gd name="T62" fmla="*/ 0 w 21"/>
                    <a:gd name="T63" fmla="*/ 28 h 38"/>
                    <a:gd name="T64" fmla="*/ 0 w 21"/>
                    <a:gd name="T65" fmla="*/ 20 h 38"/>
                    <a:gd name="T66" fmla="*/ 2 w 21"/>
                    <a:gd name="T67" fmla="*/ 14 h 38"/>
                    <a:gd name="T68" fmla="*/ 3 w 21"/>
                    <a:gd name="T69" fmla="*/ 21 h 38"/>
                    <a:gd name="T70" fmla="*/ 3 w 21"/>
                    <a:gd name="T71" fmla="*/ 17 h 38"/>
                    <a:gd name="T72" fmla="*/ 4 w 21"/>
                    <a:gd name="T73" fmla="*/ 7 h 38"/>
                    <a:gd name="T74" fmla="*/ 7 w 21"/>
                    <a:gd name="T75" fmla="*/ 5 h 38"/>
                    <a:gd name="T76" fmla="*/ 8 w 21"/>
                    <a:gd name="T77" fmla="*/ 14 h 38"/>
                    <a:gd name="T78" fmla="*/ 9 w 21"/>
                    <a:gd name="T79" fmla="*/ 13 h 38"/>
                    <a:gd name="T80" fmla="*/ 10 w 21"/>
                    <a:gd name="T81" fmla="*/ 10 h 38"/>
                    <a:gd name="T82" fmla="*/ 12 w 21"/>
                    <a:gd name="T83" fmla="*/ 5 h 38"/>
                    <a:gd name="T84" fmla="*/ 13 w 21"/>
                    <a:gd name="T85" fmla="*/ 12 h 38"/>
                    <a:gd name="T86" fmla="*/ 14 w 21"/>
                    <a:gd name="T87" fmla="*/ 14 h 38"/>
                    <a:gd name="T88" fmla="*/ 15 w 21"/>
                    <a:gd name="T89" fmla="*/ 6 h 38"/>
                    <a:gd name="T90" fmla="*/ 17 w 21"/>
                    <a:gd name="T91" fmla="*/ 6 h 38"/>
                    <a:gd name="T92" fmla="*/ 17 w 21"/>
                    <a:gd name="T93" fmla="*/ 16 h 38"/>
                    <a:gd name="T94" fmla="*/ 18 w 21"/>
                    <a:gd name="T95" fmla="*/ 15 h 38"/>
                    <a:gd name="T96" fmla="*/ 18 w 21"/>
                    <a:gd name="T97" fmla="*/ 10 h 38"/>
                    <a:gd name="T98" fmla="*/ 20 w 21"/>
                    <a:gd name="T99" fmla="*/ 1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1" h="38">
                      <a:moveTo>
                        <a:pt x="20" y="1"/>
                      </a:moveTo>
                      <a:cubicBezTo>
                        <a:pt x="19" y="3"/>
                        <a:pt x="20" y="11"/>
                        <a:pt x="19" y="5"/>
                      </a:cubicBezTo>
                      <a:cubicBezTo>
                        <a:pt x="19" y="4"/>
                        <a:pt x="18" y="4"/>
                        <a:pt x="18" y="5"/>
                      </a:cubicBezTo>
                      <a:cubicBezTo>
                        <a:pt x="18" y="6"/>
                        <a:pt x="18" y="8"/>
                        <a:pt x="18" y="10"/>
                      </a:cubicBezTo>
                      <a:cubicBezTo>
                        <a:pt x="17" y="12"/>
                        <a:pt x="17" y="12"/>
                        <a:pt x="19" y="12"/>
                      </a:cubicBezTo>
                      <a:cubicBezTo>
                        <a:pt x="19" y="10"/>
                        <a:pt x="19" y="8"/>
                        <a:pt x="18" y="6"/>
                      </a:cubicBezTo>
                      <a:cubicBezTo>
                        <a:pt x="18" y="6"/>
                        <a:pt x="17" y="6"/>
                        <a:pt x="17" y="7"/>
                      </a:cubicBezTo>
                      <a:cubicBezTo>
                        <a:pt x="16" y="9"/>
                        <a:pt x="16" y="11"/>
                        <a:pt x="17" y="14"/>
                      </a:cubicBezTo>
                      <a:cubicBezTo>
                        <a:pt x="19" y="14"/>
                        <a:pt x="20" y="12"/>
                        <a:pt x="17" y="9"/>
                      </a:cubicBezTo>
                      <a:cubicBezTo>
                        <a:pt x="17" y="7"/>
                        <a:pt x="17" y="6"/>
                        <a:pt x="17" y="4"/>
                      </a:cubicBezTo>
                      <a:cubicBezTo>
                        <a:pt x="17" y="3"/>
                        <a:pt x="16" y="3"/>
                        <a:pt x="16" y="4"/>
                      </a:cubicBezTo>
                      <a:cubicBezTo>
                        <a:pt x="16" y="7"/>
                        <a:pt x="16" y="9"/>
                        <a:pt x="16" y="12"/>
                      </a:cubicBezTo>
                      <a:cubicBezTo>
                        <a:pt x="16" y="13"/>
                        <a:pt x="17" y="13"/>
                        <a:pt x="17" y="12"/>
                      </a:cubicBezTo>
                      <a:cubicBezTo>
                        <a:pt x="18" y="8"/>
                        <a:pt x="18" y="5"/>
                        <a:pt x="17" y="1"/>
                      </a:cubicBezTo>
                      <a:cubicBezTo>
                        <a:pt x="17" y="0"/>
                        <a:pt x="16" y="0"/>
                        <a:pt x="16" y="1"/>
                      </a:cubicBezTo>
                      <a:cubicBezTo>
                        <a:pt x="16" y="4"/>
                        <a:pt x="16" y="8"/>
                        <a:pt x="16" y="11"/>
                      </a:cubicBezTo>
                      <a:cubicBezTo>
                        <a:pt x="18" y="11"/>
                        <a:pt x="18" y="11"/>
                        <a:pt x="17" y="8"/>
                      </a:cubicBezTo>
                      <a:cubicBezTo>
                        <a:pt x="17" y="7"/>
                        <a:pt x="16" y="5"/>
                        <a:pt x="16" y="3"/>
                      </a:cubicBezTo>
                      <a:cubicBezTo>
                        <a:pt x="16" y="2"/>
                        <a:pt x="15" y="3"/>
                        <a:pt x="15" y="3"/>
                      </a:cubicBezTo>
                      <a:cubicBezTo>
                        <a:pt x="14" y="6"/>
                        <a:pt x="14" y="10"/>
                        <a:pt x="14" y="12"/>
                      </a:cubicBezTo>
                      <a:cubicBezTo>
                        <a:pt x="13" y="9"/>
                        <a:pt x="13" y="6"/>
                        <a:pt x="13" y="3"/>
                      </a:cubicBezTo>
                      <a:cubicBezTo>
                        <a:pt x="12" y="3"/>
                        <a:pt x="11" y="3"/>
                        <a:pt x="11" y="4"/>
                      </a:cubicBezTo>
                      <a:cubicBezTo>
                        <a:pt x="11" y="6"/>
                        <a:pt x="12" y="8"/>
                        <a:pt x="12" y="10"/>
                      </a:cubicBezTo>
                      <a:cubicBezTo>
                        <a:pt x="13" y="10"/>
                        <a:pt x="13" y="9"/>
                        <a:pt x="12" y="7"/>
                      </a:cubicBezTo>
                      <a:cubicBezTo>
                        <a:pt x="12" y="6"/>
                        <a:pt x="12" y="4"/>
                        <a:pt x="11" y="3"/>
                      </a:cubicBezTo>
                      <a:cubicBezTo>
                        <a:pt x="11" y="2"/>
                        <a:pt x="10" y="2"/>
                        <a:pt x="10" y="3"/>
                      </a:cubicBezTo>
                      <a:cubicBezTo>
                        <a:pt x="10" y="5"/>
                        <a:pt x="10" y="6"/>
                        <a:pt x="11" y="7"/>
                      </a:cubicBezTo>
                      <a:cubicBezTo>
                        <a:pt x="10" y="11"/>
                        <a:pt x="11" y="11"/>
                        <a:pt x="11" y="7"/>
                      </a:cubicBezTo>
                      <a:cubicBezTo>
                        <a:pt x="11" y="6"/>
                        <a:pt x="11" y="4"/>
                        <a:pt x="11" y="2"/>
                      </a:cubicBezTo>
                      <a:cubicBezTo>
                        <a:pt x="11" y="1"/>
                        <a:pt x="9" y="2"/>
                        <a:pt x="9" y="2"/>
                      </a:cubicBezTo>
                      <a:cubicBezTo>
                        <a:pt x="9" y="5"/>
                        <a:pt x="9" y="8"/>
                        <a:pt x="9" y="11"/>
                      </a:cubicBezTo>
                      <a:cubicBezTo>
                        <a:pt x="10" y="11"/>
                        <a:pt x="10" y="11"/>
                        <a:pt x="9" y="9"/>
                      </a:cubicBezTo>
                      <a:cubicBezTo>
                        <a:pt x="9" y="7"/>
                        <a:pt x="9" y="6"/>
                        <a:pt x="8" y="4"/>
                      </a:cubicBezTo>
                      <a:cubicBezTo>
                        <a:pt x="8" y="3"/>
                        <a:pt x="7" y="4"/>
                        <a:pt x="7" y="4"/>
                      </a:cubicBezTo>
                      <a:cubicBezTo>
                        <a:pt x="7" y="6"/>
                        <a:pt x="7" y="8"/>
                        <a:pt x="7" y="9"/>
                      </a:cubicBezTo>
                      <a:cubicBezTo>
                        <a:pt x="6" y="11"/>
                        <a:pt x="6" y="12"/>
                        <a:pt x="8" y="12"/>
                      </a:cubicBezTo>
                      <a:cubicBezTo>
                        <a:pt x="8" y="8"/>
                        <a:pt x="7" y="5"/>
                        <a:pt x="7" y="2"/>
                      </a:cubicBezTo>
                      <a:cubicBezTo>
                        <a:pt x="7" y="1"/>
                        <a:pt x="5" y="2"/>
                        <a:pt x="5" y="2"/>
                      </a:cubicBezTo>
                      <a:cubicBezTo>
                        <a:pt x="5" y="5"/>
                        <a:pt x="6" y="8"/>
                        <a:pt x="5" y="10"/>
                      </a:cubicBezTo>
                      <a:cubicBezTo>
                        <a:pt x="6" y="11"/>
                        <a:pt x="6" y="11"/>
                        <a:pt x="5" y="9"/>
                      </a:cubicBezTo>
                      <a:cubicBezTo>
                        <a:pt x="5" y="6"/>
                        <a:pt x="5" y="4"/>
                        <a:pt x="4" y="2"/>
                      </a:cubicBezTo>
                      <a:cubicBezTo>
                        <a:pt x="4" y="1"/>
                        <a:pt x="3" y="1"/>
                        <a:pt x="3" y="2"/>
                      </a:cubicBezTo>
                      <a:cubicBezTo>
                        <a:pt x="3" y="5"/>
                        <a:pt x="3" y="9"/>
                        <a:pt x="3" y="12"/>
                      </a:cubicBezTo>
                      <a:cubicBezTo>
                        <a:pt x="2" y="14"/>
                        <a:pt x="2" y="15"/>
                        <a:pt x="4" y="15"/>
                      </a:cubicBezTo>
                      <a:cubicBezTo>
                        <a:pt x="3" y="12"/>
                        <a:pt x="3" y="10"/>
                        <a:pt x="3" y="8"/>
                      </a:cubicBezTo>
                      <a:cubicBezTo>
                        <a:pt x="3" y="7"/>
                        <a:pt x="2" y="7"/>
                        <a:pt x="2" y="8"/>
                      </a:cubicBezTo>
                      <a:cubicBezTo>
                        <a:pt x="2" y="11"/>
                        <a:pt x="2" y="13"/>
                        <a:pt x="2" y="16"/>
                      </a:cubicBezTo>
                      <a:cubicBezTo>
                        <a:pt x="2" y="23"/>
                        <a:pt x="2" y="12"/>
                        <a:pt x="2" y="11"/>
                      </a:cubicBezTo>
                      <a:cubicBezTo>
                        <a:pt x="2" y="10"/>
                        <a:pt x="0" y="10"/>
                        <a:pt x="0" y="11"/>
                      </a:cubicBezTo>
                      <a:cubicBezTo>
                        <a:pt x="0" y="15"/>
                        <a:pt x="0" y="18"/>
                        <a:pt x="0" y="22"/>
                      </a:cubicBezTo>
                      <a:cubicBezTo>
                        <a:pt x="2" y="23"/>
                        <a:pt x="3" y="22"/>
                        <a:pt x="2" y="20"/>
                      </a:cubicBezTo>
                      <a:cubicBezTo>
                        <a:pt x="2" y="19"/>
                        <a:pt x="2" y="17"/>
                        <a:pt x="2" y="16"/>
                      </a:cubicBezTo>
                      <a:cubicBezTo>
                        <a:pt x="2" y="15"/>
                        <a:pt x="0" y="15"/>
                        <a:pt x="0" y="16"/>
                      </a:cubicBezTo>
                      <a:cubicBezTo>
                        <a:pt x="0" y="19"/>
                        <a:pt x="0" y="22"/>
                        <a:pt x="0" y="26"/>
                      </a:cubicBezTo>
                      <a:cubicBezTo>
                        <a:pt x="2" y="26"/>
                        <a:pt x="2" y="25"/>
                        <a:pt x="1" y="23"/>
                      </a:cubicBezTo>
                      <a:cubicBezTo>
                        <a:pt x="1" y="25"/>
                        <a:pt x="0" y="28"/>
                        <a:pt x="0" y="30"/>
                      </a:cubicBezTo>
                      <a:cubicBezTo>
                        <a:pt x="0" y="31"/>
                        <a:pt x="1" y="31"/>
                        <a:pt x="2" y="30"/>
                      </a:cubicBezTo>
                      <a:cubicBezTo>
                        <a:pt x="3" y="28"/>
                        <a:pt x="4" y="25"/>
                        <a:pt x="5" y="22"/>
                      </a:cubicBezTo>
                      <a:cubicBezTo>
                        <a:pt x="5" y="20"/>
                        <a:pt x="5" y="18"/>
                        <a:pt x="5" y="17"/>
                      </a:cubicBezTo>
                      <a:cubicBezTo>
                        <a:pt x="6" y="11"/>
                        <a:pt x="4" y="18"/>
                        <a:pt x="4" y="19"/>
                      </a:cubicBezTo>
                      <a:cubicBezTo>
                        <a:pt x="4" y="19"/>
                        <a:pt x="5" y="20"/>
                        <a:pt x="5" y="19"/>
                      </a:cubicBezTo>
                      <a:cubicBezTo>
                        <a:pt x="6" y="17"/>
                        <a:pt x="6" y="16"/>
                        <a:pt x="7" y="14"/>
                      </a:cubicBezTo>
                      <a:cubicBezTo>
                        <a:pt x="5" y="13"/>
                        <a:pt x="5" y="14"/>
                        <a:pt x="5" y="16"/>
                      </a:cubicBezTo>
                      <a:cubicBezTo>
                        <a:pt x="5" y="17"/>
                        <a:pt x="5" y="18"/>
                        <a:pt x="5" y="19"/>
                      </a:cubicBezTo>
                      <a:cubicBezTo>
                        <a:pt x="5" y="21"/>
                        <a:pt x="6" y="24"/>
                        <a:pt x="5" y="21"/>
                      </a:cubicBezTo>
                      <a:cubicBezTo>
                        <a:pt x="5" y="21"/>
                        <a:pt x="4" y="21"/>
                        <a:pt x="4" y="22"/>
                      </a:cubicBezTo>
                      <a:cubicBezTo>
                        <a:pt x="4" y="25"/>
                        <a:pt x="4" y="28"/>
                        <a:pt x="5" y="32"/>
                      </a:cubicBezTo>
                      <a:cubicBezTo>
                        <a:pt x="5" y="33"/>
                        <a:pt x="6" y="33"/>
                        <a:pt x="6" y="32"/>
                      </a:cubicBezTo>
                      <a:cubicBezTo>
                        <a:pt x="6" y="29"/>
                        <a:pt x="6" y="29"/>
                        <a:pt x="5" y="27"/>
                      </a:cubicBezTo>
                      <a:cubicBezTo>
                        <a:pt x="5" y="26"/>
                        <a:pt x="4" y="26"/>
                        <a:pt x="4" y="27"/>
                      </a:cubicBezTo>
                      <a:cubicBezTo>
                        <a:pt x="4" y="29"/>
                        <a:pt x="5" y="31"/>
                        <a:pt x="6" y="33"/>
                      </a:cubicBezTo>
                      <a:cubicBezTo>
                        <a:pt x="6" y="34"/>
                        <a:pt x="7" y="34"/>
                        <a:pt x="7" y="33"/>
                      </a:cubicBezTo>
                      <a:cubicBezTo>
                        <a:pt x="6" y="29"/>
                        <a:pt x="5" y="30"/>
                        <a:pt x="7" y="33"/>
                      </a:cubicBezTo>
                      <a:cubicBezTo>
                        <a:pt x="5" y="30"/>
                        <a:pt x="4" y="28"/>
                        <a:pt x="2" y="26"/>
                      </a:cubicBezTo>
                      <a:cubicBezTo>
                        <a:pt x="1" y="25"/>
                        <a:pt x="0" y="26"/>
                        <a:pt x="0" y="27"/>
                      </a:cubicBezTo>
                      <a:cubicBezTo>
                        <a:pt x="1" y="30"/>
                        <a:pt x="2" y="34"/>
                        <a:pt x="5" y="37"/>
                      </a:cubicBezTo>
                      <a:cubicBezTo>
                        <a:pt x="6" y="38"/>
                        <a:pt x="7" y="37"/>
                        <a:pt x="6" y="36"/>
                      </a:cubicBezTo>
                      <a:cubicBezTo>
                        <a:pt x="4" y="34"/>
                        <a:pt x="3" y="30"/>
                        <a:pt x="2" y="28"/>
                      </a:cubicBezTo>
                      <a:cubicBezTo>
                        <a:pt x="3" y="30"/>
                        <a:pt x="5" y="33"/>
                        <a:pt x="7" y="35"/>
                      </a:cubicBezTo>
                      <a:cubicBezTo>
                        <a:pt x="7" y="36"/>
                        <a:pt x="8" y="35"/>
                        <a:pt x="8" y="34"/>
                      </a:cubicBezTo>
                      <a:cubicBezTo>
                        <a:pt x="7" y="32"/>
                        <a:pt x="7" y="30"/>
                        <a:pt x="6" y="28"/>
                      </a:cubicBezTo>
                      <a:cubicBezTo>
                        <a:pt x="6" y="27"/>
                        <a:pt x="4" y="27"/>
                        <a:pt x="4" y="28"/>
                      </a:cubicBezTo>
                      <a:cubicBezTo>
                        <a:pt x="5" y="30"/>
                        <a:pt x="7" y="33"/>
                        <a:pt x="6" y="29"/>
                      </a:cubicBezTo>
                      <a:cubicBezTo>
                        <a:pt x="6" y="33"/>
                        <a:pt x="3" y="19"/>
                        <a:pt x="5" y="25"/>
                      </a:cubicBezTo>
                      <a:cubicBezTo>
                        <a:pt x="5" y="25"/>
                        <a:pt x="6" y="25"/>
                        <a:pt x="6" y="24"/>
                      </a:cubicBezTo>
                      <a:cubicBezTo>
                        <a:pt x="6" y="20"/>
                        <a:pt x="7" y="16"/>
                        <a:pt x="7" y="11"/>
                      </a:cubicBezTo>
                      <a:cubicBezTo>
                        <a:pt x="8" y="10"/>
                        <a:pt x="6" y="10"/>
                        <a:pt x="6" y="11"/>
                      </a:cubicBezTo>
                      <a:cubicBezTo>
                        <a:pt x="6" y="12"/>
                        <a:pt x="6" y="13"/>
                        <a:pt x="5" y="13"/>
                      </a:cubicBezTo>
                      <a:cubicBezTo>
                        <a:pt x="4" y="15"/>
                        <a:pt x="4" y="16"/>
                        <a:pt x="6" y="17"/>
                      </a:cubicBezTo>
                      <a:cubicBezTo>
                        <a:pt x="6" y="15"/>
                        <a:pt x="6" y="14"/>
                        <a:pt x="6" y="12"/>
                      </a:cubicBezTo>
                      <a:cubicBezTo>
                        <a:pt x="6" y="11"/>
                        <a:pt x="5" y="11"/>
                        <a:pt x="5" y="12"/>
                      </a:cubicBezTo>
                      <a:cubicBezTo>
                        <a:pt x="4" y="16"/>
                        <a:pt x="3" y="20"/>
                        <a:pt x="3" y="23"/>
                      </a:cubicBezTo>
                      <a:cubicBezTo>
                        <a:pt x="2" y="25"/>
                        <a:pt x="2" y="31"/>
                        <a:pt x="2" y="25"/>
                      </a:cubicBezTo>
                      <a:cubicBezTo>
                        <a:pt x="2" y="23"/>
                        <a:pt x="2" y="22"/>
                        <a:pt x="1" y="20"/>
                      </a:cubicBezTo>
                      <a:cubicBezTo>
                        <a:pt x="1" y="20"/>
                        <a:pt x="0" y="20"/>
                        <a:pt x="0" y="20"/>
                      </a:cubicBezTo>
                      <a:cubicBezTo>
                        <a:pt x="0" y="23"/>
                        <a:pt x="0" y="26"/>
                        <a:pt x="0" y="28"/>
                      </a:cubicBezTo>
                      <a:cubicBezTo>
                        <a:pt x="0" y="29"/>
                        <a:pt x="1" y="29"/>
                        <a:pt x="1" y="28"/>
                      </a:cubicBezTo>
                      <a:cubicBezTo>
                        <a:pt x="1" y="25"/>
                        <a:pt x="2" y="22"/>
                        <a:pt x="2" y="18"/>
                      </a:cubicBezTo>
                      <a:cubicBezTo>
                        <a:pt x="0" y="17"/>
                        <a:pt x="0" y="18"/>
                        <a:pt x="0" y="20"/>
                      </a:cubicBezTo>
                      <a:cubicBezTo>
                        <a:pt x="0" y="22"/>
                        <a:pt x="0" y="23"/>
                        <a:pt x="0" y="25"/>
                      </a:cubicBezTo>
                      <a:cubicBezTo>
                        <a:pt x="0" y="26"/>
                        <a:pt x="2" y="26"/>
                        <a:pt x="2" y="25"/>
                      </a:cubicBezTo>
                      <a:cubicBezTo>
                        <a:pt x="2" y="21"/>
                        <a:pt x="2" y="17"/>
                        <a:pt x="2" y="14"/>
                      </a:cubicBezTo>
                      <a:cubicBezTo>
                        <a:pt x="0" y="13"/>
                        <a:pt x="0" y="14"/>
                        <a:pt x="1" y="16"/>
                      </a:cubicBezTo>
                      <a:cubicBezTo>
                        <a:pt x="1" y="18"/>
                        <a:pt x="1" y="20"/>
                        <a:pt x="2" y="22"/>
                      </a:cubicBezTo>
                      <a:cubicBezTo>
                        <a:pt x="2" y="22"/>
                        <a:pt x="3" y="22"/>
                        <a:pt x="3" y="21"/>
                      </a:cubicBezTo>
                      <a:cubicBezTo>
                        <a:pt x="3" y="18"/>
                        <a:pt x="3" y="14"/>
                        <a:pt x="3" y="11"/>
                      </a:cubicBezTo>
                      <a:cubicBezTo>
                        <a:pt x="1" y="10"/>
                        <a:pt x="1" y="10"/>
                        <a:pt x="2" y="12"/>
                      </a:cubicBezTo>
                      <a:cubicBezTo>
                        <a:pt x="2" y="14"/>
                        <a:pt x="2" y="16"/>
                        <a:pt x="3" y="17"/>
                      </a:cubicBezTo>
                      <a:cubicBezTo>
                        <a:pt x="3" y="18"/>
                        <a:pt x="4" y="18"/>
                        <a:pt x="4" y="17"/>
                      </a:cubicBezTo>
                      <a:cubicBezTo>
                        <a:pt x="4" y="13"/>
                        <a:pt x="4" y="9"/>
                        <a:pt x="4" y="4"/>
                      </a:cubicBezTo>
                      <a:cubicBezTo>
                        <a:pt x="4" y="4"/>
                        <a:pt x="3" y="4"/>
                        <a:pt x="4" y="7"/>
                      </a:cubicBezTo>
                      <a:cubicBezTo>
                        <a:pt x="4" y="9"/>
                        <a:pt x="5" y="11"/>
                        <a:pt x="5" y="13"/>
                      </a:cubicBezTo>
                      <a:cubicBezTo>
                        <a:pt x="6" y="14"/>
                        <a:pt x="7" y="14"/>
                        <a:pt x="7" y="13"/>
                      </a:cubicBezTo>
                      <a:cubicBezTo>
                        <a:pt x="7" y="10"/>
                        <a:pt x="7" y="8"/>
                        <a:pt x="7" y="5"/>
                      </a:cubicBezTo>
                      <a:cubicBezTo>
                        <a:pt x="5" y="4"/>
                        <a:pt x="4" y="6"/>
                        <a:pt x="6" y="9"/>
                      </a:cubicBezTo>
                      <a:cubicBezTo>
                        <a:pt x="7" y="11"/>
                        <a:pt x="7" y="12"/>
                        <a:pt x="7" y="14"/>
                      </a:cubicBezTo>
                      <a:cubicBezTo>
                        <a:pt x="7" y="15"/>
                        <a:pt x="8" y="15"/>
                        <a:pt x="8" y="14"/>
                      </a:cubicBezTo>
                      <a:cubicBezTo>
                        <a:pt x="8" y="12"/>
                        <a:pt x="8" y="9"/>
                        <a:pt x="8" y="7"/>
                      </a:cubicBezTo>
                      <a:cubicBezTo>
                        <a:pt x="7" y="7"/>
                        <a:pt x="7" y="7"/>
                        <a:pt x="8" y="9"/>
                      </a:cubicBezTo>
                      <a:cubicBezTo>
                        <a:pt x="8" y="11"/>
                        <a:pt x="9" y="12"/>
                        <a:pt x="9" y="13"/>
                      </a:cubicBezTo>
                      <a:cubicBezTo>
                        <a:pt x="10" y="14"/>
                        <a:pt x="11" y="14"/>
                        <a:pt x="11" y="13"/>
                      </a:cubicBezTo>
                      <a:cubicBezTo>
                        <a:pt x="11" y="11"/>
                        <a:pt x="11" y="8"/>
                        <a:pt x="11" y="5"/>
                      </a:cubicBezTo>
                      <a:cubicBezTo>
                        <a:pt x="10" y="6"/>
                        <a:pt x="10" y="8"/>
                        <a:pt x="10" y="10"/>
                      </a:cubicBezTo>
                      <a:cubicBezTo>
                        <a:pt x="10" y="10"/>
                        <a:pt x="11" y="11"/>
                        <a:pt x="11" y="12"/>
                      </a:cubicBezTo>
                      <a:cubicBezTo>
                        <a:pt x="11" y="13"/>
                        <a:pt x="12" y="13"/>
                        <a:pt x="12" y="12"/>
                      </a:cubicBezTo>
                      <a:cubicBezTo>
                        <a:pt x="12" y="10"/>
                        <a:pt x="12" y="7"/>
                        <a:pt x="12" y="5"/>
                      </a:cubicBezTo>
                      <a:cubicBezTo>
                        <a:pt x="10" y="5"/>
                        <a:pt x="10" y="6"/>
                        <a:pt x="11" y="8"/>
                      </a:cubicBezTo>
                      <a:cubicBezTo>
                        <a:pt x="11" y="9"/>
                        <a:pt x="11" y="11"/>
                        <a:pt x="12" y="13"/>
                      </a:cubicBezTo>
                      <a:cubicBezTo>
                        <a:pt x="12" y="13"/>
                        <a:pt x="13" y="13"/>
                        <a:pt x="13" y="12"/>
                      </a:cubicBezTo>
                      <a:cubicBezTo>
                        <a:pt x="13" y="11"/>
                        <a:pt x="13" y="10"/>
                        <a:pt x="13" y="8"/>
                      </a:cubicBezTo>
                      <a:cubicBezTo>
                        <a:pt x="14" y="6"/>
                        <a:pt x="13" y="5"/>
                        <a:pt x="12" y="6"/>
                      </a:cubicBezTo>
                      <a:cubicBezTo>
                        <a:pt x="12" y="9"/>
                        <a:pt x="13" y="11"/>
                        <a:pt x="14" y="14"/>
                      </a:cubicBezTo>
                      <a:cubicBezTo>
                        <a:pt x="14" y="15"/>
                        <a:pt x="15" y="15"/>
                        <a:pt x="15" y="14"/>
                      </a:cubicBezTo>
                      <a:cubicBezTo>
                        <a:pt x="16" y="11"/>
                        <a:pt x="16" y="12"/>
                        <a:pt x="16" y="9"/>
                      </a:cubicBezTo>
                      <a:cubicBezTo>
                        <a:pt x="17" y="7"/>
                        <a:pt x="17" y="6"/>
                        <a:pt x="15" y="6"/>
                      </a:cubicBezTo>
                      <a:cubicBezTo>
                        <a:pt x="16" y="9"/>
                        <a:pt x="16" y="11"/>
                        <a:pt x="16" y="13"/>
                      </a:cubicBezTo>
                      <a:cubicBezTo>
                        <a:pt x="16" y="14"/>
                        <a:pt x="17" y="14"/>
                        <a:pt x="17" y="13"/>
                      </a:cubicBezTo>
                      <a:cubicBezTo>
                        <a:pt x="17" y="11"/>
                        <a:pt x="17" y="9"/>
                        <a:pt x="17" y="6"/>
                      </a:cubicBezTo>
                      <a:cubicBezTo>
                        <a:pt x="17" y="0"/>
                        <a:pt x="17" y="8"/>
                        <a:pt x="17" y="9"/>
                      </a:cubicBezTo>
                      <a:cubicBezTo>
                        <a:pt x="17" y="6"/>
                        <a:pt x="16" y="5"/>
                        <a:pt x="16" y="9"/>
                      </a:cubicBezTo>
                      <a:cubicBezTo>
                        <a:pt x="16" y="11"/>
                        <a:pt x="17" y="14"/>
                        <a:pt x="17" y="16"/>
                      </a:cubicBezTo>
                      <a:cubicBezTo>
                        <a:pt x="17" y="17"/>
                        <a:pt x="19" y="17"/>
                        <a:pt x="19" y="16"/>
                      </a:cubicBezTo>
                      <a:cubicBezTo>
                        <a:pt x="18" y="14"/>
                        <a:pt x="18" y="11"/>
                        <a:pt x="18" y="9"/>
                      </a:cubicBezTo>
                      <a:cubicBezTo>
                        <a:pt x="18" y="7"/>
                        <a:pt x="18" y="14"/>
                        <a:pt x="18" y="15"/>
                      </a:cubicBezTo>
                      <a:cubicBezTo>
                        <a:pt x="18" y="15"/>
                        <a:pt x="19" y="15"/>
                        <a:pt x="19" y="15"/>
                      </a:cubicBezTo>
                      <a:cubicBezTo>
                        <a:pt x="19" y="13"/>
                        <a:pt x="19" y="11"/>
                        <a:pt x="19" y="10"/>
                      </a:cubicBezTo>
                      <a:cubicBezTo>
                        <a:pt x="19" y="6"/>
                        <a:pt x="18" y="7"/>
                        <a:pt x="18" y="10"/>
                      </a:cubicBezTo>
                      <a:cubicBezTo>
                        <a:pt x="19" y="11"/>
                        <a:pt x="20" y="11"/>
                        <a:pt x="20" y="10"/>
                      </a:cubicBezTo>
                      <a:cubicBezTo>
                        <a:pt x="20" y="7"/>
                        <a:pt x="20" y="5"/>
                        <a:pt x="21" y="2"/>
                      </a:cubicBezTo>
                      <a:cubicBezTo>
                        <a:pt x="21" y="1"/>
                        <a:pt x="20" y="0"/>
                        <a:pt x="2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" name="Freeform 163"/>
                <p:cNvSpPr/>
                <p:nvPr/>
              </p:nvSpPr>
              <p:spPr bwMode="auto">
                <a:xfrm>
                  <a:off x="952500" y="2517776"/>
                  <a:ext cx="12700" cy="22225"/>
                </a:xfrm>
                <a:custGeom>
                  <a:avLst/>
                  <a:gdLst>
                    <a:gd name="T0" fmla="*/ 4 w 13"/>
                    <a:gd name="T1" fmla="*/ 13 h 21"/>
                    <a:gd name="T2" fmla="*/ 7 w 13"/>
                    <a:gd name="T3" fmla="*/ 12 h 21"/>
                    <a:gd name="T4" fmla="*/ 2 w 13"/>
                    <a:gd name="T5" fmla="*/ 12 h 21"/>
                    <a:gd name="T6" fmla="*/ 1 w 13"/>
                    <a:gd name="T7" fmla="*/ 13 h 21"/>
                    <a:gd name="T8" fmla="*/ 5 w 13"/>
                    <a:gd name="T9" fmla="*/ 14 h 21"/>
                    <a:gd name="T10" fmla="*/ 1 w 13"/>
                    <a:gd name="T11" fmla="*/ 11 h 21"/>
                    <a:gd name="T12" fmla="*/ 5 w 13"/>
                    <a:gd name="T13" fmla="*/ 10 h 21"/>
                    <a:gd name="T14" fmla="*/ 1 w 13"/>
                    <a:gd name="T15" fmla="*/ 10 h 21"/>
                    <a:gd name="T16" fmla="*/ 6 w 13"/>
                    <a:gd name="T17" fmla="*/ 6 h 21"/>
                    <a:gd name="T18" fmla="*/ 4 w 13"/>
                    <a:gd name="T19" fmla="*/ 6 h 21"/>
                    <a:gd name="T20" fmla="*/ 5 w 13"/>
                    <a:gd name="T21" fmla="*/ 0 h 21"/>
                    <a:gd name="T22" fmla="*/ 6 w 13"/>
                    <a:gd name="T23" fmla="*/ 15 h 21"/>
                    <a:gd name="T24" fmla="*/ 7 w 13"/>
                    <a:gd name="T25" fmla="*/ 4 h 21"/>
                    <a:gd name="T26" fmla="*/ 6 w 13"/>
                    <a:gd name="T27" fmla="*/ 14 h 21"/>
                    <a:gd name="T28" fmla="*/ 11 w 13"/>
                    <a:gd name="T29" fmla="*/ 11 h 21"/>
                    <a:gd name="T30" fmla="*/ 8 w 13"/>
                    <a:gd name="T31" fmla="*/ 14 h 21"/>
                    <a:gd name="T32" fmla="*/ 10 w 13"/>
                    <a:gd name="T33" fmla="*/ 8 h 21"/>
                    <a:gd name="T34" fmla="*/ 8 w 13"/>
                    <a:gd name="T35" fmla="*/ 14 h 21"/>
                    <a:gd name="T36" fmla="*/ 9 w 13"/>
                    <a:gd name="T37" fmla="*/ 7 h 21"/>
                    <a:gd name="T38" fmla="*/ 10 w 13"/>
                    <a:gd name="T39" fmla="*/ 9 h 21"/>
                    <a:gd name="T40" fmla="*/ 9 w 13"/>
                    <a:gd name="T41" fmla="*/ 11 h 21"/>
                    <a:gd name="T42" fmla="*/ 13 w 13"/>
                    <a:gd name="T43" fmla="*/ 7 h 21"/>
                    <a:gd name="T44" fmla="*/ 8 w 13"/>
                    <a:gd name="T45" fmla="*/ 17 h 21"/>
                    <a:gd name="T46" fmla="*/ 9 w 13"/>
                    <a:gd name="T47" fmla="*/ 15 h 21"/>
                    <a:gd name="T48" fmla="*/ 5 w 13"/>
                    <a:gd name="T49" fmla="*/ 19 h 21"/>
                    <a:gd name="T50" fmla="*/ 6 w 13"/>
                    <a:gd name="T51" fmla="*/ 18 h 21"/>
                    <a:gd name="T52" fmla="*/ 3 w 13"/>
                    <a:gd name="T53" fmla="*/ 15 h 21"/>
                    <a:gd name="T54" fmla="*/ 5 w 13"/>
                    <a:gd name="T55" fmla="*/ 20 h 21"/>
                    <a:gd name="T56" fmla="*/ 7 w 13"/>
                    <a:gd name="T57" fmla="*/ 16 h 21"/>
                    <a:gd name="T58" fmla="*/ 11 w 13"/>
                    <a:gd name="T59" fmla="*/ 7 h 21"/>
                    <a:gd name="T60" fmla="*/ 4 w 13"/>
                    <a:gd name="T61" fmla="*/ 15 h 21"/>
                    <a:gd name="T62" fmla="*/ 5 w 13"/>
                    <a:gd name="T63" fmla="*/ 20 h 21"/>
                    <a:gd name="T64" fmla="*/ 3 w 13"/>
                    <a:gd name="T65" fmla="*/ 15 h 21"/>
                    <a:gd name="T66" fmla="*/ 3 w 13"/>
                    <a:gd name="T67" fmla="*/ 18 h 21"/>
                    <a:gd name="T68" fmla="*/ 5 w 13"/>
                    <a:gd name="T69" fmla="*/ 15 h 21"/>
                    <a:gd name="T70" fmla="*/ 4 w 13"/>
                    <a:gd name="T71" fmla="*/ 15 h 21"/>
                    <a:gd name="T72" fmla="*/ 5 w 13"/>
                    <a:gd name="T73" fmla="*/ 20 h 21"/>
                    <a:gd name="T74" fmla="*/ 9 w 13"/>
                    <a:gd name="T75" fmla="*/ 16 h 21"/>
                    <a:gd name="T76" fmla="*/ 7 w 13"/>
                    <a:gd name="T77" fmla="*/ 18 h 21"/>
                    <a:gd name="T78" fmla="*/ 13 w 13"/>
                    <a:gd name="T79" fmla="*/ 7 h 21"/>
                    <a:gd name="T80" fmla="*/ 9 w 13"/>
                    <a:gd name="T81" fmla="*/ 11 h 21"/>
                    <a:gd name="T82" fmla="*/ 11 w 13"/>
                    <a:gd name="T83" fmla="*/ 8 h 21"/>
                    <a:gd name="T84" fmla="*/ 8 w 13"/>
                    <a:gd name="T85" fmla="*/ 7 h 21"/>
                    <a:gd name="T86" fmla="*/ 8 w 13"/>
                    <a:gd name="T87" fmla="*/ 14 h 21"/>
                    <a:gd name="T88" fmla="*/ 10 w 13"/>
                    <a:gd name="T89" fmla="*/ 8 h 21"/>
                    <a:gd name="T90" fmla="*/ 7 w 13"/>
                    <a:gd name="T91" fmla="*/ 14 h 21"/>
                    <a:gd name="T92" fmla="*/ 11 w 13"/>
                    <a:gd name="T93" fmla="*/ 11 h 21"/>
                    <a:gd name="T94" fmla="*/ 6 w 13"/>
                    <a:gd name="T95" fmla="*/ 14 h 21"/>
                    <a:gd name="T96" fmla="*/ 7 w 13"/>
                    <a:gd name="T97" fmla="*/ 4 h 21"/>
                    <a:gd name="T98" fmla="*/ 6 w 13"/>
                    <a:gd name="T99" fmla="*/ 15 h 21"/>
                    <a:gd name="T100" fmla="*/ 5 w 13"/>
                    <a:gd name="T101" fmla="*/ 0 h 21"/>
                    <a:gd name="T102" fmla="*/ 4 w 13"/>
                    <a:gd name="T103" fmla="*/ 7 h 21"/>
                    <a:gd name="T104" fmla="*/ 6 w 13"/>
                    <a:gd name="T105" fmla="*/ 6 h 21"/>
                    <a:gd name="T106" fmla="*/ 1 w 13"/>
                    <a:gd name="T107" fmla="*/ 10 h 21"/>
                    <a:gd name="T108" fmla="*/ 5 w 13"/>
                    <a:gd name="T109" fmla="*/ 10 h 21"/>
                    <a:gd name="T110" fmla="*/ 0 w 13"/>
                    <a:gd name="T111" fmla="*/ 11 h 21"/>
                    <a:gd name="T112" fmla="*/ 4 w 13"/>
                    <a:gd name="T113" fmla="*/ 14 h 21"/>
                    <a:gd name="T114" fmla="*/ 1 w 13"/>
                    <a:gd name="T115" fmla="*/ 13 h 21"/>
                    <a:gd name="T116" fmla="*/ 2 w 13"/>
                    <a:gd name="T117" fmla="*/ 14 h 21"/>
                    <a:gd name="T118" fmla="*/ 6 w 13"/>
                    <a:gd name="T119" fmla="*/ 12 h 21"/>
                    <a:gd name="T120" fmla="*/ 4 w 13"/>
                    <a:gd name="T121" fmla="*/ 13 h 21"/>
                    <a:gd name="T122" fmla="*/ 7 w 13"/>
                    <a:gd name="T123" fmla="*/ 9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3" h="21">
                      <a:moveTo>
                        <a:pt x="6" y="9"/>
                      </a:moveTo>
                      <a:cubicBezTo>
                        <a:pt x="6" y="10"/>
                        <a:pt x="5" y="12"/>
                        <a:pt x="4" y="13"/>
                      </a:cubicBezTo>
                      <a:cubicBezTo>
                        <a:pt x="4" y="14"/>
                        <a:pt x="5" y="14"/>
                        <a:pt x="5" y="14"/>
                      </a:cubicBezTo>
                      <a:cubicBezTo>
                        <a:pt x="6" y="13"/>
                        <a:pt x="6" y="13"/>
                        <a:pt x="7" y="12"/>
                      </a:cubicBezTo>
                      <a:cubicBezTo>
                        <a:pt x="7" y="11"/>
                        <a:pt x="6" y="11"/>
                        <a:pt x="6" y="11"/>
                      </a:cubicBezTo>
                      <a:cubicBezTo>
                        <a:pt x="4" y="11"/>
                        <a:pt x="3" y="12"/>
                        <a:pt x="2" y="12"/>
                      </a:cubicBezTo>
                      <a:cubicBezTo>
                        <a:pt x="1" y="12"/>
                        <a:pt x="1" y="13"/>
                        <a:pt x="1" y="13"/>
                      </a:cubicBezTo>
                      <a:cubicBezTo>
                        <a:pt x="1" y="13"/>
                        <a:pt x="3" y="13"/>
                        <a:pt x="1" y="13"/>
                      </a:cubicBezTo>
                      <a:cubicBezTo>
                        <a:pt x="1" y="13"/>
                        <a:pt x="1" y="14"/>
                        <a:pt x="1" y="14"/>
                      </a:cubicBezTo>
                      <a:cubicBezTo>
                        <a:pt x="2" y="14"/>
                        <a:pt x="4" y="14"/>
                        <a:pt x="5" y="14"/>
                      </a:cubicBezTo>
                      <a:cubicBezTo>
                        <a:pt x="6" y="14"/>
                        <a:pt x="5" y="13"/>
                        <a:pt x="5" y="13"/>
                      </a:cubicBezTo>
                      <a:cubicBezTo>
                        <a:pt x="3" y="12"/>
                        <a:pt x="2" y="11"/>
                        <a:pt x="1" y="11"/>
                      </a:cubicBezTo>
                      <a:cubicBezTo>
                        <a:pt x="1" y="11"/>
                        <a:pt x="1" y="12"/>
                        <a:pt x="1" y="12"/>
                      </a:cubicBezTo>
                      <a:cubicBezTo>
                        <a:pt x="3" y="12"/>
                        <a:pt x="4" y="11"/>
                        <a:pt x="5" y="10"/>
                      </a:cubicBezTo>
                      <a:cubicBezTo>
                        <a:pt x="6" y="9"/>
                        <a:pt x="6" y="8"/>
                        <a:pt x="5" y="8"/>
                      </a:cubicBezTo>
                      <a:cubicBezTo>
                        <a:pt x="3" y="9"/>
                        <a:pt x="2" y="9"/>
                        <a:pt x="1" y="10"/>
                      </a:cubicBezTo>
                      <a:cubicBezTo>
                        <a:pt x="1" y="10"/>
                        <a:pt x="1" y="11"/>
                        <a:pt x="2" y="11"/>
                      </a:cubicBezTo>
                      <a:cubicBezTo>
                        <a:pt x="3" y="10"/>
                        <a:pt x="5" y="8"/>
                        <a:pt x="6" y="6"/>
                      </a:cubicBezTo>
                      <a:cubicBezTo>
                        <a:pt x="7" y="5"/>
                        <a:pt x="5" y="4"/>
                        <a:pt x="5" y="5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7"/>
                        <a:pt x="5" y="7"/>
                        <a:pt x="5" y="7"/>
                      </a:cubicBezTo>
                      <a:cubicBezTo>
                        <a:pt x="5" y="5"/>
                        <a:pt x="5" y="3"/>
                        <a:pt x="5" y="0"/>
                      </a:cubicBezTo>
                      <a:cubicBezTo>
                        <a:pt x="5" y="1"/>
                        <a:pt x="5" y="1"/>
                        <a:pt x="4" y="1"/>
                      </a:cubicBezTo>
                      <a:cubicBezTo>
                        <a:pt x="8" y="4"/>
                        <a:pt x="6" y="11"/>
                        <a:pt x="6" y="15"/>
                      </a:cubicBezTo>
                      <a:cubicBezTo>
                        <a:pt x="7" y="15"/>
                        <a:pt x="7" y="15"/>
                        <a:pt x="8" y="15"/>
                      </a:cubicBezTo>
                      <a:cubicBezTo>
                        <a:pt x="8" y="11"/>
                        <a:pt x="8" y="8"/>
                        <a:pt x="7" y="4"/>
                      </a:cubicBezTo>
                      <a:cubicBezTo>
                        <a:pt x="7" y="4"/>
                        <a:pt x="7" y="4"/>
                        <a:pt x="6" y="4"/>
                      </a:cubicBezTo>
                      <a:cubicBezTo>
                        <a:pt x="7" y="8"/>
                        <a:pt x="7" y="11"/>
                        <a:pt x="6" y="14"/>
                      </a:cubicBezTo>
                      <a:cubicBezTo>
                        <a:pt x="6" y="15"/>
                        <a:pt x="7" y="16"/>
                        <a:pt x="7" y="15"/>
                      </a:cubicBezTo>
                      <a:cubicBezTo>
                        <a:pt x="9" y="14"/>
                        <a:pt x="10" y="12"/>
                        <a:pt x="11" y="11"/>
                      </a:cubicBezTo>
                      <a:cubicBezTo>
                        <a:pt x="10" y="11"/>
                        <a:pt x="10" y="10"/>
                        <a:pt x="9" y="10"/>
                      </a:cubicBezTo>
                      <a:cubicBezTo>
                        <a:pt x="9" y="11"/>
                        <a:pt x="8" y="12"/>
                        <a:pt x="8" y="14"/>
                      </a:cubicBezTo>
                      <a:cubicBezTo>
                        <a:pt x="8" y="14"/>
                        <a:pt x="9" y="14"/>
                        <a:pt x="9" y="14"/>
                      </a:cubicBezTo>
                      <a:cubicBezTo>
                        <a:pt x="9" y="12"/>
                        <a:pt x="9" y="10"/>
                        <a:pt x="10" y="8"/>
                      </a:cubicBezTo>
                      <a:cubicBezTo>
                        <a:pt x="9" y="8"/>
                        <a:pt x="9" y="8"/>
                        <a:pt x="9" y="8"/>
                      </a:cubicBezTo>
                      <a:cubicBezTo>
                        <a:pt x="9" y="10"/>
                        <a:pt x="8" y="12"/>
                        <a:pt x="8" y="14"/>
                      </a:cubicBezTo>
                      <a:cubicBezTo>
                        <a:pt x="8" y="14"/>
                        <a:pt x="9" y="14"/>
                        <a:pt x="9" y="14"/>
                      </a:cubicBezTo>
                      <a:cubicBezTo>
                        <a:pt x="9" y="12"/>
                        <a:pt x="9" y="9"/>
                        <a:pt x="9" y="7"/>
                      </a:cubicBezTo>
                      <a:cubicBezTo>
                        <a:pt x="9" y="7"/>
                        <a:pt x="8" y="8"/>
                        <a:pt x="8" y="8"/>
                      </a:cubicBezTo>
                      <a:cubicBezTo>
                        <a:pt x="9" y="8"/>
                        <a:pt x="10" y="8"/>
                        <a:pt x="10" y="9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9" y="9"/>
                        <a:pt x="9" y="10"/>
                        <a:pt x="9" y="11"/>
                      </a:cubicBezTo>
                      <a:cubicBezTo>
                        <a:pt x="9" y="11"/>
                        <a:pt x="9" y="11"/>
                        <a:pt x="10" y="12"/>
                      </a:cubicBezTo>
                      <a:cubicBezTo>
                        <a:pt x="11" y="10"/>
                        <a:pt x="12" y="9"/>
                        <a:pt x="13" y="7"/>
                      </a:cubicBezTo>
                      <a:cubicBezTo>
                        <a:pt x="12" y="7"/>
                        <a:pt x="12" y="7"/>
                        <a:pt x="11" y="7"/>
                      </a:cubicBezTo>
                      <a:cubicBezTo>
                        <a:pt x="12" y="10"/>
                        <a:pt x="11" y="15"/>
                        <a:pt x="8" y="17"/>
                      </a:cubicBezTo>
                      <a:cubicBezTo>
                        <a:pt x="8" y="17"/>
                        <a:pt x="8" y="17"/>
                        <a:pt x="9" y="18"/>
                      </a:cubicBezTo>
                      <a:cubicBezTo>
                        <a:pt x="9" y="17"/>
                        <a:pt x="9" y="16"/>
                        <a:pt x="9" y="15"/>
                      </a:cubicBezTo>
                      <a:cubicBezTo>
                        <a:pt x="9" y="15"/>
                        <a:pt x="8" y="14"/>
                        <a:pt x="7" y="15"/>
                      </a:cubicBezTo>
                      <a:cubicBezTo>
                        <a:pt x="7" y="17"/>
                        <a:pt x="6" y="18"/>
                        <a:pt x="5" y="19"/>
                      </a:cubicBezTo>
                      <a:cubicBezTo>
                        <a:pt x="5" y="19"/>
                        <a:pt x="6" y="19"/>
                        <a:pt x="6" y="19"/>
                      </a:cubicBezTo>
                      <a:cubicBezTo>
                        <a:pt x="6" y="19"/>
                        <a:pt x="6" y="19"/>
                        <a:pt x="6" y="18"/>
                      </a:cubicBezTo>
                      <a:cubicBezTo>
                        <a:pt x="6" y="17"/>
                        <a:pt x="5" y="17"/>
                        <a:pt x="4" y="17"/>
                      </a:cubicBezTo>
                      <a:cubicBezTo>
                        <a:pt x="4" y="17"/>
                        <a:pt x="4" y="16"/>
                        <a:pt x="3" y="15"/>
                      </a:cubicBezTo>
                      <a:cubicBezTo>
                        <a:pt x="3" y="15"/>
                        <a:pt x="2" y="15"/>
                        <a:pt x="2" y="16"/>
                      </a:cubicBezTo>
                      <a:cubicBezTo>
                        <a:pt x="3" y="17"/>
                        <a:pt x="4" y="18"/>
                        <a:pt x="5" y="20"/>
                      </a:cubicBezTo>
                      <a:cubicBezTo>
                        <a:pt x="5" y="20"/>
                        <a:pt x="6" y="20"/>
                        <a:pt x="6" y="20"/>
                      </a:cubicBezTo>
                      <a:cubicBezTo>
                        <a:pt x="5" y="18"/>
                        <a:pt x="5" y="17"/>
                        <a:pt x="7" y="16"/>
                      </a:cubicBezTo>
                      <a:cubicBezTo>
                        <a:pt x="8" y="15"/>
                        <a:pt x="9" y="14"/>
                        <a:pt x="10" y="13"/>
                      </a:cubicBezTo>
                      <a:cubicBezTo>
                        <a:pt x="12" y="12"/>
                        <a:pt x="12" y="9"/>
                        <a:pt x="11" y="7"/>
                      </a:cubicBezTo>
                      <a:cubicBezTo>
                        <a:pt x="10" y="6"/>
                        <a:pt x="9" y="6"/>
                        <a:pt x="9" y="7"/>
                      </a:cubicBezTo>
                      <a:cubicBezTo>
                        <a:pt x="11" y="11"/>
                        <a:pt x="8" y="14"/>
                        <a:pt x="4" y="15"/>
                      </a:cubicBezTo>
                      <a:cubicBezTo>
                        <a:pt x="4" y="15"/>
                        <a:pt x="3" y="16"/>
                        <a:pt x="4" y="16"/>
                      </a:cubicBezTo>
                      <a:cubicBezTo>
                        <a:pt x="4" y="17"/>
                        <a:pt x="4" y="19"/>
                        <a:pt x="5" y="20"/>
                      </a:cubicBezTo>
                      <a:cubicBezTo>
                        <a:pt x="5" y="21"/>
                        <a:pt x="6" y="20"/>
                        <a:pt x="6" y="20"/>
                      </a:cubicBezTo>
                      <a:cubicBezTo>
                        <a:pt x="5" y="18"/>
                        <a:pt x="4" y="16"/>
                        <a:pt x="3" y="15"/>
                      </a:cubicBezTo>
                      <a:cubicBezTo>
                        <a:pt x="3" y="14"/>
                        <a:pt x="2" y="15"/>
                        <a:pt x="2" y="15"/>
                      </a:cubicBezTo>
                      <a:cubicBezTo>
                        <a:pt x="2" y="16"/>
                        <a:pt x="3" y="17"/>
                        <a:pt x="3" y="18"/>
                      </a:cubicBezTo>
                      <a:cubicBezTo>
                        <a:pt x="3" y="19"/>
                        <a:pt x="3" y="19"/>
                        <a:pt x="4" y="19"/>
                      </a:cubicBezTo>
                      <a:cubicBezTo>
                        <a:pt x="6" y="19"/>
                        <a:pt x="6" y="17"/>
                        <a:pt x="5" y="15"/>
                      </a:cubicBezTo>
                      <a:cubicBezTo>
                        <a:pt x="5" y="15"/>
                        <a:pt x="4" y="15"/>
                        <a:pt x="4" y="15"/>
                      </a:cubicBezTo>
                      <a:cubicBezTo>
                        <a:pt x="4" y="15"/>
                        <a:pt x="4" y="15"/>
                        <a:pt x="4" y="15"/>
                      </a:cubicBezTo>
                      <a:cubicBezTo>
                        <a:pt x="4" y="15"/>
                        <a:pt x="4" y="16"/>
                        <a:pt x="4" y="16"/>
                      </a:cubicBezTo>
                      <a:cubicBezTo>
                        <a:pt x="4" y="17"/>
                        <a:pt x="4" y="18"/>
                        <a:pt x="5" y="20"/>
                      </a:cubicBezTo>
                      <a:cubicBezTo>
                        <a:pt x="5" y="20"/>
                        <a:pt x="6" y="20"/>
                        <a:pt x="6" y="20"/>
                      </a:cubicBezTo>
                      <a:cubicBezTo>
                        <a:pt x="7" y="19"/>
                        <a:pt x="8" y="17"/>
                        <a:pt x="9" y="16"/>
                      </a:cubicBezTo>
                      <a:cubicBezTo>
                        <a:pt x="8" y="15"/>
                        <a:pt x="8" y="15"/>
                        <a:pt x="7" y="15"/>
                      </a:cubicBezTo>
                      <a:cubicBezTo>
                        <a:pt x="7" y="16"/>
                        <a:pt x="7" y="17"/>
                        <a:pt x="7" y="18"/>
                      </a:cubicBezTo>
                      <a:cubicBezTo>
                        <a:pt x="7" y="18"/>
                        <a:pt x="8" y="18"/>
                        <a:pt x="8" y="18"/>
                      </a:cubicBezTo>
                      <a:cubicBezTo>
                        <a:pt x="12" y="16"/>
                        <a:pt x="13" y="11"/>
                        <a:pt x="13" y="7"/>
                      </a:cubicBezTo>
                      <a:cubicBezTo>
                        <a:pt x="13" y="6"/>
                        <a:pt x="12" y="6"/>
                        <a:pt x="11" y="7"/>
                      </a:cubicBezTo>
                      <a:cubicBezTo>
                        <a:pt x="10" y="8"/>
                        <a:pt x="9" y="9"/>
                        <a:pt x="9" y="11"/>
                      </a:cubicBezTo>
                      <a:cubicBezTo>
                        <a:pt x="8" y="12"/>
                        <a:pt x="9" y="12"/>
                        <a:pt x="10" y="12"/>
                      </a:cubicBezTo>
                      <a:cubicBezTo>
                        <a:pt x="10" y="11"/>
                        <a:pt x="11" y="9"/>
                        <a:pt x="11" y="8"/>
                      </a:cubicBezTo>
                      <a:cubicBezTo>
                        <a:pt x="11" y="8"/>
                        <a:pt x="11" y="7"/>
                        <a:pt x="11" y="7"/>
                      </a:cubicBezTo>
                      <a:cubicBezTo>
                        <a:pt x="10" y="7"/>
                        <a:pt x="9" y="7"/>
                        <a:pt x="8" y="7"/>
                      </a:cubicBezTo>
                      <a:cubicBezTo>
                        <a:pt x="8" y="6"/>
                        <a:pt x="7" y="7"/>
                        <a:pt x="7" y="7"/>
                      </a:cubicBezTo>
                      <a:cubicBezTo>
                        <a:pt x="7" y="10"/>
                        <a:pt x="8" y="12"/>
                        <a:pt x="8" y="14"/>
                      </a:cubicBezTo>
                      <a:cubicBezTo>
                        <a:pt x="8" y="15"/>
                        <a:pt x="9" y="15"/>
                        <a:pt x="9" y="14"/>
                      </a:cubicBezTo>
                      <a:cubicBezTo>
                        <a:pt x="10" y="12"/>
                        <a:pt x="10" y="10"/>
                        <a:pt x="10" y="8"/>
                      </a:cubicBezTo>
                      <a:cubicBezTo>
                        <a:pt x="10" y="7"/>
                        <a:pt x="9" y="7"/>
                        <a:pt x="9" y="8"/>
                      </a:cubicBezTo>
                      <a:cubicBezTo>
                        <a:pt x="8" y="10"/>
                        <a:pt x="7" y="12"/>
                        <a:pt x="7" y="14"/>
                      </a:cubicBezTo>
                      <a:cubicBezTo>
                        <a:pt x="8" y="15"/>
                        <a:pt x="8" y="15"/>
                        <a:pt x="9" y="14"/>
                      </a:cubicBezTo>
                      <a:cubicBezTo>
                        <a:pt x="10" y="13"/>
                        <a:pt x="10" y="12"/>
                        <a:pt x="11" y="11"/>
                      </a:cubicBezTo>
                      <a:cubicBezTo>
                        <a:pt x="11" y="10"/>
                        <a:pt x="10" y="9"/>
                        <a:pt x="9" y="10"/>
                      </a:cubicBezTo>
                      <a:cubicBezTo>
                        <a:pt x="9" y="12"/>
                        <a:pt x="8" y="13"/>
                        <a:pt x="6" y="14"/>
                      </a:cubicBezTo>
                      <a:cubicBezTo>
                        <a:pt x="7" y="14"/>
                        <a:pt x="7" y="15"/>
                        <a:pt x="8" y="15"/>
                      </a:cubicBezTo>
                      <a:cubicBezTo>
                        <a:pt x="8" y="11"/>
                        <a:pt x="8" y="8"/>
                        <a:pt x="7" y="4"/>
                      </a:cubicBezTo>
                      <a:cubicBezTo>
                        <a:pt x="7" y="3"/>
                        <a:pt x="6" y="3"/>
                        <a:pt x="6" y="4"/>
                      </a:cubicBezTo>
                      <a:cubicBezTo>
                        <a:pt x="6" y="8"/>
                        <a:pt x="6" y="11"/>
                        <a:pt x="6" y="15"/>
                      </a:cubicBezTo>
                      <a:cubicBezTo>
                        <a:pt x="6" y="16"/>
                        <a:pt x="8" y="16"/>
                        <a:pt x="8" y="15"/>
                      </a:cubicBezTo>
                      <a:cubicBezTo>
                        <a:pt x="8" y="10"/>
                        <a:pt x="9" y="4"/>
                        <a:pt x="5" y="0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4" y="3"/>
                        <a:pt x="4" y="5"/>
                        <a:pt x="4" y="7"/>
                      </a:cubicBezTo>
                      <a:cubicBezTo>
                        <a:pt x="4" y="8"/>
                        <a:pt x="5" y="8"/>
                        <a:pt x="5" y="7"/>
                      </a:cubicBezTo>
                      <a:cubicBezTo>
                        <a:pt x="5" y="7"/>
                        <a:pt x="6" y="6"/>
                        <a:pt x="6" y="6"/>
                      </a:cubicBezTo>
                      <a:cubicBezTo>
                        <a:pt x="6" y="6"/>
                        <a:pt x="5" y="5"/>
                        <a:pt x="5" y="5"/>
                      </a:cubicBezTo>
                      <a:cubicBezTo>
                        <a:pt x="4" y="7"/>
                        <a:pt x="2" y="9"/>
                        <a:pt x="1" y="10"/>
                      </a:cubicBezTo>
                      <a:cubicBezTo>
                        <a:pt x="0" y="11"/>
                        <a:pt x="1" y="12"/>
                        <a:pt x="2" y="11"/>
                      </a:cubicBezTo>
                      <a:cubicBezTo>
                        <a:pt x="3" y="11"/>
                        <a:pt x="4" y="10"/>
                        <a:pt x="5" y="10"/>
                      </a:cubicBezTo>
                      <a:cubicBezTo>
                        <a:pt x="5" y="9"/>
                        <a:pt x="5" y="9"/>
                        <a:pt x="5" y="8"/>
                      </a:cubicBezTo>
                      <a:cubicBezTo>
                        <a:pt x="3" y="9"/>
                        <a:pt x="2" y="10"/>
                        <a:pt x="0" y="11"/>
                      </a:cubicBezTo>
                      <a:cubicBezTo>
                        <a:pt x="0" y="11"/>
                        <a:pt x="0" y="12"/>
                        <a:pt x="0" y="12"/>
                      </a:cubicBezTo>
                      <a:cubicBezTo>
                        <a:pt x="2" y="13"/>
                        <a:pt x="3" y="13"/>
                        <a:pt x="4" y="14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13"/>
                        <a:pt x="2" y="13"/>
                        <a:pt x="1" y="13"/>
                      </a:cubicBezTo>
                      <a:cubicBezTo>
                        <a:pt x="0" y="13"/>
                        <a:pt x="0" y="14"/>
                        <a:pt x="1" y="14"/>
                      </a:cubicBezTo>
                      <a:cubicBezTo>
                        <a:pt x="1" y="14"/>
                        <a:pt x="1" y="14"/>
                        <a:pt x="2" y="14"/>
                      </a:cubicBezTo>
                      <a:cubicBezTo>
                        <a:pt x="2" y="15"/>
                        <a:pt x="2" y="14"/>
                        <a:pt x="3" y="14"/>
                      </a:cubicBezTo>
                      <a:cubicBezTo>
                        <a:pt x="3" y="13"/>
                        <a:pt x="5" y="13"/>
                        <a:pt x="6" y="12"/>
                      </a:cubicBezTo>
                      <a:cubicBezTo>
                        <a:pt x="6" y="12"/>
                        <a:pt x="6" y="12"/>
                        <a:pt x="5" y="11"/>
                      </a:cubicBezTo>
                      <a:cubicBezTo>
                        <a:pt x="5" y="12"/>
                        <a:pt x="4" y="13"/>
                        <a:pt x="4" y="13"/>
                      </a:cubicBezTo>
                      <a:cubicBezTo>
                        <a:pt x="4" y="14"/>
                        <a:pt x="5" y="15"/>
                        <a:pt x="5" y="14"/>
                      </a:cubicBezTo>
                      <a:cubicBezTo>
                        <a:pt x="6" y="13"/>
                        <a:pt x="7" y="11"/>
                        <a:pt x="7" y="9"/>
                      </a:cubicBezTo>
                      <a:cubicBezTo>
                        <a:pt x="8" y="8"/>
                        <a:pt x="6" y="8"/>
                        <a:pt x="6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7" name="Freeform 164"/>
                <p:cNvSpPr/>
                <p:nvPr/>
              </p:nvSpPr>
              <p:spPr bwMode="auto">
                <a:xfrm>
                  <a:off x="962025" y="2514601"/>
                  <a:ext cx="3175" cy="1588"/>
                </a:xfrm>
                <a:custGeom>
                  <a:avLst/>
                  <a:gdLst>
                    <a:gd name="T0" fmla="*/ 1 w 3"/>
                    <a:gd name="T1" fmla="*/ 1 h 2"/>
                    <a:gd name="T2" fmla="*/ 1 w 3"/>
                    <a:gd name="T3" fmla="*/ 1 h 2"/>
                    <a:gd name="T4" fmla="*/ 1 w 3"/>
                    <a:gd name="T5" fmla="*/ 1 h 2"/>
                    <a:gd name="T6" fmla="*/ 1 w 3"/>
                    <a:gd name="T7" fmla="*/ 1 h 2"/>
                    <a:gd name="T8" fmla="*/ 2 w 3"/>
                    <a:gd name="T9" fmla="*/ 2 h 2"/>
                    <a:gd name="T10" fmla="*/ 2 w 3"/>
                    <a:gd name="T11" fmla="*/ 0 h 2"/>
                    <a:gd name="T12" fmla="*/ 1 w 3"/>
                    <a:gd name="T13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" h="2">
                      <a:moveTo>
                        <a:pt x="1" y="1"/>
                      </a:moveTo>
                      <a:cubicBezTo>
                        <a:pt x="1" y="1"/>
                        <a:pt x="1" y="2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2"/>
                        <a:pt x="2" y="2"/>
                      </a:cubicBezTo>
                      <a:cubicBezTo>
                        <a:pt x="3" y="2"/>
                        <a:pt x="3" y="1"/>
                        <a:pt x="2" y="0"/>
                      </a:cubicBezTo>
                      <a:cubicBezTo>
                        <a:pt x="1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8" name="Freeform 165"/>
                <p:cNvSpPr/>
                <p:nvPr/>
              </p:nvSpPr>
              <p:spPr bwMode="auto">
                <a:xfrm>
                  <a:off x="946150" y="2519363"/>
                  <a:ext cx="3175" cy="3175"/>
                </a:xfrm>
                <a:custGeom>
                  <a:avLst/>
                  <a:gdLst>
                    <a:gd name="T0" fmla="*/ 2 w 3"/>
                    <a:gd name="T1" fmla="*/ 1 h 3"/>
                    <a:gd name="T2" fmla="*/ 3 w 3"/>
                    <a:gd name="T3" fmla="*/ 1 h 3"/>
                    <a:gd name="T4" fmla="*/ 2 w 3"/>
                    <a:gd name="T5" fmla="*/ 0 h 3"/>
                    <a:gd name="T6" fmla="*/ 1 w 3"/>
                    <a:gd name="T7" fmla="*/ 2 h 3"/>
                    <a:gd name="T8" fmla="*/ 2 w 3"/>
                    <a:gd name="T9" fmla="*/ 2 h 3"/>
                    <a:gd name="T10" fmla="*/ 2 w 3"/>
                    <a:gd name="T11" fmla="*/ 2 h 3"/>
                    <a:gd name="T12" fmla="*/ 2 w 3"/>
                    <a:gd name="T13" fmla="*/ 2 h 3"/>
                    <a:gd name="T14" fmla="*/ 2 w 3"/>
                    <a:gd name="T15" fmla="*/ 2 h 3"/>
                    <a:gd name="T16" fmla="*/ 2 w 3"/>
                    <a:gd name="T17" fmla="*/ 1 h 3"/>
                    <a:gd name="T18" fmla="*/ 1 w 3"/>
                    <a:gd name="T19" fmla="*/ 2 h 3"/>
                    <a:gd name="T20" fmla="*/ 2 w 3"/>
                    <a:gd name="T21" fmla="*/ 3 h 3"/>
                    <a:gd name="T22" fmla="*/ 3 w 3"/>
                    <a:gd name="T23" fmla="*/ 1 h 3"/>
                    <a:gd name="T24" fmla="*/ 2 w 3"/>
                    <a:gd name="T25" fmla="*/ 0 h 3"/>
                    <a:gd name="T26" fmla="*/ 1 w 3"/>
                    <a:gd name="T27" fmla="*/ 0 h 3"/>
                    <a:gd name="T28" fmla="*/ 2 w 3"/>
                    <a:gd name="T2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1" y="2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3" y="2"/>
                        <a:pt x="3" y="1"/>
                        <a:pt x="2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0" y="3"/>
                        <a:pt x="2" y="3"/>
                        <a:pt x="2" y="3"/>
                      </a:cubicBezTo>
                      <a:cubicBezTo>
                        <a:pt x="2" y="2"/>
                        <a:pt x="3" y="1"/>
                        <a:pt x="3" y="1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9" name="Freeform 166"/>
                <p:cNvSpPr/>
                <p:nvPr/>
              </p:nvSpPr>
              <p:spPr bwMode="auto">
                <a:xfrm>
                  <a:off x="896938" y="2495551"/>
                  <a:ext cx="15875" cy="17463"/>
                </a:xfrm>
                <a:custGeom>
                  <a:avLst/>
                  <a:gdLst>
                    <a:gd name="T0" fmla="*/ 11 w 15"/>
                    <a:gd name="T1" fmla="*/ 15 h 17"/>
                    <a:gd name="T2" fmla="*/ 12 w 15"/>
                    <a:gd name="T3" fmla="*/ 8 h 17"/>
                    <a:gd name="T4" fmla="*/ 11 w 15"/>
                    <a:gd name="T5" fmla="*/ 7 h 17"/>
                    <a:gd name="T6" fmla="*/ 8 w 15"/>
                    <a:gd name="T7" fmla="*/ 8 h 17"/>
                    <a:gd name="T8" fmla="*/ 9 w 15"/>
                    <a:gd name="T9" fmla="*/ 9 h 17"/>
                    <a:gd name="T10" fmla="*/ 15 w 15"/>
                    <a:gd name="T11" fmla="*/ 3 h 17"/>
                    <a:gd name="T12" fmla="*/ 15 w 15"/>
                    <a:gd name="T13" fmla="*/ 2 h 17"/>
                    <a:gd name="T14" fmla="*/ 14 w 15"/>
                    <a:gd name="T15" fmla="*/ 1 h 17"/>
                    <a:gd name="T16" fmla="*/ 13 w 15"/>
                    <a:gd name="T17" fmla="*/ 0 h 17"/>
                    <a:gd name="T18" fmla="*/ 5 w 15"/>
                    <a:gd name="T19" fmla="*/ 1 h 17"/>
                    <a:gd name="T20" fmla="*/ 4 w 15"/>
                    <a:gd name="T21" fmla="*/ 2 h 17"/>
                    <a:gd name="T22" fmla="*/ 0 w 15"/>
                    <a:gd name="T23" fmla="*/ 10 h 17"/>
                    <a:gd name="T24" fmla="*/ 1 w 15"/>
                    <a:gd name="T25" fmla="*/ 11 h 17"/>
                    <a:gd name="T26" fmla="*/ 3 w 15"/>
                    <a:gd name="T27" fmla="*/ 9 h 17"/>
                    <a:gd name="T28" fmla="*/ 2 w 15"/>
                    <a:gd name="T29" fmla="*/ 8 h 17"/>
                    <a:gd name="T30" fmla="*/ 1 w 15"/>
                    <a:gd name="T31" fmla="*/ 14 h 17"/>
                    <a:gd name="T32" fmla="*/ 2 w 15"/>
                    <a:gd name="T33" fmla="*/ 14 h 17"/>
                    <a:gd name="T34" fmla="*/ 3 w 15"/>
                    <a:gd name="T35" fmla="*/ 12 h 17"/>
                    <a:gd name="T36" fmla="*/ 2 w 15"/>
                    <a:gd name="T37" fmla="*/ 12 h 17"/>
                    <a:gd name="T38" fmla="*/ 1 w 15"/>
                    <a:gd name="T39" fmla="*/ 14 h 17"/>
                    <a:gd name="T40" fmla="*/ 2 w 15"/>
                    <a:gd name="T41" fmla="*/ 14 h 17"/>
                    <a:gd name="T42" fmla="*/ 3 w 15"/>
                    <a:gd name="T43" fmla="*/ 8 h 17"/>
                    <a:gd name="T44" fmla="*/ 2 w 15"/>
                    <a:gd name="T45" fmla="*/ 8 h 17"/>
                    <a:gd name="T46" fmla="*/ 0 w 15"/>
                    <a:gd name="T47" fmla="*/ 10 h 17"/>
                    <a:gd name="T48" fmla="*/ 1 w 15"/>
                    <a:gd name="T49" fmla="*/ 10 h 17"/>
                    <a:gd name="T50" fmla="*/ 5 w 15"/>
                    <a:gd name="T51" fmla="*/ 2 h 17"/>
                    <a:gd name="T52" fmla="*/ 5 w 15"/>
                    <a:gd name="T53" fmla="*/ 3 h 17"/>
                    <a:gd name="T54" fmla="*/ 14 w 15"/>
                    <a:gd name="T55" fmla="*/ 1 h 17"/>
                    <a:gd name="T56" fmla="*/ 13 w 15"/>
                    <a:gd name="T57" fmla="*/ 1 h 17"/>
                    <a:gd name="T58" fmla="*/ 14 w 15"/>
                    <a:gd name="T59" fmla="*/ 3 h 17"/>
                    <a:gd name="T60" fmla="*/ 14 w 15"/>
                    <a:gd name="T61" fmla="*/ 1 h 17"/>
                    <a:gd name="T62" fmla="*/ 8 w 15"/>
                    <a:gd name="T63" fmla="*/ 8 h 17"/>
                    <a:gd name="T64" fmla="*/ 8 w 15"/>
                    <a:gd name="T65" fmla="*/ 9 h 17"/>
                    <a:gd name="T66" fmla="*/ 11 w 15"/>
                    <a:gd name="T67" fmla="*/ 9 h 17"/>
                    <a:gd name="T68" fmla="*/ 10 w 15"/>
                    <a:gd name="T69" fmla="*/ 8 h 17"/>
                    <a:gd name="T70" fmla="*/ 10 w 15"/>
                    <a:gd name="T71" fmla="*/ 16 h 17"/>
                    <a:gd name="T72" fmla="*/ 11 w 15"/>
                    <a:gd name="T73" fmla="*/ 15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5" h="17">
                      <a:moveTo>
                        <a:pt x="11" y="15"/>
                      </a:moveTo>
                      <a:cubicBezTo>
                        <a:pt x="9" y="14"/>
                        <a:pt x="11" y="10"/>
                        <a:pt x="12" y="8"/>
                      </a:cubicBezTo>
                      <a:cubicBezTo>
                        <a:pt x="12" y="8"/>
                        <a:pt x="12" y="7"/>
                        <a:pt x="11" y="7"/>
                      </a:cubicBezTo>
                      <a:cubicBezTo>
                        <a:pt x="10" y="8"/>
                        <a:pt x="9" y="8"/>
                        <a:pt x="8" y="8"/>
                      </a:cubicBezTo>
                      <a:cubicBezTo>
                        <a:pt x="8" y="8"/>
                        <a:pt x="9" y="8"/>
                        <a:pt x="9" y="9"/>
                      </a:cubicBezTo>
                      <a:cubicBezTo>
                        <a:pt x="10" y="6"/>
                        <a:pt x="12" y="4"/>
                        <a:pt x="15" y="3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1"/>
                        <a:pt x="14" y="1"/>
                        <a:pt x="14" y="1"/>
                      </a:cubicBezTo>
                      <a:cubicBezTo>
                        <a:pt x="14" y="0"/>
                        <a:pt x="14" y="0"/>
                        <a:pt x="13" y="0"/>
                      </a:cubicBezTo>
                      <a:cubicBezTo>
                        <a:pt x="10" y="1"/>
                        <a:pt x="8" y="2"/>
                        <a:pt x="5" y="1"/>
                      </a:cubicBezTo>
                      <a:cubicBezTo>
                        <a:pt x="4" y="1"/>
                        <a:pt x="4" y="2"/>
                        <a:pt x="4" y="2"/>
                      </a:cubicBezTo>
                      <a:cubicBezTo>
                        <a:pt x="6" y="5"/>
                        <a:pt x="1" y="7"/>
                        <a:pt x="0" y="10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2" y="10"/>
                        <a:pt x="2" y="9"/>
                        <a:pt x="3" y="9"/>
                      </a:cubicBezTo>
                      <a:cubicBezTo>
                        <a:pt x="3" y="9"/>
                        <a:pt x="2" y="8"/>
                        <a:pt x="2" y="8"/>
                      </a:cubicBezTo>
                      <a:cubicBezTo>
                        <a:pt x="2" y="10"/>
                        <a:pt x="2" y="12"/>
                        <a:pt x="1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3" y="13"/>
                        <a:pt x="3" y="13"/>
                        <a:pt x="3" y="12"/>
                      </a:cubicBezTo>
                      <a:cubicBezTo>
                        <a:pt x="3" y="11"/>
                        <a:pt x="2" y="11"/>
                        <a:pt x="2" y="12"/>
                      </a:cubicBezTo>
                      <a:cubicBezTo>
                        <a:pt x="1" y="13"/>
                        <a:pt x="1" y="13"/>
                        <a:pt x="1" y="14"/>
                      </a:cubicBezTo>
                      <a:cubicBezTo>
                        <a:pt x="1" y="15"/>
                        <a:pt x="2" y="15"/>
                        <a:pt x="2" y="14"/>
                      </a:cubicBezTo>
                      <a:cubicBezTo>
                        <a:pt x="3" y="12"/>
                        <a:pt x="3" y="10"/>
                        <a:pt x="3" y="8"/>
                      </a:cubicBezTo>
                      <a:cubicBezTo>
                        <a:pt x="3" y="8"/>
                        <a:pt x="2" y="7"/>
                        <a:pt x="2" y="8"/>
                      </a:cubicBezTo>
                      <a:cubicBezTo>
                        <a:pt x="1" y="8"/>
                        <a:pt x="1" y="9"/>
                        <a:pt x="0" y="10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2" y="7"/>
                        <a:pt x="8" y="6"/>
                        <a:pt x="5" y="2"/>
                      </a:cubicBezTo>
                      <a:cubicBezTo>
                        <a:pt x="5" y="2"/>
                        <a:pt x="5" y="2"/>
                        <a:pt x="5" y="3"/>
                      </a:cubicBezTo>
                      <a:cubicBezTo>
                        <a:pt x="8" y="3"/>
                        <a:pt x="11" y="2"/>
                        <a:pt x="14" y="1"/>
                      </a:cubicBezTo>
                      <a:cubicBezTo>
                        <a:pt x="13" y="1"/>
                        <a:pt x="13" y="1"/>
                        <a:pt x="13" y="1"/>
                      </a:cubicBezTo>
                      <a:cubicBezTo>
                        <a:pt x="13" y="2"/>
                        <a:pt x="13" y="2"/>
                        <a:pt x="14" y="3"/>
                      </a:cubicBezTo>
                      <a:cubicBezTo>
                        <a:pt x="14" y="2"/>
                        <a:pt x="14" y="2"/>
                        <a:pt x="14" y="1"/>
                      </a:cubicBezTo>
                      <a:cubicBezTo>
                        <a:pt x="11" y="3"/>
                        <a:pt x="8" y="5"/>
                        <a:pt x="8" y="8"/>
                      </a:cubicBezTo>
                      <a:cubicBezTo>
                        <a:pt x="7" y="9"/>
                        <a:pt x="8" y="9"/>
                        <a:pt x="8" y="9"/>
                      </a:cubicBezTo>
                      <a:cubicBezTo>
                        <a:pt x="9" y="9"/>
                        <a:pt x="10" y="9"/>
                        <a:pt x="11" y="9"/>
                      </a:cubicBezTo>
                      <a:cubicBezTo>
                        <a:pt x="11" y="9"/>
                        <a:pt x="11" y="8"/>
                        <a:pt x="10" y="8"/>
                      </a:cubicBezTo>
                      <a:cubicBezTo>
                        <a:pt x="9" y="11"/>
                        <a:pt x="7" y="14"/>
                        <a:pt x="10" y="16"/>
                      </a:cubicBezTo>
                      <a:cubicBezTo>
                        <a:pt x="11" y="17"/>
                        <a:pt x="12" y="16"/>
                        <a:pt x="11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0" name="Freeform 176"/>
                <p:cNvSpPr/>
                <p:nvPr/>
              </p:nvSpPr>
              <p:spPr bwMode="auto">
                <a:xfrm>
                  <a:off x="911225" y="2327276"/>
                  <a:ext cx="77788" cy="98425"/>
                </a:xfrm>
                <a:custGeom>
                  <a:avLst/>
                  <a:gdLst>
                    <a:gd name="T0" fmla="*/ 21 w 73"/>
                    <a:gd name="T1" fmla="*/ 91 h 93"/>
                    <a:gd name="T2" fmla="*/ 18 w 73"/>
                    <a:gd name="T3" fmla="*/ 69 h 93"/>
                    <a:gd name="T4" fmla="*/ 7 w 73"/>
                    <a:gd name="T5" fmla="*/ 46 h 93"/>
                    <a:gd name="T6" fmla="*/ 39 w 73"/>
                    <a:gd name="T7" fmla="*/ 4 h 93"/>
                    <a:gd name="T8" fmla="*/ 65 w 73"/>
                    <a:gd name="T9" fmla="*/ 23 h 93"/>
                    <a:gd name="T10" fmla="*/ 61 w 73"/>
                    <a:gd name="T11" fmla="*/ 50 h 93"/>
                    <a:gd name="T12" fmla="*/ 50 w 73"/>
                    <a:gd name="T13" fmla="*/ 66 h 93"/>
                    <a:gd name="T14" fmla="*/ 44 w 73"/>
                    <a:gd name="T15" fmla="*/ 92 h 93"/>
                    <a:gd name="T16" fmla="*/ 45 w 73"/>
                    <a:gd name="T17" fmla="*/ 93 h 93"/>
                    <a:gd name="T18" fmla="*/ 53 w 73"/>
                    <a:gd name="T19" fmla="*/ 65 h 93"/>
                    <a:gd name="T20" fmla="*/ 67 w 73"/>
                    <a:gd name="T21" fmla="*/ 40 h 93"/>
                    <a:gd name="T22" fmla="*/ 42 w 73"/>
                    <a:gd name="T23" fmla="*/ 3 h 93"/>
                    <a:gd name="T24" fmla="*/ 5 w 73"/>
                    <a:gd name="T25" fmla="*/ 32 h 93"/>
                    <a:gd name="T26" fmla="*/ 10 w 73"/>
                    <a:gd name="T27" fmla="*/ 57 h 93"/>
                    <a:gd name="T28" fmla="*/ 17 w 73"/>
                    <a:gd name="T29" fmla="*/ 79 h 93"/>
                    <a:gd name="T30" fmla="*/ 20 w 73"/>
                    <a:gd name="T31" fmla="*/ 91 h 93"/>
                    <a:gd name="T32" fmla="*/ 21 w 73"/>
                    <a:gd name="T33" fmla="*/ 91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3" h="93">
                      <a:moveTo>
                        <a:pt x="21" y="91"/>
                      </a:moveTo>
                      <a:cubicBezTo>
                        <a:pt x="16" y="84"/>
                        <a:pt x="19" y="76"/>
                        <a:pt x="18" y="69"/>
                      </a:cubicBezTo>
                      <a:cubicBezTo>
                        <a:pt x="16" y="61"/>
                        <a:pt x="9" y="54"/>
                        <a:pt x="7" y="46"/>
                      </a:cubicBezTo>
                      <a:cubicBezTo>
                        <a:pt x="0" y="27"/>
                        <a:pt x="19" y="5"/>
                        <a:pt x="39" y="4"/>
                      </a:cubicBezTo>
                      <a:cubicBezTo>
                        <a:pt x="51" y="4"/>
                        <a:pt x="61" y="13"/>
                        <a:pt x="65" y="23"/>
                      </a:cubicBezTo>
                      <a:cubicBezTo>
                        <a:pt x="69" y="33"/>
                        <a:pt x="66" y="42"/>
                        <a:pt x="61" y="50"/>
                      </a:cubicBezTo>
                      <a:cubicBezTo>
                        <a:pt x="57" y="56"/>
                        <a:pt x="53" y="60"/>
                        <a:pt x="50" y="66"/>
                      </a:cubicBezTo>
                      <a:cubicBezTo>
                        <a:pt x="47" y="74"/>
                        <a:pt x="50" y="85"/>
                        <a:pt x="44" y="92"/>
                      </a:cubicBezTo>
                      <a:cubicBezTo>
                        <a:pt x="43" y="92"/>
                        <a:pt x="45" y="93"/>
                        <a:pt x="45" y="93"/>
                      </a:cubicBezTo>
                      <a:cubicBezTo>
                        <a:pt x="52" y="85"/>
                        <a:pt x="48" y="74"/>
                        <a:pt x="53" y="65"/>
                      </a:cubicBezTo>
                      <a:cubicBezTo>
                        <a:pt x="57" y="56"/>
                        <a:pt x="64" y="50"/>
                        <a:pt x="67" y="40"/>
                      </a:cubicBezTo>
                      <a:cubicBezTo>
                        <a:pt x="73" y="23"/>
                        <a:pt x="59" y="6"/>
                        <a:pt x="42" y="3"/>
                      </a:cubicBezTo>
                      <a:cubicBezTo>
                        <a:pt x="24" y="0"/>
                        <a:pt x="9" y="16"/>
                        <a:pt x="5" y="32"/>
                      </a:cubicBezTo>
                      <a:cubicBezTo>
                        <a:pt x="3" y="41"/>
                        <a:pt x="6" y="49"/>
                        <a:pt x="10" y="57"/>
                      </a:cubicBezTo>
                      <a:cubicBezTo>
                        <a:pt x="15" y="64"/>
                        <a:pt x="17" y="70"/>
                        <a:pt x="17" y="79"/>
                      </a:cubicBezTo>
                      <a:cubicBezTo>
                        <a:pt x="16" y="84"/>
                        <a:pt x="17" y="88"/>
                        <a:pt x="20" y="91"/>
                      </a:cubicBezTo>
                      <a:cubicBezTo>
                        <a:pt x="20" y="92"/>
                        <a:pt x="21" y="91"/>
                        <a:pt x="21" y="9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1" name="Freeform 177"/>
                <p:cNvSpPr/>
                <p:nvPr/>
              </p:nvSpPr>
              <p:spPr bwMode="auto">
                <a:xfrm>
                  <a:off x="927100" y="2425701"/>
                  <a:ext cx="34925" cy="9525"/>
                </a:xfrm>
                <a:custGeom>
                  <a:avLst/>
                  <a:gdLst>
                    <a:gd name="T0" fmla="*/ 3 w 33"/>
                    <a:gd name="T1" fmla="*/ 2 h 9"/>
                    <a:gd name="T2" fmla="*/ 22 w 33"/>
                    <a:gd name="T3" fmla="*/ 2 h 9"/>
                    <a:gd name="T4" fmla="*/ 27 w 33"/>
                    <a:gd name="T5" fmla="*/ 2 h 9"/>
                    <a:gd name="T6" fmla="*/ 28 w 33"/>
                    <a:gd name="T7" fmla="*/ 5 h 9"/>
                    <a:gd name="T8" fmla="*/ 22 w 33"/>
                    <a:gd name="T9" fmla="*/ 5 h 9"/>
                    <a:gd name="T10" fmla="*/ 3 w 33"/>
                    <a:gd name="T11" fmla="*/ 0 h 9"/>
                    <a:gd name="T12" fmla="*/ 1 w 33"/>
                    <a:gd name="T13" fmla="*/ 0 h 9"/>
                    <a:gd name="T14" fmla="*/ 16 w 33"/>
                    <a:gd name="T15" fmla="*/ 6 h 9"/>
                    <a:gd name="T16" fmla="*/ 32 w 33"/>
                    <a:gd name="T17" fmla="*/ 2 h 9"/>
                    <a:gd name="T18" fmla="*/ 31 w 33"/>
                    <a:gd name="T19" fmla="*/ 1 h 9"/>
                    <a:gd name="T20" fmla="*/ 3 w 33"/>
                    <a:gd name="T21" fmla="*/ 1 h 9"/>
                    <a:gd name="T22" fmla="*/ 3 w 33"/>
                    <a:gd name="T23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3" h="9">
                      <a:moveTo>
                        <a:pt x="3" y="2"/>
                      </a:moveTo>
                      <a:cubicBezTo>
                        <a:pt x="10" y="2"/>
                        <a:pt x="16" y="2"/>
                        <a:pt x="22" y="2"/>
                      </a:cubicBezTo>
                      <a:cubicBezTo>
                        <a:pt x="24" y="2"/>
                        <a:pt x="25" y="2"/>
                        <a:pt x="27" y="2"/>
                      </a:cubicBezTo>
                      <a:cubicBezTo>
                        <a:pt x="29" y="2"/>
                        <a:pt x="29" y="3"/>
                        <a:pt x="28" y="5"/>
                      </a:cubicBezTo>
                      <a:cubicBezTo>
                        <a:pt x="26" y="5"/>
                        <a:pt x="24" y="5"/>
                        <a:pt x="22" y="5"/>
                      </a:cubicBezTo>
                      <a:cubicBezTo>
                        <a:pt x="18" y="5"/>
                        <a:pt x="2" y="7"/>
                        <a:pt x="3" y="0"/>
                      </a:cubicBezTo>
                      <a:cubicBezTo>
                        <a:pt x="3" y="0"/>
                        <a:pt x="1" y="0"/>
                        <a:pt x="1" y="0"/>
                      </a:cubicBezTo>
                      <a:cubicBezTo>
                        <a:pt x="0" y="8"/>
                        <a:pt x="11" y="6"/>
                        <a:pt x="16" y="6"/>
                      </a:cubicBezTo>
                      <a:cubicBezTo>
                        <a:pt x="20" y="6"/>
                        <a:pt x="33" y="9"/>
                        <a:pt x="32" y="2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22" y="1"/>
                        <a:pt x="13" y="0"/>
                        <a:pt x="3" y="1"/>
                      </a:cubicBezTo>
                      <a:cubicBezTo>
                        <a:pt x="2" y="1"/>
                        <a:pt x="2" y="2"/>
                        <a:pt x="3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" name="Freeform 178"/>
                <p:cNvSpPr/>
                <p:nvPr/>
              </p:nvSpPr>
              <p:spPr bwMode="auto">
                <a:xfrm>
                  <a:off x="922338" y="2430463"/>
                  <a:ext cx="38100" cy="9525"/>
                </a:xfrm>
                <a:custGeom>
                  <a:avLst/>
                  <a:gdLst>
                    <a:gd name="T0" fmla="*/ 8 w 36"/>
                    <a:gd name="T1" fmla="*/ 4 h 9"/>
                    <a:gd name="T2" fmla="*/ 26 w 36"/>
                    <a:gd name="T3" fmla="*/ 3 h 9"/>
                    <a:gd name="T4" fmla="*/ 31 w 36"/>
                    <a:gd name="T5" fmla="*/ 5 h 9"/>
                    <a:gd name="T6" fmla="*/ 33 w 36"/>
                    <a:gd name="T7" fmla="*/ 6 h 9"/>
                    <a:gd name="T8" fmla="*/ 19 w 36"/>
                    <a:gd name="T9" fmla="*/ 6 h 9"/>
                    <a:gd name="T10" fmla="*/ 13 w 36"/>
                    <a:gd name="T11" fmla="*/ 7 h 9"/>
                    <a:gd name="T12" fmla="*/ 14 w 36"/>
                    <a:gd name="T13" fmla="*/ 8 h 9"/>
                    <a:gd name="T14" fmla="*/ 15 w 36"/>
                    <a:gd name="T15" fmla="*/ 8 h 9"/>
                    <a:gd name="T16" fmla="*/ 15 w 36"/>
                    <a:gd name="T17" fmla="*/ 6 h 9"/>
                    <a:gd name="T18" fmla="*/ 12 w 36"/>
                    <a:gd name="T19" fmla="*/ 5 h 9"/>
                    <a:gd name="T20" fmla="*/ 8 w 36"/>
                    <a:gd name="T21" fmla="*/ 1 h 9"/>
                    <a:gd name="T22" fmla="*/ 8 w 36"/>
                    <a:gd name="T23" fmla="*/ 0 h 9"/>
                    <a:gd name="T24" fmla="*/ 15 w 36"/>
                    <a:gd name="T25" fmla="*/ 8 h 9"/>
                    <a:gd name="T26" fmla="*/ 15 w 36"/>
                    <a:gd name="T27" fmla="*/ 6 h 9"/>
                    <a:gd name="T28" fmla="*/ 14 w 36"/>
                    <a:gd name="T29" fmla="*/ 8 h 9"/>
                    <a:gd name="T30" fmla="*/ 17 w 36"/>
                    <a:gd name="T31" fmla="*/ 8 h 9"/>
                    <a:gd name="T32" fmla="*/ 26 w 36"/>
                    <a:gd name="T33" fmla="*/ 8 h 9"/>
                    <a:gd name="T34" fmla="*/ 36 w 36"/>
                    <a:gd name="T35" fmla="*/ 6 h 9"/>
                    <a:gd name="T36" fmla="*/ 29 w 36"/>
                    <a:gd name="T37" fmla="*/ 2 h 9"/>
                    <a:gd name="T38" fmla="*/ 8 w 36"/>
                    <a:gd name="T39" fmla="*/ 3 h 9"/>
                    <a:gd name="T40" fmla="*/ 8 w 36"/>
                    <a:gd name="T41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6" h="9">
                      <a:moveTo>
                        <a:pt x="8" y="4"/>
                      </a:moveTo>
                      <a:cubicBezTo>
                        <a:pt x="14" y="4"/>
                        <a:pt x="20" y="3"/>
                        <a:pt x="26" y="3"/>
                      </a:cubicBezTo>
                      <a:cubicBezTo>
                        <a:pt x="28" y="4"/>
                        <a:pt x="29" y="4"/>
                        <a:pt x="31" y="5"/>
                      </a:cubicBezTo>
                      <a:cubicBezTo>
                        <a:pt x="32" y="5"/>
                        <a:pt x="36" y="6"/>
                        <a:pt x="33" y="6"/>
                      </a:cubicBezTo>
                      <a:cubicBezTo>
                        <a:pt x="29" y="7"/>
                        <a:pt x="23" y="7"/>
                        <a:pt x="19" y="6"/>
                      </a:cubicBezTo>
                      <a:cubicBezTo>
                        <a:pt x="18" y="6"/>
                        <a:pt x="14" y="5"/>
                        <a:pt x="13" y="7"/>
                      </a:cubicBezTo>
                      <a:cubicBezTo>
                        <a:pt x="13" y="7"/>
                        <a:pt x="13" y="7"/>
                        <a:pt x="14" y="8"/>
                      </a:cubicBezTo>
                      <a:cubicBezTo>
                        <a:pt x="14" y="8"/>
                        <a:pt x="14" y="8"/>
                        <a:pt x="15" y="8"/>
                      </a:cubicBezTo>
                      <a:cubicBezTo>
                        <a:pt x="15" y="7"/>
                        <a:pt x="15" y="7"/>
                        <a:pt x="15" y="6"/>
                      </a:cubicBezTo>
                      <a:cubicBezTo>
                        <a:pt x="14" y="6"/>
                        <a:pt x="13" y="6"/>
                        <a:pt x="12" y="5"/>
                      </a:cubicBezTo>
                      <a:cubicBezTo>
                        <a:pt x="10" y="5"/>
                        <a:pt x="4" y="3"/>
                        <a:pt x="8" y="1"/>
                      </a:cubicBezTo>
                      <a:cubicBezTo>
                        <a:pt x="9" y="1"/>
                        <a:pt x="8" y="0"/>
                        <a:pt x="8" y="0"/>
                      </a:cubicBezTo>
                      <a:cubicBezTo>
                        <a:pt x="0" y="3"/>
                        <a:pt x="11" y="8"/>
                        <a:pt x="15" y="8"/>
                      </a:cubicBezTo>
                      <a:cubicBezTo>
                        <a:pt x="16" y="8"/>
                        <a:pt x="16" y="7"/>
                        <a:pt x="15" y="6"/>
                      </a:cubicBezTo>
                      <a:cubicBezTo>
                        <a:pt x="14" y="6"/>
                        <a:pt x="15" y="7"/>
                        <a:pt x="14" y="8"/>
                      </a:cubicBezTo>
                      <a:cubicBezTo>
                        <a:pt x="15" y="7"/>
                        <a:pt x="16" y="8"/>
                        <a:pt x="17" y="8"/>
                      </a:cubicBezTo>
                      <a:cubicBezTo>
                        <a:pt x="20" y="8"/>
                        <a:pt x="23" y="8"/>
                        <a:pt x="26" y="8"/>
                      </a:cubicBezTo>
                      <a:cubicBezTo>
                        <a:pt x="27" y="8"/>
                        <a:pt x="36" y="9"/>
                        <a:pt x="36" y="6"/>
                      </a:cubicBezTo>
                      <a:cubicBezTo>
                        <a:pt x="36" y="4"/>
                        <a:pt x="30" y="3"/>
                        <a:pt x="29" y="2"/>
                      </a:cubicBezTo>
                      <a:cubicBezTo>
                        <a:pt x="22" y="1"/>
                        <a:pt x="15" y="3"/>
                        <a:pt x="8" y="3"/>
                      </a:cubicBezTo>
                      <a:cubicBezTo>
                        <a:pt x="7" y="3"/>
                        <a:pt x="7" y="4"/>
                        <a:pt x="8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" name="Freeform 179"/>
                <p:cNvSpPr/>
                <p:nvPr/>
              </p:nvSpPr>
              <p:spPr bwMode="auto">
                <a:xfrm>
                  <a:off x="925513" y="2433638"/>
                  <a:ext cx="36513" cy="11113"/>
                </a:xfrm>
                <a:custGeom>
                  <a:avLst/>
                  <a:gdLst>
                    <a:gd name="T0" fmla="*/ 8 w 35"/>
                    <a:gd name="T1" fmla="*/ 4 h 11"/>
                    <a:gd name="T2" fmla="*/ 1 w 35"/>
                    <a:gd name="T3" fmla="*/ 3 h 11"/>
                    <a:gd name="T4" fmla="*/ 0 w 35"/>
                    <a:gd name="T5" fmla="*/ 4 h 11"/>
                    <a:gd name="T6" fmla="*/ 19 w 35"/>
                    <a:gd name="T7" fmla="*/ 11 h 11"/>
                    <a:gd name="T8" fmla="*/ 30 w 35"/>
                    <a:gd name="T9" fmla="*/ 1 h 11"/>
                    <a:gd name="T10" fmla="*/ 28 w 35"/>
                    <a:gd name="T11" fmla="*/ 2 h 11"/>
                    <a:gd name="T12" fmla="*/ 16 w 35"/>
                    <a:gd name="T13" fmla="*/ 9 h 11"/>
                    <a:gd name="T14" fmla="*/ 6 w 35"/>
                    <a:gd name="T15" fmla="*/ 8 h 11"/>
                    <a:gd name="T16" fmla="*/ 2 w 35"/>
                    <a:gd name="T17" fmla="*/ 6 h 11"/>
                    <a:gd name="T18" fmla="*/ 3 w 35"/>
                    <a:gd name="T19" fmla="*/ 5 h 11"/>
                    <a:gd name="T20" fmla="*/ 8 w 35"/>
                    <a:gd name="T21" fmla="*/ 5 h 11"/>
                    <a:gd name="T22" fmla="*/ 8 w 35"/>
                    <a:gd name="T23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35" h="11">
                      <a:moveTo>
                        <a:pt x="8" y="4"/>
                      </a:moveTo>
                      <a:cubicBezTo>
                        <a:pt x="6" y="4"/>
                        <a:pt x="3" y="4"/>
                        <a:pt x="1" y="3"/>
                      </a:cubicBezTo>
                      <a:cubicBezTo>
                        <a:pt x="1" y="3"/>
                        <a:pt x="0" y="4"/>
                        <a:pt x="0" y="4"/>
                      </a:cubicBezTo>
                      <a:cubicBezTo>
                        <a:pt x="0" y="10"/>
                        <a:pt x="15" y="11"/>
                        <a:pt x="19" y="11"/>
                      </a:cubicBezTo>
                      <a:cubicBezTo>
                        <a:pt x="25" y="11"/>
                        <a:pt x="35" y="9"/>
                        <a:pt x="30" y="1"/>
                      </a:cubicBezTo>
                      <a:cubicBezTo>
                        <a:pt x="29" y="0"/>
                        <a:pt x="28" y="1"/>
                        <a:pt x="28" y="2"/>
                      </a:cubicBezTo>
                      <a:cubicBezTo>
                        <a:pt x="33" y="9"/>
                        <a:pt x="21" y="10"/>
                        <a:pt x="16" y="9"/>
                      </a:cubicBezTo>
                      <a:cubicBezTo>
                        <a:pt x="13" y="9"/>
                        <a:pt x="9" y="9"/>
                        <a:pt x="6" y="8"/>
                      </a:cubicBezTo>
                      <a:cubicBezTo>
                        <a:pt x="5" y="7"/>
                        <a:pt x="3" y="7"/>
                        <a:pt x="2" y="6"/>
                      </a:cubicBezTo>
                      <a:cubicBezTo>
                        <a:pt x="1" y="5"/>
                        <a:pt x="2" y="5"/>
                        <a:pt x="3" y="5"/>
                      </a:cubicBezTo>
                      <a:cubicBezTo>
                        <a:pt x="4" y="5"/>
                        <a:pt x="6" y="5"/>
                        <a:pt x="8" y="5"/>
                      </a:cubicBezTo>
                      <a:cubicBezTo>
                        <a:pt x="9" y="5"/>
                        <a:pt x="9" y="4"/>
                        <a:pt x="8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4" name="Freeform 180"/>
                <p:cNvSpPr/>
                <p:nvPr/>
              </p:nvSpPr>
              <p:spPr bwMode="auto">
                <a:xfrm>
                  <a:off x="928688" y="2441576"/>
                  <a:ext cx="26988" cy="15875"/>
                </a:xfrm>
                <a:custGeom>
                  <a:avLst/>
                  <a:gdLst>
                    <a:gd name="T0" fmla="*/ 1 w 25"/>
                    <a:gd name="T1" fmla="*/ 5 h 15"/>
                    <a:gd name="T2" fmla="*/ 1 w 25"/>
                    <a:gd name="T3" fmla="*/ 3 h 15"/>
                    <a:gd name="T4" fmla="*/ 0 w 25"/>
                    <a:gd name="T5" fmla="*/ 3 h 15"/>
                    <a:gd name="T6" fmla="*/ 25 w 25"/>
                    <a:gd name="T7" fmla="*/ 2 h 15"/>
                    <a:gd name="T8" fmla="*/ 23 w 25"/>
                    <a:gd name="T9" fmla="*/ 1 h 15"/>
                    <a:gd name="T10" fmla="*/ 1 w 25"/>
                    <a:gd name="T11" fmla="*/ 2 h 15"/>
                    <a:gd name="T12" fmla="*/ 0 w 25"/>
                    <a:gd name="T13" fmla="*/ 3 h 15"/>
                    <a:gd name="T14" fmla="*/ 0 w 25"/>
                    <a:gd name="T15" fmla="*/ 5 h 15"/>
                    <a:gd name="T16" fmla="*/ 1 w 25"/>
                    <a:gd name="T17" fmla="*/ 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5" h="15">
                      <a:moveTo>
                        <a:pt x="1" y="5"/>
                      </a:moveTo>
                      <a:cubicBezTo>
                        <a:pt x="1" y="4"/>
                        <a:pt x="1" y="3"/>
                        <a:pt x="1" y="3"/>
                      </a:cubicBezTo>
                      <a:cubicBezTo>
                        <a:pt x="1" y="3"/>
                        <a:pt x="1" y="3"/>
                        <a:pt x="0" y="3"/>
                      </a:cubicBezTo>
                      <a:cubicBezTo>
                        <a:pt x="9" y="9"/>
                        <a:pt x="21" y="15"/>
                        <a:pt x="25" y="2"/>
                      </a:cubicBezTo>
                      <a:cubicBezTo>
                        <a:pt x="25" y="1"/>
                        <a:pt x="24" y="0"/>
                        <a:pt x="23" y="1"/>
                      </a:cubicBezTo>
                      <a:cubicBezTo>
                        <a:pt x="20" y="14"/>
                        <a:pt x="8" y="7"/>
                        <a:pt x="1" y="2"/>
                      </a:cubicBezTo>
                      <a:cubicBezTo>
                        <a:pt x="0" y="2"/>
                        <a:pt x="0" y="2"/>
                        <a:pt x="0" y="3"/>
                      </a:cubicBezTo>
                      <a:cubicBezTo>
                        <a:pt x="0" y="3"/>
                        <a:pt x="0" y="4"/>
                        <a:pt x="0" y="5"/>
                      </a:cubicBezTo>
                      <a:cubicBezTo>
                        <a:pt x="0" y="5"/>
                        <a:pt x="1" y="5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" name="Freeform 181"/>
                <p:cNvSpPr/>
                <p:nvPr/>
              </p:nvSpPr>
              <p:spPr bwMode="auto">
                <a:xfrm>
                  <a:off x="931863" y="2381251"/>
                  <a:ext cx="17463" cy="44450"/>
                </a:xfrm>
                <a:custGeom>
                  <a:avLst/>
                  <a:gdLst>
                    <a:gd name="T0" fmla="*/ 9 w 16"/>
                    <a:gd name="T1" fmla="*/ 40 h 41"/>
                    <a:gd name="T2" fmla="*/ 2 w 16"/>
                    <a:gd name="T3" fmla="*/ 1 h 41"/>
                    <a:gd name="T4" fmla="*/ 1 w 16"/>
                    <a:gd name="T5" fmla="*/ 2 h 41"/>
                    <a:gd name="T6" fmla="*/ 8 w 16"/>
                    <a:gd name="T7" fmla="*/ 40 h 41"/>
                    <a:gd name="T8" fmla="*/ 9 w 16"/>
                    <a:gd name="T9" fmla="*/ 4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41">
                      <a:moveTo>
                        <a:pt x="9" y="40"/>
                      </a:moveTo>
                      <a:cubicBezTo>
                        <a:pt x="11" y="28"/>
                        <a:pt x="16" y="7"/>
                        <a:pt x="2" y="1"/>
                      </a:cubicBezTo>
                      <a:cubicBezTo>
                        <a:pt x="1" y="0"/>
                        <a:pt x="0" y="1"/>
                        <a:pt x="1" y="2"/>
                      </a:cubicBezTo>
                      <a:cubicBezTo>
                        <a:pt x="14" y="8"/>
                        <a:pt x="9" y="29"/>
                        <a:pt x="8" y="40"/>
                      </a:cubicBezTo>
                      <a:cubicBezTo>
                        <a:pt x="7" y="41"/>
                        <a:pt x="9" y="41"/>
                        <a:pt x="9" y="4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6" name="Freeform 182"/>
                <p:cNvSpPr/>
                <p:nvPr/>
              </p:nvSpPr>
              <p:spPr bwMode="auto">
                <a:xfrm>
                  <a:off x="942975" y="2379663"/>
                  <a:ext cx="17463" cy="49213"/>
                </a:xfrm>
                <a:custGeom>
                  <a:avLst/>
                  <a:gdLst>
                    <a:gd name="T0" fmla="*/ 7 w 17"/>
                    <a:gd name="T1" fmla="*/ 44 h 46"/>
                    <a:gd name="T2" fmla="*/ 16 w 17"/>
                    <a:gd name="T3" fmla="*/ 2 h 46"/>
                    <a:gd name="T4" fmla="*/ 15 w 17"/>
                    <a:gd name="T5" fmla="*/ 1 h 46"/>
                    <a:gd name="T6" fmla="*/ 6 w 17"/>
                    <a:gd name="T7" fmla="*/ 45 h 46"/>
                    <a:gd name="T8" fmla="*/ 7 w 17"/>
                    <a:gd name="T9" fmla="*/ 44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46">
                      <a:moveTo>
                        <a:pt x="7" y="44"/>
                      </a:moveTo>
                      <a:cubicBezTo>
                        <a:pt x="1" y="32"/>
                        <a:pt x="6" y="11"/>
                        <a:pt x="16" y="2"/>
                      </a:cubicBezTo>
                      <a:cubicBezTo>
                        <a:pt x="17" y="1"/>
                        <a:pt x="16" y="0"/>
                        <a:pt x="15" y="1"/>
                      </a:cubicBezTo>
                      <a:cubicBezTo>
                        <a:pt x="5" y="10"/>
                        <a:pt x="0" y="32"/>
                        <a:pt x="6" y="45"/>
                      </a:cubicBezTo>
                      <a:cubicBezTo>
                        <a:pt x="6" y="46"/>
                        <a:pt x="8" y="45"/>
                        <a:pt x="7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7" name="Freeform 183"/>
                <p:cNvSpPr/>
                <p:nvPr/>
              </p:nvSpPr>
              <p:spPr bwMode="auto">
                <a:xfrm>
                  <a:off x="927100" y="2368551"/>
                  <a:ext cx="36513" cy="15875"/>
                </a:xfrm>
                <a:custGeom>
                  <a:avLst/>
                  <a:gdLst>
                    <a:gd name="T0" fmla="*/ 6 w 34"/>
                    <a:gd name="T1" fmla="*/ 14 h 16"/>
                    <a:gd name="T2" fmla="*/ 5 w 34"/>
                    <a:gd name="T3" fmla="*/ 5 h 16"/>
                    <a:gd name="T4" fmla="*/ 12 w 34"/>
                    <a:gd name="T5" fmla="*/ 5 h 16"/>
                    <a:gd name="T6" fmla="*/ 9 w 34"/>
                    <a:gd name="T7" fmla="*/ 7 h 16"/>
                    <a:gd name="T8" fmla="*/ 10 w 34"/>
                    <a:gd name="T9" fmla="*/ 4 h 16"/>
                    <a:gd name="T10" fmla="*/ 15 w 34"/>
                    <a:gd name="T11" fmla="*/ 5 h 16"/>
                    <a:gd name="T12" fmla="*/ 15 w 34"/>
                    <a:gd name="T13" fmla="*/ 7 h 16"/>
                    <a:gd name="T14" fmla="*/ 21 w 34"/>
                    <a:gd name="T15" fmla="*/ 4 h 16"/>
                    <a:gd name="T16" fmla="*/ 23 w 34"/>
                    <a:gd name="T17" fmla="*/ 7 h 16"/>
                    <a:gd name="T18" fmla="*/ 22 w 34"/>
                    <a:gd name="T19" fmla="*/ 7 h 16"/>
                    <a:gd name="T20" fmla="*/ 22 w 34"/>
                    <a:gd name="T21" fmla="*/ 4 h 16"/>
                    <a:gd name="T22" fmla="*/ 24 w 34"/>
                    <a:gd name="T23" fmla="*/ 3 h 16"/>
                    <a:gd name="T24" fmla="*/ 25 w 34"/>
                    <a:gd name="T25" fmla="*/ 3 h 16"/>
                    <a:gd name="T26" fmla="*/ 25 w 34"/>
                    <a:gd name="T27" fmla="*/ 7 h 16"/>
                    <a:gd name="T28" fmla="*/ 31 w 34"/>
                    <a:gd name="T29" fmla="*/ 8 h 16"/>
                    <a:gd name="T30" fmla="*/ 27 w 34"/>
                    <a:gd name="T31" fmla="*/ 12 h 16"/>
                    <a:gd name="T32" fmla="*/ 27 w 34"/>
                    <a:gd name="T33" fmla="*/ 14 h 16"/>
                    <a:gd name="T34" fmla="*/ 31 w 34"/>
                    <a:gd name="T35" fmla="*/ 4 h 16"/>
                    <a:gd name="T36" fmla="*/ 24 w 34"/>
                    <a:gd name="T37" fmla="*/ 7 h 16"/>
                    <a:gd name="T38" fmla="*/ 29 w 34"/>
                    <a:gd name="T39" fmla="*/ 7 h 16"/>
                    <a:gd name="T40" fmla="*/ 22 w 34"/>
                    <a:gd name="T41" fmla="*/ 2 h 16"/>
                    <a:gd name="T42" fmla="*/ 21 w 34"/>
                    <a:gd name="T43" fmla="*/ 10 h 16"/>
                    <a:gd name="T44" fmla="*/ 25 w 34"/>
                    <a:gd name="T45" fmla="*/ 6 h 16"/>
                    <a:gd name="T46" fmla="*/ 13 w 34"/>
                    <a:gd name="T47" fmla="*/ 9 h 16"/>
                    <a:gd name="T48" fmla="*/ 14 w 34"/>
                    <a:gd name="T49" fmla="*/ 10 h 16"/>
                    <a:gd name="T50" fmla="*/ 14 w 34"/>
                    <a:gd name="T51" fmla="*/ 3 h 16"/>
                    <a:gd name="T52" fmla="*/ 9 w 34"/>
                    <a:gd name="T53" fmla="*/ 10 h 16"/>
                    <a:gd name="T54" fmla="*/ 10 w 34"/>
                    <a:gd name="T55" fmla="*/ 10 h 16"/>
                    <a:gd name="T56" fmla="*/ 10 w 34"/>
                    <a:gd name="T57" fmla="*/ 2 h 16"/>
                    <a:gd name="T58" fmla="*/ 3 w 34"/>
                    <a:gd name="T59" fmla="*/ 5 h 16"/>
                    <a:gd name="T60" fmla="*/ 5 w 34"/>
                    <a:gd name="T61" fmla="*/ 15 h 16"/>
                    <a:gd name="T62" fmla="*/ 6 w 34"/>
                    <a:gd name="T6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4" h="16">
                      <a:moveTo>
                        <a:pt x="6" y="14"/>
                      </a:moveTo>
                      <a:cubicBezTo>
                        <a:pt x="3" y="11"/>
                        <a:pt x="2" y="8"/>
                        <a:pt x="5" y="5"/>
                      </a:cubicBezTo>
                      <a:cubicBezTo>
                        <a:pt x="7" y="3"/>
                        <a:pt x="10" y="2"/>
                        <a:pt x="12" y="5"/>
                      </a:cubicBezTo>
                      <a:cubicBezTo>
                        <a:pt x="13" y="7"/>
                        <a:pt x="10" y="9"/>
                        <a:pt x="9" y="7"/>
                      </a:cubicBezTo>
                      <a:cubicBezTo>
                        <a:pt x="9" y="6"/>
                        <a:pt x="9" y="4"/>
                        <a:pt x="10" y="4"/>
                      </a:cubicBezTo>
                      <a:cubicBezTo>
                        <a:pt x="12" y="3"/>
                        <a:pt x="14" y="4"/>
                        <a:pt x="15" y="5"/>
                      </a:cubicBezTo>
                      <a:cubicBezTo>
                        <a:pt x="18" y="7"/>
                        <a:pt x="14" y="10"/>
                        <a:pt x="15" y="7"/>
                      </a:cubicBezTo>
                      <a:cubicBezTo>
                        <a:pt x="15" y="4"/>
                        <a:pt x="19" y="3"/>
                        <a:pt x="21" y="4"/>
                      </a:cubicBezTo>
                      <a:cubicBezTo>
                        <a:pt x="23" y="4"/>
                        <a:pt x="24" y="5"/>
                        <a:pt x="23" y="7"/>
                      </a:cubicBezTo>
                      <a:cubicBezTo>
                        <a:pt x="23" y="8"/>
                        <a:pt x="22" y="10"/>
                        <a:pt x="22" y="7"/>
                      </a:cubicBezTo>
                      <a:cubicBezTo>
                        <a:pt x="22" y="6"/>
                        <a:pt x="22" y="5"/>
                        <a:pt x="22" y="4"/>
                      </a:cubicBezTo>
                      <a:cubicBezTo>
                        <a:pt x="23" y="4"/>
                        <a:pt x="23" y="3"/>
                        <a:pt x="24" y="3"/>
                      </a:cubicBezTo>
                      <a:cubicBezTo>
                        <a:pt x="24" y="3"/>
                        <a:pt x="24" y="3"/>
                        <a:pt x="25" y="3"/>
                      </a:cubicBezTo>
                      <a:cubicBezTo>
                        <a:pt x="27" y="3"/>
                        <a:pt x="28" y="4"/>
                        <a:pt x="25" y="7"/>
                      </a:cubicBezTo>
                      <a:cubicBezTo>
                        <a:pt x="25" y="4"/>
                        <a:pt x="32" y="3"/>
                        <a:pt x="31" y="8"/>
                      </a:cubicBezTo>
                      <a:cubicBezTo>
                        <a:pt x="30" y="10"/>
                        <a:pt x="28" y="11"/>
                        <a:pt x="27" y="12"/>
                      </a:cubicBezTo>
                      <a:cubicBezTo>
                        <a:pt x="26" y="13"/>
                        <a:pt x="27" y="14"/>
                        <a:pt x="27" y="14"/>
                      </a:cubicBezTo>
                      <a:cubicBezTo>
                        <a:pt x="31" y="12"/>
                        <a:pt x="34" y="7"/>
                        <a:pt x="31" y="4"/>
                      </a:cubicBezTo>
                      <a:cubicBezTo>
                        <a:pt x="29" y="1"/>
                        <a:pt x="24" y="4"/>
                        <a:pt x="24" y="7"/>
                      </a:cubicBezTo>
                      <a:cubicBezTo>
                        <a:pt x="24" y="11"/>
                        <a:pt x="29" y="9"/>
                        <a:pt x="29" y="7"/>
                      </a:cubicBezTo>
                      <a:cubicBezTo>
                        <a:pt x="31" y="3"/>
                        <a:pt x="26" y="0"/>
                        <a:pt x="22" y="2"/>
                      </a:cubicBezTo>
                      <a:cubicBezTo>
                        <a:pt x="20" y="3"/>
                        <a:pt x="20" y="7"/>
                        <a:pt x="21" y="10"/>
                      </a:cubicBezTo>
                      <a:cubicBezTo>
                        <a:pt x="22" y="12"/>
                        <a:pt x="25" y="7"/>
                        <a:pt x="25" y="6"/>
                      </a:cubicBezTo>
                      <a:cubicBezTo>
                        <a:pt x="25" y="0"/>
                        <a:pt x="11" y="1"/>
                        <a:pt x="13" y="9"/>
                      </a:cubicBezTo>
                      <a:cubicBezTo>
                        <a:pt x="14" y="10"/>
                        <a:pt x="14" y="10"/>
                        <a:pt x="14" y="10"/>
                      </a:cubicBezTo>
                      <a:cubicBezTo>
                        <a:pt x="20" y="8"/>
                        <a:pt x="19" y="5"/>
                        <a:pt x="14" y="3"/>
                      </a:cubicBezTo>
                      <a:cubicBezTo>
                        <a:pt x="8" y="0"/>
                        <a:pt x="7" y="5"/>
                        <a:pt x="9" y="10"/>
                      </a:cubicBezTo>
                      <a:cubicBezTo>
                        <a:pt x="9" y="10"/>
                        <a:pt x="9" y="10"/>
                        <a:pt x="10" y="10"/>
                      </a:cubicBezTo>
                      <a:cubicBezTo>
                        <a:pt x="14" y="10"/>
                        <a:pt x="15" y="4"/>
                        <a:pt x="10" y="2"/>
                      </a:cubicBezTo>
                      <a:cubicBezTo>
                        <a:pt x="8" y="1"/>
                        <a:pt x="4" y="3"/>
                        <a:pt x="3" y="5"/>
                      </a:cubicBezTo>
                      <a:cubicBezTo>
                        <a:pt x="0" y="9"/>
                        <a:pt x="2" y="12"/>
                        <a:pt x="5" y="15"/>
                      </a:cubicBezTo>
                      <a:cubicBezTo>
                        <a:pt x="5" y="16"/>
                        <a:pt x="6" y="15"/>
                        <a:pt x="6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8" name="Freeform 193"/>
                <p:cNvSpPr/>
                <p:nvPr/>
              </p:nvSpPr>
              <p:spPr bwMode="auto">
                <a:xfrm>
                  <a:off x="933450" y="2243138"/>
                  <a:ext cx="85725" cy="49213"/>
                </a:xfrm>
                <a:custGeom>
                  <a:avLst/>
                  <a:gdLst>
                    <a:gd name="T0" fmla="*/ 1 w 82"/>
                    <a:gd name="T1" fmla="*/ 46 h 47"/>
                    <a:gd name="T2" fmla="*/ 6 w 82"/>
                    <a:gd name="T3" fmla="*/ 40 h 47"/>
                    <a:gd name="T4" fmla="*/ 9 w 82"/>
                    <a:gd name="T5" fmla="*/ 37 h 47"/>
                    <a:gd name="T6" fmla="*/ 11 w 82"/>
                    <a:gd name="T7" fmla="*/ 44 h 47"/>
                    <a:gd name="T8" fmla="*/ 11 w 82"/>
                    <a:gd name="T9" fmla="*/ 44 h 47"/>
                    <a:gd name="T10" fmla="*/ 19 w 82"/>
                    <a:gd name="T11" fmla="*/ 34 h 47"/>
                    <a:gd name="T12" fmla="*/ 25 w 82"/>
                    <a:gd name="T13" fmla="*/ 32 h 47"/>
                    <a:gd name="T14" fmla="*/ 29 w 82"/>
                    <a:gd name="T15" fmla="*/ 42 h 47"/>
                    <a:gd name="T16" fmla="*/ 29 w 82"/>
                    <a:gd name="T17" fmla="*/ 43 h 47"/>
                    <a:gd name="T18" fmla="*/ 32 w 82"/>
                    <a:gd name="T19" fmla="*/ 37 h 47"/>
                    <a:gd name="T20" fmla="*/ 33 w 82"/>
                    <a:gd name="T21" fmla="*/ 33 h 47"/>
                    <a:gd name="T22" fmla="*/ 37 w 82"/>
                    <a:gd name="T23" fmla="*/ 34 h 47"/>
                    <a:gd name="T24" fmla="*/ 37 w 82"/>
                    <a:gd name="T25" fmla="*/ 34 h 47"/>
                    <a:gd name="T26" fmla="*/ 44 w 82"/>
                    <a:gd name="T27" fmla="*/ 30 h 47"/>
                    <a:gd name="T28" fmla="*/ 44 w 82"/>
                    <a:gd name="T29" fmla="*/ 30 h 47"/>
                    <a:gd name="T30" fmla="*/ 48 w 82"/>
                    <a:gd name="T31" fmla="*/ 24 h 47"/>
                    <a:gd name="T32" fmla="*/ 50 w 82"/>
                    <a:gd name="T33" fmla="*/ 18 h 47"/>
                    <a:gd name="T34" fmla="*/ 53 w 82"/>
                    <a:gd name="T35" fmla="*/ 20 h 47"/>
                    <a:gd name="T36" fmla="*/ 57 w 82"/>
                    <a:gd name="T37" fmla="*/ 40 h 47"/>
                    <a:gd name="T38" fmla="*/ 58 w 82"/>
                    <a:gd name="T39" fmla="*/ 40 h 47"/>
                    <a:gd name="T40" fmla="*/ 64 w 82"/>
                    <a:gd name="T41" fmla="*/ 19 h 47"/>
                    <a:gd name="T42" fmla="*/ 68 w 82"/>
                    <a:gd name="T43" fmla="*/ 9 h 47"/>
                    <a:gd name="T44" fmla="*/ 72 w 82"/>
                    <a:gd name="T45" fmla="*/ 15 h 47"/>
                    <a:gd name="T46" fmla="*/ 73 w 82"/>
                    <a:gd name="T47" fmla="*/ 15 h 47"/>
                    <a:gd name="T48" fmla="*/ 82 w 82"/>
                    <a:gd name="T49" fmla="*/ 1 h 47"/>
                    <a:gd name="T50" fmla="*/ 81 w 82"/>
                    <a:gd name="T51" fmla="*/ 1 h 47"/>
                    <a:gd name="T52" fmla="*/ 80 w 82"/>
                    <a:gd name="T53" fmla="*/ 1 h 47"/>
                    <a:gd name="T54" fmla="*/ 80 w 82"/>
                    <a:gd name="T55" fmla="*/ 2 h 47"/>
                    <a:gd name="T56" fmla="*/ 78 w 82"/>
                    <a:gd name="T57" fmla="*/ 7 h 47"/>
                    <a:gd name="T58" fmla="*/ 74 w 82"/>
                    <a:gd name="T59" fmla="*/ 12 h 47"/>
                    <a:gd name="T60" fmla="*/ 69 w 82"/>
                    <a:gd name="T61" fmla="*/ 6 h 47"/>
                    <a:gd name="T62" fmla="*/ 68 w 82"/>
                    <a:gd name="T63" fmla="*/ 6 h 47"/>
                    <a:gd name="T64" fmla="*/ 58 w 82"/>
                    <a:gd name="T65" fmla="*/ 36 h 47"/>
                    <a:gd name="T66" fmla="*/ 57 w 82"/>
                    <a:gd name="T67" fmla="*/ 35 h 47"/>
                    <a:gd name="T68" fmla="*/ 56 w 82"/>
                    <a:gd name="T69" fmla="*/ 28 h 47"/>
                    <a:gd name="T70" fmla="*/ 52 w 82"/>
                    <a:gd name="T71" fmla="*/ 15 h 47"/>
                    <a:gd name="T72" fmla="*/ 51 w 82"/>
                    <a:gd name="T73" fmla="*/ 15 h 47"/>
                    <a:gd name="T74" fmla="*/ 48 w 82"/>
                    <a:gd name="T75" fmla="*/ 22 h 47"/>
                    <a:gd name="T76" fmla="*/ 42 w 82"/>
                    <a:gd name="T77" fmla="*/ 28 h 47"/>
                    <a:gd name="T78" fmla="*/ 42 w 82"/>
                    <a:gd name="T79" fmla="*/ 28 h 47"/>
                    <a:gd name="T80" fmla="*/ 38 w 82"/>
                    <a:gd name="T81" fmla="*/ 32 h 47"/>
                    <a:gd name="T82" fmla="*/ 34 w 82"/>
                    <a:gd name="T83" fmla="*/ 29 h 47"/>
                    <a:gd name="T84" fmla="*/ 34 w 82"/>
                    <a:gd name="T85" fmla="*/ 29 h 47"/>
                    <a:gd name="T86" fmla="*/ 31 w 82"/>
                    <a:gd name="T87" fmla="*/ 39 h 47"/>
                    <a:gd name="T88" fmla="*/ 26 w 82"/>
                    <a:gd name="T89" fmla="*/ 34 h 47"/>
                    <a:gd name="T90" fmla="*/ 24 w 82"/>
                    <a:gd name="T91" fmla="*/ 27 h 47"/>
                    <a:gd name="T92" fmla="*/ 23 w 82"/>
                    <a:gd name="T93" fmla="*/ 27 h 47"/>
                    <a:gd name="T94" fmla="*/ 17 w 82"/>
                    <a:gd name="T95" fmla="*/ 36 h 47"/>
                    <a:gd name="T96" fmla="*/ 11 w 82"/>
                    <a:gd name="T97" fmla="*/ 42 h 47"/>
                    <a:gd name="T98" fmla="*/ 8 w 82"/>
                    <a:gd name="T99" fmla="*/ 36 h 47"/>
                    <a:gd name="T100" fmla="*/ 8 w 82"/>
                    <a:gd name="T101" fmla="*/ 36 h 47"/>
                    <a:gd name="T102" fmla="*/ 1 w 82"/>
                    <a:gd name="T103" fmla="*/ 47 h 47"/>
                    <a:gd name="T104" fmla="*/ 1 w 82"/>
                    <a:gd name="T105" fmla="*/ 47 h 47"/>
                    <a:gd name="T106" fmla="*/ 2 w 82"/>
                    <a:gd name="T107" fmla="*/ 47 h 47"/>
                    <a:gd name="T108" fmla="*/ 1 w 82"/>
                    <a:gd name="T109" fmla="*/ 4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82" h="47">
                      <a:moveTo>
                        <a:pt x="1" y="46"/>
                      </a:moveTo>
                      <a:cubicBezTo>
                        <a:pt x="3" y="46"/>
                        <a:pt x="5" y="42"/>
                        <a:pt x="6" y="40"/>
                      </a:cubicBezTo>
                      <a:cubicBezTo>
                        <a:pt x="6" y="40"/>
                        <a:pt x="8" y="36"/>
                        <a:pt x="9" y="37"/>
                      </a:cubicBezTo>
                      <a:cubicBezTo>
                        <a:pt x="10" y="39"/>
                        <a:pt x="10" y="42"/>
                        <a:pt x="11" y="44"/>
                      </a:cubicBezTo>
                      <a:cubicBezTo>
                        <a:pt x="11" y="44"/>
                        <a:pt x="11" y="44"/>
                        <a:pt x="11" y="44"/>
                      </a:cubicBezTo>
                      <a:cubicBezTo>
                        <a:pt x="15" y="41"/>
                        <a:pt x="17" y="38"/>
                        <a:pt x="19" y="34"/>
                      </a:cubicBezTo>
                      <a:cubicBezTo>
                        <a:pt x="21" y="31"/>
                        <a:pt x="23" y="26"/>
                        <a:pt x="25" y="32"/>
                      </a:cubicBezTo>
                      <a:cubicBezTo>
                        <a:pt x="26" y="35"/>
                        <a:pt x="27" y="39"/>
                        <a:pt x="29" y="42"/>
                      </a:cubicBezTo>
                      <a:cubicBezTo>
                        <a:pt x="29" y="43"/>
                        <a:pt x="29" y="43"/>
                        <a:pt x="29" y="43"/>
                      </a:cubicBezTo>
                      <a:cubicBezTo>
                        <a:pt x="31" y="41"/>
                        <a:pt x="32" y="39"/>
                        <a:pt x="32" y="37"/>
                      </a:cubicBezTo>
                      <a:cubicBezTo>
                        <a:pt x="32" y="35"/>
                        <a:pt x="33" y="34"/>
                        <a:pt x="33" y="33"/>
                      </a:cubicBezTo>
                      <a:cubicBezTo>
                        <a:pt x="34" y="29"/>
                        <a:pt x="36" y="32"/>
                        <a:pt x="37" y="34"/>
                      </a:cubicBezTo>
                      <a:cubicBezTo>
                        <a:pt x="37" y="34"/>
                        <a:pt x="37" y="34"/>
                        <a:pt x="37" y="34"/>
                      </a:cubicBezTo>
                      <a:cubicBezTo>
                        <a:pt x="39" y="32"/>
                        <a:pt x="41" y="27"/>
                        <a:pt x="44" y="30"/>
                      </a:cubicBezTo>
                      <a:cubicBezTo>
                        <a:pt x="44" y="30"/>
                        <a:pt x="44" y="30"/>
                        <a:pt x="44" y="30"/>
                      </a:cubicBezTo>
                      <a:cubicBezTo>
                        <a:pt x="46" y="28"/>
                        <a:pt x="47" y="26"/>
                        <a:pt x="48" y="24"/>
                      </a:cubicBezTo>
                      <a:cubicBezTo>
                        <a:pt x="49" y="22"/>
                        <a:pt x="49" y="20"/>
                        <a:pt x="50" y="18"/>
                      </a:cubicBezTo>
                      <a:cubicBezTo>
                        <a:pt x="52" y="15"/>
                        <a:pt x="52" y="18"/>
                        <a:pt x="53" y="20"/>
                      </a:cubicBezTo>
                      <a:cubicBezTo>
                        <a:pt x="55" y="26"/>
                        <a:pt x="56" y="33"/>
                        <a:pt x="57" y="40"/>
                      </a:cubicBezTo>
                      <a:cubicBezTo>
                        <a:pt x="57" y="40"/>
                        <a:pt x="58" y="40"/>
                        <a:pt x="58" y="40"/>
                      </a:cubicBezTo>
                      <a:cubicBezTo>
                        <a:pt x="60" y="33"/>
                        <a:pt x="62" y="26"/>
                        <a:pt x="64" y="19"/>
                      </a:cubicBezTo>
                      <a:cubicBezTo>
                        <a:pt x="65" y="16"/>
                        <a:pt x="66" y="12"/>
                        <a:pt x="68" y="9"/>
                      </a:cubicBezTo>
                      <a:cubicBezTo>
                        <a:pt x="68" y="8"/>
                        <a:pt x="72" y="14"/>
                        <a:pt x="72" y="15"/>
                      </a:cubicBezTo>
                      <a:cubicBezTo>
                        <a:pt x="72" y="15"/>
                        <a:pt x="73" y="15"/>
                        <a:pt x="73" y="15"/>
                      </a:cubicBezTo>
                      <a:cubicBezTo>
                        <a:pt x="77" y="11"/>
                        <a:pt x="80" y="6"/>
                        <a:pt x="82" y="1"/>
                      </a:cubicBezTo>
                      <a:cubicBezTo>
                        <a:pt x="82" y="1"/>
                        <a:pt x="81" y="0"/>
                        <a:pt x="81" y="1"/>
                      </a:cubicBezTo>
                      <a:cubicBezTo>
                        <a:pt x="81" y="1"/>
                        <a:pt x="80" y="1"/>
                        <a:pt x="80" y="1"/>
                      </a:cubicBezTo>
                      <a:cubicBezTo>
                        <a:pt x="80" y="1"/>
                        <a:pt x="80" y="2"/>
                        <a:pt x="80" y="2"/>
                      </a:cubicBezTo>
                      <a:cubicBezTo>
                        <a:pt x="80" y="2"/>
                        <a:pt x="79" y="6"/>
                        <a:pt x="78" y="7"/>
                      </a:cubicBezTo>
                      <a:cubicBezTo>
                        <a:pt x="77" y="8"/>
                        <a:pt x="76" y="10"/>
                        <a:pt x="74" y="12"/>
                      </a:cubicBezTo>
                      <a:cubicBezTo>
                        <a:pt x="71" y="16"/>
                        <a:pt x="70" y="9"/>
                        <a:pt x="69" y="6"/>
                      </a:cubicBezTo>
                      <a:cubicBezTo>
                        <a:pt x="69" y="6"/>
                        <a:pt x="68" y="6"/>
                        <a:pt x="68" y="6"/>
                      </a:cubicBezTo>
                      <a:cubicBezTo>
                        <a:pt x="64" y="16"/>
                        <a:pt x="61" y="26"/>
                        <a:pt x="58" y="36"/>
                      </a:cubicBezTo>
                      <a:cubicBezTo>
                        <a:pt x="57" y="40"/>
                        <a:pt x="58" y="37"/>
                        <a:pt x="57" y="35"/>
                      </a:cubicBezTo>
                      <a:cubicBezTo>
                        <a:pt x="57" y="32"/>
                        <a:pt x="56" y="30"/>
                        <a:pt x="56" y="28"/>
                      </a:cubicBezTo>
                      <a:cubicBezTo>
                        <a:pt x="55" y="23"/>
                        <a:pt x="54" y="19"/>
                        <a:pt x="52" y="15"/>
                      </a:cubicBezTo>
                      <a:cubicBezTo>
                        <a:pt x="52" y="15"/>
                        <a:pt x="51" y="15"/>
                        <a:pt x="51" y="15"/>
                      </a:cubicBezTo>
                      <a:cubicBezTo>
                        <a:pt x="50" y="17"/>
                        <a:pt x="49" y="20"/>
                        <a:pt x="48" y="22"/>
                      </a:cubicBezTo>
                      <a:cubicBezTo>
                        <a:pt x="47" y="25"/>
                        <a:pt x="45" y="30"/>
                        <a:pt x="42" y="28"/>
                      </a:cubicBezTo>
                      <a:cubicBezTo>
                        <a:pt x="42" y="27"/>
                        <a:pt x="42" y="27"/>
                        <a:pt x="42" y="28"/>
                      </a:cubicBezTo>
                      <a:cubicBezTo>
                        <a:pt x="40" y="29"/>
                        <a:pt x="39" y="31"/>
                        <a:pt x="38" y="32"/>
                      </a:cubicBezTo>
                      <a:cubicBezTo>
                        <a:pt x="37" y="33"/>
                        <a:pt x="35" y="29"/>
                        <a:pt x="34" y="29"/>
                      </a:cubicBezTo>
                      <a:cubicBezTo>
                        <a:pt x="34" y="28"/>
                        <a:pt x="34" y="29"/>
                        <a:pt x="34" y="29"/>
                      </a:cubicBezTo>
                      <a:cubicBezTo>
                        <a:pt x="32" y="32"/>
                        <a:pt x="32" y="36"/>
                        <a:pt x="31" y="39"/>
                      </a:cubicBezTo>
                      <a:cubicBezTo>
                        <a:pt x="29" y="44"/>
                        <a:pt x="27" y="35"/>
                        <a:pt x="26" y="34"/>
                      </a:cubicBezTo>
                      <a:cubicBezTo>
                        <a:pt x="26" y="31"/>
                        <a:pt x="25" y="29"/>
                        <a:pt x="24" y="27"/>
                      </a:cubicBezTo>
                      <a:cubicBezTo>
                        <a:pt x="23" y="27"/>
                        <a:pt x="23" y="26"/>
                        <a:pt x="23" y="27"/>
                      </a:cubicBezTo>
                      <a:cubicBezTo>
                        <a:pt x="20" y="29"/>
                        <a:pt x="19" y="33"/>
                        <a:pt x="17" y="36"/>
                      </a:cubicBezTo>
                      <a:cubicBezTo>
                        <a:pt x="17" y="37"/>
                        <a:pt x="12" y="44"/>
                        <a:pt x="11" y="42"/>
                      </a:cubicBezTo>
                      <a:cubicBezTo>
                        <a:pt x="11" y="39"/>
                        <a:pt x="10" y="38"/>
                        <a:pt x="8" y="36"/>
                      </a:cubicBezTo>
                      <a:cubicBezTo>
                        <a:pt x="8" y="35"/>
                        <a:pt x="8" y="35"/>
                        <a:pt x="8" y="36"/>
                      </a:cubicBezTo>
                      <a:cubicBezTo>
                        <a:pt x="6" y="39"/>
                        <a:pt x="3" y="43"/>
                        <a:pt x="1" y="47"/>
                      </a:cubicBezTo>
                      <a:cubicBezTo>
                        <a:pt x="0" y="47"/>
                        <a:pt x="1" y="47"/>
                        <a:pt x="1" y="47"/>
                      </a:cubicBezTo>
                      <a:cubicBezTo>
                        <a:pt x="1" y="47"/>
                        <a:pt x="1" y="47"/>
                        <a:pt x="2" y="47"/>
                      </a:cubicBezTo>
                      <a:cubicBezTo>
                        <a:pt x="2" y="47"/>
                        <a:pt x="2" y="46"/>
                        <a:pt x="1" y="4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9" name="Freeform 194"/>
                <p:cNvSpPr/>
                <p:nvPr/>
              </p:nvSpPr>
              <p:spPr bwMode="auto">
                <a:xfrm>
                  <a:off x="919163" y="2254251"/>
                  <a:ext cx="119063" cy="52388"/>
                </a:xfrm>
                <a:custGeom>
                  <a:avLst/>
                  <a:gdLst>
                    <a:gd name="T0" fmla="*/ 2 w 113"/>
                    <a:gd name="T1" fmla="*/ 0 h 50"/>
                    <a:gd name="T2" fmla="*/ 4 w 113"/>
                    <a:gd name="T3" fmla="*/ 22 h 50"/>
                    <a:gd name="T4" fmla="*/ 6 w 113"/>
                    <a:gd name="T5" fmla="*/ 49 h 50"/>
                    <a:gd name="T6" fmla="*/ 7 w 113"/>
                    <a:gd name="T7" fmla="*/ 50 h 50"/>
                    <a:gd name="T8" fmla="*/ 34 w 113"/>
                    <a:gd name="T9" fmla="*/ 49 h 50"/>
                    <a:gd name="T10" fmla="*/ 60 w 113"/>
                    <a:gd name="T11" fmla="*/ 47 h 50"/>
                    <a:gd name="T12" fmla="*/ 112 w 113"/>
                    <a:gd name="T13" fmla="*/ 42 h 50"/>
                    <a:gd name="T14" fmla="*/ 113 w 113"/>
                    <a:gd name="T15" fmla="*/ 42 h 50"/>
                    <a:gd name="T16" fmla="*/ 111 w 113"/>
                    <a:gd name="T17" fmla="*/ 40 h 50"/>
                    <a:gd name="T18" fmla="*/ 110 w 113"/>
                    <a:gd name="T19" fmla="*/ 40 h 50"/>
                    <a:gd name="T20" fmla="*/ 106 w 113"/>
                    <a:gd name="T21" fmla="*/ 42 h 50"/>
                    <a:gd name="T22" fmla="*/ 96 w 113"/>
                    <a:gd name="T23" fmla="*/ 42 h 50"/>
                    <a:gd name="T24" fmla="*/ 78 w 113"/>
                    <a:gd name="T25" fmla="*/ 45 h 50"/>
                    <a:gd name="T26" fmla="*/ 38 w 113"/>
                    <a:gd name="T27" fmla="*/ 48 h 50"/>
                    <a:gd name="T28" fmla="*/ 19 w 113"/>
                    <a:gd name="T29" fmla="*/ 49 h 50"/>
                    <a:gd name="T30" fmla="*/ 9 w 113"/>
                    <a:gd name="T31" fmla="*/ 49 h 50"/>
                    <a:gd name="T32" fmla="*/ 7 w 113"/>
                    <a:gd name="T33" fmla="*/ 39 h 50"/>
                    <a:gd name="T34" fmla="*/ 5 w 113"/>
                    <a:gd name="T35" fmla="*/ 20 h 50"/>
                    <a:gd name="T36" fmla="*/ 3 w 113"/>
                    <a:gd name="T37" fmla="*/ 0 h 50"/>
                    <a:gd name="T38" fmla="*/ 2 w 113"/>
                    <a:gd name="T39" fmla="*/ 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13" h="50">
                      <a:moveTo>
                        <a:pt x="2" y="0"/>
                      </a:moveTo>
                      <a:cubicBezTo>
                        <a:pt x="0" y="7"/>
                        <a:pt x="3" y="15"/>
                        <a:pt x="4" y="22"/>
                      </a:cubicBezTo>
                      <a:cubicBezTo>
                        <a:pt x="5" y="31"/>
                        <a:pt x="6" y="40"/>
                        <a:pt x="6" y="49"/>
                      </a:cubicBezTo>
                      <a:cubicBezTo>
                        <a:pt x="6" y="49"/>
                        <a:pt x="6" y="50"/>
                        <a:pt x="7" y="50"/>
                      </a:cubicBezTo>
                      <a:cubicBezTo>
                        <a:pt x="16" y="50"/>
                        <a:pt x="25" y="49"/>
                        <a:pt x="34" y="49"/>
                      </a:cubicBezTo>
                      <a:cubicBezTo>
                        <a:pt x="42" y="48"/>
                        <a:pt x="51" y="48"/>
                        <a:pt x="60" y="47"/>
                      </a:cubicBezTo>
                      <a:cubicBezTo>
                        <a:pt x="77" y="46"/>
                        <a:pt x="95" y="42"/>
                        <a:pt x="112" y="42"/>
                      </a:cubicBezTo>
                      <a:cubicBezTo>
                        <a:pt x="113" y="42"/>
                        <a:pt x="113" y="42"/>
                        <a:pt x="113" y="42"/>
                      </a:cubicBezTo>
                      <a:cubicBezTo>
                        <a:pt x="112" y="41"/>
                        <a:pt x="111" y="40"/>
                        <a:pt x="111" y="40"/>
                      </a:cubicBezTo>
                      <a:cubicBezTo>
                        <a:pt x="110" y="39"/>
                        <a:pt x="110" y="40"/>
                        <a:pt x="110" y="40"/>
                      </a:cubicBezTo>
                      <a:cubicBezTo>
                        <a:pt x="112" y="42"/>
                        <a:pt x="108" y="41"/>
                        <a:pt x="106" y="42"/>
                      </a:cubicBezTo>
                      <a:cubicBezTo>
                        <a:pt x="103" y="42"/>
                        <a:pt x="99" y="42"/>
                        <a:pt x="96" y="42"/>
                      </a:cubicBezTo>
                      <a:cubicBezTo>
                        <a:pt x="90" y="43"/>
                        <a:pt x="84" y="44"/>
                        <a:pt x="78" y="45"/>
                      </a:cubicBezTo>
                      <a:cubicBezTo>
                        <a:pt x="64" y="47"/>
                        <a:pt x="51" y="47"/>
                        <a:pt x="38" y="48"/>
                      </a:cubicBezTo>
                      <a:cubicBezTo>
                        <a:pt x="31" y="48"/>
                        <a:pt x="25" y="48"/>
                        <a:pt x="19" y="49"/>
                      </a:cubicBezTo>
                      <a:cubicBezTo>
                        <a:pt x="16" y="49"/>
                        <a:pt x="12" y="49"/>
                        <a:pt x="9" y="49"/>
                      </a:cubicBezTo>
                      <a:cubicBezTo>
                        <a:pt x="6" y="49"/>
                        <a:pt x="7" y="41"/>
                        <a:pt x="7" y="39"/>
                      </a:cubicBezTo>
                      <a:cubicBezTo>
                        <a:pt x="6" y="33"/>
                        <a:pt x="6" y="26"/>
                        <a:pt x="5" y="20"/>
                      </a:cubicBezTo>
                      <a:cubicBezTo>
                        <a:pt x="4" y="14"/>
                        <a:pt x="1" y="7"/>
                        <a:pt x="3" y="0"/>
                      </a:cubicBezTo>
                      <a:cubicBezTo>
                        <a:pt x="3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0" name="Freeform 195"/>
                <p:cNvSpPr/>
                <p:nvPr/>
              </p:nvSpPr>
              <p:spPr bwMode="auto">
                <a:xfrm>
                  <a:off x="914400" y="2247901"/>
                  <a:ext cx="14288" cy="9525"/>
                </a:xfrm>
                <a:custGeom>
                  <a:avLst/>
                  <a:gdLst>
                    <a:gd name="T0" fmla="*/ 1 w 13"/>
                    <a:gd name="T1" fmla="*/ 9 h 9"/>
                    <a:gd name="T2" fmla="*/ 5 w 13"/>
                    <a:gd name="T3" fmla="*/ 1 h 9"/>
                    <a:gd name="T4" fmla="*/ 5 w 13"/>
                    <a:gd name="T5" fmla="*/ 1 h 9"/>
                    <a:gd name="T6" fmla="*/ 12 w 13"/>
                    <a:gd name="T7" fmla="*/ 9 h 9"/>
                    <a:gd name="T8" fmla="*/ 12 w 13"/>
                    <a:gd name="T9" fmla="*/ 8 h 9"/>
                    <a:gd name="T10" fmla="*/ 5 w 13"/>
                    <a:gd name="T11" fmla="*/ 0 h 9"/>
                    <a:gd name="T12" fmla="*/ 5 w 13"/>
                    <a:gd name="T13" fmla="*/ 0 h 9"/>
                    <a:gd name="T14" fmla="*/ 0 w 13"/>
                    <a:gd name="T15" fmla="*/ 8 h 9"/>
                    <a:gd name="T16" fmla="*/ 1 w 13"/>
                    <a:gd name="T17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" h="9">
                      <a:moveTo>
                        <a:pt x="1" y="9"/>
                      </a:moveTo>
                      <a:cubicBezTo>
                        <a:pt x="2" y="6"/>
                        <a:pt x="4" y="3"/>
                        <a:pt x="5" y="1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8" y="3"/>
                        <a:pt x="10" y="6"/>
                        <a:pt x="12" y="9"/>
                      </a:cubicBezTo>
                      <a:cubicBezTo>
                        <a:pt x="12" y="9"/>
                        <a:pt x="13" y="9"/>
                        <a:pt x="12" y="8"/>
                      </a:cubicBezTo>
                      <a:cubicBezTo>
                        <a:pt x="10" y="5"/>
                        <a:pt x="8" y="2"/>
                        <a:pt x="5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3" y="3"/>
                        <a:pt x="1" y="5"/>
                        <a:pt x="0" y="8"/>
                      </a:cubicBezTo>
                      <a:cubicBezTo>
                        <a:pt x="0" y="9"/>
                        <a:pt x="1" y="9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1" name="Freeform 196"/>
                <p:cNvSpPr/>
                <p:nvPr/>
              </p:nvSpPr>
              <p:spPr bwMode="auto">
                <a:xfrm>
                  <a:off x="938213" y="2225676"/>
                  <a:ext cx="74613" cy="41275"/>
                </a:xfrm>
                <a:custGeom>
                  <a:avLst/>
                  <a:gdLst>
                    <a:gd name="T0" fmla="*/ 1 w 70"/>
                    <a:gd name="T1" fmla="*/ 39 h 40"/>
                    <a:gd name="T2" fmla="*/ 35 w 70"/>
                    <a:gd name="T3" fmla="*/ 29 h 40"/>
                    <a:gd name="T4" fmla="*/ 52 w 70"/>
                    <a:gd name="T5" fmla="*/ 18 h 40"/>
                    <a:gd name="T6" fmla="*/ 70 w 70"/>
                    <a:gd name="T7" fmla="*/ 2 h 40"/>
                    <a:gd name="T8" fmla="*/ 70 w 70"/>
                    <a:gd name="T9" fmla="*/ 1 h 40"/>
                    <a:gd name="T10" fmla="*/ 62 w 70"/>
                    <a:gd name="T11" fmla="*/ 4 h 40"/>
                    <a:gd name="T12" fmla="*/ 63 w 70"/>
                    <a:gd name="T13" fmla="*/ 4 h 40"/>
                    <a:gd name="T14" fmla="*/ 68 w 70"/>
                    <a:gd name="T15" fmla="*/ 3 h 40"/>
                    <a:gd name="T16" fmla="*/ 67 w 70"/>
                    <a:gd name="T17" fmla="*/ 9 h 40"/>
                    <a:gd name="T18" fmla="*/ 68 w 70"/>
                    <a:gd name="T19" fmla="*/ 9 h 40"/>
                    <a:gd name="T20" fmla="*/ 69 w 70"/>
                    <a:gd name="T21" fmla="*/ 1 h 40"/>
                    <a:gd name="T22" fmla="*/ 69 w 70"/>
                    <a:gd name="T23" fmla="*/ 1 h 40"/>
                    <a:gd name="T24" fmla="*/ 64 w 70"/>
                    <a:gd name="T25" fmla="*/ 3 h 40"/>
                    <a:gd name="T26" fmla="*/ 64 w 70"/>
                    <a:gd name="T27" fmla="*/ 4 h 40"/>
                    <a:gd name="T28" fmla="*/ 68 w 70"/>
                    <a:gd name="T29" fmla="*/ 2 h 40"/>
                    <a:gd name="T30" fmla="*/ 62 w 70"/>
                    <a:gd name="T31" fmla="*/ 8 h 40"/>
                    <a:gd name="T32" fmla="*/ 43 w 70"/>
                    <a:gd name="T33" fmla="*/ 24 h 40"/>
                    <a:gd name="T34" fmla="*/ 21 w 70"/>
                    <a:gd name="T35" fmla="*/ 34 h 40"/>
                    <a:gd name="T36" fmla="*/ 1 w 70"/>
                    <a:gd name="T37" fmla="*/ 38 h 40"/>
                    <a:gd name="T38" fmla="*/ 1 w 70"/>
                    <a:gd name="T39" fmla="*/ 39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70" h="40">
                      <a:moveTo>
                        <a:pt x="1" y="39"/>
                      </a:moveTo>
                      <a:cubicBezTo>
                        <a:pt x="13" y="40"/>
                        <a:pt x="25" y="33"/>
                        <a:pt x="35" y="29"/>
                      </a:cubicBezTo>
                      <a:cubicBezTo>
                        <a:pt x="41" y="26"/>
                        <a:pt x="47" y="22"/>
                        <a:pt x="52" y="18"/>
                      </a:cubicBezTo>
                      <a:cubicBezTo>
                        <a:pt x="59" y="13"/>
                        <a:pt x="64" y="7"/>
                        <a:pt x="70" y="2"/>
                      </a:cubicBezTo>
                      <a:cubicBezTo>
                        <a:pt x="70" y="2"/>
                        <a:pt x="70" y="1"/>
                        <a:pt x="70" y="1"/>
                      </a:cubicBezTo>
                      <a:cubicBezTo>
                        <a:pt x="67" y="2"/>
                        <a:pt x="65" y="3"/>
                        <a:pt x="62" y="4"/>
                      </a:cubicBezTo>
                      <a:cubicBezTo>
                        <a:pt x="62" y="4"/>
                        <a:pt x="62" y="5"/>
                        <a:pt x="63" y="4"/>
                      </a:cubicBezTo>
                      <a:cubicBezTo>
                        <a:pt x="63" y="4"/>
                        <a:pt x="68" y="2"/>
                        <a:pt x="68" y="3"/>
                      </a:cubicBezTo>
                      <a:cubicBezTo>
                        <a:pt x="68" y="5"/>
                        <a:pt x="67" y="7"/>
                        <a:pt x="67" y="9"/>
                      </a:cubicBezTo>
                      <a:cubicBezTo>
                        <a:pt x="67" y="9"/>
                        <a:pt x="68" y="9"/>
                        <a:pt x="68" y="9"/>
                      </a:cubicBezTo>
                      <a:cubicBezTo>
                        <a:pt x="68" y="6"/>
                        <a:pt x="69" y="4"/>
                        <a:pt x="69" y="1"/>
                      </a:cubicBezTo>
                      <a:cubicBezTo>
                        <a:pt x="69" y="1"/>
                        <a:pt x="69" y="0"/>
                        <a:pt x="69" y="1"/>
                      </a:cubicBezTo>
                      <a:cubicBezTo>
                        <a:pt x="67" y="1"/>
                        <a:pt x="66" y="2"/>
                        <a:pt x="64" y="3"/>
                      </a:cubicBezTo>
                      <a:cubicBezTo>
                        <a:pt x="64" y="3"/>
                        <a:pt x="64" y="4"/>
                        <a:pt x="64" y="4"/>
                      </a:cubicBezTo>
                      <a:cubicBezTo>
                        <a:pt x="66" y="3"/>
                        <a:pt x="67" y="3"/>
                        <a:pt x="68" y="2"/>
                      </a:cubicBezTo>
                      <a:cubicBezTo>
                        <a:pt x="66" y="4"/>
                        <a:pt x="64" y="6"/>
                        <a:pt x="62" y="8"/>
                      </a:cubicBezTo>
                      <a:cubicBezTo>
                        <a:pt x="56" y="14"/>
                        <a:pt x="50" y="19"/>
                        <a:pt x="43" y="24"/>
                      </a:cubicBezTo>
                      <a:cubicBezTo>
                        <a:pt x="36" y="28"/>
                        <a:pt x="28" y="31"/>
                        <a:pt x="21" y="34"/>
                      </a:cubicBezTo>
                      <a:cubicBezTo>
                        <a:pt x="15" y="36"/>
                        <a:pt x="8" y="39"/>
                        <a:pt x="1" y="38"/>
                      </a:cubicBezTo>
                      <a:cubicBezTo>
                        <a:pt x="0" y="38"/>
                        <a:pt x="0" y="39"/>
                        <a:pt x="1" y="3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" name="Freeform 200"/>
                <p:cNvSpPr/>
                <p:nvPr/>
              </p:nvSpPr>
              <p:spPr bwMode="auto">
                <a:xfrm>
                  <a:off x="911225" y="2563813"/>
                  <a:ext cx="92075" cy="104775"/>
                </a:xfrm>
                <a:custGeom>
                  <a:avLst/>
                  <a:gdLst>
                    <a:gd name="T0" fmla="*/ 3 w 87"/>
                    <a:gd name="T1" fmla="*/ 8 h 98"/>
                    <a:gd name="T2" fmla="*/ 3 w 87"/>
                    <a:gd name="T3" fmla="*/ 95 h 98"/>
                    <a:gd name="T4" fmla="*/ 5 w 87"/>
                    <a:gd name="T5" fmla="*/ 97 h 98"/>
                    <a:gd name="T6" fmla="*/ 76 w 87"/>
                    <a:gd name="T7" fmla="*/ 93 h 98"/>
                    <a:gd name="T8" fmla="*/ 78 w 87"/>
                    <a:gd name="T9" fmla="*/ 92 h 98"/>
                    <a:gd name="T10" fmla="*/ 80 w 87"/>
                    <a:gd name="T11" fmla="*/ 39 h 98"/>
                    <a:gd name="T12" fmla="*/ 78 w 87"/>
                    <a:gd name="T13" fmla="*/ 6 h 98"/>
                    <a:gd name="T14" fmla="*/ 51 w 87"/>
                    <a:gd name="T15" fmla="*/ 4 h 98"/>
                    <a:gd name="T16" fmla="*/ 2 w 87"/>
                    <a:gd name="T17" fmla="*/ 7 h 98"/>
                    <a:gd name="T18" fmla="*/ 2 w 87"/>
                    <a:gd name="T19" fmla="*/ 10 h 98"/>
                    <a:gd name="T20" fmla="*/ 65 w 87"/>
                    <a:gd name="T21" fmla="*/ 6 h 98"/>
                    <a:gd name="T22" fmla="*/ 76 w 87"/>
                    <a:gd name="T23" fmla="*/ 87 h 98"/>
                    <a:gd name="T24" fmla="*/ 47 w 87"/>
                    <a:gd name="T25" fmla="*/ 91 h 98"/>
                    <a:gd name="T26" fmla="*/ 6 w 87"/>
                    <a:gd name="T27" fmla="*/ 89 h 98"/>
                    <a:gd name="T28" fmla="*/ 6 w 87"/>
                    <a:gd name="T29" fmla="*/ 8 h 98"/>
                    <a:gd name="T30" fmla="*/ 3 w 87"/>
                    <a:gd name="T31" fmla="*/ 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7" h="98">
                      <a:moveTo>
                        <a:pt x="3" y="8"/>
                      </a:moveTo>
                      <a:cubicBezTo>
                        <a:pt x="3" y="37"/>
                        <a:pt x="3" y="66"/>
                        <a:pt x="3" y="95"/>
                      </a:cubicBezTo>
                      <a:cubicBezTo>
                        <a:pt x="3" y="96"/>
                        <a:pt x="4" y="97"/>
                        <a:pt x="5" y="97"/>
                      </a:cubicBezTo>
                      <a:cubicBezTo>
                        <a:pt x="28" y="97"/>
                        <a:pt x="52" y="90"/>
                        <a:pt x="76" y="93"/>
                      </a:cubicBezTo>
                      <a:cubicBezTo>
                        <a:pt x="77" y="93"/>
                        <a:pt x="78" y="93"/>
                        <a:pt x="78" y="92"/>
                      </a:cubicBezTo>
                      <a:cubicBezTo>
                        <a:pt x="80" y="74"/>
                        <a:pt x="80" y="56"/>
                        <a:pt x="80" y="39"/>
                      </a:cubicBezTo>
                      <a:cubicBezTo>
                        <a:pt x="80" y="32"/>
                        <a:pt x="83" y="11"/>
                        <a:pt x="78" y="6"/>
                      </a:cubicBezTo>
                      <a:cubicBezTo>
                        <a:pt x="71" y="0"/>
                        <a:pt x="58" y="3"/>
                        <a:pt x="51" y="4"/>
                      </a:cubicBezTo>
                      <a:cubicBezTo>
                        <a:pt x="35" y="6"/>
                        <a:pt x="18" y="7"/>
                        <a:pt x="2" y="7"/>
                      </a:cubicBezTo>
                      <a:cubicBezTo>
                        <a:pt x="0" y="7"/>
                        <a:pt x="0" y="10"/>
                        <a:pt x="2" y="10"/>
                      </a:cubicBezTo>
                      <a:cubicBezTo>
                        <a:pt x="23" y="10"/>
                        <a:pt x="44" y="7"/>
                        <a:pt x="65" y="6"/>
                      </a:cubicBezTo>
                      <a:cubicBezTo>
                        <a:pt x="87" y="5"/>
                        <a:pt x="76" y="75"/>
                        <a:pt x="76" y="87"/>
                      </a:cubicBezTo>
                      <a:cubicBezTo>
                        <a:pt x="75" y="91"/>
                        <a:pt x="51" y="90"/>
                        <a:pt x="47" y="91"/>
                      </a:cubicBezTo>
                      <a:cubicBezTo>
                        <a:pt x="42" y="91"/>
                        <a:pt x="6" y="98"/>
                        <a:pt x="6" y="89"/>
                      </a:cubicBezTo>
                      <a:cubicBezTo>
                        <a:pt x="5" y="62"/>
                        <a:pt x="6" y="35"/>
                        <a:pt x="6" y="8"/>
                      </a:cubicBezTo>
                      <a:cubicBezTo>
                        <a:pt x="6" y="6"/>
                        <a:pt x="3" y="6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3" name="Freeform 201"/>
                <p:cNvSpPr/>
                <p:nvPr/>
              </p:nvSpPr>
              <p:spPr bwMode="auto">
                <a:xfrm>
                  <a:off x="919163" y="2576513"/>
                  <a:ext cx="66675" cy="71438"/>
                </a:xfrm>
                <a:custGeom>
                  <a:avLst/>
                  <a:gdLst>
                    <a:gd name="T0" fmla="*/ 6 w 63"/>
                    <a:gd name="T1" fmla="*/ 5 h 68"/>
                    <a:gd name="T2" fmla="*/ 6 w 63"/>
                    <a:gd name="T3" fmla="*/ 4 h 68"/>
                    <a:gd name="T4" fmla="*/ 4 w 63"/>
                    <a:gd name="T5" fmla="*/ 4 h 68"/>
                    <a:gd name="T6" fmla="*/ 2 w 63"/>
                    <a:gd name="T7" fmla="*/ 62 h 68"/>
                    <a:gd name="T8" fmla="*/ 3 w 63"/>
                    <a:gd name="T9" fmla="*/ 63 h 68"/>
                    <a:gd name="T10" fmla="*/ 29 w 63"/>
                    <a:gd name="T11" fmla="*/ 63 h 68"/>
                    <a:gd name="T12" fmla="*/ 59 w 63"/>
                    <a:gd name="T13" fmla="*/ 66 h 68"/>
                    <a:gd name="T14" fmla="*/ 60 w 63"/>
                    <a:gd name="T15" fmla="*/ 65 h 68"/>
                    <a:gd name="T16" fmla="*/ 60 w 63"/>
                    <a:gd name="T17" fmla="*/ 22 h 68"/>
                    <a:gd name="T18" fmla="*/ 60 w 63"/>
                    <a:gd name="T19" fmla="*/ 3 h 68"/>
                    <a:gd name="T20" fmla="*/ 46 w 63"/>
                    <a:gd name="T21" fmla="*/ 1 h 68"/>
                    <a:gd name="T22" fmla="*/ 2 w 63"/>
                    <a:gd name="T23" fmla="*/ 2 h 68"/>
                    <a:gd name="T24" fmla="*/ 2 w 63"/>
                    <a:gd name="T25" fmla="*/ 5 h 68"/>
                    <a:gd name="T26" fmla="*/ 3 w 63"/>
                    <a:gd name="T27" fmla="*/ 5 h 68"/>
                    <a:gd name="T28" fmla="*/ 3 w 63"/>
                    <a:gd name="T29" fmla="*/ 2 h 68"/>
                    <a:gd name="T30" fmla="*/ 2 w 63"/>
                    <a:gd name="T31" fmla="*/ 2 h 68"/>
                    <a:gd name="T32" fmla="*/ 2 w 63"/>
                    <a:gd name="T33" fmla="*/ 5 h 68"/>
                    <a:gd name="T34" fmla="*/ 50 w 63"/>
                    <a:gd name="T35" fmla="*/ 4 h 68"/>
                    <a:gd name="T36" fmla="*/ 57 w 63"/>
                    <a:gd name="T37" fmla="*/ 22 h 68"/>
                    <a:gd name="T38" fmla="*/ 58 w 63"/>
                    <a:gd name="T39" fmla="*/ 55 h 68"/>
                    <a:gd name="T40" fmla="*/ 38 w 63"/>
                    <a:gd name="T41" fmla="*/ 61 h 68"/>
                    <a:gd name="T42" fmla="*/ 12 w 63"/>
                    <a:gd name="T43" fmla="*/ 60 h 68"/>
                    <a:gd name="T44" fmla="*/ 4 w 63"/>
                    <a:gd name="T45" fmla="*/ 38 h 68"/>
                    <a:gd name="T46" fmla="*/ 6 w 63"/>
                    <a:gd name="T47" fmla="*/ 4 h 68"/>
                    <a:gd name="T48" fmla="*/ 4 w 63"/>
                    <a:gd name="T49" fmla="*/ 4 h 68"/>
                    <a:gd name="T50" fmla="*/ 4 w 63"/>
                    <a:gd name="T51" fmla="*/ 5 h 68"/>
                    <a:gd name="T52" fmla="*/ 6 w 63"/>
                    <a:gd name="T53" fmla="*/ 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3" h="68">
                      <a:moveTo>
                        <a:pt x="6" y="5"/>
                      </a:moveTo>
                      <a:cubicBezTo>
                        <a:pt x="6" y="5"/>
                        <a:pt x="6" y="5"/>
                        <a:pt x="6" y="4"/>
                      </a:cubicBezTo>
                      <a:cubicBezTo>
                        <a:pt x="6" y="2"/>
                        <a:pt x="4" y="2"/>
                        <a:pt x="4" y="4"/>
                      </a:cubicBezTo>
                      <a:cubicBezTo>
                        <a:pt x="3" y="24"/>
                        <a:pt x="0" y="43"/>
                        <a:pt x="2" y="62"/>
                      </a:cubicBezTo>
                      <a:cubicBezTo>
                        <a:pt x="2" y="63"/>
                        <a:pt x="2" y="63"/>
                        <a:pt x="3" y="63"/>
                      </a:cubicBezTo>
                      <a:cubicBezTo>
                        <a:pt x="12" y="63"/>
                        <a:pt x="20" y="62"/>
                        <a:pt x="29" y="63"/>
                      </a:cubicBezTo>
                      <a:cubicBezTo>
                        <a:pt x="39" y="63"/>
                        <a:pt x="49" y="66"/>
                        <a:pt x="59" y="66"/>
                      </a:cubicBezTo>
                      <a:cubicBezTo>
                        <a:pt x="59" y="66"/>
                        <a:pt x="60" y="66"/>
                        <a:pt x="60" y="65"/>
                      </a:cubicBezTo>
                      <a:cubicBezTo>
                        <a:pt x="61" y="50"/>
                        <a:pt x="61" y="36"/>
                        <a:pt x="60" y="22"/>
                      </a:cubicBezTo>
                      <a:cubicBezTo>
                        <a:pt x="60" y="18"/>
                        <a:pt x="63" y="6"/>
                        <a:pt x="60" y="3"/>
                      </a:cubicBezTo>
                      <a:cubicBezTo>
                        <a:pt x="57" y="0"/>
                        <a:pt x="50" y="1"/>
                        <a:pt x="46" y="1"/>
                      </a:cubicBezTo>
                      <a:cubicBezTo>
                        <a:pt x="32" y="1"/>
                        <a:pt x="17" y="1"/>
                        <a:pt x="2" y="2"/>
                      </a:cubicBezTo>
                      <a:cubicBezTo>
                        <a:pt x="1" y="2"/>
                        <a:pt x="0" y="5"/>
                        <a:pt x="2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5" y="5"/>
                        <a:pt x="5" y="2"/>
                        <a:pt x="3" y="2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2" y="3"/>
                        <a:pt x="2" y="4"/>
                        <a:pt x="2" y="5"/>
                      </a:cubicBezTo>
                      <a:cubicBezTo>
                        <a:pt x="18" y="4"/>
                        <a:pt x="34" y="4"/>
                        <a:pt x="50" y="4"/>
                      </a:cubicBezTo>
                      <a:cubicBezTo>
                        <a:pt x="60" y="4"/>
                        <a:pt x="57" y="15"/>
                        <a:pt x="57" y="22"/>
                      </a:cubicBezTo>
                      <a:cubicBezTo>
                        <a:pt x="57" y="33"/>
                        <a:pt x="58" y="44"/>
                        <a:pt x="58" y="55"/>
                      </a:cubicBezTo>
                      <a:cubicBezTo>
                        <a:pt x="57" y="68"/>
                        <a:pt x="47" y="62"/>
                        <a:pt x="38" y="61"/>
                      </a:cubicBezTo>
                      <a:cubicBezTo>
                        <a:pt x="29" y="60"/>
                        <a:pt x="20" y="59"/>
                        <a:pt x="12" y="60"/>
                      </a:cubicBezTo>
                      <a:cubicBezTo>
                        <a:pt x="0" y="61"/>
                        <a:pt x="4" y="45"/>
                        <a:pt x="4" y="38"/>
                      </a:cubicBezTo>
                      <a:cubicBezTo>
                        <a:pt x="5" y="27"/>
                        <a:pt x="6" y="16"/>
                        <a:pt x="6" y="4"/>
                      </a:cubicBezTo>
                      <a:cubicBezTo>
                        <a:pt x="6" y="4"/>
                        <a:pt x="5" y="4"/>
                        <a:pt x="4" y="4"/>
                      </a:cubicBezTo>
                      <a:cubicBezTo>
                        <a:pt x="4" y="5"/>
                        <a:pt x="4" y="5"/>
                        <a:pt x="4" y="5"/>
                      </a:cubicBezTo>
                      <a:cubicBezTo>
                        <a:pt x="4" y="7"/>
                        <a:pt x="6" y="7"/>
                        <a:pt x="6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" name="Freeform 202"/>
                <p:cNvSpPr/>
                <p:nvPr/>
              </p:nvSpPr>
              <p:spPr bwMode="auto">
                <a:xfrm>
                  <a:off x="944563" y="2646363"/>
                  <a:ext cx="15875" cy="14288"/>
                </a:xfrm>
                <a:custGeom>
                  <a:avLst/>
                  <a:gdLst>
                    <a:gd name="T0" fmla="*/ 8 w 15"/>
                    <a:gd name="T1" fmla="*/ 10 h 13"/>
                    <a:gd name="T2" fmla="*/ 3 w 15"/>
                    <a:gd name="T3" fmla="*/ 7 h 13"/>
                    <a:gd name="T4" fmla="*/ 5 w 15"/>
                    <a:gd name="T5" fmla="*/ 3 h 13"/>
                    <a:gd name="T6" fmla="*/ 9 w 15"/>
                    <a:gd name="T7" fmla="*/ 3 h 13"/>
                    <a:gd name="T8" fmla="*/ 11 w 15"/>
                    <a:gd name="T9" fmla="*/ 6 h 13"/>
                    <a:gd name="T10" fmla="*/ 5 w 15"/>
                    <a:gd name="T11" fmla="*/ 10 h 13"/>
                    <a:gd name="T12" fmla="*/ 5 w 15"/>
                    <a:gd name="T13" fmla="*/ 12 h 13"/>
                    <a:gd name="T14" fmla="*/ 14 w 15"/>
                    <a:gd name="T15" fmla="*/ 6 h 13"/>
                    <a:gd name="T16" fmla="*/ 12 w 15"/>
                    <a:gd name="T17" fmla="*/ 1 h 13"/>
                    <a:gd name="T18" fmla="*/ 6 w 15"/>
                    <a:gd name="T19" fmla="*/ 0 h 13"/>
                    <a:gd name="T20" fmla="*/ 0 w 15"/>
                    <a:gd name="T21" fmla="*/ 7 h 13"/>
                    <a:gd name="T22" fmla="*/ 8 w 15"/>
                    <a:gd name="T23" fmla="*/ 12 h 13"/>
                    <a:gd name="T24" fmla="*/ 8 w 15"/>
                    <a:gd name="T25" fmla="*/ 1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13">
                      <a:moveTo>
                        <a:pt x="8" y="10"/>
                      </a:moveTo>
                      <a:cubicBezTo>
                        <a:pt x="6" y="10"/>
                        <a:pt x="4" y="9"/>
                        <a:pt x="3" y="7"/>
                      </a:cubicBezTo>
                      <a:cubicBezTo>
                        <a:pt x="3" y="5"/>
                        <a:pt x="4" y="4"/>
                        <a:pt x="5" y="3"/>
                      </a:cubicBezTo>
                      <a:cubicBezTo>
                        <a:pt x="7" y="3"/>
                        <a:pt x="8" y="2"/>
                        <a:pt x="9" y="3"/>
                      </a:cubicBezTo>
                      <a:cubicBezTo>
                        <a:pt x="11" y="3"/>
                        <a:pt x="11" y="5"/>
                        <a:pt x="11" y="6"/>
                      </a:cubicBezTo>
                      <a:cubicBezTo>
                        <a:pt x="12" y="9"/>
                        <a:pt x="8" y="10"/>
                        <a:pt x="5" y="10"/>
                      </a:cubicBezTo>
                      <a:cubicBezTo>
                        <a:pt x="3" y="10"/>
                        <a:pt x="3" y="13"/>
                        <a:pt x="5" y="12"/>
                      </a:cubicBezTo>
                      <a:cubicBezTo>
                        <a:pt x="9" y="12"/>
                        <a:pt x="14" y="11"/>
                        <a:pt x="14" y="6"/>
                      </a:cubicBezTo>
                      <a:cubicBezTo>
                        <a:pt x="15" y="4"/>
                        <a:pt x="14" y="2"/>
                        <a:pt x="12" y="1"/>
                      </a:cubicBezTo>
                      <a:cubicBezTo>
                        <a:pt x="10" y="0"/>
                        <a:pt x="8" y="0"/>
                        <a:pt x="6" y="0"/>
                      </a:cubicBezTo>
                      <a:cubicBezTo>
                        <a:pt x="3" y="1"/>
                        <a:pt x="0" y="4"/>
                        <a:pt x="0" y="7"/>
                      </a:cubicBezTo>
                      <a:cubicBezTo>
                        <a:pt x="1" y="11"/>
                        <a:pt x="5" y="13"/>
                        <a:pt x="8" y="12"/>
                      </a:cubicBezTo>
                      <a:cubicBezTo>
                        <a:pt x="10" y="12"/>
                        <a:pt x="10" y="10"/>
                        <a:pt x="8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" name="Freeform 203"/>
                <p:cNvSpPr/>
                <p:nvPr/>
              </p:nvSpPr>
              <p:spPr bwMode="auto">
                <a:xfrm>
                  <a:off x="981075" y="2128838"/>
                  <a:ext cx="60325" cy="49213"/>
                </a:xfrm>
                <a:custGeom>
                  <a:avLst/>
                  <a:gdLst>
                    <a:gd name="T0" fmla="*/ 7 w 57"/>
                    <a:gd name="T1" fmla="*/ 29 h 46"/>
                    <a:gd name="T2" fmla="*/ 5 w 57"/>
                    <a:gd name="T3" fmla="*/ 13 h 46"/>
                    <a:gd name="T4" fmla="*/ 9 w 57"/>
                    <a:gd name="T5" fmla="*/ 5 h 46"/>
                    <a:gd name="T6" fmla="*/ 18 w 57"/>
                    <a:gd name="T7" fmla="*/ 5 h 46"/>
                    <a:gd name="T8" fmla="*/ 37 w 57"/>
                    <a:gd name="T9" fmla="*/ 7 h 46"/>
                    <a:gd name="T10" fmla="*/ 46 w 57"/>
                    <a:gd name="T11" fmla="*/ 7 h 46"/>
                    <a:gd name="T12" fmla="*/ 51 w 57"/>
                    <a:gd name="T13" fmla="*/ 18 h 46"/>
                    <a:gd name="T14" fmla="*/ 49 w 57"/>
                    <a:gd name="T15" fmla="*/ 30 h 46"/>
                    <a:gd name="T16" fmla="*/ 42 w 57"/>
                    <a:gd name="T17" fmla="*/ 31 h 46"/>
                    <a:gd name="T18" fmla="*/ 43 w 57"/>
                    <a:gd name="T19" fmla="*/ 45 h 46"/>
                    <a:gd name="T20" fmla="*/ 45 w 57"/>
                    <a:gd name="T21" fmla="*/ 43 h 46"/>
                    <a:gd name="T22" fmla="*/ 36 w 57"/>
                    <a:gd name="T23" fmla="*/ 31 h 46"/>
                    <a:gd name="T24" fmla="*/ 34 w 57"/>
                    <a:gd name="T25" fmla="*/ 30 h 46"/>
                    <a:gd name="T26" fmla="*/ 6 w 57"/>
                    <a:gd name="T27" fmla="*/ 29 h 46"/>
                    <a:gd name="T28" fmla="*/ 5 w 57"/>
                    <a:gd name="T29" fmla="*/ 32 h 46"/>
                    <a:gd name="T30" fmla="*/ 27 w 57"/>
                    <a:gd name="T31" fmla="*/ 32 h 46"/>
                    <a:gd name="T32" fmla="*/ 43 w 57"/>
                    <a:gd name="T33" fmla="*/ 45 h 46"/>
                    <a:gd name="T34" fmla="*/ 45 w 57"/>
                    <a:gd name="T35" fmla="*/ 43 h 46"/>
                    <a:gd name="T36" fmla="*/ 53 w 57"/>
                    <a:gd name="T37" fmla="*/ 33 h 46"/>
                    <a:gd name="T38" fmla="*/ 54 w 57"/>
                    <a:gd name="T39" fmla="*/ 31 h 46"/>
                    <a:gd name="T40" fmla="*/ 52 w 57"/>
                    <a:gd name="T41" fmla="*/ 5 h 46"/>
                    <a:gd name="T42" fmla="*/ 44 w 57"/>
                    <a:gd name="T43" fmla="*/ 4 h 46"/>
                    <a:gd name="T44" fmla="*/ 21 w 57"/>
                    <a:gd name="T45" fmla="*/ 2 h 46"/>
                    <a:gd name="T46" fmla="*/ 2 w 57"/>
                    <a:gd name="T47" fmla="*/ 6 h 46"/>
                    <a:gd name="T48" fmla="*/ 4 w 57"/>
                    <a:gd name="T49" fmla="*/ 31 h 46"/>
                    <a:gd name="T50" fmla="*/ 7 w 57"/>
                    <a:gd name="T51" fmla="*/ 29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57" h="46">
                      <a:moveTo>
                        <a:pt x="7" y="29"/>
                      </a:moveTo>
                      <a:cubicBezTo>
                        <a:pt x="4" y="24"/>
                        <a:pt x="5" y="18"/>
                        <a:pt x="5" y="13"/>
                      </a:cubicBezTo>
                      <a:cubicBezTo>
                        <a:pt x="5" y="10"/>
                        <a:pt x="4" y="6"/>
                        <a:pt x="9" y="5"/>
                      </a:cubicBezTo>
                      <a:cubicBezTo>
                        <a:pt x="12" y="5"/>
                        <a:pt x="15" y="5"/>
                        <a:pt x="18" y="5"/>
                      </a:cubicBezTo>
                      <a:cubicBezTo>
                        <a:pt x="24" y="5"/>
                        <a:pt x="31" y="6"/>
                        <a:pt x="37" y="7"/>
                      </a:cubicBezTo>
                      <a:cubicBezTo>
                        <a:pt x="40" y="7"/>
                        <a:pt x="43" y="7"/>
                        <a:pt x="46" y="7"/>
                      </a:cubicBezTo>
                      <a:cubicBezTo>
                        <a:pt x="53" y="7"/>
                        <a:pt x="52" y="15"/>
                        <a:pt x="51" y="18"/>
                      </a:cubicBezTo>
                      <a:cubicBezTo>
                        <a:pt x="51" y="21"/>
                        <a:pt x="53" y="30"/>
                        <a:pt x="49" y="30"/>
                      </a:cubicBezTo>
                      <a:cubicBezTo>
                        <a:pt x="48" y="30"/>
                        <a:pt x="43" y="30"/>
                        <a:pt x="42" y="31"/>
                      </a:cubicBezTo>
                      <a:cubicBezTo>
                        <a:pt x="37" y="36"/>
                        <a:pt x="40" y="41"/>
                        <a:pt x="43" y="45"/>
                      </a:cubicBezTo>
                      <a:cubicBezTo>
                        <a:pt x="44" y="44"/>
                        <a:pt x="44" y="43"/>
                        <a:pt x="45" y="43"/>
                      </a:cubicBezTo>
                      <a:cubicBezTo>
                        <a:pt x="40" y="40"/>
                        <a:pt x="37" y="36"/>
                        <a:pt x="36" y="31"/>
                      </a:cubicBezTo>
                      <a:cubicBezTo>
                        <a:pt x="35" y="30"/>
                        <a:pt x="35" y="30"/>
                        <a:pt x="34" y="30"/>
                      </a:cubicBezTo>
                      <a:cubicBezTo>
                        <a:pt x="25" y="29"/>
                        <a:pt x="15" y="32"/>
                        <a:pt x="6" y="29"/>
                      </a:cubicBezTo>
                      <a:cubicBezTo>
                        <a:pt x="4" y="28"/>
                        <a:pt x="3" y="31"/>
                        <a:pt x="5" y="32"/>
                      </a:cubicBezTo>
                      <a:cubicBezTo>
                        <a:pt x="12" y="34"/>
                        <a:pt x="20" y="33"/>
                        <a:pt x="27" y="32"/>
                      </a:cubicBezTo>
                      <a:cubicBezTo>
                        <a:pt x="34" y="32"/>
                        <a:pt x="38" y="41"/>
                        <a:pt x="43" y="45"/>
                      </a:cubicBezTo>
                      <a:cubicBezTo>
                        <a:pt x="45" y="46"/>
                        <a:pt x="46" y="44"/>
                        <a:pt x="45" y="43"/>
                      </a:cubicBezTo>
                      <a:cubicBezTo>
                        <a:pt x="36" y="32"/>
                        <a:pt x="49" y="33"/>
                        <a:pt x="53" y="33"/>
                      </a:cubicBezTo>
                      <a:cubicBezTo>
                        <a:pt x="54" y="33"/>
                        <a:pt x="54" y="32"/>
                        <a:pt x="54" y="31"/>
                      </a:cubicBezTo>
                      <a:cubicBezTo>
                        <a:pt x="54" y="24"/>
                        <a:pt x="57" y="12"/>
                        <a:pt x="52" y="5"/>
                      </a:cubicBezTo>
                      <a:cubicBezTo>
                        <a:pt x="50" y="4"/>
                        <a:pt x="45" y="4"/>
                        <a:pt x="44" y="4"/>
                      </a:cubicBezTo>
                      <a:cubicBezTo>
                        <a:pt x="36" y="4"/>
                        <a:pt x="29" y="3"/>
                        <a:pt x="21" y="2"/>
                      </a:cubicBezTo>
                      <a:cubicBezTo>
                        <a:pt x="17" y="2"/>
                        <a:pt x="3" y="0"/>
                        <a:pt x="2" y="6"/>
                      </a:cubicBezTo>
                      <a:cubicBezTo>
                        <a:pt x="0" y="13"/>
                        <a:pt x="1" y="24"/>
                        <a:pt x="4" y="31"/>
                      </a:cubicBezTo>
                      <a:cubicBezTo>
                        <a:pt x="5" y="32"/>
                        <a:pt x="8" y="31"/>
                        <a:pt x="7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" name="Freeform 204"/>
                <p:cNvSpPr/>
                <p:nvPr/>
              </p:nvSpPr>
              <p:spPr bwMode="auto">
                <a:xfrm>
                  <a:off x="1030288" y="2227263"/>
                  <a:ext cx="30163" cy="36513"/>
                </a:xfrm>
                <a:custGeom>
                  <a:avLst/>
                  <a:gdLst>
                    <a:gd name="T0" fmla="*/ 26 w 28"/>
                    <a:gd name="T1" fmla="*/ 3 h 34"/>
                    <a:gd name="T2" fmla="*/ 8 w 28"/>
                    <a:gd name="T3" fmla="*/ 3 h 34"/>
                    <a:gd name="T4" fmla="*/ 3 w 28"/>
                    <a:gd name="T5" fmla="*/ 12 h 34"/>
                    <a:gd name="T6" fmla="*/ 17 w 28"/>
                    <a:gd name="T7" fmla="*/ 19 h 34"/>
                    <a:gd name="T8" fmla="*/ 13 w 28"/>
                    <a:gd name="T9" fmla="*/ 30 h 34"/>
                    <a:gd name="T10" fmla="*/ 3 w 28"/>
                    <a:gd name="T11" fmla="*/ 19 h 34"/>
                    <a:gd name="T12" fmla="*/ 0 w 28"/>
                    <a:gd name="T13" fmla="*/ 19 h 34"/>
                    <a:gd name="T14" fmla="*/ 11 w 28"/>
                    <a:gd name="T15" fmla="*/ 33 h 34"/>
                    <a:gd name="T16" fmla="*/ 24 w 28"/>
                    <a:gd name="T17" fmla="*/ 24 h 34"/>
                    <a:gd name="T18" fmla="*/ 11 w 28"/>
                    <a:gd name="T19" fmla="*/ 13 h 34"/>
                    <a:gd name="T20" fmla="*/ 6 w 28"/>
                    <a:gd name="T21" fmla="*/ 12 h 34"/>
                    <a:gd name="T22" fmla="*/ 13 w 28"/>
                    <a:gd name="T23" fmla="*/ 4 h 34"/>
                    <a:gd name="T24" fmla="*/ 26 w 28"/>
                    <a:gd name="T25" fmla="*/ 6 h 34"/>
                    <a:gd name="T26" fmla="*/ 26 w 28"/>
                    <a:gd name="T27" fmla="*/ 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8" h="34">
                      <a:moveTo>
                        <a:pt x="26" y="3"/>
                      </a:moveTo>
                      <a:cubicBezTo>
                        <a:pt x="20" y="2"/>
                        <a:pt x="14" y="0"/>
                        <a:pt x="8" y="3"/>
                      </a:cubicBezTo>
                      <a:cubicBezTo>
                        <a:pt x="4" y="4"/>
                        <a:pt x="0" y="8"/>
                        <a:pt x="3" y="12"/>
                      </a:cubicBezTo>
                      <a:cubicBezTo>
                        <a:pt x="6" y="16"/>
                        <a:pt x="13" y="16"/>
                        <a:pt x="17" y="19"/>
                      </a:cubicBezTo>
                      <a:cubicBezTo>
                        <a:pt x="24" y="23"/>
                        <a:pt x="20" y="30"/>
                        <a:pt x="13" y="30"/>
                      </a:cubicBezTo>
                      <a:cubicBezTo>
                        <a:pt x="6" y="31"/>
                        <a:pt x="3" y="25"/>
                        <a:pt x="3" y="19"/>
                      </a:cubicBezTo>
                      <a:cubicBezTo>
                        <a:pt x="3" y="17"/>
                        <a:pt x="0" y="17"/>
                        <a:pt x="0" y="19"/>
                      </a:cubicBezTo>
                      <a:cubicBezTo>
                        <a:pt x="0" y="26"/>
                        <a:pt x="4" y="32"/>
                        <a:pt x="11" y="33"/>
                      </a:cubicBezTo>
                      <a:cubicBezTo>
                        <a:pt x="17" y="34"/>
                        <a:pt x="24" y="30"/>
                        <a:pt x="24" y="24"/>
                      </a:cubicBezTo>
                      <a:cubicBezTo>
                        <a:pt x="23" y="17"/>
                        <a:pt x="16" y="15"/>
                        <a:pt x="11" y="13"/>
                      </a:cubicBezTo>
                      <a:cubicBezTo>
                        <a:pt x="9" y="13"/>
                        <a:pt x="8" y="12"/>
                        <a:pt x="6" y="12"/>
                      </a:cubicBezTo>
                      <a:cubicBezTo>
                        <a:pt x="1" y="8"/>
                        <a:pt x="10" y="5"/>
                        <a:pt x="13" y="4"/>
                      </a:cubicBezTo>
                      <a:cubicBezTo>
                        <a:pt x="17" y="4"/>
                        <a:pt x="22" y="5"/>
                        <a:pt x="26" y="6"/>
                      </a:cubicBezTo>
                      <a:cubicBezTo>
                        <a:pt x="28" y="6"/>
                        <a:pt x="28" y="3"/>
                        <a:pt x="26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" name="Freeform 205"/>
                <p:cNvSpPr/>
                <p:nvPr/>
              </p:nvSpPr>
              <p:spPr bwMode="auto">
                <a:xfrm>
                  <a:off x="1041400" y="2224088"/>
                  <a:ext cx="11113" cy="7938"/>
                </a:xfrm>
                <a:custGeom>
                  <a:avLst/>
                  <a:gdLst>
                    <a:gd name="T0" fmla="*/ 5 w 11"/>
                    <a:gd name="T1" fmla="*/ 6 h 8"/>
                    <a:gd name="T2" fmla="*/ 4 w 11"/>
                    <a:gd name="T3" fmla="*/ 2 h 8"/>
                    <a:gd name="T4" fmla="*/ 2 w 11"/>
                    <a:gd name="T5" fmla="*/ 3 h 8"/>
                    <a:gd name="T6" fmla="*/ 9 w 11"/>
                    <a:gd name="T7" fmla="*/ 3 h 8"/>
                    <a:gd name="T8" fmla="*/ 8 w 11"/>
                    <a:gd name="T9" fmla="*/ 2 h 8"/>
                    <a:gd name="T10" fmla="*/ 7 w 11"/>
                    <a:gd name="T11" fmla="*/ 5 h 8"/>
                    <a:gd name="T12" fmla="*/ 9 w 11"/>
                    <a:gd name="T13" fmla="*/ 5 h 8"/>
                    <a:gd name="T14" fmla="*/ 2 w 11"/>
                    <a:gd name="T15" fmla="*/ 2 h 8"/>
                    <a:gd name="T16" fmla="*/ 2 w 11"/>
                    <a:gd name="T17" fmla="*/ 5 h 8"/>
                    <a:gd name="T18" fmla="*/ 6 w 11"/>
                    <a:gd name="T19" fmla="*/ 5 h 8"/>
                    <a:gd name="T20" fmla="*/ 6 w 11"/>
                    <a:gd name="T21" fmla="*/ 2 h 8"/>
                    <a:gd name="T22" fmla="*/ 2 w 11"/>
                    <a:gd name="T23" fmla="*/ 2 h 8"/>
                    <a:gd name="T24" fmla="*/ 2 w 11"/>
                    <a:gd name="T25" fmla="*/ 5 h 8"/>
                    <a:gd name="T26" fmla="*/ 7 w 11"/>
                    <a:gd name="T27" fmla="*/ 7 h 8"/>
                    <a:gd name="T28" fmla="*/ 10 w 11"/>
                    <a:gd name="T29" fmla="*/ 6 h 8"/>
                    <a:gd name="T30" fmla="*/ 10 w 11"/>
                    <a:gd name="T31" fmla="*/ 2 h 8"/>
                    <a:gd name="T32" fmla="*/ 9 w 11"/>
                    <a:gd name="T33" fmla="*/ 0 h 8"/>
                    <a:gd name="T34" fmla="*/ 2 w 11"/>
                    <a:gd name="T35" fmla="*/ 0 h 8"/>
                    <a:gd name="T36" fmla="*/ 1 w 11"/>
                    <a:gd name="T37" fmla="*/ 2 h 8"/>
                    <a:gd name="T38" fmla="*/ 2 w 11"/>
                    <a:gd name="T39" fmla="*/ 6 h 8"/>
                    <a:gd name="T40" fmla="*/ 5 w 11"/>
                    <a:gd name="T41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1" h="8">
                      <a:moveTo>
                        <a:pt x="5" y="6"/>
                      </a:moveTo>
                      <a:cubicBezTo>
                        <a:pt x="4" y="4"/>
                        <a:pt x="4" y="3"/>
                        <a:pt x="4" y="2"/>
                      </a:cubicBezTo>
                      <a:cubicBezTo>
                        <a:pt x="3" y="2"/>
                        <a:pt x="3" y="3"/>
                        <a:pt x="2" y="3"/>
                      </a:cubicBezTo>
                      <a:cubicBezTo>
                        <a:pt x="5" y="3"/>
                        <a:pt x="7" y="3"/>
                        <a:pt x="9" y="3"/>
                      </a:cubicBezTo>
                      <a:cubicBezTo>
                        <a:pt x="9" y="3"/>
                        <a:pt x="8" y="2"/>
                        <a:pt x="8" y="2"/>
                      </a:cubicBezTo>
                      <a:cubicBezTo>
                        <a:pt x="7" y="3"/>
                        <a:pt x="7" y="4"/>
                        <a:pt x="7" y="5"/>
                      </a:cubicBezTo>
                      <a:cubicBezTo>
                        <a:pt x="8" y="5"/>
                        <a:pt x="8" y="5"/>
                        <a:pt x="9" y="5"/>
                      </a:cubicBezTo>
                      <a:cubicBezTo>
                        <a:pt x="7" y="3"/>
                        <a:pt x="5" y="2"/>
                        <a:pt x="2" y="2"/>
                      </a:cubicBezTo>
                      <a:cubicBezTo>
                        <a:pt x="1" y="2"/>
                        <a:pt x="0" y="5"/>
                        <a:pt x="2" y="5"/>
                      </a:cubicBezTo>
                      <a:cubicBezTo>
                        <a:pt x="4" y="5"/>
                        <a:pt x="5" y="5"/>
                        <a:pt x="6" y="5"/>
                      </a:cubicBezTo>
                      <a:cubicBezTo>
                        <a:pt x="8" y="5"/>
                        <a:pt x="8" y="2"/>
                        <a:pt x="6" y="2"/>
                      </a:cubicBezTo>
                      <a:cubicBezTo>
                        <a:pt x="5" y="2"/>
                        <a:pt x="4" y="2"/>
                        <a:pt x="2" y="2"/>
                      </a:cubicBezTo>
                      <a:cubicBezTo>
                        <a:pt x="2" y="3"/>
                        <a:pt x="2" y="4"/>
                        <a:pt x="2" y="5"/>
                      </a:cubicBezTo>
                      <a:cubicBezTo>
                        <a:pt x="4" y="5"/>
                        <a:pt x="6" y="5"/>
                        <a:pt x="7" y="7"/>
                      </a:cubicBezTo>
                      <a:cubicBezTo>
                        <a:pt x="8" y="7"/>
                        <a:pt x="9" y="7"/>
                        <a:pt x="10" y="6"/>
                      </a:cubicBezTo>
                      <a:cubicBezTo>
                        <a:pt x="10" y="5"/>
                        <a:pt x="10" y="3"/>
                        <a:pt x="10" y="2"/>
                      </a:cubicBezTo>
                      <a:cubicBezTo>
                        <a:pt x="11" y="1"/>
                        <a:pt x="10" y="1"/>
                        <a:pt x="9" y="0"/>
                      </a:cubicBezTo>
                      <a:cubicBezTo>
                        <a:pt x="7" y="0"/>
                        <a:pt x="5" y="0"/>
                        <a:pt x="2" y="0"/>
                      </a:cubicBezTo>
                      <a:cubicBezTo>
                        <a:pt x="2" y="0"/>
                        <a:pt x="1" y="1"/>
                        <a:pt x="1" y="2"/>
                      </a:cubicBezTo>
                      <a:cubicBezTo>
                        <a:pt x="1" y="3"/>
                        <a:pt x="1" y="5"/>
                        <a:pt x="2" y="6"/>
                      </a:cubicBezTo>
                      <a:cubicBezTo>
                        <a:pt x="2" y="8"/>
                        <a:pt x="5" y="7"/>
                        <a:pt x="5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" name="Freeform 408"/>
                <p:cNvSpPr/>
                <p:nvPr/>
              </p:nvSpPr>
              <p:spPr bwMode="auto">
                <a:xfrm>
                  <a:off x="1012825" y="2757488"/>
                  <a:ext cx="14288" cy="36513"/>
                </a:xfrm>
                <a:custGeom>
                  <a:avLst/>
                  <a:gdLst>
                    <a:gd name="T0" fmla="*/ 2 w 14"/>
                    <a:gd name="T1" fmla="*/ 2 h 34"/>
                    <a:gd name="T2" fmla="*/ 2 w 14"/>
                    <a:gd name="T3" fmla="*/ 0 h 34"/>
                    <a:gd name="T4" fmla="*/ 0 w 14"/>
                    <a:gd name="T5" fmla="*/ 1 h 34"/>
                    <a:gd name="T6" fmla="*/ 13 w 14"/>
                    <a:gd name="T7" fmla="*/ 33 h 34"/>
                    <a:gd name="T8" fmla="*/ 14 w 14"/>
                    <a:gd name="T9" fmla="*/ 33 h 34"/>
                    <a:gd name="T10" fmla="*/ 2 w 14"/>
                    <a:gd name="T11" fmla="*/ 0 h 34"/>
                    <a:gd name="T12" fmla="*/ 0 w 14"/>
                    <a:gd name="T13" fmla="*/ 0 h 34"/>
                    <a:gd name="T14" fmla="*/ 0 w 14"/>
                    <a:gd name="T15" fmla="*/ 2 h 34"/>
                    <a:gd name="T16" fmla="*/ 2 w 14"/>
                    <a:gd name="T17" fmla="*/ 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" h="34">
                      <a:moveTo>
                        <a:pt x="2" y="2"/>
                      </a:moveTo>
                      <a:cubicBezTo>
                        <a:pt x="2" y="1"/>
                        <a:pt x="2" y="1"/>
                        <a:pt x="2" y="0"/>
                      </a:cubicBezTo>
                      <a:cubicBezTo>
                        <a:pt x="1" y="0"/>
                        <a:pt x="1" y="0"/>
                        <a:pt x="0" y="1"/>
                      </a:cubicBezTo>
                      <a:cubicBezTo>
                        <a:pt x="5" y="11"/>
                        <a:pt x="9" y="22"/>
                        <a:pt x="13" y="33"/>
                      </a:cubicBezTo>
                      <a:cubicBezTo>
                        <a:pt x="13" y="34"/>
                        <a:pt x="14" y="33"/>
                        <a:pt x="14" y="33"/>
                      </a:cubicBezTo>
                      <a:cubicBezTo>
                        <a:pt x="11" y="22"/>
                        <a:pt x="6" y="11"/>
                        <a:pt x="2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3"/>
                        <a:pt x="2" y="3"/>
                        <a:pt x="2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" name="Freeform 409"/>
                <p:cNvSpPr/>
                <p:nvPr/>
              </p:nvSpPr>
              <p:spPr bwMode="auto">
                <a:xfrm>
                  <a:off x="1033463" y="2754313"/>
                  <a:ext cx="39688" cy="41275"/>
                </a:xfrm>
                <a:custGeom>
                  <a:avLst/>
                  <a:gdLst>
                    <a:gd name="T0" fmla="*/ 1 w 37"/>
                    <a:gd name="T1" fmla="*/ 34 h 38"/>
                    <a:gd name="T2" fmla="*/ 3 w 37"/>
                    <a:gd name="T3" fmla="*/ 32 h 38"/>
                    <a:gd name="T4" fmla="*/ 4 w 37"/>
                    <a:gd name="T5" fmla="*/ 27 h 38"/>
                    <a:gd name="T6" fmla="*/ 8 w 37"/>
                    <a:gd name="T7" fmla="*/ 18 h 38"/>
                    <a:gd name="T8" fmla="*/ 12 w 37"/>
                    <a:gd name="T9" fmla="*/ 8 h 38"/>
                    <a:gd name="T10" fmla="*/ 26 w 37"/>
                    <a:gd name="T11" fmla="*/ 9 h 38"/>
                    <a:gd name="T12" fmla="*/ 32 w 37"/>
                    <a:gd name="T13" fmla="*/ 23 h 38"/>
                    <a:gd name="T14" fmla="*/ 36 w 37"/>
                    <a:gd name="T15" fmla="*/ 34 h 38"/>
                    <a:gd name="T16" fmla="*/ 23 w 37"/>
                    <a:gd name="T17" fmla="*/ 36 h 38"/>
                    <a:gd name="T18" fmla="*/ 19 w 37"/>
                    <a:gd name="T19" fmla="*/ 26 h 38"/>
                    <a:gd name="T20" fmla="*/ 18 w 37"/>
                    <a:gd name="T21" fmla="*/ 33 h 38"/>
                    <a:gd name="T22" fmla="*/ 13 w 37"/>
                    <a:gd name="T23" fmla="*/ 36 h 38"/>
                    <a:gd name="T24" fmla="*/ 0 w 37"/>
                    <a:gd name="T25" fmla="*/ 36 h 38"/>
                    <a:gd name="T26" fmla="*/ 0 w 37"/>
                    <a:gd name="T27" fmla="*/ 38 h 38"/>
                    <a:gd name="T28" fmla="*/ 19 w 37"/>
                    <a:gd name="T29" fmla="*/ 37 h 38"/>
                    <a:gd name="T30" fmla="*/ 19 w 37"/>
                    <a:gd name="T31" fmla="*/ 37 h 38"/>
                    <a:gd name="T32" fmla="*/ 19 w 37"/>
                    <a:gd name="T33" fmla="*/ 33 h 38"/>
                    <a:gd name="T34" fmla="*/ 19 w 37"/>
                    <a:gd name="T35" fmla="*/ 31 h 38"/>
                    <a:gd name="T36" fmla="*/ 21 w 37"/>
                    <a:gd name="T37" fmla="*/ 29 h 38"/>
                    <a:gd name="T38" fmla="*/ 22 w 37"/>
                    <a:gd name="T39" fmla="*/ 37 h 38"/>
                    <a:gd name="T40" fmla="*/ 23 w 37"/>
                    <a:gd name="T41" fmla="*/ 37 h 38"/>
                    <a:gd name="T42" fmla="*/ 36 w 37"/>
                    <a:gd name="T43" fmla="*/ 37 h 38"/>
                    <a:gd name="T44" fmla="*/ 37 w 37"/>
                    <a:gd name="T45" fmla="*/ 36 h 38"/>
                    <a:gd name="T46" fmla="*/ 31 w 37"/>
                    <a:gd name="T47" fmla="*/ 14 h 38"/>
                    <a:gd name="T48" fmla="*/ 23 w 37"/>
                    <a:gd name="T49" fmla="*/ 2 h 38"/>
                    <a:gd name="T50" fmla="*/ 11 w 37"/>
                    <a:gd name="T51" fmla="*/ 7 h 38"/>
                    <a:gd name="T52" fmla="*/ 0 w 37"/>
                    <a:gd name="T53" fmla="*/ 36 h 38"/>
                    <a:gd name="T54" fmla="*/ 1 w 37"/>
                    <a:gd name="T55" fmla="*/ 36 h 38"/>
                    <a:gd name="T56" fmla="*/ 3 w 37"/>
                    <a:gd name="T57" fmla="*/ 34 h 38"/>
                    <a:gd name="T58" fmla="*/ 1 w 37"/>
                    <a:gd name="T59" fmla="*/ 3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37" h="38">
                      <a:moveTo>
                        <a:pt x="1" y="34"/>
                      </a:moveTo>
                      <a:cubicBezTo>
                        <a:pt x="2" y="35"/>
                        <a:pt x="3" y="34"/>
                        <a:pt x="3" y="32"/>
                      </a:cubicBezTo>
                      <a:cubicBezTo>
                        <a:pt x="3" y="30"/>
                        <a:pt x="4" y="29"/>
                        <a:pt x="4" y="27"/>
                      </a:cubicBezTo>
                      <a:cubicBezTo>
                        <a:pt x="5" y="24"/>
                        <a:pt x="7" y="21"/>
                        <a:pt x="8" y="18"/>
                      </a:cubicBezTo>
                      <a:cubicBezTo>
                        <a:pt x="9" y="15"/>
                        <a:pt x="11" y="11"/>
                        <a:pt x="12" y="8"/>
                      </a:cubicBezTo>
                      <a:cubicBezTo>
                        <a:pt x="16" y="0"/>
                        <a:pt x="23" y="3"/>
                        <a:pt x="26" y="9"/>
                      </a:cubicBezTo>
                      <a:cubicBezTo>
                        <a:pt x="29" y="13"/>
                        <a:pt x="30" y="18"/>
                        <a:pt x="32" y="23"/>
                      </a:cubicBezTo>
                      <a:cubicBezTo>
                        <a:pt x="34" y="27"/>
                        <a:pt x="35" y="30"/>
                        <a:pt x="36" y="34"/>
                      </a:cubicBezTo>
                      <a:cubicBezTo>
                        <a:pt x="36" y="37"/>
                        <a:pt x="23" y="36"/>
                        <a:pt x="23" y="36"/>
                      </a:cubicBezTo>
                      <a:cubicBezTo>
                        <a:pt x="23" y="34"/>
                        <a:pt x="23" y="24"/>
                        <a:pt x="19" y="26"/>
                      </a:cubicBezTo>
                      <a:cubicBezTo>
                        <a:pt x="17" y="27"/>
                        <a:pt x="18" y="31"/>
                        <a:pt x="18" y="33"/>
                      </a:cubicBezTo>
                      <a:cubicBezTo>
                        <a:pt x="18" y="36"/>
                        <a:pt x="17" y="36"/>
                        <a:pt x="13" y="36"/>
                      </a:cubicBezTo>
                      <a:cubicBezTo>
                        <a:pt x="9" y="36"/>
                        <a:pt x="5" y="36"/>
                        <a:pt x="0" y="36"/>
                      </a:cubicBezTo>
                      <a:cubicBezTo>
                        <a:pt x="0" y="36"/>
                        <a:pt x="0" y="38"/>
                        <a:pt x="0" y="38"/>
                      </a:cubicBezTo>
                      <a:cubicBezTo>
                        <a:pt x="6" y="37"/>
                        <a:pt x="13" y="38"/>
                        <a:pt x="19" y="37"/>
                      </a:cubicBezTo>
                      <a:cubicBezTo>
                        <a:pt x="19" y="37"/>
                        <a:pt x="19" y="37"/>
                        <a:pt x="19" y="37"/>
                      </a:cubicBezTo>
                      <a:cubicBezTo>
                        <a:pt x="19" y="35"/>
                        <a:pt x="19" y="34"/>
                        <a:pt x="19" y="33"/>
                      </a:cubicBezTo>
                      <a:cubicBezTo>
                        <a:pt x="19" y="32"/>
                        <a:pt x="19" y="32"/>
                        <a:pt x="19" y="31"/>
                      </a:cubicBezTo>
                      <a:cubicBezTo>
                        <a:pt x="19" y="30"/>
                        <a:pt x="19" y="29"/>
                        <a:pt x="21" y="29"/>
                      </a:cubicBezTo>
                      <a:cubicBezTo>
                        <a:pt x="22" y="31"/>
                        <a:pt x="21" y="34"/>
                        <a:pt x="22" y="37"/>
                      </a:cubicBezTo>
                      <a:cubicBezTo>
                        <a:pt x="22" y="37"/>
                        <a:pt x="22" y="37"/>
                        <a:pt x="23" y="37"/>
                      </a:cubicBezTo>
                      <a:cubicBezTo>
                        <a:pt x="27" y="37"/>
                        <a:pt x="32" y="37"/>
                        <a:pt x="36" y="37"/>
                      </a:cubicBezTo>
                      <a:cubicBezTo>
                        <a:pt x="37" y="37"/>
                        <a:pt x="37" y="37"/>
                        <a:pt x="37" y="36"/>
                      </a:cubicBezTo>
                      <a:cubicBezTo>
                        <a:pt x="37" y="28"/>
                        <a:pt x="33" y="21"/>
                        <a:pt x="31" y="14"/>
                      </a:cubicBezTo>
                      <a:cubicBezTo>
                        <a:pt x="29" y="11"/>
                        <a:pt x="27" y="4"/>
                        <a:pt x="23" y="2"/>
                      </a:cubicBezTo>
                      <a:cubicBezTo>
                        <a:pt x="18" y="0"/>
                        <a:pt x="14" y="3"/>
                        <a:pt x="11" y="7"/>
                      </a:cubicBezTo>
                      <a:cubicBezTo>
                        <a:pt x="6" y="15"/>
                        <a:pt x="2" y="27"/>
                        <a:pt x="0" y="36"/>
                      </a:cubicBezTo>
                      <a:cubicBezTo>
                        <a:pt x="0" y="37"/>
                        <a:pt x="1" y="37"/>
                        <a:pt x="1" y="36"/>
                      </a:cubicBezTo>
                      <a:cubicBezTo>
                        <a:pt x="2" y="36"/>
                        <a:pt x="2" y="35"/>
                        <a:pt x="3" y="34"/>
                      </a:cubicBezTo>
                      <a:cubicBezTo>
                        <a:pt x="3" y="34"/>
                        <a:pt x="2" y="33"/>
                        <a:pt x="1" y="3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0" name="Freeform 410"/>
                <p:cNvSpPr/>
                <p:nvPr/>
              </p:nvSpPr>
              <p:spPr bwMode="auto">
                <a:xfrm>
                  <a:off x="1023938" y="2757488"/>
                  <a:ext cx="4763" cy="9525"/>
                </a:xfrm>
                <a:custGeom>
                  <a:avLst/>
                  <a:gdLst>
                    <a:gd name="T0" fmla="*/ 4 w 5"/>
                    <a:gd name="T1" fmla="*/ 0 h 9"/>
                    <a:gd name="T2" fmla="*/ 1 w 5"/>
                    <a:gd name="T3" fmla="*/ 4 h 9"/>
                    <a:gd name="T4" fmla="*/ 3 w 5"/>
                    <a:gd name="T5" fmla="*/ 8 h 9"/>
                    <a:gd name="T6" fmla="*/ 4 w 5"/>
                    <a:gd name="T7" fmla="*/ 8 h 9"/>
                    <a:gd name="T8" fmla="*/ 2 w 5"/>
                    <a:gd name="T9" fmla="*/ 5 h 9"/>
                    <a:gd name="T10" fmla="*/ 4 w 5"/>
                    <a:gd name="T11" fmla="*/ 1 h 9"/>
                    <a:gd name="T12" fmla="*/ 4 w 5"/>
                    <a:gd name="T13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9">
                      <a:moveTo>
                        <a:pt x="4" y="0"/>
                      </a:moveTo>
                      <a:cubicBezTo>
                        <a:pt x="3" y="1"/>
                        <a:pt x="1" y="2"/>
                        <a:pt x="1" y="4"/>
                      </a:cubicBezTo>
                      <a:cubicBezTo>
                        <a:pt x="0" y="6"/>
                        <a:pt x="3" y="7"/>
                        <a:pt x="3" y="8"/>
                      </a:cubicBezTo>
                      <a:cubicBezTo>
                        <a:pt x="3" y="9"/>
                        <a:pt x="5" y="9"/>
                        <a:pt x="4" y="8"/>
                      </a:cubicBezTo>
                      <a:cubicBezTo>
                        <a:pt x="4" y="6"/>
                        <a:pt x="2" y="6"/>
                        <a:pt x="2" y="5"/>
                      </a:cubicBezTo>
                      <a:cubicBezTo>
                        <a:pt x="2" y="4"/>
                        <a:pt x="4" y="2"/>
                        <a:pt x="4" y="1"/>
                      </a:cubicBezTo>
                      <a:cubicBezTo>
                        <a:pt x="5" y="1"/>
                        <a:pt x="4" y="0"/>
                        <a:pt x="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" name="Freeform 411"/>
                <p:cNvSpPr/>
                <p:nvPr/>
              </p:nvSpPr>
              <p:spPr bwMode="auto">
                <a:xfrm>
                  <a:off x="1027113" y="2757488"/>
                  <a:ext cx="4763" cy="9525"/>
                </a:xfrm>
                <a:custGeom>
                  <a:avLst/>
                  <a:gdLst>
                    <a:gd name="T0" fmla="*/ 1 w 5"/>
                    <a:gd name="T1" fmla="*/ 1 h 9"/>
                    <a:gd name="T2" fmla="*/ 3 w 5"/>
                    <a:gd name="T3" fmla="*/ 4 h 9"/>
                    <a:gd name="T4" fmla="*/ 1 w 5"/>
                    <a:gd name="T5" fmla="*/ 8 h 9"/>
                    <a:gd name="T6" fmla="*/ 1 w 5"/>
                    <a:gd name="T7" fmla="*/ 9 h 9"/>
                    <a:gd name="T8" fmla="*/ 5 w 5"/>
                    <a:gd name="T9" fmla="*/ 5 h 9"/>
                    <a:gd name="T10" fmla="*/ 2 w 5"/>
                    <a:gd name="T11" fmla="*/ 0 h 9"/>
                    <a:gd name="T12" fmla="*/ 1 w 5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9">
                      <a:moveTo>
                        <a:pt x="1" y="1"/>
                      </a:moveTo>
                      <a:cubicBezTo>
                        <a:pt x="2" y="2"/>
                        <a:pt x="3" y="3"/>
                        <a:pt x="3" y="4"/>
                      </a:cubicBezTo>
                      <a:cubicBezTo>
                        <a:pt x="4" y="5"/>
                        <a:pt x="1" y="7"/>
                        <a:pt x="1" y="8"/>
                      </a:cubicBezTo>
                      <a:cubicBezTo>
                        <a:pt x="0" y="8"/>
                        <a:pt x="1" y="9"/>
                        <a:pt x="1" y="9"/>
                      </a:cubicBezTo>
                      <a:cubicBezTo>
                        <a:pt x="3" y="8"/>
                        <a:pt x="5" y="6"/>
                        <a:pt x="5" y="5"/>
                      </a:cubicBezTo>
                      <a:cubicBezTo>
                        <a:pt x="5" y="3"/>
                        <a:pt x="3" y="1"/>
                        <a:pt x="2" y="0"/>
                      </a:cubicBezTo>
                      <a:cubicBezTo>
                        <a:pt x="1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2" name="Freeform 412"/>
                <p:cNvSpPr/>
                <p:nvPr/>
              </p:nvSpPr>
              <p:spPr bwMode="auto">
                <a:xfrm>
                  <a:off x="1023938" y="2763838"/>
                  <a:ext cx="4763" cy="26988"/>
                </a:xfrm>
                <a:custGeom>
                  <a:avLst/>
                  <a:gdLst>
                    <a:gd name="T0" fmla="*/ 3 w 4"/>
                    <a:gd name="T1" fmla="*/ 1 h 25"/>
                    <a:gd name="T2" fmla="*/ 0 w 4"/>
                    <a:gd name="T3" fmla="*/ 8 h 25"/>
                    <a:gd name="T4" fmla="*/ 1 w 4"/>
                    <a:gd name="T5" fmla="*/ 24 h 25"/>
                    <a:gd name="T6" fmla="*/ 3 w 4"/>
                    <a:gd name="T7" fmla="*/ 24 h 25"/>
                    <a:gd name="T8" fmla="*/ 1 w 4"/>
                    <a:gd name="T9" fmla="*/ 13 h 25"/>
                    <a:gd name="T10" fmla="*/ 4 w 4"/>
                    <a:gd name="T11" fmla="*/ 2 h 25"/>
                    <a:gd name="T12" fmla="*/ 3 w 4"/>
                    <a:gd name="T13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" h="25">
                      <a:moveTo>
                        <a:pt x="3" y="1"/>
                      </a:moveTo>
                      <a:cubicBezTo>
                        <a:pt x="0" y="4"/>
                        <a:pt x="0" y="4"/>
                        <a:pt x="0" y="8"/>
                      </a:cubicBezTo>
                      <a:cubicBezTo>
                        <a:pt x="0" y="14"/>
                        <a:pt x="1" y="19"/>
                        <a:pt x="1" y="24"/>
                      </a:cubicBezTo>
                      <a:cubicBezTo>
                        <a:pt x="1" y="25"/>
                        <a:pt x="3" y="25"/>
                        <a:pt x="3" y="24"/>
                      </a:cubicBezTo>
                      <a:cubicBezTo>
                        <a:pt x="3" y="20"/>
                        <a:pt x="2" y="17"/>
                        <a:pt x="1" y="13"/>
                      </a:cubicBezTo>
                      <a:cubicBezTo>
                        <a:pt x="1" y="8"/>
                        <a:pt x="1" y="5"/>
                        <a:pt x="4" y="2"/>
                      </a:cubicBezTo>
                      <a:cubicBezTo>
                        <a:pt x="4" y="1"/>
                        <a:pt x="3" y="0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" name="Freeform 413"/>
                <p:cNvSpPr/>
                <p:nvPr/>
              </p:nvSpPr>
              <p:spPr bwMode="auto">
                <a:xfrm>
                  <a:off x="1028700" y="2763838"/>
                  <a:ext cx="4763" cy="30163"/>
                </a:xfrm>
                <a:custGeom>
                  <a:avLst/>
                  <a:gdLst>
                    <a:gd name="T0" fmla="*/ 0 w 4"/>
                    <a:gd name="T1" fmla="*/ 2 h 29"/>
                    <a:gd name="T2" fmla="*/ 2 w 4"/>
                    <a:gd name="T3" fmla="*/ 15 h 29"/>
                    <a:gd name="T4" fmla="*/ 2 w 4"/>
                    <a:gd name="T5" fmla="*/ 28 h 29"/>
                    <a:gd name="T6" fmla="*/ 3 w 4"/>
                    <a:gd name="T7" fmla="*/ 28 h 29"/>
                    <a:gd name="T8" fmla="*/ 4 w 4"/>
                    <a:gd name="T9" fmla="*/ 11 h 29"/>
                    <a:gd name="T10" fmla="*/ 1 w 4"/>
                    <a:gd name="T11" fmla="*/ 1 h 29"/>
                    <a:gd name="T12" fmla="*/ 0 w 4"/>
                    <a:gd name="T13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" h="29">
                      <a:moveTo>
                        <a:pt x="0" y="2"/>
                      </a:moveTo>
                      <a:cubicBezTo>
                        <a:pt x="3" y="5"/>
                        <a:pt x="2" y="11"/>
                        <a:pt x="2" y="15"/>
                      </a:cubicBezTo>
                      <a:cubicBezTo>
                        <a:pt x="2" y="19"/>
                        <a:pt x="2" y="24"/>
                        <a:pt x="2" y="28"/>
                      </a:cubicBezTo>
                      <a:cubicBezTo>
                        <a:pt x="2" y="29"/>
                        <a:pt x="3" y="29"/>
                        <a:pt x="3" y="28"/>
                      </a:cubicBezTo>
                      <a:cubicBezTo>
                        <a:pt x="3" y="23"/>
                        <a:pt x="3" y="17"/>
                        <a:pt x="4" y="11"/>
                      </a:cubicBezTo>
                      <a:cubicBezTo>
                        <a:pt x="4" y="8"/>
                        <a:pt x="4" y="4"/>
                        <a:pt x="1" y="1"/>
                      </a:cubicBezTo>
                      <a:cubicBezTo>
                        <a:pt x="1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4" name="Freeform 414"/>
                <p:cNvSpPr/>
                <p:nvPr/>
              </p:nvSpPr>
              <p:spPr bwMode="auto">
                <a:xfrm>
                  <a:off x="1025525" y="2767013"/>
                  <a:ext cx="4763" cy="4763"/>
                </a:xfrm>
                <a:custGeom>
                  <a:avLst/>
                  <a:gdLst>
                    <a:gd name="T0" fmla="*/ 0 w 5"/>
                    <a:gd name="T1" fmla="*/ 4 h 4"/>
                    <a:gd name="T2" fmla="*/ 5 w 5"/>
                    <a:gd name="T3" fmla="*/ 0 h 4"/>
                    <a:gd name="T4" fmla="*/ 4 w 5"/>
                    <a:gd name="T5" fmla="*/ 0 h 4"/>
                    <a:gd name="T6" fmla="*/ 0 w 5"/>
                    <a:gd name="T7" fmla="*/ 3 h 4"/>
                    <a:gd name="T8" fmla="*/ 0 w 5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4">
                      <a:moveTo>
                        <a:pt x="0" y="4"/>
                      </a:moveTo>
                      <a:cubicBezTo>
                        <a:pt x="2" y="2"/>
                        <a:pt x="3" y="1"/>
                        <a:pt x="5" y="0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3" y="1"/>
                        <a:pt x="1" y="2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" name="Freeform 415"/>
                <p:cNvSpPr/>
                <p:nvPr/>
              </p:nvSpPr>
              <p:spPr bwMode="auto">
                <a:xfrm>
                  <a:off x="1023938" y="2768601"/>
                  <a:ext cx="7938" cy="6350"/>
                </a:xfrm>
                <a:custGeom>
                  <a:avLst/>
                  <a:gdLst>
                    <a:gd name="T0" fmla="*/ 1 w 7"/>
                    <a:gd name="T1" fmla="*/ 5 h 6"/>
                    <a:gd name="T2" fmla="*/ 6 w 7"/>
                    <a:gd name="T3" fmla="*/ 1 h 6"/>
                    <a:gd name="T4" fmla="*/ 6 w 7"/>
                    <a:gd name="T5" fmla="*/ 0 h 6"/>
                    <a:gd name="T6" fmla="*/ 1 w 7"/>
                    <a:gd name="T7" fmla="*/ 5 h 6"/>
                    <a:gd name="T8" fmla="*/ 1 w 7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6">
                      <a:moveTo>
                        <a:pt x="1" y="5"/>
                      </a:moveTo>
                      <a:cubicBezTo>
                        <a:pt x="3" y="4"/>
                        <a:pt x="4" y="2"/>
                        <a:pt x="6" y="1"/>
                      </a:cubicBezTo>
                      <a:cubicBezTo>
                        <a:pt x="7" y="0"/>
                        <a:pt x="6" y="0"/>
                        <a:pt x="6" y="0"/>
                      </a:cubicBezTo>
                      <a:cubicBezTo>
                        <a:pt x="4" y="2"/>
                        <a:pt x="2" y="3"/>
                        <a:pt x="1" y="5"/>
                      </a:cubicBezTo>
                      <a:cubicBezTo>
                        <a:pt x="0" y="5"/>
                        <a:pt x="0" y="6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" name="Freeform 416"/>
                <p:cNvSpPr/>
                <p:nvPr/>
              </p:nvSpPr>
              <p:spPr bwMode="auto">
                <a:xfrm>
                  <a:off x="1025525" y="2770188"/>
                  <a:ext cx="6350" cy="6350"/>
                </a:xfrm>
                <a:custGeom>
                  <a:avLst/>
                  <a:gdLst>
                    <a:gd name="T0" fmla="*/ 1 w 7"/>
                    <a:gd name="T1" fmla="*/ 6 h 6"/>
                    <a:gd name="T2" fmla="*/ 6 w 7"/>
                    <a:gd name="T3" fmla="*/ 1 h 6"/>
                    <a:gd name="T4" fmla="*/ 6 w 7"/>
                    <a:gd name="T5" fmla="*/ 0 h 6"/>
                    <a:gd name="T6" fmla="*/ 0 w 7"/>
                    <a:gd name="T7" fmla="*/ 5 h 6"/>
                    <a:gd name="T8" fmla="*/ 1 w 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6">
                      <a:moveTo>
                        <a:pt x="1" y="6"/>
                      </a:moveTo>
                      <a:cubicBezTo>
                        <a:pt x="3" y="4"/>
                        <a:pt x="4" y="3"/>
                        <a:pt x="6" y="1"/>
                      </a:cubicBezTo>
                      <a:cubicBezTo>
                        <a:pt x="7" y="1"/>
                        <a:pt x="6" y="0"/>
                        <a:pt x="6" y="0"/>
                      </a:cubicBezTo>
                      <a:cubicBezTo>
                        <a:pt x="4" y="2"/>
                        <a:pt x="2" y="3"/>
                        <a:pt x="0" y="5"/>
                      </a:cubicBezTo>
                      <a:cubicBezTo>
                        <a:pt x="0" y="5"/>
                        <a:pt x="0" y="6"/>
                        <a:pt x="1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7" name="Freeform 417"/>
                <p:cNvSpPr/>
                <p:nvPr/>
              </p:nvSpPr>
              <p:spPr bwMode="auto">
                <a:xfrm>
                  <a:off x="1025525" y="2771776"/>
                  <a:ext cx="6350" cy="6350"/>
                </a:xfrm>
                <a:custGeom>
                  <a:avLst/>
                  <a:gdLst>
                    <a:gd name="T0" fmla="*/ 2 w 7"/>
                    <a:gd name="T1" fmla="*/ 5 h 6"/>
                    <a:gd name="T2" fmla="*/ 6 w 7"/>
                    <a:gd name="T3" fmla="*/ 1 h 6"/>
                    <a:gd name="T4" fmla="*/ 6 w 7"/>
                    <a:gd name="T5" fmla="*/ 0 h 6"/>
                    <a:gd name="T6" fmla="*/ 1 w 7"/>
                    <a:gd name="T7" fmla="*/ 5 h 6"/>
                    <a:gd name="T8" fmla="*/ 2 w 7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6">
                      <a:moveTo>
                        <a:pt x="2" y="5"/>
                      </a:moveTo>
                      <a:cubicBezTo>
                        <a:pt x="3" y="4"/>
                        <a:pt x="5" y="2"/>
                        <a:pt x="6" y="1"/>
                      </a:cubicBezTo>
                      <a:cubicBezTo>
                        <a:pt x="7" y="0"/>
                        <a:pt x="6" y="0"/>
                        <a:pt x="6" y="0"/>
                      </a:cubicBezTo>
                      <a:cubicBezTo>
                        <a:pt x="4" y="1"/>
                        <a:pt x="2" y="3"/>
                        <a:pt x="1" y="5"/>
                      </a:cubicBezTo>
                      <a:cubicBezTo>
                        <a:pt x="0" y="5"/>
                        <a:pt x="1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" name="Freeform 418"/>
                <p:cNvSpPr/>
                <p:nvPr/>
              </p:nvSpPr>
              <p:spPr bwMode="auto">
                <a:xfrm>
                  <a:off x="1027113" y="2773363"/>
                  <a:ext cx="4763" cy="6350"/>
                </a:xfrm>
                <a:custGeom>
                  <a:avLst/>
                  <a:gdLst>
                    <a:gd name="T0" fmla="*/ 1 w 5"/>
                    <a:gd name="T1" fmla="*/ 5 h 6"/>
                    <a:gd name="T2" fmla="*/ 4 w 5"/>
                    <a:gd name="T3" fmla="*/ 1 h 6"/>
                    <a:gd name="T4" fmla="*/ 4 w 5"/>
                    <a:gd name="T5" fmla="*/ 1 h 6"/>
                    <a:gd name="T6" fmla="*/ 0 w 5"/>
                    <a:gd name="T7" fmla="*/ 5 h 6"/>
                    <a:gd name="T8" fmla="*/ 1 w 5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6">
                      <a:moveTo>
                        <a:pt x="1" y="5"/>
                      </a:moveTo>
                      <a:cubicBezTo>
                        <a:pt x="2" y="4"/>
                        <a:pt x="3" y="2"/>
                        <a:pt x="4" y="1"/>
                      </a:cubicBezTo>
                      <a:cubicBezTo>
                        <a:pt x="5" y="1"/>
                        <a:pt x="4" y="0"/>
                        <a:pt x="4" y="1"/>
                      </a:cubicBezTo>
                      <a:cubicBezTo>
                        <a:pt x="2" y="2"/>
                        <a:pt x="1" y="3"/>
                        <a:pt x="0" y="5"/>
                      </a:cubicBezTo>
                      <a:cubicBezTo>
                        <a:pt x="0" y="5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" name="Freeform 419"/>
                <p:cNvSpPr/>
                <p:nvPr/>
              </p:nvSpPr>
              <p:spPr bwMode="auto">
                <a:xfrm>
                  <a:off x="1025525" y="2776538"/>
                  <a:ext cx="6350" cy="4763"/>
                </a:xfrm>
                <a:custGeom>
                  <a:avLst/>
                  <a:gdLst>
                    <a:gd name="T0" fmla="*/ 1 w 5"/>
                    <a:gd name="T1" fmla="*/ 4 h 5"/>
                    <a:gd name="T2" fmla="*/ 5 w 5"/>
                    <a:gd name="T3" fmla="*/ 1 h 5"/>
                    <a:gd name="T4" fmla="*/ 4 w 5"/>
                    <a:gd name="T5" fmla="*/ 1 h 5"/>
                    <a:gd name="T6" fmla="*/ 4 w 5"/>
                    <a:gd name="T7" fmla="*/ 1 h 5"/>
                    <a:gd name="T8" fmla="*/ 5 w 5"/>
                    <a:gd name="T9" fmla="*/ 1 h 5"/>
                    <a:gd name="T10" fmla="*/ 5 w 5"/>
                    <a:gd name="T11" fmla="*/ 1 h 5"/>
                    <a:gd name="T12" fmla="*/ 4 w 5"/>
                    <a:gd name="T13" fmla="*/ 1 h 5"/>
                    <a:gd name="T14" fmla="*/ 1 w 5"/>
                    <a:gd name="T15" fmla="*/ 4 h 5"/>
                    <a:gd name="T16" fmla="*/ 1 w 5"/>
                    <a:gd name="T17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5">
                      <a:moveTo>
                        <a:pt x="1" y="4"/>
                      </a:moveTo>
                      <a:cubicBezTo>
                        <a:pt x="3" y="4"/>
                        <a:pt x="4" y="2"/>
                        <a:pt x="5" y="1"/>
                      </a:cubicBezTo>
                      <a:cubicBezTo>
                        <a:pt x="5" y="1"/>
                        <a:pt x="4" y="0"/>
                        <a:pt x="4" y="1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3" y="1"/>
                        <a:pt x="4" y="2"/>
                        <a:pt x="5" y="1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3" y="2"/>
                        <a:pt x="2" y="3"/>
                        <a:pt x="1" y="4"/>
                      </a:cubicBezTo>
                      <a:cubicBezTo>
                        <a:pt x="0" y="4"/>
                        <a:pt x="1" y="5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" name="Freeform 420"/>
                <p:cNvSpPr/>
                <p:nvPr/>
              </p:nvSpPr>
              <p:spPr bwMode="auto">
                <a:xfrm>
                  <a:off x="1025525" y="2778126"/>
                  <a:ext cx="6350" cy="4763"/>
                </a:xfrm>
                <a:custGeom>
                  <a:avLst/>
                  <a:gdLst>
                    <a:gd name="T0" fmla="*/ 1 w 5"/>
                    <a:gd name="T1" fmla="*/ 3 h 4"/>
                    <a:gd name="T2" fmla="*/ 1 w 5"/>
                    <a:gd name="T3" fmla="*/ 3 h 4"/>
                    <a:gd name="T4" fmla="*/ 1 w 5"/>
                    <a:gd name="T5" fmla="*/ 4 h 4"/>
                    <a:gd name="T6" fmla="*/ 5 w 5"/>
                    <a:gd name="T7" fmla="*/ 1 h 4"/>
                    <a:gd name="T8" fmla="*/ 4 w 5"/>
                    <a:gd name="T9" fmla="*/ 0 h 4"/>
                    <a:gd name="T10" fmla="*/ 1 w 5"/>
                    <a:gd name="T11" fmla="*/ 3 h 4"/>
                    <a:gd name="T12" fmla="*/ 1 w 5"/>
                    <a:gd name="T13" fmla="*/ 3 h 4"/>
                    <a:gd name="T14" fmla="*/ 2 w 5"/>
                    <a:gd name="T15" fmla="*/ 3 h 4"/>
                    <a:gd name="T16" fmla="*/ 1 w 5"/>
                    <a:gd name="T1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4">
                      <a:moveTo>
                        <a:pt x="1" y="3"/>
                      </a:move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0" y="3"/>
                        <a:pt x="1" y="4"/>
                        <a:pt x="1" y="4"/>
                      </a:cubicBezTo>
                      <a:cubicBezTo>
                        <a:pt x="2" y="3"/>
                        <a:pt x="4" y="2"/>
                        <a:pt x="5" y="1"/>
                      </a:cubicBezTo>
                      <a:cubicBezTo>
                        <a:pt x="5" y="0"/>
                        <a:pt x="5" y="0"/>
                        <a:pt x="4" y="0"/>
                      </a:cubicBezTo>
                      <a:cubicBezTo>
                        <a:pt x="3" y="1"/>
                        <a:pt x="2" y="2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3"/>
                        <a:pt x="2" y="3"/>
                        <a:pt x="2" y="3"/>
                      </a:cubicBezTo>
                      <a:cubicBezTo>
                        <a:pt x="2" y="3"/>
                        <a:pt x="1" y="2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1" name="Freeform 421"/>
                <p:cNvSpPr/>
                <p:nvPr/>
              </p:nvSpPr>
              <p:spPr bwMode="auto">
                <a:xfrm>
                  <a:off x="1025525" y="2779713"/>
                  <a:ext cx="6350" cy="4763"/>
                </a:xfrm>
                <a:custGeom>
                  <a:avLst/>
                  <a:gdLst>
                    <a:gd name="T0" fmla="*/ 1 w 5"/>
                    <a:gd name="T1" fmla="*/ 4 h 4"/>
                    <a:gd name="T2" fmla="*/ 4 w 5"/>
                    <a:gd name="T3" fmla="*/ 1 h 4"/>
                    <a:gd name="T4" fmla="*/ 4 w 5"/>
                    <a:gd name="T5" fmla="*/ 0 h 4"/>
                    <a:gd name="T6" fmla="*/ 1 w 5"/>
                    <a:gd name="T7" fmla="*/ 3 h 4"/>
                    <a:gd name="T8" fmla="*/ 1 w 5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4">
                      <a:moveTo>
                        <a:pt x="1" y="4"/>
                      </a:moveTo>
                      <a:cubicBezTo>
                        <a:pt x="2" y="3"/>
                        <a:pt x="3" y="2"/>
                        <a:pt x="4" y="1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3" y="1"/>
                        <a:pt x="2" y="2"/>
                        <a:pt x="1" y="3"/>
                      </a:cubicBezTo>
                      <a:cubicBezTo>
                        <a:pt x="0" y="4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422"/>
                <p:cNvSpPr/>
                <p:nvPr/>
              </p:nvSpPr>
              <p:spPr bwMode="auto">
                <a:xfrm>
                  <a:off x="1027113" y="2781301"/>
                  <a:ext cx="4763" cy="6350"/>
                </a:xfrm>
                <a:custGeom>
                  <a:avLst/>
                  <a:gdLst>
                    <a:gd name="T0" fmla="*/ 1 w 5"/>
                    <a:gd name="T1" fmla="*/ 4 h 5"/>
                    <a:gd name="T2" fmla="*/ 4 w 5"/>
                    <a:gd name="T3" fmla="*/ 1 h 5"/>
                    <a:gd name="T4" fmla="*/ 4 w 5"/>
                    <a:gd name="T5" fmla="*/ 0 h 5"/>
                    <a:gd name="T6" fmla="*/ 0 w 5"/>
                    <a:gd name="T7" fmla="*/ 4 h 5"/>
                    <a:gd name="T8" fmla="*/ 1 w 5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5">
                      <a:moveTo>
                        <a:pt x="1" y="4"/>
                      </a:moveTo>
                      <a:cubicBezTo>
                        <a:pt x="2" y="3"/>
                        <a:pt x="3" y="2"/>
                        <a:pt x="4" y="1"/>
                      </a:cubicBezTo>
                      <a:cubicBezTo>
                        <a:pt x="5" y="1"/>
                        <a:pt x="4" y="0"/>
                        <a:pt x="4" y="0"/>
                      </a:cubicBezTo>
                      <a:cubicBezTo>
                        <a:pt x="2" y="2"/>
                        <a:pt x="1" y="3"/>
                        <a:pt x="0" y="4"/>
                      </a:cubicBezTo>
                      <a:cubicBezTo>
                        <a:pt x="0" y="4"/>
                        <a:pt x="1" y="5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423"/>
                <p:cNvSpPr/>
                <p:nvPr/>
              </p:nvSpPr>
              <p:spPr bwMode="auto">
                <a:xfrm>
                  <a:off x="1027113" y="2784476"/>
                  <a:ext cx="4763" cy="6350"/>
                </a:xfrm>
                <a:custGeom>
                  <a:avLst/>
                  <a:gdLst>
                    <a:gd name="T0" fmla="*/ 1 w 5"/>
                    <a:gd name="T1" fmla="*/ 4 h 5"/>
                    <a:gd name="T2" fmla="*/ 4 w 5"/>
                    <a:gd name="T3" fmla="*/ 1 h 5"/>
                    <a:gd name="T4" fmla="*/ 4 w 5"/>
                    <a:gd name="T5" fmla="*/ 0 h 5"/>
                    <a:gd name="T6" fmla="*/ 0 w 5"/>
                    <a:gd name="T7" fmla="*/ 4 h 5"/>
                    <a:gd name="T8" fmla="*/ 1 w 5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5">
                      <a:moveTo>
                        <a:pt x="1" y="4"/>
                      </a:moveTo>
                      <a:cubicBezTo>
                        <a:pt x="2" y="3"/>
                        <a:pt x="3" y="2"/>
                        <a:pt x="4" y="1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0" y="4"/>
                        <a:pt x="1" y="5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424"/>
                <p:cNvSpPr/>
                <p:nvPr/>
              </p:nvSpPr>
              <p:spPr bwMode="auto">
                <a:xfrm>
                  <a:off x="1027113" y="2787651"/>
                  <a:ext cx="4763" cy="4763"/>
                </a:xfrm>
                <a:custGeom>
                  <a:avLst/>
                  <a:gdLst>
                    <a:gd name="T0" fmla="*/ 1 w 5"/>
                    <a:gd name="T1" fmla="*/ 4 h 5"/>
                    <a:gd name="T2" fmla="*/ 4 w 5"/>
                    <a:gd name="T3" fmla="*/ 1 h 5"/>
                    <a:gd name="T4" fmla="*/ 4 w 5"/>
                    <a:gd name="T5" fmla="*/ 0 h 5"/>
                    <a:gd name="T6" fmla="*/ 0 w 5"/>
                    <a:gd name="T7" fmla="*/ 4 h 5"/>
                    <a:gd name="T8" fmla="*/ 1 w 5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5">
                      <a:moveTo>
                        <a:pt x="1" y="4"/>
                      </a:moveTo>
                      <a:cubicBezTo>
                        <a:pt x="1" y="3"/>
                        <a:pt x="3" y="2"/>
                        <a:pt x="4" y="1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3" y="1"/>
                        <a:pt x="0" y="2"/>
                        <a:pt x="0" y="4"/>
                      </a:cubicBezTo>
                      <a:cubicBezTo>
                        <a:pt x="0" y="5"/>
                        <a:pt x="1" y="5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425"/>
                <p:cNvSpPr/>
                <p:nvPr/>
              </p:nvSpPr>
              <p:spPr bwMode="auto">
                <a:xfrm>
                  <a:off x="1028700" y="2789238"/>
                  <a:ext cx="3175" cy="4763"/>
                </a:xfrm>
                <a:custGeom>
                  <a:avLst/>
                  <a:gdLst>
                    <a:gd name="T0" fmla="*/ 1 w 4"/>
                    <a:gd name="T1" fmla="*/ 4 h 4"/>
                    <a:gd name="T2" fmla="*/ 3 w 4"/>
                    <a:gd name="T3" fmla="*/ 1 h 4"/>
                    <a:gd name="T4" fmla="*/ 3 w 4"/>
                    <a:gd name="T5" fmla="*/ 1 h 4"/>
                    <a:gd name="T6" fmla="*/ 0 w 4"/>
                    <a:gd name="T7" fmla="*/ 3 h 4"/>
                    <a:gd name="T8" fmla="*/ 1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1" y="4"/>
                      </a:moveTo>
                      <a:cubicBezTo>
                        <a:pt x="2" y="3"/>
                        <a:pt x="3" y="2"/>
                        <a:pt x="3" y="1"/>
                      </a:cubicBezTo>
                      <a:cubicBezTo>
                        <a:pt x="4" y="1"/>
                        <a:pt x="3" y="0"/>
                        <a:pt x="3" y="1"/>
                      </a:cubicBezTo>
                      <a:cubicBezTo>
                        <a:pt x="2" y="2"/>
                        <a:pt x="1" y="3"/>
                        <a:pt x="0" y="3"/>
                      </a:cubicBezTo>
                      <a:cubicBezTo>
                        <a:pt x="0" y="4"/>
                        <a:pt x="0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426"/>
                <p:cNvSpPr/>
                <p:nvPr/>
              </p:nvSpPr>
              <p:spPr bwMode="auto">
                <a:xfrm>
                  <a:off x="1025525" y="2759076"/>
                  <a:ext cx="3175" cy="4763"/>
                </a:xfrm>
                <a:custGeom>
                  <a:avLst/>
                  <a:gdLst>
                    <a:gd name="T0" fmla="*/ 1 w 4"/>
                    <a:gd name="T1" fmla="*/ 3 h 4"/>
                    <a:gd name="T2" fmla="*/ 1 w 4"/>
                    <a:gd name="T3" fmla="*/ 3 h 4"/>
                    <a:gd name="T4" fmla="*/ 1 w 4"/>
                    <a:gd name="T5" fmla="*/ 4 h 4"/>
                    <a:gd name="T6" fmla="*/ 4 w 4"/>
                    <a:gd name="T7" fmla="*/ 0 h 4"/>
                    <a:gd name="T8" fmla="*/ 3 w 4"/>
                    <a:gd name="T9" fmla="*/ 0 h 4"/>
                    <a:gd name="T10" fmla="*/ 1 w 4"/>
                    <a:gd name="T11" fmla="*/ 3 h 4"/>
                    <a:gd name="T12" fmla="*/ 1 w 4"/>
                    <a:gd name="T13" fmla="*/ 4 h 4"/>
                    <a:gd name="T14" fmla="*/ 1 w 4"/>
                    <a:gd name="T15" fmla="*/ 4 h 4"/>
                    <a:gd name="T16" fmla="*/ 1 w 4"/>
                    <a:gd name="T1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4">
                      <a:moveTo>
                        <a:pt x="1" y="3"/>
                      </a:move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3"/>
                        <a:pt x="1" y="4"/>
                        <a:pt x="1" y="4"/>
                      </a:cubicBezTo>
                      <a:cubicBezTo>
                        <a:pt x="2" y="3"/>
                        <a:pt x="3" y="2"/>
                        <a:pt x="4" y="0"/>
                      </a:cubicBezTo>
                      <a:cubicBezTo>
                        <a:pt x="4" y="0"/>
                        <a:pt x="4" y="0"/>
                        <a:pt x="3" y="0"/>
                      </a:cubicBezTo>
                      <a:cubicBezTo>
                        <a:pt x="2" y="1"/>
                        <a:pt x="1" y="2"/>
                        <a:pt x="1" y="3"/>
                      </a:cubicBezTo>
                      <a:cubicBezTo>
                        <a:pt x="0" y="4"/>
                        <a:pt x="1" y="4"/>
                        <a:pt x="1" y="4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2" y="3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427"/>
                <p:cNvSpPr/>
                <p:nvPr/>
              </p:nvSpPr>
              <p:spPr bwMode="auto">
                <a:xfrm>
                  <a:off x="1025525" y="2760663"/>
                  <a:ext cx="4763" cy="3175"/>
                </a:xfrm>
                <a:custGeom>
                  <a:avLst/>
                  <a:gdLst>
                    <a:gd name="T0" fmla="*/ 1 w 4"/>
                    <a:gd name="T1" fmla="*/ 4 h 4"/>
                    <a:gd name="T2" fmla="*/ 4 w 4"/>
                    <a:gd name="T3" fmla="*/ 1 h 4"/>
                    <a:gd name="T4" fmla="*/ 3 w 4"/>
                    <a:gd name="T5" fmla="*/ 0 h 4"/>
                    <a:gd name="T6" fmla="*/ 0 w 4"/>
                    <a:gd name="T7" fmla="*/ 3 h 4"/>
                    <a:gd name="T8" fmla="*/ 1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1" y="4"/>
                      </a:moveTo>
                      <a:cubicBezTo>
                        <a:pt x="2" y="3"/>
                        <a:pt x="3" y="2"/>
                        <a:pt x="4" y="1"/>
                      </a:cubicBezTo>
                      <a:cubicBezTo>
                        <a:pt x="4" y="0"/>
                        <a:pt x="3" y="0"/>
                        <a:pt x="3" y="0"/>
                      </a:cubicBezTo>
                      <a:cubicBezTo>
                        <a:pt x="2" y="1"/>
                        <a:pt x="1" y="2"/>
                        <a:pt x="0" y="3"/>
                      </a:cubicBezTo>
                      <a:cubicBezTo>
                        <a:pt x="0" y="4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428"/>
                <p:cNvSpPr/>
                <p:nvPr/>
              </p:nvSpPr>
              <p:spPr bwMode="auto">
                <a:xfrm>
                  <a:off x="1025525" y="2760663"/>
                  <a:ext cx="4763" cy="3175"/>
                </a:xfrm>
                <a:custGeom>
                  <a:avLst/>
                  <a:gdLst>
                    <a:gd name="T0" fmla="*/ 1 w 5"/>
                    <a:gd name="T1" fmla="*/ 1 h 4"/>
                    <a:gd name="T2" fmla="*/ 4 w 5"/>
                    <a:gd name="T3" fmla="*/ 3 h 4"/>
                    <a:gd name="T4" fmla="*/ 4 w 5"/>
                    <a:gd name="T5" fmla="*/ 3 h 4"/>
                    <a:gd name="T6" fmla="*/ 0 w 5"/>
                    <a:gd name="T7" fmla="*/ 0 h 4"/>
                    <a:gd name="T8" fmla="*/ 1 w 5"/>
                    <a:gd name="T9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4">
                      <a:moveTo>
                        <a:pt x="1" y="1"/>
                      </a:moveTo>
                      <a:cubicBezTo>
                        <a:pt x="1" y="1"/>
                        <a:pt x="3" y="3"/>
                        <a:pt x="4" y="3"/>
                      </a:cubicBezTo>
                      <a:cubicBezTo>
                        <a:pt x="4" y="4"/>
                        <a:pt x="5" y="3"/>
                        <a:pt x="4" y="3"/>
                      </a:cubicBezTo>
                      <a:cubicBezTo>
                        <a:pt x="4" y="2"/>
                        <a:pt x="2" y="0"/>
                        <a:pt x="0" y="0"/>
                      </a:cubicBezTo>
                      <a:cubicBezTo>
                        <a:pt x="0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429"/>
                <p:cNvSpPr/>
                <p:nvPr/>
              </p:nvSpPr>
              <p:spPr bwMode="auto">
                <a:xfrm>
                  <a:off x="1025525" y="2759076"/>
                  <a:ext cx="6350" cy="4763"/>
                </a:xfrm>
                <a:custGeom>
                  <a:avLst/>
                  <a:gdLst>
                    <a:gd name="T0" fmla="*/ 1 w 5"/>
                    <a:gd name="T1" fmla="*/ 1 h 4"/>
                    <a:gd name="T2" fmla="*/ 3 w 5"/>
                    <a:gd name="T3" fmla="*/ 4 h 4"/>
                    <a:gd name="T4" fmla="*/ 4 w 5"/>
                    <a:gd name="T5" fmla="*/ 3 h 4"/>
                    <a:gd name="T6" fmla="*/ 1 w 5"/>
                    <a:gd name="T7" fmla="*/ 0 h 4"/>
                    <a:gd name="T8" fmla="*/ 1 w 5"/>
                    <a:gd name="T9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4">
                      <a:moveTo>
                        <a:pt x="1" y="1"/>
                      </a:moveTo>
                      <a:cubicBezTo>
                        <a:pt x="2" y="1"/>
                        <a:pt x="3" y="2"/>
                        <a:pt x="3" y="4"/>
                      </a:cubicBezTo>
                      <a:cubicBezTo>
                        <a:pt x="4" y="4"/>
                        <a:pt x="5" y="4"/>
                        <a:pt x="4" y="3"/>
                      </a:cubicBezTo>
                      <a:cubicBezTo>
                        <a:pt x="3" y="2"/>
                        <a:pt x="3" y="0"/>
                        <a:pt x="1" y="0"/>
                      </a:cubicBezTo>
                      <a:cubicBezTo>
                        <a:pt x="0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430"/>
                <p:cNvSpPr/>
                <p:nvPr/>
              </p:nvSpPr>
              <p:spPr bwMode="auto">
                <a:xfrm>
                  <a:off x="1008063" y="2717801"/>
                  <a:ext cx="44450" cy="38100"/>
                </a:xfrm>
                <a:custGeom>
                  <a:avLst/>
                  <a:gdLst>
                    <a:gd name="T0" fmla="*/ 37 w 42"/>
                    <a:gd name="T1" fmla="*/ 20 h 36"/>
                    <a:gd name="T2" fmla="*/ 16 w 42"/>
                    <a:gd name="T3" fmla="*/ 2 h 36"/>
                    <a:gd name="T4" fmla="*/ 2 w 42"/>
                    <a:gd name="T5" fmla="*/ 21 h 36"/>
                    <a:gd name="T6" fmla="*/ 24 w 42"/>
                    <a:gd name="T7" fmla="*/ 34 h 36"/>
                    <a:gd name="T8" fmla="*/ 37 w 42"/>
                    <a:gd name="T9" fmla="*/ 18 h 36"/>
                    <a:gd name="T10" fmla="*/ 36 w 42"/>
                    <a:gd name="T11" fmla="*/ 19 h 36"/>
                    <a:gd name="T12" fmla="*/ 23 w 42"/>
                    <a:gd name="T13" fmla="*/ 33 h 36"/>
                    <a:gd name="T14" fmla="*/ 4 w 42"/>
                    <a:gd name="T15" fmla="*/ 22 h 36"/>
                    <a:gd name="T16" fmla="*/ 15 w 42"/>
                    <a:gd name="T17" fmla="*/ 4 h 36"/>
                    <a:gd name="T18" fmla="*/ 36 w 42"/>
                    <a:gd name="T19" fmla="*/ 20 h 36"/>
                    <a:gd name="T20" fmla="*/ 37 w 42"/>
                    <a:gd name="T2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2" h="36">
                      <a:moveTo>
                        <a:pt x="37" y="20"/>
                      </a:moveTo>
                      <a:cubicBezTo>
                        <a:pt x="37" y="9"/>
                        <a:pt x="27" y="1"/>
                        <a:pt x="16" y="2"/>
                      </a:cubicBezTo>
                      <a:cubicBezTo>
                        <a:pt x="8" y="3"/>
                        <a:pt x="0" y="13"/>
                        <a:pt x="2" y="21"/>
                      </a:cubicBezTo>
                      <a:cubicBezTo>
                        <a:pt x="5" y="30"/>
                        <a:pt x="14" y="36"/>
                        <a:pt x="24" y="34"/>
                      </a:cubicBezTo>
                      <a:cubicBezTo>
                        <a:pt x="28" y="33"/>
                        <a:pt x="42" y="24"/>
                        <a:pt x="37" y="18"/>
                      </a:cubicBezTo>
                      <a:cubicBezTo>
                        <a:pt x="37" y="17"/>
                        <a:pt x="36" y="18"/>
                        <a:pt x="36" y="19"/>
                      </a:cubicBezTo>
                      <a:cubicBezTo>
                        <a:pt x="40" y="24"/>
                        <a:pt x="27" y="32"/>
                        <a:pt x="23" y="33"/>
                      </a:cubicBezTo>
                      <a:cubicBezTo>
                        <a:pt x="16" y="35"/>
                        <a:pt x="7" y="29"/>
                        <a:pt x="4" y="22"/>
                      </a:cubicBezTo>
                      <a:cubicBezTo>
                        <a:pt x="1" y="15"/>
                        <a:pt x="8" y="7"/>
                        <a:pt x="15" y="4"/>
                      </a:cubicBezTo>
                      <a:cubicBezTo>
                        <a:pt x="25" y="0"/>
                        <a:pt x="35" y="10"/>
                        <a:pt x="36" y="20"/>
                      </a:cubicBezTo>
                      <a:cubicBezTo>
                        <a:pt x="36" y="21"/>
                        <a:pt x="37" y="21"/>
                        <a:pt x="37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431"/>
                <p:cNvSpPr/>
                <p:nvPr/>
              </p:nvSpPr>
              <p:spPr bwMode="auto">
                <a:xfrm>
                  <a:off x="1017588" y="2735263"/>
                  <a:ext cx="1588" cy="3175"/>
                </a:xfrm>
                <a:custGeom>
                  <a:avLst/>
                  <a:gdLst>
                    <a:gd name="T0" fmla="*/ 1 w 2"/>
                    <a:gd name="T1" fmla="*/ 1 h 4"/>
                    <a:gd name="T2" fmla="*/ 1 w 2"/>
                    <a:gd name="T3" fmla="*/ 0 h 4"/>
                    <a:gd name="T4" fmla="*/ 1 w 2"/>
                    <a:gd name="T5" fmla="*/ 0 h 4"/>
                    <a:gd name="T6" fmla="*/ 1 w 2"/>
                    <a:gd name="T7" fmla="*/ 3 h 4"/>
                    <a:gd name="T8" fmla="*/ 2 w 2"/>
                    <a:gd name="T9" fmla="*/ 3 h 4"/>
                    <a:gd name="T10" fmla="*/ 1 w 2"/>
                    <a:gd name="T11" fmla="*/ 0 h 4"/>
                    <a:gd name="T12" fmla="*/ 1 w 2"/>
                    <a:gd name="T13" fmla="*/ 0 h 4"/>
                    <a:gd name="T14" fmla="*/ 1 w 2"/>
                    <a:gd name="T15" fmla="*/ 1 h 4"/>
                    <a:gd name="T16" fmla="*/ 1 w 2"/>
                    <a:gd name="T17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" h="4">
                      <a:moveTo>
                        <a:pt x="1" y="1"/>
                      </a:move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"/>
                        <a:pt x="0" y="2"/>
                        <a:pt x="1" y="3"/>
                      </a:cubicBezTo>
                      <a:cubicBezTo>
                        <a:pt x="1" y="4"/>
                        <a:pt x="2" y="4"/>
                        <a:pt x="2" y="3"/>
                      </a:cubicBezTo>
                      <a:cubicBezTo>
                        <a:pt x="1" y="2"/>
                        <a:pt x="1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432"/>
                <p:cNvSpPr/>
                <p:nvPr/>
              </p:nvSpPr>
              <p:spPr bwMode="auto">
                <a:xfrm>
                  <a:off x="1017588" y="2738438"/>
                  <a:ext cx="7938" cy="0"/>
                </a:xfrm>
                <a:custGeom>
                  <a:avLst/>
                  <a:gdLst>
                    <a:gd name="T0" fmla="*/ 1 w 7"/>
                    <a:gd name="T1" fmla="*/ 1 h 1"/>
                    <a:gd name="T2" fmla="*/ 7 w 7"/>
                    <a:gd name="T3" fmla="*/ 1 h 1"/>
                    <a:gd name="T4" fmla="*/ 7 w 7"/>
                    <a:gd name="T5" fmla="*/ 0 h 1"/>
                    <a:gd name="T6" fmla="*/ 1 w 7"/>
                    <a:gd name="T7" fmla="*/ 0 h 1"/>
                    <a:gd name="T8" fmla="*/ 1 w 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">
                      <a:moveTo>
                        <a:pt x="1" y="1"/>
                      </a:moveTo>
                      <a:cubicBezTo>
                        <a:pt x="3" y="1"/>
                        <a:pt x="5" y="1"/>
                        <a:pt x="7" y="1"/>
                      </a:cubicBezTo>
                      <a:cubicBezTo>
                        <a:pt x="7" y="1"/>
                        <a:pt x="7" y="0"/>
                        <a:pt x="7" y="0"/>
                      </a:cubicBezTo>
                      <a:cubicBezTo>
                        <a:pt x="5" y="0"/>
                        <a:pt x="3" y="0"/>
                        <a:pt x="1" y="0"/>
                      </a:cubicBezTo>
                      <a:cubicBezTo>
                        <a:pt x="0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433"/>
                <p:cNvSpPr/>
                <p:nvPr/>
              </p:nvSpPr>
              <p:spPr bwMode="auto">
                <a:xfrm>
                  <a:off x="1017588" y="2733676"/>
                  <a:ext cx="9525" cy="4763"/>
                </a:xfrm>
                <a:custGeom>
                  <a:avLst/>
                  <a:gdLst>
                    <a:gd name="T0" fmla="*/ 1 w 9"/>
                    <a:gd name="T1" fmla="*/ 1 h 5"/>
                    <a:gd name="T2" fmla="*/ 6 w 9"/>
                    <a:gd name="T3" fmla="*/ 1 h 5"/>
                    <a:gd name="T4" fmla="*/ 8 w 9"/>
                    <a:gd name="T5" fmla="*/ 2 h 5"/>
                    <a:gd name="T6" fmla="*/ 8 w 9"/>
                    <a:gd name="T7" fmla="*/ 5 h 5"/>
                    <a:gd name="T8" fmla="*/ 8 w 9"/>
                    <a:gd name="T9" fmla="*/ 4 h 5"/>
                    <a:gd name="T10" fmla="*/ 7 w 9"/>
                    <a:gd name="T11" fmla="*/ 4 h 5"/>
                    <a:gd name="T12" fmla="*/ 7 w 9"/>
                    <a:gd name="T13" fmla="*/ 5 h 5"/>
                    <a:gd name="T14" fmla="*/ 8 w 9"/>
                    <a:gd name="T15" fmla="*/ 5 h 5"/>
                    <a:gd name="T16" fmla="*/ 9 w 9"/>
                    <a:gd name="T17" fmla="*/ 5 h 5"/>
                    <a:gd name="T18" fmla="*/ 9 w 9"/>
                    <a:gd name="T19" fmla="*/ 1 h 5"/>
                    <a:gd name="T20" fmla="*/ 7 w 9"/>
                    <a:gd name="T21" fmla="*/ 0 h 5"/>
                    <a:gd name="T22" fmla="*/ 1 w 9"/>
                    <a:gd name="T23" fmla="*/ 1 h 5"/>
                    <a:gd name="T24" fmla="*/ 1 w 9"/>
                    <a:gd name="T25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5">
                      <a:moveTo>
                        <a:pt x="1" y="1"/>
                      </a:moveTo>
                      <a:cubicBezTo>
                        <a:pt x="2" y="1"/>
                        <a:pt x="4" y="1"/>
                        <a:pt x="6" y="1"/>
                      </a:cubicBezTo>
                      <a:cubicBezTo>
                        <a:pt x="6" y="1"/>
                        <a:pt x="8" y="1"/>
                        <a:pt x="8" y="2"/>
                      </a:cubicBezTo>
                      <a:cubicBezTo>
                        <a:pt x="8" y="3"/>
                        <a:pt x="8" y="4"/>
                        <a:pt x="8" y="5"/>
                      </a:cubicBezTo>
                      <a:cubicBezTo>
                        <a:pt x="8" y="5"/>
                        <a:pt x="8" y="4"/>
                        <a:pt x="8" y="4"/>
                      </a:cubicBezTo>
                      <a:cubicBezTo>
                        <a:pt x="8" y="4"/>
                        <a:pt x="7" y="4"/>
                        <a:pt x="7" y="4"/>
                      </a:cubicBezTo>
                      <a:cubicBezTo>
                        <a:pt x="6" y="4"/>
                        <a:pt x="6" y="5"/>
                        <a:pt x="7" y="5"/>
                      </a:cubicBezTo>
                      <a:cubicBezTo>
                        <a:pt x="7" y="5"/>
                        <a:pt x="8" y="5"/>
                        <a:pt x="8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9" y="4"/>
                        <a:pt x="9" y="2"/>
                        <a:pt x="9" y="1"/>
                      </a:cubicBezTo>
                      <a:cubicBezTo>
                        <a:pt x="8" y="1"/>
                        <a:pt x="7" y="1"/>
                        <a:pt x="7" y="0"/>
                      </a:cubicBezTo>
                      <a:cubicBezTo>
                        <a:pt x="5" y="0"/>
                        <a:pt x="2" y="0"/>
                        <a:pt x="1" y="1"/>
                      </a:cubicBezTo>
                      <a:cubicBezTo>
                        <a:pt x="0" y="1"/>
                        <a:pt x="1" y="2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434"/>
                <p:cNvSpPr/>
                <p:nvPr/>
              </p:nvSpPr>
              <p:spPr bwMode="auto">
                <a:xfrm>
                  <a:off x="1025525" y="2735263"/>
                  <a:ext cx="4763" cy="3175"/>
                </a:xfrm>
                <a:custGeom>
                  <a:avLst/>
                  <a:gdLst>
                    <a:gd name="T0" fmla="*/ 1 w 4"/>
                    <a:gd name="T1" fmla="*/ 1 h 2"/>
                    <a:gd name="T2" fmla="*/ 3 w 4"/>
                    <a:gd name="T3" fmla="*/ 1 h 2"/>
                    <a:gd name="T4" fmla="*/ 3 w 4"/>
                    <a:gd name="T5" fmla="*/ 0 h 2"/>
                    <a:gd name="T6" fmla="*/ 1 w 4"/>
                    <a:gd name="T7" fmla="*/ 0 h 2"/>
                    <a:gd name="T8" fmla="*/ 1 w 4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2">
                      <a:moveTo>
                        <a:pt x="1" y="1"/>
                      </a:moveTo>
                      <a:cubicBezTo>
                        <a:pt x="2" y="1"/>
                        <a:pt x="2" y="1"/>
                        <a:pt x="3" y="1"/>
                      </a:cubicBezTo>
                      <a:cubicBezTo>
                        <a:pt x="4" y="1"/>
                        <a:pt x="4" y="0"/>
                        <a:pt x="3" y="0"/>
                      </a:cubicBezTo>
                      <a:cubicBezTo>
                        <a:pt x="2" y="0"/>
                        <a:pt x="1" y="0"/>
                        <a:pt x="1" y="0"/>
                      </a:cubicBezTo>
                      <a:cubicBezTo>
                        <a:pt x="0" y="1"/>
                        <a:pt x="0" y="2"/>
                        <a:pt x="1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435"/>
                <p:cNvSpPr/>
                <p:nvPr/>
              </p:nvSpPr>
              <p:spPr bwMode="auto">
                <a:xfrm>
                  <a:off x="1028700" y="2733676"/>
                  <a:ext cx="9525" cy="6350"/>
                </a:xfrm>
                <a:custGeom>
                  <a:avLst/>
                  <a:gdLst>
                    <a:gd name="T0" fmla="*/ 2 w 9"/>
                    <a:gd name="T1" fmla="*/ 5 h 6"/>
                    <a:gd name="T2" fmla="*/ 1 w 9"/>
                    <a:gd name="T3" fmla="*/ 1 h 6"/>
                    <a:gd name="T4" fmla="*/ 1 w 9"/>
                    <a:gd name="T5" fmla="*/ 2 h 6"/>
                    <a:gd name="T6" fmla="*/ 5 w 9"/>
                    <a:gd name="T7" fmla="*/ 2 h 6"/>
                    <a:gd name="T8" fmla="*/ 9 w 9"/>
                    <a:gd name="T9" fmla="*/ 1 h 6"/>
                    <a:gd name="T10" fmla="*/ 8 w 9"/>
                    <a:gd name="T11" fmla="*/ 1 h 6"/>
                    <a:gd name="T12" fmla="*/ 8 w 9"/>
                    <a:gd name="T13" fmla="*/ 4 h 6"/>
                    <a:gd name="T14" fmla="*/ 9 w 9"/>
                    <a:gd name="T15" fmla="*/ 4 h 6"/>
                    <a:gd name="T16" fmla="*/ 1 w 9"/>
                    <a:gd name="T17" fmla="*/ 4 h 6"/>
                    <a:gd name="T18" fmla="*/ 1 w 9"/>
                    <a:gd name="T19" fmla="*/ 5 h 6"/>
                    <a:gd name="T20" fmla="*/ 9 w 9"/>
                    <a:gd name="T21" fmla="*/ 5 h 6"/>
                    <a:gd name="T22" fmla="*/ 9 w 9"/>
                    <a:gd name="T23" fmla="*/ 4 h 6"/>
                    <a:gd name="T24" fmla="*/ 9 w 9"/>
                    <a:gd name="T25" fmla="*/ 1 h 6"/>
                    <a:gd name="T26" fmla="*/ 9 w 9"/>
                    <a:gd name="T27" fmla="*/ 0 h 6"/>
                    <a:gd name="T28" fmla="*/ 5 w 9"/>
                    <a:gd name="T29" fmla="*/ 1 h 6"/>
                    <a:gd name="T30" fmla="*/ 1 w 9"/>
                    <a:gd name="T31" fmla="*/ 1 h 6"/>
                    <a:gd name="T32" fmla="*/ 0 w 9"/>
                    <a:gd name="T33" fmla="*/ 1 h 6"/>
                    <a:gd name="T34" fmla="*/ 1 w 9"/>
                    <a:gd name="T35" fmla="*/ 5 h 6"/>
                    <a:gd name="T36" fmla="*/ 2 w 9"/>
                    <a:gd name="T37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9" h="6">
                      <a:moveTo>
                        <a:pt x="2" y="5"/>
                      </a:moveTo>
                      <a:cubicBezTo>
                        <a:pt x="2" y="4"/>
                        <a:pt x="1" y="2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2" y="2"/>
                        <a:pt x="3" y="2"/>
                        <a:pt x="5" y="2"/>
                      </a:cubicBezTo>
                      <a:cubicBezTo>
                        <a:pt x="6" y="2"/>
                        <a:pt x="7" y="1"/>
                        <a:pt x="9" y="1"/>
                      </a:cubicBezTo>
                      <a:cubicBezTo>
                        <a:pt x="9" y="1"/>
                        <a:pt x="9" y="1"/>
                        <a:pt x="8" y="1"/>
                      </a:cubicBezTo>
                      <a:cubicBezTo>
                        <a:pt x="8" y="2"/>
                        <a:pt x="8" y="3"/>
                        <a:pt x="8" y="4"/>
                      </a:cubicBezTo>
                      <a:cubicBezTo>
                        <a:pt x="8" y="4"/>
                        <a:pt x="9" y="4"/>
                        <a:pt x="9" y="4"/>
                      </a:cubicBezTo>
                      <a:cubicBezTo>
                        <a:pt x="6" y="4"/>
                        <a:pt x="4" y="5"/>
                        <a:pt x="1" y="4"/>
                      </a:cubicBezTo>
                      <a:cubicBezTo>
                        <a:pt x="0" y="4"/>
                        <a:pt x="0" y="5"/>
                        <a:pt x="1" y="5"/>
                      </a:cubicBezTo>
                      <a:cubicBezTo>
                        <a:pt x="4" y="6"/>
                        <a:pt x="6" y="5"/>
                        <a:pt x="9" y="5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9" y="3"/>
                        <a:pt x="9" y="2"/>
                        <a:pt x="9" y="1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8" y="0"/>
                        <a:pt x="6" y="1"/>
                        <a:pt x="5" y="1"/>
                      </a:cubicBezTo>
                      <a:cubicBezTo>
                        <a:pt x="4" y="1"/>
                        <a:pt x="2" y="1"/>
                        <a:pt x="1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2"/>
                        <a:pt x="1" y="4"/>
                        <a:pt x="1" y="5"/>
                      </a:cubicBezTo>
                      <a:cubicBezTo>
                        <a:pt x="1" y="6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436"/>
                <p:cNvSpPr/>
                <p:nvPr/>
              </p:nvSpPr>
              <p:spPr bwMode="auto">
                <a:xfrm>
                  <a:off x="1038225" y="2732088"/>
                  <a:ext cx="9525" cy="4763"/>
                </a:xfrm>
                <a:custGeom>
                  <a:avLst/>
                  <a:gdLst>
                    <a:gd name="T0" fmla="*/ 1 w 9"/>
                    <a:gd name="T1" fmla="*/ 5 h 5"/>
                    <a:gd name="T2" fmla="*/ 4 w 9"/>
                    <a:gd name="T3" fmla="*/ 4 h 5"/>
                    <a:gd name="T4" fmla="*/ 8 w 9"/>
                    <a:gd name="T5" fmla="*/ 1 h 5"/>
                    <a:gd name="T6" fmla="*/ 8 w 9"/>
                    <a:gd name="T7" fmla="*/ 1 h 5"/>
                    <a:gd name="T8" fmla="*/ 4 w 9"/>
                    <a:gd name="T9" fmla="*/ 3 h 5"/>
                    <a:gd name="T10" fmla="*/ 1 w 9"/>
                    <a:gd name="T11" fmla="*/ 4 h 5"/>
                    <a:gd name="T12" fmla="*/ 1 w 9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5">
                      <a:moveTo>
                        <a:pt x="1" y="5"/>
                      </a:moveTo>
                      <a:cubicBezTo>
                        <a:pt x="2" y="5"/>
                        <a:pt x="3" y="4"/>
                        <a:pt x="4" y="4"/>
                      </a:cubicBezTo>
                      <a:cubicBezTo>
                        <a:pt x="5" y="3"/>
                        <a:pt x="7" y="2"/>
                        <a:pt x="8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6" y="1"/>
                        <a:pt x="5" y="2"/>
                        <a:pt x="4" y="3"/>
                      </a:cubicBezTo>
                      <a:cubicBezTo>
                        <a:pt x="3" y="3"/>
                        <a:pt x="2" y="4"/>
                        <a:pt x="1" y="4"/>
                      </a:cubicBezTo>
                      <a:cubicBezTo>
                        <a:pt x="0" y="4"/>
                        <a:pt x="0" y="5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437"/>
                <p:cNvSpPr/>
                <p:nvPr/>
              </p:nvSpPr>
              <p:spPr bwMode="auto">
                <a:xfrm>
                  <a:off x="1009650" y="2735263"/>
                  <a:ext cx="9525" cy="1588"/>
                </a:xfrm>
                <a:custGeom>
                  <a:avLst/>
                  <a:gdLst>
                    <a:gd name="T0" fmla="*/ 7 w 8"/>
                    <a:gd name="T1" fmla="*/ 1 h 2"/>
                    <a:gd name="T2" fmla="*/ 1 w 8"/>
                    <a:gd name="T3" fmla="*/ 0 h 2"/>
                    <a:gd name="T4" fmla="*/ 1 w 8"/>
                    <a:gd name="T5" fmla="*/ 1 h 2"/>
                    <a:gd name="T6" fmla="*/ 7 w 8"/>
                    <a:gd name="T7" fmla="*/ 2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5" y="1"/>
                        <a:pt x="3" y="0"/>
                        <a:pt x="1" y="0"/>
                      </a:cubicBezTo>
                      <a:cubicBezTo>
                        <a:pt x="0" y="0"/>
                        <a:pt x="0" y="0"/>
                        <a:pt x="1" y="1"/>
                      </a:cubicBezTo>
                      <a:cubicBezTo>
                        <a:pt x="3" y="1"/>
                        <a:pt x="5" y="2"/>
                        <a:pt x="7" y="2"/>
                      </a:cubicBezTo>
                      <a:cubicBezTo>
                        <a:pt x="8" y="2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438"/>
                <p:cNvSpPr/>
                <p:nvPr/>
              </p:nvSpPr>
              <p:spPr bwMode="auto">
                <a:xfrm>
                  <a:off x="1017588" y="2684463"/>
                  <a:ext cx="23813" cy="28575"/>
                </a:xfrm>
                <a:custGeom>
                  <a:avLst/>
                  <a:gdLst>
                    <a:gd name="T0" fmla="*/ 13 w 23"/>
                    <a:gd name="T1" fmla="*/ 13 h 27"/>
                    <a:gd name="T2" fmla="*/ 10 w 23"/>
                    <a:gd name="T3" fmla="*/ 2 h 27"/>
                    <a:gd name="T4" fmla="*/ 20 w 23"/>
                    <a:gd name="T5" fmla="*/ 11 h 27"/>
                    <a:gd name="T6" fmla="*/ 11 w 23"/>
                    <a:gd name="T7" fmla="*/ 27 h 27"/>
                    <a:gd name="T8" fmla="*/ 12 w 23"/>
                    <a:gd name="T9" fmla="*/ 27 h 27"/>
                    <a:gd name="T10" fmla="*/ 21 w 23"/>
                    <a:gd name="T11" fmla="*/ 8 h 27"/>
                    <a:gd name="T12" fmla="*/ 11 w 23"/>
                    <a:gd name="T13" fmla="*/ 1 h 27"/>
                    <a:gd name="T14" fmla="*/ 13 w 23"/>
                    <a:gd name="T15" fmla="*/ 14 h 27"/>
                    <a:gd name="T16" fmla="*/ 13 w 23"/>
                    <a:gd name="T17" fmla="*/ 13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" h="27">
                      <a:moveTo>
                        <a:pt x="13" y="13"/>
                      </a:moveTo>
                      <a:cubicBezTo>
                        <a:pt x="5" y="16"/>
                        <a:pt x="2" y="4"/>
                        <a:pt x="10" y="2"/>
                      </a:cubicBezTo>
                      <a:cubicBezTo>
                        <a:pt x="16" y="0"/>
                        <a:pt x="21" y="6"/>
                        <a:pt x="20" y="11"/>
                      </a:cubicBezTo>
                      <a:cubicBezTo>
                        <a:pt x="18" y="18"/>
                        <a:pt x="10" y="19"/>
                        <a:pt x="11" y="27"/>
                      </a:cubicBezTo>
                      <a:cubicBezTo>
                        <a:pt x="11" y="27"/>
                        <a:pt x="12" y="27"/>
                        <a:pt x="12" y="27"/>
                      </a:cubicBezTo>
                      <a:cubicBezTo>
                        <a:pt x="10" y="19"/>
                        <a:pt x="23" y="16"/>
                        <a:pt x="21" y="8"/>
                      </a:cubicBezTo>
                      <a:cubicBezTo>
                        <a:pt x="20" y="3"/>
                        <a:pt x="16" y="0"/>
                        <a:pt x="11" y="1"/>
                      </a:cubicBezTo>
                      <a:cubicBezTo>
                        <a:pt x="0" y="1"/>
                        <a:pt x="4" y="17"/>
                        <a:pt x="13" y="14"/>
                      </a:cubicBezTo>
                      <a:cubicBezTo>
                        <a:pt x="14" y="13"/>
                        <a:pt x="14" y="13"/>
                        <a:pt x="13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439"/>
                <p:cNvSpPr/>
                <p:nvPr/>
              </p:nvSpPr>
              <p:spPr bwMode="auto">
                <a:xfrm>
                  <a:off x="1025525" y="2713038"/>
                  <a:ext cx="9525" cy="6350"/>
                </a:xfrm>
                <a:custGeom>
                  <a:avLst/>
                  <a:gdLst>
                    <a:gd name="T0" fmla="*/ 7 w 9"/>
                    <a:gd name="T1" fmla="*/ 1 h 6"/>
                    <a:gd name="T2" fmla="*/ 2 w 9"/>
                    <a:gd name="T3" fmla="*/ 4 h 6"/>
                    <a:gd name="T4" fmla="*/ 8 w 9"/>
                    <a:gd name="T5" fmla="*/ 1 h 6"/>
                    <a:gd name="T6" fmla="*/ 7 w 9"/>
                    <a:gd name="T7" fmla="*/ 1 h 6"/>
                    <a:gd name="T8" fmla="*/ 4 w 9"/>
                    <a:gd name="T9" fmla="*/ 4 h 6"/>
                    <a:gd name="T10" fmla="*/ 3 w 9"/>
                    <a:gd name="T11" fmla="*/ 2 h 6"/>
                    <a:gd name="T12" fmla="*/ 6 w 9"/>
                    <a:gd name="T13" fmla="*/ 2 h 6"/>
                    <a:gd name="T14" fmla="*/ 7 w 9"/>
                    <a:gd name="T15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1"/>
                      </a:moveTo>
                      <a:cubicBezTo>
                        <a:pt x="5" y="0"/>
                        <a:pt x="0" y="1"/>
                        <a:pt x="2" y="4"/>
                      </a:cubicBezTo>
                      <a:cubicBezTo>
                        <a:pt x="4" y="6"/>
                        <a:pt x="9" y="4"/>
                        <a:pt x="8" y="1"/>
                      </a:cubicBezTo>
                      <a:cubicBezTo>
                        <a:pt x="8" y="0"/>
                        <a:pt x="7" y="1"/>
                        <a:pt x="7" y="1"/>
                      </a:cubicBezTo>
                      <a:cubicBezTo>
                        <a:pt x="8" y="3"/>
                        <a:pt x="5" y="4"/>
                        <a:pt x="4" y="4"/>
                      </a:cubicBezTo>
                      <a:cubicBezTo>
                        <a:pt x="3" y="3"/>
                        <a:pt x="2" y="2"/>
                        <a:pt x="3" y="2"/>
                      </a:cubicBezTo>
                      <a:cubicBezTo>
                        <a:pt x="4" y="2"/>
                        <a:pt x="5" y="1"/>
                        <a:pt x="6" y="2"/>
                      </a:cubicBezTo>
                      <a:cubicBezTo>
                        <a:pt x="6" y="2"/>
                        <a:pt x="7" y="2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0" name="Freeform 440"/>
                <p:cNvSpPr/>
                <p:nvPr/>
              </p:nvSpPr>
              <p:spPr bwMode="auto">
                <a:xfrm>
                  <a:off x="1019175" y="2735263"/>
                  <a:ext cx="1588" cy="0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1 w 1"/>
                    <a:gd name="T5" fmla="*/ 0 h 1"/>
                    <a:gd name="T6" fmla="*/ 0 w 1"/>
                    <a:gd name="T7" fmla="*/ 0 h 1"/>
                    <a:gd name="T8" fmla="*/ 0 w 1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1" name="Freeform 441"/>
                <p:cNvSpPr/>
                <p:nvPr/>
              </p:nvSpPr>
              <p:spPr bwMode="auto">
                <a:xfrm>
                  <a:off x="1019175" y="2735263"/>
                  <a:ext cx="1588" cy="3175"/>
                </a:xfrm>
                <a:custGeom>
                  <a:avLst/>
                  <a:gdLst>
                    <a:gd name="T0" fmla="*/ 0 w 2"/>
                    <a:gd name="T1" fmla="*/ 1 h 2"/>
                    <a:gd name="T2" fmla="*/ 2 w 2"/>
                    <a:gd name="T3" fmla="*/ 0 h 2"/>
                    <a:gd name="T4" fmla="*/ 2 w 2"/>
                    <a:gd name="T5" fmla="*/ 0 h 2"/>
                    <a:gd name="T6" fmla="*/ 0 w 2"/>
                    <a:gd name="T7" fmla="*/ 1 h 2"/>
                    <a:gd name="T8" fmla="*/ 0 w 2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2">
                      <a:moveTo>
                        <a:pt x="0" y="1"/>
                      </a:moveTo>
                      <a:cubicBezTo>
                        <a:pt x="1" y="1"/>
                        <a:pt x="1" y="1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0" y="2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442"/>
                <p:cNvSpPr/>
                <p:nvPr/>
              </p:nvSpPr>
              <p:spPr bwMode="auto">
                <a:xfrm>
                  <a:off x="1017588" y="2735263"/>
                  <a:ext cx="4763" cy="3175"/>
                </a:xfrm>
                <a:custGeom>
                  <a:avLst/>
                  <a:gdLst>
                    <a:gd name="T0" fmla="*/ 1 w 4"/>
                    <a:gd name="T1" fmla="*/ 3 h 3"/>
                    <a:gd name="T2" fmla="*/ 4 w 4"/>
                    <a:gd name="T3" fmla="*/ 0 h 3"/>
                    <a:gd name="T4" fmla="*/ 4 w 4"/>
                    <a:gd name="T5" fmla="*/ 0 h 3"/>
                    <a:gd name="T6" fmla="*/ 1 w 4"/>
                    <a:gd name="T7" fmla="*/ 3 h 3"/>
                    <a:gd name="T8" fmla="*/ 1 w 4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3">
                      <a:moveTo>
                        <a:pt x="1" y="3"/>
                      </a:moveTo>
                      <a:cubicBezTo>
                        <a:pt x="2" y="2"/>
                        <a:pt x="3" y="1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2" y="2"/>
                        <a:pt x="1" y="3"/>
                      </a:cubicBezTo>
                      <a:cubicBezTo>
                        <a:pt x="0" y="3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443"/>
                <p:cNvSpPr/>
                <p:nvPr/>
              </p:nvSpPr>
              <p:spPr bwMode="auto">
                <a:xfrm>
                  <a:off x="1019175" y="2735263"/>
                  <a:ext cx="3175" cy="3175"/>
                </a:xfrm>
                <a:custGeom>
                  <a:avLst/>
                  <a:gdLst>
                    <a:gd name="T0" fmla="*/ 0 w 4"/>
                    <a:gd name="T1" fmla="*/ 4 h 4"/>
                    <a:gd name="T2" fmla="*/ 4 w 4"/>
                    <a:gd name="T3" fmla="*/ 1 h 4"/>
                    <a:gd name="T4" fmla="*/ 4 w 4"/>
                    <a:gd name="T5" fmla="*/ 0 h 4"/>
                    <a:gd name="T6" fmla="*/ 0 w 4"/>
                    <a:gd name="T7" fmla="*/ 3 h 4"/>
                    <a:gd name="T8" fmla="*/ 0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0" y="4"/>
                      </a:moveTo>
                      <a:cubicBezTo>
                        <a:pt x="1" y="3"/>
                        <a:pt x="3" y="2"/>
                        <a:pt x="4" y="1"/>
                      </a:cubicBezTo>
                      <a:cubicBezTo>
                        <a:pt x="4" y="1"/>
                        <a:pt x="4" y="0"/>
                        <a:pt x="4" y="0"/>
                      </a:cubicBezTo>
                      <a:cubicBezTo>
                        <a:pt x="2" y="1"/>
                        <a:pt x="1" y="2"/>
                        <a:pt x="0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444"/>
                <p:cNvSpPr/>
                <p:nvPr/>
              </p:nvSpPr>
              <p:spPr bwMode="auto">
                <a:xfrm>
                  <a:off x="1020763" y="2735263"/>
                  <a:ext cx="3175" cy="3175"/>
                </a:xfrm>
                <a:custGeom>
                  <a:avLst/>
                  <a:gdLst>
                    <a:gd name="T0" fmla="*/ 0 w 3"/>
                    <a:gd name="T1" fmla="*/ 3 h 4"/>
                    <a:gd name="T2" fmla="*/ 3 w 3"/>
                    <a:gd name="T3" fmla="*/ 0 h 4"/>
                    <a:gd name="T4" fmla="*/ 3 w 3"/>
                    <a:gd name="T5" fmla="*/ 0 h 4"/>
                    <a:gd name="T6" fmla="*/ 0 w 3"/>
                    <a:gd name="T7" fmla="*/ 3 h 4"/>
                    <a:gd name="T8" fmla="*/ 0 w 3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4">
                      <a:moveTo>
                        <a:pt x="0" y="3"/>
                      </a:moveTo>
                      <a:cubicBezTo>
                        <a:pt x="1" y="2"/>
                        <a:pt x="2" y="1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1"/>
                        <a:pt x="0" y="2"/>
                        <a:pt x="0" y="3"/>
                      </a:cubicBezTo>
                      <a:cubicBezTo>
                        <a:pt x="0" y="3"/>
                        <a:pt x="0" y="4"/>
                        <a:pt x="0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445"/>
                <p:cNvSpPr/>
                <p:nvPr/>
              </p:nvSpPr>
              <p:spPr bwMode="auto">
                <a:xfrm>
                  <a:off x="1020763" y="2735263"/>
                  <a:ext cx="4763" cy="3175"/>
                </a:xfrm>
                <a:custGeom>
                  <a:avLst/>
                  <a:gdLst>
                    <a:gd name="T0" fmla="*/ 1 w 4"/>
                    <a:gd name="T1" fmla="*/ 4 h 4"/>
                    <a:gd name="T2" fmla="*/ 4 w 4"/>
                    <a:gd name="T3" fmla="*/ 0 h 4"/>
                    <a:gd name="T4" fmla="*/ 4 w 4"/>
                    <a:gd name="T5" fmla="*/ 0 h 4"/>
                    <a:gd name="T6" fmla="*/ 1 w 4"/>
                    <a:gd name="T7" fmla="*/ 3 h 4"/>
                    <a:gd name="T8" fmla="*/ 1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1" y="4"/>
                      </a:moveTo>
                      <a:cubicBezTo>
                        <a:pt x="2" y="3"/>
                        <a:pt x="3" y="1"/>
                        <a:pt x="4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2" y="2"/>
                        <a:pt x="1" y="3"/>
                      </a:cubicBezTo>
                      <a:cubicBezTo>
                        <a:pt x="0" y="3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446"/>
                <p:cNvSpPr/>
                <p:nvPr/>
              </p:nvSpPr>
              <p:spPr bwMode="auto">
                <a:xfrm>
                  <a:off x="1022350" y="2735263"/>
                  <a:ext cx="3175" cy="3175"/>
                </a:xfrm>
                <a:custGeom>
                  <a:avLst/>
                  <a:gdLst>
                    <a:gd name="T0" fmla="*/ 1 w 4"/>
                    <a:gd name="T1" fmla="*/ 4 h 4"/>
                    <a:gd name="T2" fmla="*/ 4 w 4"/>
                    <a:gd name="T3" fmla="*/ 1 h 4"/>
                    <a:gd name="T4" fmla="*/ 3 w 4"/>
                    <a:gd name="T5" fmla="*/ 1 h 4"/>
                    <a:gd name="T6" fmla="*/ 1 w 4"/>
                    <a:gd name="T7" fmla="*/ 3 h 4"/>
                    <a:gd name="T8" fmla="*/ 1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1" y="4"/>
                      </a:moveTo>
                      <a:cubicBezTo>
                        <a:pt x="2" y="3"/>
                        <a:pt x="3" y="2"/>
                        <a:pt x="4" y="1"/>
                      </a:cubicBezTo>
                      <a:cubicBezTo>
                        <a:pt x="4" y="1"/>
                        <a:pt x="4" y="0"/>
                        <a:pt x="3" y="1"/>
                      </a:cubicBezTo>
                      <a:cubicBezTo>
                        <a:pt x="3" y="2"/>
                        <a:pt x="2" y="3"/>
                        <a:pt x="1" y="3"/>
                      </a:cubicBezTo>
                      <a:cubicBezTo>
                        <a:pt x="0" y="3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447"/>
                <p:cNvSpPr/>
                <p:nvPr/>
              </p:nvSpPr>
              <p:spPr bwMode="auto">
                <a:xfrm>
                  <a:off x="1023938" y="2735263"/>
                  <a:ext cx="1588" cy="3175"/>
                </a:xfrm>
                <a:custGeom>
                  <a:avLst/>
                  <a:gdLst>
                    <a:gd name="T0" fmla="*/ 0 w 2"/>
                    <a:gd name="T1" fmla="*/ 2 h 3"/>
                    <a:gd name="T2" fmla="*/ 2 w 2"/>
                    <a:gd name="T3" fmla="*/ 1 h 3"/>
                    <a:gd name="T4" fmla="*/ 2 w 2"/>
                    <a:gd name="T5" fmla="*/ 0 h 3"/>
                    <a:gd name="T6" fmla="*/ 0 w 2"/>
                    <a:gd name="T7" fmla="*/ 2 h 3"/>
                    <a:gd name="T8" fmla="*/ 0 w 2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3">
                      <a:moveTo>
                        <a:pt x="0" y="2"/>
                      </a:moveTo>
                      <a:cubicBezTo>
                        <a:pt x="1" y="2"/>
                        <a:pt x="2" y="1"/>
                        <a:pt x="2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1"/>
                        <a:pt x="1" y="1"/>
                        <a:pt x="0" y="2"/>
                      </a:cubicBezTo>
                      <a:cubicBezTo>
                        <a:pt x="0" y="2"/>
                        <a:pt x="0" y="3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448"/>
                <p:cNvSpPr/>
                <p:nvPr/>
              </p:nvSpPr>
              <p:spPr bwMode="auto">
                <a:xfrm>
                  <a:off x="1028700" y="2735263"/>
                  <a:ext cx="3175" cy="1588"/>
                </a:xfrm>
                <a:custGeom>
                  <a:avLst/>
                  <a:gdLst>
                    <a:gd name="T0" fmla="*/ 1 w 3"/>
                    <a:gd name="T1" fmla="*/ 2 h 2"/>
                    <a:gd name="T2" fmla="*/ 3 w 3"/>
                    <a:gd name="T3" fmla="*/ 0 h 2"/>
                    <a:gd name="T4" fmla="*/ 2 w 3"/>
                    <a:gd name="T5" fmla="*/ 0 h 2"/>
                    <a:gd name="T6" fmla="*/ 1 w 3"/>
                    <a:gd name="T7" fmla="*/ 1 h 2"/>
                    <a:gd name="T8" fmla="*/ 1 w 3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2">
                      <a:moveTo>
                        <a:pt x="1" y="2"/>
                      </a:moveTo>
                      <a:cubicBezTo>
                        <a:pt x="1" y="1"/>
                        <a:pt x="2" y="1"/>
                        <a:pt x="3" y="0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2" y="0"/>
                        <a:pt x="1" y="1"/>
                        <a:pt x="1" y="1"/>
                      </a:cubicBezTo>
                      <a:cubicBezTo>
                        <a:pt x="0" y="1"/>
                        <a:pt x="1" y="2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449"/>
                <p:cNvSpPr/>
                <p:nvPr/>
              </p:nvSpPr>
              <p:spPr bwMode="auto">
                <a:xfrm>
                  <a:off x="1028700" y="2735263"/>
                  <a:ext cx="3175" cy="3175"/>
                </a:xfrm>
                <a:custGeom>
                  <a:avLst/>
                  <a:gdLst>
                    <a:gd name="T0" fmla="*/ 1 w 3"/>
                    <a:gd name="T1" fmla="*/ 2 h 2"/>
                    <a:gd name="T2" fmla="*/ 3 w 3"/>
                    <a:gd name="T3" fmla="*/ 0 h 2"/>
                    <a:gd name="T4" fmla="*/ 3 w 3"/>
                    <a:gd name="T5" fmla="*/ 0 h 2"/>
                    <a:gd name="T6" fmla="*/ 3 w 3"/>
                    <a:gd name="T7" fmla="*/ 0 h 2"/>
                    <a:gd name="T8" fmla="*/ 3 w 3"/>
                    <a:gd name="T9" fmla="*/ 0 h 2"/>
                    <a:gd name="T10" fmla="*/ 3 w 3"/>
                    <a:gd name="T11" fmla="*/ 0 h 2"/>
                    <a:gd name="T12" fmla="*/ 3 w 3"/>
                    <a:gd name="T13" fmla="*/ 0 h 2"/>
                    <a:gd name="T14" fmla="*/ 0 w 3"/>
                    <a:gd name="T15" fmla="*/ 2 h 2"/>
                    <a:gd name="T16" fmla="*/ 1 w 3"/>
                    <a:gd name="T1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2">
                      <a:moveTo>
                        <a:pt x="1" y="2"/>
                      </a:moveTo>
                      <a:cubicBezTo>
                        <a:pt x="1" y="1"/>
                        <a:pt x="2" y="1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1" y="1"/>
                        <a:pt x="0" y="2"/>
                      </a:cubicBezTo>
                      <a:cubicBezTo>
                        <a:pt x="0" y="2"/>
                        <a:pt x="0" y="2"/>
                        <a:pt x="1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450"/>
                <p:cNvSpPr/>
                <p:nvPr/>
              </p:nvSpPr>
              <p:spPr bwMode="auto">
                <a:xfrm>
                  <a:off x="1030288" y="2735263"/>
                  <a:ext cx="4763" cy="3175"/>
                </a:xfrm>
                <a:custGeom>
                  <a:avLst/>
                  <a:gdLst>
                    <a:gd name="T0" fmla="*/ 0 w 4"/>
                    <a:gd name="T1" fmla="*/ 4 h 4"/>
                    <a:gd name="T2" fmla="*/ 4 w 4"/>
                    <a:gd name="T3" fmla="*/ 1 h 4"/>
                    <a:gd name="T4" fmla="*/ 3 w 4"/>
                    <a:gd name="T5" fmla="*/ 1 h 4"/>
                    <a:gd name="T6" fmla="*/ 0 w 4"/>
                    <a:gd name="T7" fmla="*/ 3 h 4"/>
                    <a:gd name="T8" fmla="*/ 0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0" y="4"/>
                      </a:moveTo>
                      <a:cubicBezTo>
                        <a:pt x="1" y="3"/>
                        <a:pt x="2" y="2"/>
                        <a:pt x="4" y="1"/>
                      </a:cubicBezTo>
                      <a:cubicBezTo>
                        <a:pt x="4" y="1"/>
                        <a:pt x="4" y="0"/>
                        <a:pt x="3" y="1"/>
                      </a:cubicBezTo>
                      <a:cubicBezTo>
                        <a:pt x="2" y="1"/>
                        <a:pt x="1" y="2"/>
                        <a:pt x="0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1" name="Freeform 451"/>
                <p:cNvSpPr/>
                <p:nvPr/>
              </p:nvSpPr>
              <p:spPr bwMode="auto">
                <a:xfrm>
                  <a:off x="1031875" y="2735263"/>
                  <a:ext cx="3175" cy="3175"/>
                </a:xfrm>
                <a:custGeom>
                  <a:avLst/>
                  <a:gdLst>
                    <a:gd name="T0" fmla="*/ 0 w 4"/>
                    <a:gd name="T1" fmla="*/ 3 h 3"/>
                    <a:gd name="T2" fmla="*/ 2 w 4"/>
                    <a:gd name="T3" fmla="*/ 2 h 3"/>
                    <a:gd name="T4" fmla="*/ 4 w 4"/>
                    <a:gd name="T5" fmla="*/ 0 h 3"/>
                    <a:gd name="T6" fmla="*/ 3 w 4"/>
                    <a:gd name="T7" fmla="*/ 0 h 3"/>
                    <a:gd name="T8" fmla="*/ 2 w 4"/>
                    <a:gd name="T9" fmla="*/ 1 h 3"/>
                    <a:gd name="T10" fmla="*/ 0 w 4"/>
                    <a:gd name="T11" fmla="*/ 2 h 3"/>
                    <a:gd name="T12" fmla="*/ 0 w 4"/>
                    <a:gd name="T13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" h="3">
                      <a:moveTo>
                        <a:pt x="0" y="3"/>
                      </a:moveTo>
                      <a:cubicBezTo>
                        <a:pt x="1" y="3"/>
                        <a:pt x="1" y="2"/>
                        <a:pt x="2" y="2"/>
                      </a:cubicBezTo>
                      <a:cubicBezTo>
                        <a:pt x="2" y="1"/>
                        <a:pt x="3" y="1"/>
                        <a:pt x="4" y="0"/>
                      </a:cubicBezTo>
                      <a:cubicBezTo>
                        <a:pt x="4" y="0"/>
                        <a:pt x="3" y="0"/>
                        <a:pt x="3" y="0"/>
                      </a:cubicBezTo>
                      <a:cubicBezTo>
                        <a:pt x="3" y="0"/>
                        <a:pt x="2" y="0"/>
                        <a:pt x="2" y="1"/>
                      </a:cubicBezTo>
                      <a:cubicBezTo>
                        <a:pt x="2" y="1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2" name="Freeform 452"/>
                <p:cNvSpPr/>
                <p:nvPr/>
              </p:nvSpPr>
              <p:spPr bwMode="auto">
                <a:xfrm>
                  <a:off x="1031875" y="2735263"/>
                  <a:ext cx="4763" cy="3175"/>
                </a:xfrm>
                <a:custGeom>
                  <a:avLst/>
                  <a:gdLst>
                    <a:gd name="T0" fmla="*/ 1 w 5"/>
                    <a:gd name="T1" fmla="*/ 3 h 3"/>
                    <a:gd name="T2" fmla="*/ 5 w 5"/>
                    <a:gd name="T3" fmla="*/ 0 h 3"/>
                    <a:gd name="T4" fmla="*/ 4 w 5"/>
                    <a:gd name="T5" fmla="*/ 0 h 3"/>
                    <a:gd name="T6" fmla="*/ 1 w 5"/>
                    <a:gd name="T7" fmla="*/ 3 h 3"/>
                    <a:gd name="T8" fmla="*/ 1 w 5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3">
                      <a:moveTo>
                        <a:pt x="1" y="3"/>
                      </a:moveTo>
                      <a:cubicBezTo>
                        <a:pt x="2" y="3"/>
                        <a:pt x="3" y="1"/>
                        <a:pt x="5" y="0"/>
                      </a:cubicBezTo>
                      <a:cubicBezTo>
                        <a:pt x="5" y="0"/>
                        <a:pt x="4" y="0"/>
                        <a:pt x="4" y="0"/>
                      </a:cubicBezTo>
                      <a:cubicBezTo>
                        <a:pt x="3" y="1"/>
                        <a:pt x="2" y="2"/>
                        <a:pt x="1" y="3"/>
                      </a:cubicBezTo>
                      <a:cubicBezTo>
                        <a:pt x="0" y="3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3" name="Freeform 453"/>
                <p:cNvSpPr/>
                <p:nvPr/>
              </p:nvSpPr>
              <p:spPr bwMode="auto">
                <a:xfrm>
                  <a:off x="1033463" y="2735263"/>
                  <a:ext cx="4763" cy="3175"/>
                </a:xfrm>
                <a:custGeom>
                  <a:avLst/>
                  <a:gdLst>
                    <a:gd name="T0" fmla="*/ 0 w 4"/>
                    <a:gd name="T1" fmla="*/ 4 h 4"/>
                    <a:gd name="T2" fmla="*/ 3 w 4"/>
                    <a:gd name="T3" fmla="*/ 1 h 4"/>
                    <a:gd name="T4" fmla="*/ 3 w 4"/>
                    <a:gd name="T5" fmla="*/ 1 h 4"/>
                    <a:gd name="T6" fmla="*/ 0 w 4"/>
                    <a:gd name="T7" fmla="*/ 4 h 4"/>
                    <a:gd name="T8" fmla="*/ 0 w 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0" y="4"/>
                      </a:moveTo>
                      <a:cubicBezTo>
                        <a:pt x="1" y="3"/>
                        <a:pt x="3" y="2"/>
                        <a:pt x="3" y="1"/>
                      </a:cubicBezTo>
                      <a:cubicBezTo>
                        <a:pt x="4" y="1"/>
                        <a:pt x="3" y="0"/>
                        <a:pt x="3" y="1"/>
                      </a:cubicBezTo>
                      <a:cubicBezTo>
                        <a:pt x="2" y="2"/>
                        <a:pt x="1" y="3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4" name="Freeform 454"/>
                <p:cNvSpPr/>
                <p:nvPr/>
              </p:nvSpPr>
              <p:spPr bwMode="auto">
                <a:xfrm>
                  <a:off x="1035050" y="2735263"/>
                  <a:ext cx="3175" cy="3175"/>
                </a:xfrm>
                <a:custGeom>
                  <a:avLst/>
                  <a:gdLst>
                    <a:gd name="T0" fmla="*/ 0 w 3"/>
                    <a:gd name="T1" fmla="*/ 3 h 3"/>
                    <a:gd name="T2" fmla="*/ 3 w 3"/>
                    <a:gd name="T3" fmla="*/ 0 h 3"/>
                    <a:gd name="T4" fmla="*/ 3 w 3"/>
                    <a:gd name="T5" fmla="*/ 0 h 3"/>
                    <a:gd name="T6" fmla="*/ 0 w 3"/>
                    <a:gd name="T7" fmla="*/ 3 h 3"/>
                    <a:gd name="T8" fmla="*/ 0 w 3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0" y="3"/>
                      </a:moveTo>
                      <a:cubicBezTo>
                        <a:pt x="1" y="2"/>
                        <a:pt x="2" y="1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1"/>
                        <a:pt x="1" y="2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5" name="Freeform 455"/>
                <p:cNvSpPr/>
                <p:nvPr/>
              </p:nvSpPr>
              <p:spPr bwMode="auto">
                <a:xfrm>
                  <a:off x="1035050" y="2735263"/>
                  <a:ext cx="3175" cy="3175"/>
                </a:xfrm>
                <a:custGeom>
                  <a:avLst/>
                  <a:gdLst>
                    <a:gd name="T0" fmla="*/ 1 w 3"/>
                    <a:gd name="T1" fmla="*/ 3 h 3"/>
                    <a:gd name="T2" fmla="*/ 3 w 3"/>
                    <a:gd name="T3" fmla="*/ 0 h 3"/>
                    <a:gd name="T4" fmla="*/ 3 w 3"/>
                    <a:gd name="T5" fmla="*/ 0 h 3"/>
                    <a:gd name="T6" fmla="*/ 1 w 3"/>
                    <a:gd name="T7" fmla="*/ 2 h 3"/>
                    <a:gd name="T8" fmla="*/ 1 w 3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1" y="3"/>
                      </a:moveTo>
                      <a:cubicBezTo>
                        <a:pt x="2" y="2"/>
                        <a:pt x="2" y="1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1"/>
                        <a:pt x="1" y="2"/>
                        <a:pt x="1" y="2"/>
                      </a:cubicBezTo>
                      <a:cubicBezTo>
                        <a:pt x="0" y="2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6" name="Freeform 476"/>
                <p:cNvSpPr>
                  <a:spLocks noEditPoints="1"/>
                </p:cNvSpPr>
                <p:nvPr/>
              </p:nvSpPr>
              <p:spPr bwMode="auto">
                <a:xfrm>
                  <a:off x="869950" y="2209801"/>
                  <a:ext cx="49213" cy="69850"/>
                </a:xfrm>
                <a:custGeom>
                  <a:avLst/>
                  <a:gdLst>
                    <a:gd name="T0" fmla="*/ 8 w 47"/>
                    <a:gd name="T1" fmla="*/ 40 h 66"/>
                    <a:gd name="T2" fmla="*/ 8 w 47"/>
                    <a:gd name="T3" fmla="*/ 40 h 66"/>
                    <a:gd name="T4" fmla="*/ 23 w 47"/>
                    <a:gd name="T5" fmla="*/ 65 h 66"/>
                    <a:gd name="T6" fmla="*/ 30 w 47"/>
                    <a:gd name="T7" fmla="*/ 2 h 66"/>
                    <a:gd name="T8" fmla="*/ 30 w 47"/>
                    <a:gd name="T9" fmla="*/ 2 h 66"/>
                    <a:gd name="T10" fmla="*/ 34 w 47"/>
                    <a:gd name="T11" fmla="*/ 3 h 66"/>
                    <a:gd name="T12" fmla="*/ 41 w 47"/>
                    <a:gd name="T13" fmla="*/ 8 h 66"/>
                    <a:gd name="T14" fmla="*/ 45 w 47"/>
                    <a:gd name="T15" fmla="*/ 17 h 66"/>
                    <a:gd name="T16" fmla="*/ 43 w 47"/>
                    <a:gd name="T17" fmla="*/ 31 h 66"/>
                    <a:gd name="T18" fmla="*/ 39 w 47"/>
                    <a:gd name="T19" fmla="*/ 37 h 66"/>
                    <a:gd name="T20" fmla="*/ 32 w 47"/>
                    <a:gd name="T21" fmla="*/ 44 h 66"/>
                    <a:gd name="T22" fmla="*/ 29 w 47"/>
                    <a:gd name="T23" fmla="*/ 52 h 66"/>
                    <a:gd name="T24" fmla="*/ 29 w 47"/>
                    <a:gd name="T25" fmla="*/ 60 h 66"/>
                    <a:gd name="T26" fmla="*/ 28 w 47"/>
                    <a:gd name="T27" fmla="*/ 63 h 66"/>
                    <a:gd name="T28" fmla="*/ 26 w 47"/>
                    <a:gd name="T29" fmla="*/ 64 h 66"/>
                    <a:gd name="T30" fmla="*/ 19 w 47"/>
                    <a:gd name="T31" fmla="*/ 65 h 66"/>
                    <a:gd name="T32" fmla="*/ 16 w 47"/>
                    <a:gd name="T33" fmla="*/ 53 h 66"/>
                    <a:gd name="T34" fmla="*/ 15 w 47"/>
                    <a:gd name="T35" fmla="*/ 49 h 66"/>
                    <a:gd name="T36" fmla="*/ 10 w 47"/>
                    <a:gd name="T37" fmla="*/ 42 h 66"/>
                    <a:gd name="T38" fmla="*/ 8 w 47"/>
                    <a:gd name="T39" fmla="*/ 40 h 66"/>
                    <a:gd name="T40" fmla="*/ 8 w 47"/>
                    <a:gd name="T41" fmla="*/ 40 h 66"/>
                    <a:gd name="T42" fmla="*/ 3 w 47"/>
                    <a:gd name="T43" fmla="*/ 32 h 66"/>
                    <a:gd name="T44" fmla="*/ 2 w 47"/>
                    <a:gd name="T45" fmla="*/ 23 h 66"/>
                    <a:gd name="T46" fmla="*/ 6 w 47"/>
                    <a:gd name="T47" fmla="*/ 13 h 66"/>
                    <a:gd name="T48" fmla="*/ 18 w 47"/>
                    <a:gd name="T49" fmla="*/ 3 h 66"/>
                    <a:gd name="T50" fmla="*/ 30 w 47"/>
                    <a:gd name="T51" fmla="*/ 2 h 66"/>
                    <a:gd name="T52" fmla="*/ 12 w 47"/>
                    <a:gd name="T53" fmla="*/ 6 h 66"/>
                    <a:gd name="T54" fmla="*/ 0 w 47"/>
                    <a:gd name="T55" fmla="*/ 26 h 66"/>
                    <a:gd name="T56" fmla="*/ 3 w 47"/>
                    <a:gd name="T57" fmla="*/ 35 h 66"/>
                    <a:gd name="T58" fmla="*/ 12 w 47"/>
                    <a:gd name="T59" fmla="*/ 47 h 66"/>
                    <a:gd name="T60" fmla="*/ 14 w 47"/>
                    <a:gd name="T61" fmla="*/ 50 h 66"/>
                    <a:gd name="T62" fmla="*/ 15 w 47"/>
                    <a:gd name="T63" fmla="*/ 64 h 66"/>
                    <a:gd name="T64" fmla="*/ 14 w 47"/>
                    <a:gd name="T65" fmla="*/ 64 h 66"/>
                    <a:gd name="T66" fmla="*/ 15 w 47"/>
                    <a:gd name="T67" fmla="*/ 65 h 66"/>
                    <a:gd name="T68" fmla="*/ 16 w 47"/>
                    <a:gd name="T69" fmla="*/ 65 h 66"/>
                    <a:gd name="T70" fmla="*/ 24 w 47"/>
                    <a:gd name="T71" fmla="*/ 66 h 66"/>
                    <a:gd name="T72" fmla="*/ 30 w 47"/>
                    <a:gd name="T73" fmla="*/ 59 h 66"/>
                    <a:gd name="T74" fmla="*/ 30 w 47"/>
                    <a:gd name="T75" fmla="*/ 52 h 66"/>
                    <a:gd name="T76" fmla="*/ 34 w 47"/>
                    <a:gd name="T77" fmla="*/ 43 h 66"/>
                    <a:gd name="T78" fmla="*/ 40 w 47"/>
                    <a:gd name="T79" fmla="*/ 37 h 66"/>
                    <a:gd name="T80" fmla="*/ 46 w 47"/>
                    <a:gd name="T81" fmla="*/ 25 h 66"/>
                    <a:gd name="T82" fmla="*/ 34 w 47"/>
                    <a:gd name="T83" fmla="*/ 1 h 66"/>
                    <a:gd name="T84" fmla="*/ 27 w 47"/>
                    <a:gd name="T85" fmla="*/ 0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47" h="66">
                      <a:moveTo>
                        <a:pt x="8" y="40"/>
                      </a:move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moveTo>
                        <a:pt x="23" y="65"/>
                      </a:moveTo>
                      <a:cubicBezTo>
                        <a:pt x="23" y="65"/>
                        <a:pt x="23" y="65"/>
                        <a:pt x="23" y="65"/>
                      </a:cubicBezTo>
                      <a:cubicBezTo>
                        <a:pt x="23" y="65"/>
                        <a:pt x="23" y="65"/>
                        <a:pt x="23" y="65"/>
                      </a:cubicBezTo>
                      <a:moveTo>
                        <a:pt x="30" y="2"/>
                      </a:moveTo>
                      <a:cubicBezTo>
                        <a:pt x="30" y="2"/>
                        <a:pt x="30" y="2"/>
                        <a:pt x="30" y="2"/>
                      </a:cubicBezTo>
                      <a:cubicBezTo>
                        <a:pt x="30" y="2"/>
                        <a:pt x="30" y="2"/>
                        <a:pt x="30" y="2"/>
                      </a:cubicBezTo>
                      <a:moveTo>
                        <a:pt x="30" y="2"/>
                      </a:moveTo>
                      <a:cubicBezTo>
                        <a:pt x="32" y="2"/>
                        <a:pt x="33" y="2"/>
                        <a:pt x="34" y="3"/>
                      </a:cubicBezTo>
                      <a:cubicBezTo>
                        <a:pt x="36" y="3"/>
                        <a:pt x="37" y="4"/>
                        <a:pt x="38" y="5"/>
                      </a:cubicBezTo>
                      <a:cubicBezTo>
                        <a:pt x="39" y="6"/>
                        <a:pt x="40" y="6"/>
                        <a:pt x="41" y="8"/>
                      </a:cubicBezTo>
                      <a:cubicBezTo>
                        <a:pt x="42" y="9"/>
                        <a:pt x="42" y="10"/>
                        <a:pt x="43" y="12"/>
                      </a:cubicBezTo>
                      <a:cubicBezTo>
                        <a:pt x="44" y="14"/>
                        <a:pt x="44" y="15"/>
                        <a:pt x="45" y="17"/>
                      </a:cubicBezTo>
                      <a:cubicBezTo>
                        <a:pt x="45" y="20"/>
                        <a:pt x="45" y="22"/>
                        <a:pt x="45" y="25"/>
                      </a:cubicBezTo>
                      <a:cubicBezTo>
                        <a:pt x="44" y="27"/>
                        <a:pt x="44" y="29"/>
                        <a:pt x="43" y="31"/>
                      </a:cubicBezTo>
                      <a:cubicBezTo>
                        <a:pt x="42" y="32"/>
                        <a:pt x="41" y="34"/>
                        <a:pt x="40" y="35"/>
                      </a:cubicBezTo>
                      <a:cubicBezTo>
                        <a:pt x="40" y="36"/>
                        <a:pt x="39" y="37"/>
                        <a:pt x="39" y="37"/>
                      </a:cubicBezTo>
                      <a:cubicBezTo>
                        <a:pt x="38" y="38"/>
                        <a:pt x="37" y="39"/>
                        <a:pt x="36" y="39"/>
                      </a:cubicBezTo>
                      <a:cubicBezTo>
                        <a:pt x="35" y="41"/>
                        <a:pt x="34" y="42"/>
                        <a:pt x="32" y="44"/>
                      </a:cubicBezTo>
                      <a:cubicBezTo>
                        <a:pt x="31" y="46"/>
                        <a:pt x="30" y="48"/>
                        <a:pt x="30" y="50"/>
                      </a:cubicBezTo>
                      <a:cubicBezTo>
                        <a:pt x="29" y="50"/>
                        <a:pt x="29" y="51"/>
                        <a:pt x="29" y="52"/>
                      </a:cubicBezTo>
                      <a:cubicBezTo>
                        <a:pt x="29" y="53"/>
                        <a:pt x="29" y="54"/>
                        <a:pt x="29" y="55"/>
                      </a:cubicBezTo>
                      <a:cubicBezTo>
                        <a:pt x="29" y="57"/>
                        <a:pt x="29" y="58"/>
                        <a:pt x="29" y="60"/>
                      </a:cubicBezTo>
                      <a:cubicBezTo>
                        <a:pt x="29" y="61"/>
                        <a:pt x="29" y="61"/>
                        <a:pt x="29" y="62"/>
                      </a:cubicBezTo>
                      <a:cubicBezTo>
                        <a:pt x="29" y="62"/>
                        <a:pt x="28" y="62"/>
                        <a:pt x="28" y="63"/>
                      </a:cubicBezTo>
                      <a:cubicBezTo>
                        <a:pt x="28" y="63"/>
                        <a:pt x="28" y="63"/>
                        <a:pt x="27" y="63"/>
                      </a:cubicBezTo>
                      <a:cubicBezTo>
                        <a:pt x="27" y="64"/>
                        <a:pt x="26" y="64"/>
                        <a:pt x="26" y="64"/>
                      </a:cubicBezTo>
                      <a:cubicBezTo>
                        <a:pt x="25" y="64"/>
                        <a:pt x="24" y="65"/>
                        <a:pt x="23" y="65"/>
                      </a:cubicBezTo>
                      <a:cubicBezTo>
                        <a:pt x="22" y="65"/>
                        <a:pt x="20" y="65"/>
                        <a:pt x="19" y="65"/>
                      </a:cubicBezTo>
                      <a:cubicBezTo>
                        <a:pt x="18" y="65"/>
                        <a:pt x="17" y="64"/>
                        <a:pt x="16" y="64"/>
                      </a:cubicBezTo>
                      <a:cubicBezTo>
                        <a:pt x="16" y="60"/>
                        <a:pt x="17" y="56"/>
                        <a:pt x="16" y="53"/>
                      </a:cubicBezTo>
                      <a:cubicBezTo>
                        <a:pt x="16" y="52"/>
                        <a:pt x="16" y="51"/>
                        <a:pt x="15" y="50"/>
                      </a:cubicBezTo>
                      <a:cubicBezTo>
                        <a:pt x="15" y="49"/>
                        <a:pt x="15" y="49"/>
                        <a:pt x="15" y="49"/>
                      </a:cubicBezTo>
                      <a:cubicBezTo>
                        <a:pt x="15" y="48"/>
                        <a:pt x="14" y="48"/>
                        <a:pt x="14" y="47"/>
                      </a:cubicBezTo>
                      <a:cubicBezTo>
                        <a:pt x="13" y="46"/>
                        <a:pt x="11" y="44"/>
                        <a:pt x="10" y="42"/>
                      </a:cubicBezTo>
                      <a:cubicBezTo>
                        <a:pt x="9" y="42"/>
                        <a:pt x="9" y="41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8" y="40"/>
                        <a:pt x="8" y="40"/>
                        <a:pt x="8" y="40"/>
                      </a:cubicBezTo>
                      <a:cubicBezTo>
                        <a:pt x="6" y="38"/>
                        <a:pt x="4" y="35"/>
                        <a:pt x="3" y="32"/>
                      </a:cubicBezTo>
                      <a:cubicBezTo>
                        <a:pt x="2" y="30"/>
                        <a:pt x="2" y="29"/>
                        <a:pt x="2" y="27"/>
                      </a:cubicBezTo>
                      <a:cubicBezTo>
                        <a:pt x="1" y="26"/>
                        <a:pt x="1" y="24"/>
                        <a:pt x="2" y="23"/>
                      </a:cubicBezTo>
                      <a:cubicBezTo>
                        <a:pt x="2" y="21"/>
                        <a:pt x="2" y="20"/>
                        <a:pt x="3" y="18"/>
                      </a:cubicBezTo>
                      <a:cubicBezTo>
                        <a:pt x="4" y="16"/>
                        <a:pt x="5" y="14"/>
                        <a:pt x="6" y="13"/>
                      </a:cubicBezTo>
                      <a:cubicBezTo>
                        <a:pt x="8" y="11"/>
                        <a:pt x="10" y="9"/>
                        <a:pt x="12" y="7"/>
                      </a:cubicBezTo>
                      <a:cubicBezTo>
                        <a:pt x="14" y="6"/>
                        <a:pt x="16" y="4"/>
                        <a:pt x="18" y="3"/>
                      </a:cubicBezTo>
                      <a:cubicBezTo>
                        <a:pt x="21" y="3"/>
                        <a:pt x="23" y="2"/>
                        <a:pt x="25" y="2"/>
                      </a:cubicBezTo>
                      <a:cubicBezTo>
                        <a:pt x="27" y="1"/>
                        <a:pt x="28" y="1"/>
                        <a:pt x="30" y="2"/>
                      </a:cubicBezTo>
                      <a:moveTo>
                        <a:pt x="27" y="0"/>
                      </a:moveTo>
                      <a:cubicBezTo>
                        <a:pt x="21" y="1"/>
                        <a:pt x="16" y="3"/>
                        <a:pt x="12" y="6"/>
                      </a:cubicBezTo>
                      <a:cubicBezTo>
                        <a:pt x="7" y="9"/>
                        <a:pt x="4" y="13"/>
                        <a:pt x="2" y="18"/>
                      </a:cubicBezTo>
                      <a:cubicBezTo>
                        <a:pt x="1" y="21"/>
                        <a:pt x="0" y="23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1" y="32"/>
                        <a:pt x="2" y="33"/>
                        <a:pt x="3" y="35"/>
                      </a:cubicBezTo>
                      <a:cubicBezTo>
                        <a:pt x="6" y="39"/>
                        <a:pt x="9" y="43"/>
                        <a:pt x="12" y="47"/>
                      </a:cubicBezTo>
                      <a:cubicBezTo>
                        <a:pt x="12" y="47"/>
                        <a:pt x="12" y="47"/>
                        <a:pt x="12" y="47"/>
                      </a:cubicBezTo>
                      <a:cubicBezTo>
                        <a:pt x="13" y="48"/>
                        <a:pt x="13" y="48"/>
                        <a:pt x="14" y="49"/>
                      </a:cubicBezTo>
                      <a:cubicBezTo>
                        <a:pt x="14" y="49"/>
                        <a:pt x="14" y="50"/>
                        <a:pt x="14" y="50"/>
                      </a:cubicBezTo>
                      <a:cubicBezTo>
                        <a:pt x="15" y="51"/>
                        <a:pt x="15" y="52"/>
                        <a:pt x="15" y="53"/>
                      </a:cubicBezTo>
                      <a:cubicBezTo>
                        <a:pt x="16" y="57"/>
                        <a:pt x="15" y="60"/>
                        <a:pt x="15" y="64"/>
                      </a:cubicBezTo>
                      <a:cubicBezTo>
                        <a:pt x="15" y="64"/>
                        <a:pt x="15" y="64"/>
                        <a:pt x="15" y="64"/>
                      </a:cubicBezTo>
                      <a:cubicBezTo>
                        <a:pt x="15" y="64"/>
                        <a:pt x="14" y="64"/>
                        <a:pt x="14" y="64"/>
                      </a:cubicBezTo>
                      <a:cubicBezTo>
                        <a:pt x="14" y="64"/>
                        <a:pt x="14" y="65"/>
                        <a:pt x="15" y="65"/>
                      </a:cubicBezTo>
                      <a:cubicBezTo>
                        <a:pt x="15" y="65"/>
                        <a:pt x="15" y="65"/>
                        <a:pt x="15" y="65"/>
                      </a:cubicBezTo>
                      <a:cubicBezTo>
                        <a:pt x="15" y="65"/>
                        <a:pt x="15" y="65"/>
                        <a:pt x="16" y="65"/>
                      </a:cubicBezTo>
                      <a:cubicBezTo>
                        <a:pt x="16" y="65"/>
                        <a:pt x="16" y="65"/>
                        <a:pt x="16" y="65"/>
                      </a:cubicBezTo>
                      <a:cubicBezTo>
                        <a:pt x="17" y="66"/>
                        <a:pt x="18" y="66"/>
                        <a:pt x="19" y="66"/>
                      </a:cubicBezTo>
                      <a:cubicBezTo>
                        <a:pt x="21" y="66"/>
                        <a:pt x="22" y="66"/>
                        <a:pt x="24" y="66"/>
                      </a:cubicBezTo>
                      <a:cubicBezTo>
                        <a:pt x="26" y="66"/>
                        <a:pt x="27" y="65"/>
                        <a:pt x="28" y="64"/>
                      </a:cubicBezTo>
                      <a:cubicBezTo>
                        <a:pt x="30" y="63"/>
                        <a:pt x="30" y="61"/>
                        <a:pt x="30" y="59"/>
                      </a:cubicBezTo>
                      <a:cubicBezTo>
                        <a:pt x="30" y="58"/>
                        <a:pt x="30" y="57"/>
                        <a:pt x="30" y="55"/>
                      </a:cubicBezTo>
                      <a:cubicBezTo>
                        <a:pt x="30" y="54"/>
                        <a:pt x="30" y="53"/>
                        <a:pt x="30" y="52"/>
                      </a:cubicBezTo>
                      <a:cubicBezTo>
                        <a:pt x="30" y="51"/>
                        <a:pt x="31" y="49"/>
                        <a:pt x="31" y="48"/>
                      </a:cubicBezTo>
                      <a:cubicBezTo>
                        <a:pt x="32" y="46"/>
                        <a:pt x="33" y="45"/>
                        <a:pt x="34" y="43"/>
                      </a:cubicBezTo>
                      <a:cubicBezTo>
                        <a:pt x="36" y="42"/>
                        <a:pt x="37" y="40"/>
                        <a:pt x="38" y="39"/>
                      </a:cubicBezTo>
                      <a:cubicBezTo>
                        <a:pt x="39" y="38"/>
                        <a:pt x="40" y="38"/>
                        <a:pt x="40" y="37"/>
                      </a:cubicBezTo>
                      <a:cubicBezTo>
                        <a:pt x="41" y="36"/>
                        <a:pt x="42" y="36"/>
                        <a:pt x="42" y="35"/>
                      </a:cubicBezTo>
                      <a:cubicBezTo>
                        <a:pt x="44" y="32"/>
                        <a:pt x="45" y="28"/>
                        <a:pt x="46" y="25"/>
                      </a:cubicBezTo>
                      <a:cubicBezTo>
                        <a:pt x="47" y="18"/>
                        <a:pt x="45" y="11"/>
                        <a:pt x="41" y="6"/>
                      </a:cubicBezTo>
                      <a:cubicBezTo>
                        <a:pt x="39" y="4"/>
                        <a:pt x="37" y="2"/>
                        <a:pt x="34" y="1"/>
                      </a:cubicBezTo>
                      <a:cubicBezTo>
                        <a:pt x="32" y="1"/>
                        <a:pt x="30" y="0"/>
                        <a:pt x="28" y="0"/>
                      </a:cubicBezTo>
                      <a:cubicBezTo>
                        <a:pt x="27" y="0"/>
                        <a:pt x="27" y="0"/>
                        <a:pt x="27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7" name="Freeform 477"/>
                <p:cNvSpPr/>
                <p:nvPr/>
              </p:nvSpPr>
              <p:spPr bwMode="auto">
                <a:xfrm>
                  <a:off x="884238" y="2260601"/>
                  <a:ext cx="15875" cy="6350"/>
                </a:xfrm>
                <a:custGeom>
                  <a:avLst/>
                  <a:gdLst>
                    <a:gd name="T0" fmla="*/ 4 w 15"/>
                    <a:gd name="T1" fmla="*/ 0 h 5"/>
                    <a:gd name="T2" fmla="*/ 0 w 15"/>
                    <a:gd name="T3" fmla="*/ 2 h 5"/>
                    <a:gd name="T4" fmla="*/ 0 w 15"/>
                    <a:gd name="T5" fmla="*/ 3 h 5"/>
                    <a:gd name="T6" fmla="*/ 1 w 15"/>
                    <a:gd name="T7" fmla="*/ 3 h 5"/>
                    <a:gd name="T8" fmla="*/ 1 w 15"/>
                    <a:gd name="T9" fmla="*/ 2 h 5"/>
                    <a:gd name="T10" fmla="*/ 6 w 15"/>
                    <a:gd name="T11" fmla="*/ 1 h 5"/>
                    <a:gd name="T12" fmla="*/ 9 w 15"/>
                    <a:gd name="T13" fmla="*/ 1 h 5"/>
                    <a:gd name="T14" fmla="*/ 11 w 15"/>
                    <a:gd name="T15" fmla="*/ 2 h 5"/>
                    <a:gd name="T16" fmla="*/ 12 w 15"/>
                    <a:gd name="T17" fmla="*/ 2 h 5"/>
                    <a:gd name="T18" fmla="*/ 13 w 15"/>
                    <a:gd name="T19" fmla="*/ 3 h 5"/>
                    <a:gd name="T20" fmla="*/ 14 w 15"/>
                    <a:gd name="T21" fmla="*/ 4 h 5"/>
                    <a:gd name="T22" fmla="*/ 14 w 15"/>
                    <a:gd name="T23" fmla="*/ 4 h 5"/>
                    <a:gd name="T24" fmla="*/ 15 w 15"/>
                    <a:gd name="T25" fmla="*/ 5 h 5"/>
                    <a:gd name="T26" fmla="*/ 15 w 15"/>
                    <a:gd name="T27" fmla="*/ 4 h 5"/>
                    <a:gd name="T28" fmla="*/ 13 w 15"/>
                    <a:gd name="T29" fmla="*/ 2 h 5"/>
                    <a:gd name="T30" fmla="*/ 11 w 15"/>
                    <a:gd name="T31" fmla="*/ 0 h 5"/>
                    <a:gd name="T32" fmla="*/ 8 w 15"/>
                    <a:gd name="T33" fmla="*/ 0 h 5"/>
                    <a:gd name="T34" fmla="*/ 4 w 15"/>
                    <a:gd name="T3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5" h="5">
                      <a:moveTo>
                        <a:pt x="4" y="0"/>
                      </a:moveTo>
                      <a:cubicBezTo>
                        <a:pt x="3" y="1"/>
                        <a:pt x="1" y="1"/>
                        <a:pt x="0" y="2"/>
                      </a:cubicBezTo>
                      <a:cubicBezTo>
                        <a:pt x="0" y="2"/>
                        <a:pt x="0" y="2"/>
                        <a:pt x="0" y="3"/>
                      </a:cubicBezTo>
                      <a:cubicBezTo>
                        <a:pt x="0" y="3"/>
                        <a:pt x="0" y="3"/>
                        <a:pt x="1" y="3"/>
                      </a:cubicBezTo>
                      <a:cubicBezTo>
                        <a:pt x="1" y="3"/>
                        <a:pt x="1" y="3"/>
                        <a:pt x="1" y="2"/>
                      </a:cubicBezTo>
                      <a:cubicBezTo>
                        <a:pt x="3" y="2"/>
                        <a:pt x="4" y="1"/>
                        <a:pt x="6" y="1"/>
                      </a:cubicBezTo>
                      <a:cubicBezTo>
                        <a:pt x="7" y="1"/>
                        <a:pt x="8" y="1"/>
                        <a:pt x="9" y="1"/>
                      </a:cubicBezTo>
                      <a:cubicBezTo>
                        <a:pt x="10" y="1"/>
                        <a:pt x="11" y="1"/>
                        <a:pt x="11" y="2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4" y="4"/>
                        <a:pt x="14" y="4"/>
                      </a:cubicBezTo>
                      <a:cubicBezTo>
                        <a:pt x="14" y="4"/>
                        <a:pt x="14" y="4"/>
                        <a:pt x="14" y="4"/>
                      </a:cubicBezTo>
                      <a:cubicBezTo>
                        <a:pt x="14" y="5"/>
                        <a:pt x="14" y="5"/>
                        <a:pt x="15" y="5"/>
                      </a:cubicBezTo>
                      <a:cubicBezTo>
                        <a:pt x="15" y="5"/>
                        <a:pt x="15" y="4"/>
                        <a:pt x="15" y="4"/>
                      </a:cubicBezTo>
                      <a:cubicBezTo>
                        <a:pt x="15" y="3"/>
                        <a:pt x="14" y="2"/>
                        <a:pt x="13" y="2"/>
                      </a:cubicBezTo>
                      <a:cubicBezTo>
                        <a:pt x="13" y="1"/>
                        <a:pt x="12" y="1"/>
                        <a:pt x="11" y="0"/>
                      </a:cubicBezTo>
                      <a:cubicBezTo>
                        <a:pt x="10" y="0"/>
                        <a:pt x="9" y="0"/>
                        <a:pt x="8" y="0"/>
                      </a:cubicBezTo>
                      <a:cubicBezTo>
                        <a:pt x="7" y="0"/>
                        <a:pt x="5" y="0"/>
                        <a:pt x="4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8" name="Freeform 478"/>
                <p:cNvSpPr/>
                <p:nvPr/>
              </p:nvSpPr>
              <p:spPr bwMode="auto">
                <a:xfrm>
                  <a:off x="885825" y="2263776"/>
                  <a:ext cx="14288" cy="3175"/>
                </a:xfrm>
                <a:custGeom>
                  <a:avLst/>
                  <a:gdLst>
                    <a:gd name="T0" fmla="*/ 5 w 14"/>
                    <a:gd name="T1" fmla="*/ 0 h 4"/>
                    <a:gd name="T2" fmla="*/ 3 w 14"/>
                    <a:gd name="T3" fmla="*/ 0 h 4"/>
                    <a:gd name="T4" fmla="*/ 1 w 14"/>
                    <a:gd name="T5" fmla="*/ 0 h 4"/>
                    <a:gd name="T6" fmla="*/ 0 w 14"/>
                    <a:gd name="T7" fmla="*/ 1 h 4"/>
                    <a:gd name="T8" fmla="*/ 1 w 14"/>
                    <a:gd name="T9" fmla="*/ 1 h 4"/>
                    <a:gd name="T10" fmla="*/ 3 w 14"/>
                    <a:gd name="T11" fmla="*/ 1 h 4"/>
                    <a:gd name="T12" fmla="*/ 5 w 14"/>
                    <a:gd name="T13" fmla="*/ 1 h 4"/>
                    <a:gd name="T14" fmla="*/ 10 w 14"/>
                    <a:gd name="T15" fmla="*/ 1 h 4"/>
                    <a:gd name="T16" fmla="*/ 12 w 14"/>
                    <a:gd name="T17" fmla="*/ 2 h 4"/>
                    <a:gd name="T18" fmla="*/ 12 w 14"/>
                    <a:gd name="T19" fmla="*/ 2 h 4"/>
                    <a:gd name="T20" fmla="*/ 13 w 14"/>
                    <a:gd name="T21" fmla="*/ 3 h 4"/>
                    <a:gd name="T22" fmla="*/ 13 w 14"/>
                    <a:gd name="T23" fmla="*/ 3 h 4"/>
                    <a:gd name="T24" fmla="*/ 13 w 14"/>
                    <a:gd name="T25" fmla="*/ 3 h 4"/>
                    <a:gd name="T26" fmla="*/ 13 w 14"/>
                    <a:gd name="T27" fmla="*/ 3 h 4"/>
                    <a:gd name="T28" fmla="*/ 13 w 14"/>
                    <a:gd name="T29" fmla="*/ 4 h 4"/>
                    <a:gd name="T30" fmla="*/ 14 w 14"/>
                    <a:gd name="T31" fmla="*/ 3 h 4"/>
                    <a:gd name="T32" fmla="*/ 13 w 14"/>
                    <a:gd name="T33" fmla="*/ 1 h 4"/>
                    <a:gd name="T34" fmla="*/ 11 w 14"/>
                    <a:gd name="T35" fmla="*/ 1 h 4"/>
                    <a:gd name="T36" fmla="*/ 7 w 14"/>
                    <a:gd name="T37" fmla="*/ 0 h 4"/>
                    <a:gd name="T38" fmla="*/ 5 w 14"/>
                    <a:gd name="T3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4" h="4">
                      <a:moveTo>
                        <a:pt x="5" y="0"/>
                      </a:moveTo>
                      <a:cubicBezTo>
                        <a:pt x="4" y="0"/>
                        <a:pt x="4" y="0"/>
                        <a:pt x="3" y="0"/>
                      </a:cubicBez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2" y="2"/>
                        <a:pt x="2" y="1"/>
                        <a:pt x="3" y="1"/>
                      </a:cubicBezTo>
                      <a:cubicBezTo>
                        <a:pt x="3" y="1"/>
                        <a:pt x="4" y="1"/>
                        <a:pt x="5" y="1"/>
                      </a:cubicBezTo>
                      <a:cubicBezTo>
                        <a:pt x="7" y="1"/>
                        <a:pt x="8" y="1"/>
                        <a:pt x="10" y="1"/>
                      </a:cubicBezTo>
                      <a:cubicBezTo>
                        <a:pt x="10" y="2"/>
                        <a:pt x="11" y="2"/>
                        <a:pt x="12" y="2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2" y="2"/>
                        <a:pt x="13" y="2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4" y="4"/>
                        <a:pt x="14" y="4"/>
                        <a:pt x="14" y="3"/>
                      </a:cubicBezTo>
                      <a:cubicBezTo>
                        <a:pt x="14" y="3"/>
                        <a:pt x="14" y="2"/>
                        <a:pt x="13" y="1"/>
                      </a:cubicBezTo>
                      <a:cubicBezTo>
                        <a:pt x="13" y="1"/>
                        <a:pt x="12" y="1"/>
                        <a:pt x="11" y="1"/>
                      </a:cubicBezTo>
                      <a:cubicBezTo>
                        <a:pt x="10" y="0"/>
                        <a:pt x="9" y="0"/>
                        <a:pt x="7" y="0"/>
                      </a:cubicBezTo>
                      <a:cubicBezTo>
                        <a:pt x="7" y="0"/>
                        <a:pt x="6" y="0"/>
                        <a:pt x="5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49" name="Freeform 479"/>
                <p:cNvSpPr/>
                <p:nvPr/>
              </p:nvSpPr>
              <p:spPr bwMode="auto">
                <a:xfrm>
                  <a:off x="885825" y="2266951"/>
                  <a:ext cx="15875" cy="3175"/>
                </a:xfrm>
                <a:custGeom>
                  <a:avLst/>
                  <a:gdLst>
                    <a:gd name="T0" fmla="*/ 1 w 14"/>
                    <a:gd name="T1" fmla="*/ 2 h 3"/>
                    <a:gd name="T2" fmla="*/ 1 w 14"/>
                    <a:gd name="T3" fmla="*/ 2 h 3"/>
                    <a:gd name="T4" fmla="*/ 0 w 14"/>
                    <a:gd name="T5" fmla="*/ 2 h 3"/>
                    <a:gd name="T6" fmla="*/ 1 w 14"/>
                    <a:gd name="T7" fmla="*/ 3 h 3"/>
                    <a:gd name="T8" fmla="*/ 8 w 14"/>
                    <a:gd name="T9" fmla="*/ 1 h 3"/>
                    <a:gd name="T10" fmla="*/ 12 w 14"/>
                    <a:gd name="T11" fmla="*/ 1 h 3"/>
                    <a:gd name="T12" fmla="*/ 13 w 14"/>
                    <a:gd name="T13" fmla="*/ 1 h 3"/>
                    <a:gd name="T14" fmla="*/ 14 w 14"/>
                    <a:gd name="T15" fmla="*/ 1 h 3"/>
                    <a:gd name="T16" fmla="*/ 13 w 14"/>
                    <a:gd name="T17" fmla="*/ 0 h 3"/>
                    <a:gd name="T18" fmla="*/ 11 w 14"/>
                    <a:gd name="T19" fmla="*/ 0 h 3"/>
                    <a:gd name="T20" fmla="*/ 1 w 14"/>
                    <a:gd name="T21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4" h="3">
                      <a:moveTo>
                        <a:pt x="1" y="2"/>
                      </a:move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3" y="2"/>
                        <a:pt x="6" y="2"/>
                        <a:pt x="8" y="1"/>
                      </a:cubicBezTo>
                      <a:cubicBezTo>
                        <a:pt x="10" y="1"/>
                        <a:pt x="11" y="1"/>
                        <a:pt x="12" y="1"/>
                      </a:cubicBezTo>
                      <a:cubicBezTo>
                        <a:pt x="12" y="1"/>
                        <a:pt x="13" y="1"/>
                        <a:pt x="13" y="1"/>
                      </a:cubicBezTo>
                      <a:cubicBezTo>
                        <a:pt x="13" y="2"/>
                        <a:pt x="14" y="1"/>
                        <a:pt x="14" y="1"/>
                      </a:cubicBezTo>
                      <a:cubicBezTo>
                        <a:pt x="14" y="1"/>
                        <a:pt x="14" y="0"/>
                        <a:pt x="13" y="0"/>
                      </a:cubicBezTo>
                      <a:cubicBezTo>
                        <a:pt x="12" y="0"/>
                        <a:pt x="11" y="0"/>
                        <a:pt x="11" y="0"/>
                      </a:cubicBezTo>
                      <a:cubicBezTo>
                        <a:pt x="7" y="0"/>
                        <a:pt x="4" y="1"/>
                        <a:pt x="1" y="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0" name="Freeform 480"/>
                <p:cNvSpPr>
                  <a:spLocks noEditPoints="1"/>
                </p:cNvSpPr>
                <p:nvPr/>
              </p:nvSpPr>
              <p:spPr bwMode="auto">
                <a:xfrm>
                  <a:off x="885825" y="2268538"/>
                  <a:ext cx="15875" cy="4763"/>
                </a:xfrm>
                <a:custGeom>
                  <a:avLst/>
                  <a:gdLst>
                    <a:gd name="T0" fmla="*/ 3 w 14"/>
                    <a:gd name="T1" fmla="*/ 3 h 4"/>
                    <a:gd name="T2" fmla="*/ 3 w 14"/>
                    <a:gd name="T3" fmla="*/ 3 h 4"/>
                    <a:gd name="T4" fmla="*/ 3 w 14"/>
                    <a:gd name="T5" fmla="*/ 3 h 4"/>
                    <a:gd name="T6" fmla="*/ 9 w 14"/>
                    <a:gd name="T7" fmla="*/ 0 h 4"/>
                    <a:gd name="T8" fmla="*/ 2 w 14"/>
                    <a:gd name="T9" fmla="*/ 2 h 4"/>
                    <a:gd name="T10" fmla="*/ 1 w 14"/>
                    <a:gd name="T11" fmla="*/ 2 h 4"/>
                    <a:gd name="T12" fmla="*/ 1 w 14"/>
                    <a:gd name="T13" fmla="*/ 3 h 4"/>
                    <a:gd name="T14" fmla="*/ 1 w 14"/>
                    <a:gd name="T15" fmla="*/ 3 h 4"/>
                    <a:gd name="T16" fmla="*/ 3 w 14"/>
                    <a:gd name="T17" fmla="*/ 3 h 4"/>
                    <a:gd name="T18" fmla="*/ 8 w 14"/>
                    <a:gd name="T19" fmla="*/ 1 h 4"/>
                    <a:gd name="T20" fmla="*/ 10 w 14"/>
                    <a:gd name="T21" fmla="*/ 1 h 4"/>
                    <a:gd name="T22" fmla="*/ 11 w 14"/>
                    <a:gd name="T23" fmla="*/ 2 h 4"/>
                    <a:gd name="T24" fmla="*/ 12 w 14"/>
                    <a:gd name="T25" fmla="*/ 2 h 4"/>
                    <a:gd name="T26" fmla="*/ 12 w 14"/>
                    <a:gd name="T27" fmla="*/ 2 h 4"/>
                    <a:gd name="T28" fmla="*/ 13 w 14"/>
                    <a:gd name="T29" fmla="*/ 3 h 4"/>
                    <a:gd name="T30" fmla="*/ 13 w 14"/>
                    <a:gd name="T31" fmla="*/ 3 h 4"/>
                    <a:gd name="T32" fmla="*/ 14 w 14"/>
                    <a:gd name="T33" fmla="*/ 2 h 4"/>
                    <a:gd name="T34" fmla="*/ 11 w 14"/>
                    <a:gd name="T35" fmla="*/ 0 h 4"/>
                    <a:gd name="T36" fmla="*/ 9 w 14"/>
                    <a:gd name="T37" fmla="*/ 0 h 4"/>
                    <a:gd name="T38" fmla="*/ 9 w 14"/>
                    <a:gd name="T3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4" h="4">
                      <a:moveTo>
                        <a:pt x="3" y="3"/>
                      </a:move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moveTo>
                        <a:pt x="9" y="0"/>
                      </a:moveTo>
                      <a:cubicBezTo>
                        <a:pt x="6" y="0"/>
                        <a:pt x="4" y="1"/>
                        <a:pt x="2" y="2"/>
                      </a:cubicBezTo>
                      <a:cubicBezTo>
                        <a:pt x="2" y="2"/>
                        <a:pt x="1" y="2"/>
                        <a:pt x="1" y="2"/>
                      </a:cubicBezTo>
                      <a:cubicBezTo>
                        <a:pt x="0" y="3"/>
                        <a:pt x="0" y="3"/>
                        <a:pt x="1" y="3"/>
                      </a:cubicBezTo>
                      <a:cubicBezTo>
                        <a:pt x="1" y="4"/>
                        <a:pt x="1" y="4"/>
                        <a:pt x="1" y="3"/>
                      </a:cubicBezTo>
                      <a:cubicBezTo>
                        <a:pt x="2" y="3"/>
                        <a:pt x="2" y="3"/>
                        <a:pt x="3" y="3"/>
                      </a:cubicBezTo>
                      <a:cubicBezTo>
                        <a:pt x="5" y="2"/>
                        <a:pt x="6" y="2"/>
                        <a:pt x="8" y="1"/>
                      </a:cubicBezTo>
                      <a:cubicBezTo>
                        <a:pt x="9" y="1"/>
                        <a:pt x="9" y="1"/>
                        <a:pt x="10" y="1"/>
                      </a:cubicBezTo>
                      <a:cubicBezTo>
                        <a:pt x="10" y="1"/>
                        <a:pt x="11" y="1"/>
                        <a:pt x="11" y="2"/>
                      </a:cubicBezTo>
                      <a:cubicBezTo>
                        <a:pt x="11" y="2"/>
                        <a:pt x="12" y="2"/>
                        <a:pt x="12" y="2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2" y="2"/>
                        <a:pt x="12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4" y="3"/>
                        <a:pt x="14" y="3"/>
                        <a:pt x="14" y="2"/>
                      </a:cubicBezTo>
                      <a:cubicBezTo>
                        <a:pt x="13" y="1"/>
                        <a:pt x="12" y="1"/>
                        <a:pt x="11" y="0"/>
                      </a:cubicBezTo>
                      <a:cubicBezTo>
                        <a:pt x="11" y="0"/>
                        <a:pt x="10" y="0"/>
                        <a:pt x="9" y="0"/>
                      </a:cubicBez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1" name="Freeform 481"/>
                <p:cNvSpPr>
                  <a:spLocks noEditPoints="1"/>
                </p:cNvSpPr>
                <p:nvPr/>
              </p:nvSpPr>
              <p:spPr bwMode="auto">
                <a:xfrm>
                  <a:off x="885825" y="2273301"/>
                  <a:ext cx="14288" cy="1588"/>
                </a:xfrm>
                <a:custGeom>
                  <a:avLst/>
                  <a:gdLst>
                    <a:gd name="T0" fmla="*/ 3 w 13"/>
                    <a:gd name="T1" fmla="*/ 2 h 2"/>
                    <a:gd name="T2" fmla="*/ 3 w 13"/>
                    <a:gd name="T3" fmla="*/ 2 h 2"/>
                    <a:gd name="T4" fmla="*/ 3 w 13"/>
                    <a:gd name="T5" fmla="*/ 2 h 2"/>
                    <a:gd name="T6" fmla="*/ 12 w 13"/>
                    <a:gd name="T7" fmla="*/ 0 h 2"/>
                    <a:gd name="T8" fmla="*/ 11 w 13"/>
                    <a:gd name="T9" fmla="*/ 0 h 2"/>
                    <a:gd name="T10" fmla="*/ 6 w 13"/>
                    <a:gd name="T11" fmla="*/ 0 h 2"/>
                    <a:gd name="T12" fmla="*/ 0 w 13"/>
                    <a:gd name="T13" fmla="*/ 1 h 2"/>
                    <a:gd name="T14" fmla="*/ 0 w 13"/>
                    <a:gd name="T15" fmla="*/ 2 h 2"/>
                    <a:gd name="T16" fmla="*/ 1 w 13"/>
                    <a:gd name="T17" fmla="*/ 2 h 2"/>
                    <a:gd name="T18" fmla="*/ 3 w 13"/>
                    <a:gd name="T19" fmla="*/ 2 h 2"/>
                    <a:gd name="T20" fmla="*/ 7 w 13"/>
                    <a:gd name="T21" fmla="*/ 1 h 2"/>
                    <a:gd name="T22" fmla="*/ 13 w 13"/>
                    <a:gd name="T23" fmla="*/ 1 h 2"/>
                    <a:gd name="T24" fmla="*/ 13 w 13"/>
                    <a:gd name="T25" fmla="*/ 0 h 2"/>
                    <a:gd name="T26" fmla="*/ 12 w 13"/>
                    <a:gd name="T27" fmla="*/ 0 h 2"/>
                    <a:gd name="T28" fmla="*/ 12 w 13"/>
                    <a:gd name="T29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3" h="2">
                      <a:moveTo>
                        <a:pt x="3" y="2"/>
                      </a:move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moveTo>
                        <a:pt x="12" y="0"/>
                      </a:move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10" y="0"/>
                        <a:pt x="8" y="0"/>
                        <a:pt x="6" y="0"/>
                      </a:cubicBezTo>
                      <a:cubicBezTo>
                        <a:pt x="4" y="0"/>
                        <a:pt x="2" y="0"/>
                        <a:pt x="0" y="1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1" y="2"/>
                      </a:cubicBezTo>
                      <a:cubicBezTo>
                        <a:pt x="1" y="2"/>
                        <a:pt x="2" y="2"/>
                        <a:pt x="3" y="2"/>
                      </a:cubicBezTo>
                      <a:cubicBezTo>
                        <a:pt x="4" y="1"/>
                        <a:pt x="6" y="1"/>
                        <a:pt x="7" y="1"/>
                      </a:cubicBezTo>
                      <a:cubicBezTo>
                        <a:pt x="9" y="2"/>
                        <a:pt x="11" y="2"/>
                        <a:pt x="13" y="1"/>
                      </a:cubicBezTo>
                      <a:cubicBezTo>
                        <a:pt x="13" y="1"/>
                        <a:pt x="13" y="1"/>
                        <a:pt x="13" y="0"/>
                      </a:cubicBezTo>
                      <a:cubicBezTo>
                        <a:pt x="13" y="0"/>
                        <a:pt x="13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2" name="Freeform 482"/>
                <p:cNvSpPr/>
                <p:nvPr/>
              </p:nvSpPr>
              <p:spPr bwMode="auto">
                <a:xfrm>
                  <a:off x="885825" y="2273301"/>
                  <a:ext cx="15875" cy="3175"/>
                </a:xfrm>
                <a:custGeom>
                  <a:avLst/>
                  <a:gdLst>
                    <a:gd name="T0" fmla="*/ 13 w 14"/>
                    <a:gd name="T1" fmla="*/ 0 h 3"/>
                    <a:gd name="T2" fmla="*/ 12 w 14"/>
                    <a:gd name="T3" fmla="*/ 0 h 3"/>
                    <a:gd name="T4" fmla="*/ 11 w 14"/>
                    <a:gd name="T5" fmla="*/ 1 h 3"/>
                    <a:gd name="T6" fmla="*/ 9 w 14"/>
                    <a:gd name="T7" fmla="*/ 1 h 3"/>
                    <a:gd name="T8" fmla="*/ 5 w 14"/>
                    <a:gd name="T9" fmla="*/ 1 h 3"/>
                    <a:gd name="T10" fmla="*/ 1 w 14"/>
                    <a:gd name="T11" fmla="*/ 1 h 3"/>
                    <a:gd name="T12" fmla="*/ 0 w 14"/>
                    <a:gd name="T13" fmla="*/ 2 h 3"/>
                    <a:gd name="T14" fmla="*/ 1 w 14"/>
                    <a:gd name="T15" fmla="*/ 3 h 3"/>
                    <a:gd name="T16" fmla="*/ 5 w 14"/>
                    <a:gd name="T17" fmla="*/ 3 h 3"/>
                    <a:gd name="T18" fmla="*/ 7 w 14"/>
                    <a:gd name="T19" fmla="*/ 3 h 3"/>
                    <a:gd name="T20" fmla="*/ 11 w 14"/>
                    <a:gd name="T21" fmla="*/ 2 h 3"/>
                    <a:gd name="T22" fmla="*/ 14 w 14"/>
                    <a:gd name="T23" fmla="*/ 1 h 3"/>
                    <a:gd name="T24" fmla="*/ 14 w 14"/>
                    <a:gd name="T25" fmla="*/ 0 h 3"/>
                    <a:gd name="T26" fmla="*/ 13 w 14"/>
                    <a:gd name="T27" fmla="*/ 0 h 3"/>
                    <a:gd name="T28" fmla="*/ 13 w 14"/>
                    <a:gd name="T2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4" h="3">
                      <a:moveTo>
                        <a:pt x="13" y="0"/>
                      </a:moveTo>
                      <a:cubicBezTo>
                        <a:pt x="13" y="0"/>
                        <a:pt x="12" y="0"/>
                        <a:pt x="12" y="0"/>
                      </a:cubicBezTo>
                      <a:cubicBezTo>
                        <a:pt x="12" y="0"/>
                        <a:pt x="12" y="1"/>
                        <a:pt x="11" y="1"/>
                      </a:cubicBezTo>
                      <a:cubicBezTo>
                        <a:pt x="10" y="1"/>
                        <a:pt x="10" y="1"/>
                        <a:pt x="9" y="1"/>
                      </a:cubicBezTo>
                      <a:cubicBezTo>
                        <a:pt x="8" y="1"/>
                        <a:pt x="6" y="1"/>
                        <a:pt x="5" y="1"/>
                      </a:cubicBezTo>
                      <a:cubicBezTo>
                        <a:pt x="3" y="1"/>
                        <a:pt x="2" y="1"/>
                        <a:pt x="1" y="1"/>
                      </a:cubicBez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2" y="2"/>
                        <a:pt x="3" y="2"/>
                        <a:pt x="5" y="3"/>
                      </a:cubicBezTo>
                      <a:cubicBezTo>
                        <a:pt x="6" y="3"/>
                        <a:pt x="6" y="3"/>
                        <a:pt x="7" y="3"/>
                      </a:cubicBezTo>
                      <a:cubicBezTo>
                        <a:pt x="8" y="3"/>
                        <a:pt x="9" y="2"/>
                        <a:pt x="11" y="2"/>
                      </a:cubicBezTo>
                      <a:cubicBezTo>
                        <a:pt x="12" y="2"/>
                        <a:pt x="13" y="1"/>
                        <a:pt x="14" y="1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3" y="0"/>
                        <a:pt x="13" y="0"/>
                        <a:pt x="13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3" name="Freeform 483"/>
                <p:cNvSpPr>
                  <a:spLocks noEditPoints="1"/>
                </p:cNvSpPr>
                <p:nvPr/>
              </p:nvSpPr>
              <p:spPr bwMode="auto">
                <a:xfrm>
                  <a:off x="879475" y="2232026"/>
                  <a:ext cx="28575" cy="30163"/>
                </a:xfrm>
                <a:custGeom>
                  <a:avLst/>
                  <a:gdLst>
                    <a:gd name="T0" fmla="*/ 6 w 26"/>
                    <a:gd name="T1" fmla="*/ 9 h 28"/>
                    <a:gd name="T2" fmla="*/ 6 w 26"/>
                    <a:gd name="T3" fmla="*/ 9 h 28"/>
                    <a:gd name="T4" fmla="*/ 13 w 26"/>
                    <a:gd name="T5" fmla="*/ 3 h 28"/>
                    <a:gd name="T6" fmla="*/ 14 w 26"/>
                    <a:gd name="T7" fmla="*/ 3 h 28"/>
                    <a:gd name="T8" fmla="*/ 13 w 26"/>
                    <a:gd name="T9" fmla="*/ 4 h 28"/>
                    <a:gd name="T10" fmla="*/ 13 w 26"/>
                    <a:gd name="T11" fmla="*/ 3 h 28"/>
                    <a:gd name="T12" fmla="*/ 13 w 26"/>
                    <a:gd name="T13" fmla="*/ 2 h 28"/>
                    <a:gd name="T14" fmla="*/ 10 w 26"/>
                    <a:gd name="T15" fmla="*/ 1 h 28"/>
                    <a:gd name="T16" fmla="*/ 10 w 26"/>
                    <a:gd name="T17" fmla="*/ 2 h 28"/>
                    <a:gd name="T18" fmla="*/ 9 w 26"/>
                    <a:gd name="T19" fmla="*/ 2 h 28"/>
                    <a:gd name="T20" fmla="*/ 9 w 26"/>
                    <a:gd name="T21" fmla="*/ 1 h 28"/>
                    <a:gd name="T22" fmla="*/ 9 w 26"/>
                    <a:gd name="T23" fmla="*/ 0 h 28"/>
                    <a:gd name="T24" fmla="*/ 5 w 26"/>
                    <a:gd name="T25" fmla="*/ 2 h 28"/>
                    <a:gd name="T26" fmla="*/ 1 w 26"/>
                    <a:gd name="T27" fmla="*/ 5 h 28"/>
                    <a:gd name="T28" fmla="*/ 8 w 26"/>
                    <a:gd name="T29" fmla="*/ 10 h 28"/>
                    <a:gd name="T30" fmla="*/ 11 w 26"/>
                    <a:gd name="T31" fmla="*/ 16 h 28"/>
                    <a:gd name="T32" fmla="*/ 12 w 26"/>
                    <a:gd name="T33" fmla="*/ 26 h 28"/>
                    <a:gd name="T34" fmla="*/ 8 w 26"/>
                    <a:gd name="T35" fmla="*/ 9 h 28"/>
                    <a:gd name="T36" fmla="*/ 2 w 26"/>
                    <a:gd name="T37" fmla="*/ 6 h 28"/>
                    <a:gd name="T38" fmla="*/ 2 w 26"/>
                    <a:gd name="T39" fmla="*/ 4 h 28"/>
                    <a:gd name="T40" fmla="*/ 2 w 26"/>
                    <a:gd name="T41" fmla="*/ 3 h 28"/>
                    <a:gd name="T42" fmla="*/ 4 w 26"/>
                    <a:gd name="T43" fmla="*/ 3 h 28"/>
                    <a:gd name="T44" fmla="*/ 6 w 26"/>
                    <a:gd name="T45" fmla="*/ 6 h 28"/>
                    <a:gd name="T46" fmla="*/ 6 w 26"/>
                    <a:gd name="T47" fmla="*/ 2 h 28"/>
                    <a:gd name="T48" fmla="*/ 8 w 26"/>
                    <a:gd name="T49" fmla="*/ 1 h 28"/>
                    <a:gd name="T50" fmla="*/ 11 w 26"/>
                    <a:gd name="T51" fmla="*/ 3 h 28"/>
                    <a:gd name="T52" fmla="*/ 12 w 26"/>
                    <a:gd name="T53" fmla="*/ 2 h 28"/>
                    <a:gd name="T54" fmla="*/ 12 w 26"/>
                    <a:gd name="T55" fmla="*/ 5 h 28"/>
                    <a:gd name="T56" fmla="*/ 14 w 26"/>
                    <a:gd name="T57" fmla="*/ 2 h 28"/>
                    <a:gd name="T58" fmla="*/ 15 w 26"/>
                    <a:gd name="T59" fmla="*/ 3 h 28"/>
                    <a:gd name="T60" fmla="*/ 17 w 26"/>
                    <a:gd name="T61" fmla="*/ 3 h 28"/>
                    <a:gd name="T62" fmla="*/ 17 w 26"/>
                    <a:gd name="T63" fmla="*/ 1 h 28"/>
                    <a:gd name="T64" fmla="*/ 19 w 26"/>
                    <a:gd name="T65" fmla="*/ 1 h 28"/>
                    <a:gd name="T66" fmla="*/ 18 w 26"/>
                    <a:gd name="T67" fmla="*/ 4 h 28"/>
                    <a:gd name="T68" fmla="*/ 21 w 26"/>
                    <a:gd name="T69" fmla="*/ 2 h 28"/>
                    <a:gd name="T70" fmla="*/ 21 w 26"/>
                    <a:gd name="T71" fmla="*/ 2 h 28"/>
                    <a:gd name="T72" fmla="*/ 23 w 26"/>
                    <a:gd name="T73" fmla="*/ 2 h 28"/>
                    <a:gd name="T74" fmla="*/ 24 w 26"/>
                    <a:gd name="T75" fmla="*/ 3 h 28"/>
                    <a:gd name="T76" fmla="*/ 25 w 26"/>
                    <a:gd name="T77" fmla="*/ 4 h 28"/>
                    <a:gd name="T78" fmla="*/ 24 w 26"/>
                    <a:gd name="T79" fmla="*/ 6 h 28"/>
                    <a:gd name="T80" fmla="*/ 18 w 26"/>
                    <a:gd name="T81" fmla="*/ 10 h 28"/>
                    <a:gd name="T82" fmla="*/ 15 w 26"/>
                    <a:gd name="T83" fmla="*/ 28 h 28"/>
                    <a:gd name="T84" fmla="*/ 16 w 26"/>
                    <a:gd name="T85" fmla="*/ 26 h 28"/>
                    <a:gd name="T86" fmla="*/ 19 w 26"/>
                    <a:gd name="T87" fmla="*/ 11 h 28"/>
                    <a:gd name="T88" fmla="*/ 25 w 26"/>
                    <a:gd name="T89" fmla="*/ 6 h 28"/>
                    <a:gd name="T90" fmla="*/ 22 w 26"/>
                    <a:gd name="T91" fmla="*/ 1 h 28"/>
                    <a:gd name="T92" fmla="*/ 20 w 26"/>
                    <a:gd name="T93" fmla="*/ 1 h 28"/>
                    <a:gd name="T94" fmla="*/ 13 w 26"/>
                    <a:gd name="T95" fmla="*/ 1 h 28"/>
                    <a:gd name="T96" fmla="*/ 10 w 26"/>
                    <a:gd name="T97" fmla="*/ 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6" h="28">
                      <a:moveTo>
                        <a:pt x="6" y="9"/>
                      </a:move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6" y="9"/>
                        <a:pt x="6" y="9"/>
                        <a:pt x="6" y="9"/>
                      </a:cubicBezTo>
                      <a:moveTo>
                        <a:pt x="6" y="9"/>
                      </a:move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6" y="9"/>
                        <a:pt x="6" y="9"/>
                        <a:pt x="6" y="9"/>
                      </a:cubicBezTo>
                      <a:moveTo>
                        <a:pt x="13" y="2"/>
                      </a:moveTo>
                      <a:cubicBezTo>
                        <a:pt x="13" y="2"/>
                        <a:pt x="13" y="2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4" y="3"/>
                        <a:pt x="14" y="3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3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2"/>
                        <a:pt x="13" y="2"/>
                        <a:pt x="13" y="2"/>
                      </a:cubicBezTo>
                      <a:moveTo>
                        <a:pt x="9" y="1"/>
                      </a:move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10" y="1"/>
                        <a:pt x="10" y="1"/>
                        <a:pt x="10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0" y="2"/>
                        <a:pt x="9" y="2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2"/>
                        <a:pt x="9" y="2"/>
                        <a:pt x="9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8" y="0"/>
                        <a:pt x="7" y="1"/>
                        <a:pt x="6" y="1"/>
                      </a:cubicBezTo>
                      <a:cubicBezTo>
                        <a:pt x="6" y="1"/>
                        <a:pt x="5" y="2"/>
                        <a:pt x="5" y="2"/>
                      </a:cubicBezTo>
                      <a:cubicBezTo>
                        <a:pt x="4" y="2"/>
                        <a:pt x="3" y="2"/>
                        <a:pt x="2" y="2"/>
                      </a:cubicBezTo>
                      <a:cubicBezTo>
                        <a:pt x="2" y="2"/>
                        <a:pt x="1" y="3"/>
                        <a:pt x="1" y="3"/>
                      </a:cubicBezTo>
                      <a:cubicBezTo>
                        <a:pt x="0" y="4"/>
                        <a:pt x="0" y="5"/>
                        <a:pt x="1" y="5"/>
                      </a:cubicBezTo>
                      <a:cubicBezTo>
                        <a:pt x="1" y="6"/>
                        <a:pt x="2" y="7"/>
                        <a:pt x="2" y="7"/>
                      </a:cubicBezTo>
                      <a:cubicBezTo>
                        <a:pt x="3" y="8"/>
                        <a:pt x="5" y="9"/>
                        <a:pt x="6" y="9"/>
                      </a:cubicBezTo>
                      <a:cubicBezTo>
                        <a:pt x="7" y="9"/>
                        <a:pt x="7" y="10"/>
                        <a:pt x="8" y="10"/>
                      </a:cubicBezTo>
                      <a:cubicBezTo>
                        <a:pt x="8" y="10"/>
                        <a:pt x="9" y="11"/>
                        <a:pt x="9" y="11"/>
                      </a:cubicBezTo>
                      <a:cubicBezTo>
                        <a:pt x="9" y="12"/>
                        <a:pt x="10" y="12"/>
                        <a:pt x="10" y="13"/>
                      </a:cubicBezTo>
                      <a:cubicBezTo>
                        <a:pt x="11" y="14"/>
                        <a:pt x="11" y="15"/>
                        <a:pt x="11" y="16"/>
                      </a:cubicBezTo>
                      <a:cubicBezTo>
                        <a:pt x="11" y="20"/>
                        <a:pt x="11" y="23"/>
                        <a:pt x="10" y="26"/>
                      </a:cubicBezTo>
                      <a:cubicBezTo>
                        <a:pt x="10" y="27"/>
                        <a:pt x="11" y="27"/>
                        <a:pt x="11" y="27"/>
                      </a:cubicBezTo>
                      <a:cubicBezTo>
                        <a:pt x="11" y="27"/>
                        <a:pt x="12" y="27"/>
                        <a:pt x="12" y="26"/>
                      </a:cubicBezTo>
                      <a:cubicBezTo>
                        <a:pt x="12" y="24"/>
                        <a:pt x="12" y="21"/>
                        <a:pt x="12" y="19"/>
                      </a:cubicBezTo>
                      <a:cubicBezTo>
                        <a:pt x="12" y="16"/>
                        <a:pt x="12" y="14"/>
                        <a:pt x="11" y="11"/>
                      </a:cubicBezTo>
                      <a:cubicBezTo>
                        <a:pt x="10" y="10"/>
                        <a:pt x="9" y="10"/>
                        <a:pt x="8" y="9"/>
                      </a:cubicBezTo>
                      <a:cubicBezTo>
                        <a:pt x="7" y="8"/>
                        <a:pt x="6" y="8"/>
                        <a:pt x="5" y="7"/>
                      </a:cubicBezTo>
                      <a:cubicBezTo>
                        <a:pt x="4" y="7"/>
                        <a:pt x="4" y="7"/>
                        <a:pt x="3" y="6"/>
                      </a:cubicBezTo>
                      <a:cubicBezTo>
                        <a:pt x="3" y="6"/>
                        <a:pt x="2" y="6"/>
                        <a:pt x="2" y="6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2" y="4"/>
                        <a:pt x="2" y="3"/>
                      </a:cubicBezTo>
                      <a:cubicBezTo>
                        <a:pt x="2" y="3"/>
                        <a:pt x="3" y="3"/>
                        <a:pt x="3" y="3"/>
                      </a:cubicBezTo>
                      <a:cubicBezTo>
                        <a:pt x="3" y="3"/>
                        <a:pt x="3" y="3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5" y="4"/>
                        <a:pt x="5" y="5"/>
                        <a:pt x="6" y="6"/>
                      </a:cubicBezTo>
                      <a:cubicBezTo>
                        <a:pt x="6" y="6"/>
                        <a:pt x="6" y="6"/>
                        <a:pt x="6" y="6"/>
                      </a:cubicBezTo>
                      <a:cubicBezTo>
                        <a:pt x="7" y="5"/>
                        <a:pt x="7" y="4"/>
                        <a:pt x="7" y="3"/>
                      </a:cubicBezTo>
                      <a:cubicBezTo>
                        <a:pt x="7" y="3"/>
                        <a:pt x="7" y="3"/>
                        <a:pt x="6" y="2"/>
                      </a:cubicBezTo>
                      <a:cubicBezTo>
                        <a:pt x="6" y="2"/>
                        <a:pt x="7" y="2"/>
                        <a:pt x="7" y="2"/>
                      </a:cubicBezTo>
                      <a:cubicBezTo>
                        <a:pt x="7" y="2"/>
                        <a:pt x="7" y="2"/>
                        <a:pt x="8" y="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8" y="2"/>
                        <a:pt x="8" y="2"/>
                        <a:pt x="8" y="3"/>
                      </a:cubicBezTo>
                      <a:cubicBezTo>
                        <a:pt x="8" y="3"/>
                        <a:pt x="9" y="3"/>
                        <a:pt x="9" y="3"/>
                      </a:cubicBezTo>
                      <a:cubicBezTo>
                        <a:pt x="10" y="3"/>
                        <a:pt x="10" y="3"/>
                        <a:pt x="11" y="3"/>
                      </a:cubicBezTo>
                      <a:cubicBezTo>
                        <a:pt x="11" y="2"/>
                        <a:pt x="11" y="2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2" y="1"/>
                        <a:pt x="12" y="1"/>
                        <a:pt x="12" y="2"/>
                      </a:cubicBezTo>
                      <a:cubicBezTo>
                        <a:pt x="12" y="2"/>
                        <a:pt x="12" y="2"/>
                        <a:pt x="12" y="3"/>
                      </a:cubicBezTo>
                      <a:cubicBezTo>
                        <a:pt x="11" y="3"/>
                        <a:pt x="11" y="4"/>
                        <a:pt x="12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13" y="5"/>
                        <a:pt x="14" y="5"/>
                        <a:pt x="14" y="4"/>
                      </a:cubicBezTo>
                      <a:cubicBezTo>
                        <a:pt x="15" y="4"/>
                        <a:pt x="15" y="3"/>
                        <a:pt x="15" y="3"/>
                      </a:cubicBezTo>
                      <a:cubicBezTo>
                        <a:pt x="15" y="2"/>
                        <a:pt x="14" y="2"/>
                        <a:pt x="14" y="2"/>
                      </a:cubicBezTo>
                      <a:cubicBezTo>
                        <a:pt x="14" y="2"/>
                        <a:pt x="14" y="2"/>
                        <a:pt x="15" y="2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2"/>
                        <a:pt x="15" y="3"/>
                        <a:pt x="15" y="3"/>
                      </a:cubicBezTo>
                      <a:cubicBezTo>
                        <a:pt x="15" y="4"/>
                        <a:pt x="15" y="4"/>
                        <a:pt x="16" y="4"/>
                      </a:cubicBezTo>
                      <a:cubicBezTo>
                        <a:pt x="16" y="4"/>
                        <a:pt x="16" y="4"/>
                        <a:pt x="16" y="4"/>
                      </a:cubicBezTo>
                      <a:cubicBezTo>
                        <a:pt x="16" y="3"/>
                        <a:pt x="17" y="3"/>
                        <a:pt x="17" y="3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7" y="2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7" y="1"/>
                        <a:pt x="18" y="1"/>
                        <a:pt x="18" y="1"/>
                      </a:cubicBezTo>
                      <a:cubicBezTo>
                        <a:pt x="18" y="1"/>
                        <a:pt x="18" y="1"/>
                        <a:pt x="19" y="1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18" y="2"/>
                        <a:pt x="18" y="2"/>
                        <a:pt x="18" y="3"/>
                      </a:cubicBezTo>
                      <a:cubicBezTo>
                        <a:pt x="18" y="3"/>
                        <a:pt x="18" y="3"/>
                        <a:pt x="18" y="4"/>
                      </a:cubicBezTo>
                      <a:cubicBezTo>
                        <a:pt x="18" y="4"/>
                        <a:pt x="19" y="4"/>
                        <a:pt x="19" y="4"/>
                      </a:cubicBezTo>
                      <a:cubicBezTo>
                        <a:pt x="20" y="4"/>
                        <a:pt x="20" y="3"/>
                        <a:pt x="21" y="2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1" y="3"/>
                        <a:pt x="21" y="3"/>
                        <a:pt x="22" y="4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3" y="4"/>
                        <a:pt x="23" y="3"/>
                        <a:pt x="23" y="2"/>
                      </a:cubicBezTo>
                      <a:cubicBezTo>
                        <a:pt x="23" y="2"/>
                        <a:pt x="23" y="2"/>
                        <a:pt x="23" y="2"/>
                      </a:cubicBezTo>
                      <a:cubicBezTo>
                        <a:pt x="23" y="2"/>
                        <a:pt x="24" y="2"/>
                        <a:pt x="24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4" y="3"/>
                        <a:pt x="24" y="3"/>
                        <a:pt x="25" y="3"/>
                      </a:cubicBezTo>
                      <a:cubicBezTo>
                        <a:pt x="25" y="3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4" y="5"/>
                      </a:cubicBezTo>
                      <a:cubicBezTo>
                        <a:pt x="24" y="5"/>
                        <a:pt x="24" y="5"/>
                        <a:pt x="24" y="6"/>
                      </a:cubicBezTo>
                      <a:cubicBezTo>
                        <a:pt x="23" y="6"/>
                        <a:pt x="23" y="7"/>
                        <a:pt x="23" y="7"/>
                      </a:cubicBezTo>
                      <a:cubicBezTo>
                        <a:pt x="22" y="8"/>
                        <a:pt x="21" y="8"/>
                        <a:pt x="20" y="9"/>
                      </a:cubicBezTo>
                      <a:cubicBezTo>
                        <a:pt x="19" y="9"/>
                        <a:pt x="19" y="9"/>
                        <a:pt x="18" y="10"/>
                      </a:cubicBezTo>
                      <a:cubicBezTo>
                        <a:pt x="18" y="10"/>
                        <a:pt x="17" y="11"/>
                        <a:pt x="17" y="12"/>
                      </a:cubicBezTo>
                      <a:cubicBezTo>
                        <a:pt x="15" y="14"/>
                        <a:pt x="15" y="18"/>
                        <a:pt x="15" y="21"/>
                      </a:cubicBezTo>
                      <a:cubicBezTo>
                        <a:pt x="15" y="23"/>
                        <a:pt x="15" y="25"/>
                        <a:pt x="15" y="28"/>
                      </a:cubicBezTo>
                      <a:cubicBezTo>
                        <a:pt x="15" y="28"/>
                        <a:pt x="16" y="28"/>
                        <a:pt x="16" y="28"/>
                      </a:cubicBezTo>
                      <a:cubicBezTo>
                        <a:pt x="16" y="28"/>
                        <a:pt x="17" y="28"/>
                        <a:pt x="17" y="28"/>
                      </a:cubicBezTo>
                      <a:cubicBezTo>
                        <a:pt x="16" y="27"/>
                        <a:pt x="16" y="26"/>
                        <a:pt x="16" y="26"/>
                      </a:cubicBezTo>
                      <a:cubicBezTo>
                        <a:pt x="16" y="23"/>
                        <a:pt x="16" y="20"/>
                        <a:pt x="16" y="18"/>
                      </a:cubicBezTo>
                      <a:cubicBezTo>
                        <a:pt x="16" y="16"/>
                        <a:pt x="17" y="15"/>
                        <a:pt x="17" y="13"/>
                      </a:cubicBezTo>
                      <a:cubicBezTo>
                        <a:pt x="18" y="12"/>
                        <a:pt x="18" y="12"/>
                        <a:pt x="19" y="11"/>
                      </a:cubicBezTo>
                      <a:cubicBezTo>
                        <a:pt x="19" y="11"/>
                        <a:pt x="19" y="10"/>
                        <a:pt x="20" y="10"/>
                      </a:cubicBezTo>
                      <a:cubicBezTo>
                        <a:pt x="21" y="9"/>
                        <a:pt x="22" y="9"/>
                        <a:pt x="23" y="8"/>
                      </a:cubicBezTo>
                      <a:cubicBezTo>
                        <a:pt x="24" y="8"/>
                        <a:pt x="25" y="7"/>
                        <a:pt x="25" y="6"/>
                      </a:cubicBezTo>
                      <a:cubicBezTo>
                        <a:pt x="26" y="5"/>
                        <a:pt x="26" y="4"/>
                        <a:pt x="26" y="3"/>
                      </a:cubicBezTo>
                      <a:cubicBezTo>
                        <a:pt x="26" y="3"/>
                        <a:pt x="25" y="2"/>
                        <a:pt x="25" y="2"/>
                      </a:cubicBezTo>
                      <a:cubicBezTo>
                        <a:pt x="24" y="1"/>
                        <a:pt x="23" y="1"/>
                        <a:pt x="22" y="1"/>
                      </a:cubicBezTo>
                      <a:cubicBezTo>
                        <a:pt x="22" y="1"/>
                        <a:pt x="22" y="1"/>
                        <a:pt x="21" y="1"/>
                      </a:cubicBezTo>
                      <a:cubicBezTo>
                        <a:pt x="21" y="1"/>
                        <a:pt x="20" y="1"/>
                        <a:pt x="20" y="1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19" y="0"/>
                        <a:pt x="18" y="0"/>
                        <a:pt x="17" y="0"/>
                      </a:cubicBezTo>
                      <a:cubicBezTo>
                        <a:pt x="16" y="0"/>
                        <a:pt x="16" y="0"/>
                        <a:pt x="15" y="1"/>
                      </a:cubicBezTo>
                      <a:cubicBezTo>
                        <a:pt x="15" y="0"/>
                        <a:pt x="14" y="1"/>
                        <a:pt x="13" y="1"/>
                      </a:cubicBezTo>
                      <a:cubicBezTo>
                        <a:pt x="13" y="1"/>
                        <a:pt x="13" y="0"/>
                        <a:pt x="12" y="0"/>
                      </a:cubicBezTo>
                      <a:cubicBezTo>
                        <a:pt x="12" y="0"/>
                        <a:pt x="11" y="0"/>
                        <a:pt x="11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0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4" name="Freeform 484"/>
                <p:cNvSpPr/>
                <p:nvPr/>
              </p:nvSpPr>
              <p:spPr bwMode="auto">
                <a:xfrm>
                  <a:off x="896938" y="2190751"/>
                  <a:ext cx="1588" cy="11113"/>
                </a:xfrm>
                <a:custGeom>
                  <a:avLst/>
                  <a:gdLst>
                    <a:gd name="T0" fmla="*/ 0 w 1"/>
                    <a:gd name="T1" fmla="*/ 1 h 11"/>
                    <a:gd name="T2" fmla="*/ 0 w 1"/>
                    <a:gd name="T3" fmla="*/ 11 h 11"/>
                    <a:gd name="T4" fmla="*/ 1 w 1"/>
                    <a:gd name="T5" fmla="*/ 11 h 11"/>
                    <a:gd name="T6" fmla="*/ 1 w 1"/>
                    <a:gd name="T7" fmla="*/ 11 h 11"/>
                    <a:gd name="T8" fmla="*/ 1 w 1"/>
                    <a:gd name="T9" fmla="*/ 1 h 11"/>
                    <a:gd name="T10" fmla="*/ 0 w 1"/>
                    <a:gd name="T11" fmla="*/ 0 h 11"/>
                    <a:gd name="T12" fmla="*/ 0 w 1"/>
                    <a:gd name="T13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" h="11">
                      <a:moveTo>
                        <a:pt x="0" y="1"/>
                      </a:moveTo>
                      <a:cubicBezTo>
                        <a:pt x="0" y="4"/>
                        <a:pt x="0" y="7"/>
                        <a:pt x="0" y="11"/>
                      </a:cubicBezTo>
                      <a:cubicBezTo>
                        <a:pt x="0" y="11"/>
                        <a:pt x="0" y="11"/>
                        <a:pt x="1" y="11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1" y="7"/>
                        <a:pt x="1" y="4"/>
                        <a:pt x="1" y="1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5" name="Freeform 485"/>
                <p:cNvSpPr/>
                <p:nvPr/>
              </p:nvSpPr>
              <p:spPr bwMode="auto">
                <a:xfrm>
                  <a:off x="912813" y="2197101"/>
                  <a:ext cx="9525" cy="7938"/>
                </a:xfrm>
                <a:custGeom>
                  <a:avLst/>
                  <a:gdLst>
                    <a:gd name="T0" fmla="*/ 8 w 9"/>
                    <a:gd name="T1" fmla="*/ 0 h 8"/>
                    <a:gd name="T2" fmla="*/ 4 w 9"/>
                    <a:gd name="T3" fmla="*/ 3 h 8"/>
                    <a:gd name="T4" fmla="*/ 0 w 9"/>
                    <a:gd name="T5" fmla="*/ 8 h 8"/>
                    <a:gd name="T6" fmla="*/ 0 w 9"/>
                    <a:gd name="T7" fmla="*/ 8 h 8"/>
                    <a:gd name="T8" fmla="*/ 1 w 9"/>
                    <a:gd name="T9" fmla="*/ 8 h 8"/>
                    <a:gd name="T10" fmla="*/ 1 w 9"/>
                    <a:gd name="T11" fmla="*/ 8 h 8"/>
                    <a:gd name="T12" fmla="*/ 6 w 9"/>
                    <a:gd name="T13" fmla="*/ 3 h 8"/>
                    <a:gd name="T14" fmla="*/ 9 w 9"/>
                    <a:gd name="T15" fmla="*/ 1 h 8"/>
                    <a:gd name="T16" fmla="*/ 9 w 9"/>
                    <a:gd name="T17" fmla="*/ 1 h 8"/>
                    <a:gd name="T18" fmla="*/ 8 w 9"/>
                    <a:gd name="T19" fmla="*/ 0 h 8"/>
                    <a:gd name="T20" fmla="*/ 8 w 9"/>
                    <a:gd name="T21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" h="8">
                      <a:moveTo>
                        <a:pt x="8" y="0"/>
                      </a:moveTo>
                      <a:cubicBezTo>
                        <a:pt x="7" y="1"/>
                        <a:pt x="5" y="2"/>
                        <a:pt x="4" y="3"/>
                      </a:cubicBezTo>
                      <a:cubicBezTo>
                        <a:pt x="2" y="5"/>
                        <a:pt x="1" y="6"/>
                        <a:pt x="0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8"/>
                        <a:pt x="1" y="8"/>
                        <a:pt x="1" y="8"/>
                      </a:cubicBezTo>
                      <a:cubicBezTo>
                        <a:pt x="1" y="8"/>
                        <a:pt x="1" y="8"/>
                        <a:pt x="1" y="8"/>
                      </a:cubicBezTo>
                      <a:cubicBezTo>
                        <a:pt x="3" y="6"/>
                        <a:pt x="4" y="4"/>
                        <a:pt x="6" y="3"/>
                      </a:cubicBezTo>
                      <a:cubicBezTo>
                        <a:pt x="7" y="2"/>
                        <a:pt x="8" y="2"/>
                        <a:pt x="9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9" y="0"/>
                        <a:pt x="9" y="0"/>
                        <a:pt x="8" y="0"/>
                      </a:cubicBezTo>
                      <a:cubicBezTo>
                        <a:pt x="8" y="0"/>
                        <a:pt x="8" y="0"/>
                        <a:pt x="8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6" name="Freeform 486"/>
                <p:cNvSpPr>
                  <a:spLocks noEditPoints="1"/>
                </p:cNvSpPr>
                <p:nvPr/>
              </p:nvSpPr>
              <p:spPr bwMode="auto">
                <a:xfrm>
                  <a:off x="920750" y="2209801"/>
                  <a:ext cx="9525" cy="3175"/>
                </a:xfrm>
                <a:custGeom>
                  <a:avLst/>
                  <a:gdLst>
                    <a:gd name="T0" fmla="*/ 3 w 9"/>
                    <a:gd name="T1" fmla="*/ 1 h 2"/>
                    <a:gd name="T2" fmla="*/ 3 w 9"/>
                    <a:gd name="T3" fmla="*/ 1 h 2"/>
                    <a:gd name="T4" fmla="*/ 3 w 9"/>
                    <a:gd name="T5" fmla="*/ 1 h 2"/>
                    <a:gd name="T6" fmla="*/ 8 w 9"/>
                    <a:gd name="T7" fmla="*/ 0 h 2"/>
                    <a:gd name="T8" fmla="*/ 3 w 9"/>
                    <a:gd name="T9" fmla="*/ 1 h 2"/>
                    <a:gd name="T10" fmla="*/ 0 w 9"/>
                    <a:gd name="T11" fmla="*/ 1 h 2"/>
                    <a:gd name="T12" fmla="*/ 0 w 9"/>
                    <a:gd name="T13" fmla="*/ 2 h 2"/>
                    <a:gd name="T14" fmla="*/ 0 w 9"/>
                    <a:gd name="T15" fmla="*/ 2 h 2"/>
                    <a:gd name="T16" fmla="*/ 5 w 9"/>
                    <a:gd name="T17" fmla="*/ 2 h 2"/>
                    <a:gd name="T18" fmla="*/ 9 w 9"/>
                    <a:gd name="T19" fmla="*/ 1 h 2"/>
                    <a:gd name="T20" fmla="*/ 9 w 9"/>
                    <a:gd name="T21" fmla="*/ 0 h 2"/>
                    <a:gd name="T22" fmla="*/ 8 w 9"/>
                    <a:gd name="T23" fmla="*/ 0 h 2"/>
                    <a:gd name="T24" fmla="*/ 8 w 9"/>
                    <a:gd name="T2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2">
                      <a:moveTo>
                        <a:pt x="3" y="1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3" y="1"/>
                        <a:pt x="3" y="1"/>
                        <a:pt x="3" y="1"/>
                      </a:cubicBezTo>
                      <a:moveTo>
                        <a:pt x="8" y="0"/>
                      </a:moveTo>
                      <a:cubicBezTo>
                        <a:pt x="6" y="0"/>
                        <a:pt x="5" y="1"/>
                        <a:pt x="3" y="1"/>
                      </a:cubicBezTo>
                      <a:cubicBezTo>
                        <a:pt x="2" y="1"/>
                        <a:pt x="1" y="1"/>
                        <a:pt x="0" y="1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2" y="2"/>
                        <a:pt x="3" y="2"/>
                        <a:pt x="5" y="2"/>
                      </a:cubicBezTo>
                      <a:cubicBezTo>
                        <a:pt x="6" y="2"/>
                        <a:pt x="7" y="1"/>
                        <a:pt x="9" y="1"/>
                      </a:cubicBezTo>
                      <a:cubicBezTo>
                        <a:pt x="9" y="1"/>
                        <a:pt x="9" y="1"/>
                        <a:pt x="9" y="0"/>
                      </a:cubicBezTo>
                      <a:cubicBezTo>
                        <a:pt x="9" y="0"/>
                        <a:pt x="9" y="0"/>
                        <a:pt x="8" y="0"/>
                      </a:cubicBezTo>
                      <a:cubicBezTo>
                        <a:pt x="8" y="0"/>
                        <a:pt x="8" y="0"/>
                        <a:pt x="8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7" name="Freeform 487"/>
                <p:cNvSpPr/>
                <p:nvPr/>
              </p:nvSpPr>
              <p:spPr bwMode="auto">
                <a:xfrm>
                  <a:off x="925513" y="2225676"/>
                  <a:ext cx="9525" cy="0"/>
                </a:xfrm>
                <a:custGeom>
                  <a:avLst/>
                  <a:gdLst>
                    <a:gd name="T0" fmla="*/ 8 w 9"/>
                    <a:gd name="T1" fmla="*/ 0 h 1"/>
                    <a:gd name="T2" fmla="*/ 6 w 9"/>
                    <a:gd name="T3" fmla="*/ 0 h 1"/>
                    <a:gd name="T4" fmla="*/ 2 w 9"/>
                    <a:gd name="T5" fmla="*/ 0 h 1"/>
                    <a:gd name="T6" fmla="*/ 0 w 9"/>
                    <a:gd name="T7" fmla="*/ 0 h 1"/>
                    <a:gd name="T8" fmla="*/ 0 w 9"/>
                    <a:gd name="T9" fmla="*/ 1 h 1"/>
                    <a:gd name="T10" fmla="*/ 0 w 9"/>
                    <a:gd name="T11" fmla="*/ 1 h 1"/>
                    <a:gd name="T12" fmla="*/ 2 w 9"/>
                    <a:gd name="T13" fmla="*/ 1 h 1"/>
                    <a:gd name="T14" fmla="*/ 9 w 9"/>
                    <a:gd name="T15" fmla="*/ 1 h 1"/>
                    <a:gd name="T16" fmla="*/ 9 w 9"/>
                    <a:gd name="T17" fmla="*/ 0 h 1"/>
                    <a:gd name="T18" fmla="*/ 9 w 9"/>
                    <a:gd name="T19" fmla="*/ 0 h 1"/>
                    <a:gd name="T20" fmla="*/ 8 w 9"/>
                    <a:gd name="T21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" h="1">
                      <a:moveTo>
                        <a:pt x="8" y="0"/>
                      </a:move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0"/>
                        <a:pt x="3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1"/>
                        <a:pt x="1" y="1"/>
                        <a:pt x="2" y="1"/>
                      </a:cubicBezTo>
                      <a:cubicBezTo>
                        <a:pt x="4" y="1"/>
                        <a:pt x="7" y="1"/>
                        <a:pt x="9" y="1"/>
                      </a:cubicBezTo>
                      <a:cubicBezTo>
                        <a:pt x="9" y="1"/>
                        <a:pt x="9" y="0"/>
                        <a:pt x="9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9" y="0"/>
                        <a:pt x="8" y="0"/>
                        <a:pt x="8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8" name="Freeform 488"/>
                <p:cNvSpPr>
                  <a:spLocks noEditPoints="1"/>
                </p:cNvSpPr>
                <p:nvPr/>
              </p:nvSpPr>
              <p:spPr bwMode="auto">
                <a:xfrm>
                  <a:off x="923925" y="2238376"/>
                  <a:ext cx="7938" cy="6350"/>
                </a:xfrm>
                <a:custGeom>
                  <a:avLst/>
                  <a:gdLst>
                    <a:gd name="T0" fmla="*/ 2 w 7"/>
                    <a:gd name="T1" fmla="*/ 2 h 6"/>
                    <a:gd name="T2" fmla="*/ 2 w 7"/>
                    <a:gd name="T3" fmla="*/ 2 h 6"/>
                    <a:gd name="T4" fmla="*/ 2 w 7"/>
                    <a:gd name="T5" fmla="*/ 2 h 6"/>
                    <a:gd name="T6" fmla="*/ 0 w 7"/>
                    <a:gd name="T7" fmla="*/ 0 h 6"/>
                    <a:gd name="T8" fmla="*/ 1 w 7"/>
                    <a:gd name="T9" fmla="*/ 1 h 6"/>
                    <a:gd name="T10" fmla="*/ 2 w 7"/>
                    <a:gd name="T11" fmla="*/ 2 h 6"/>
                    <a:gd name="T12" fmla="*/ 5 w 7"/>
                    <a:gd name="T13" fmla="*/ 3 h 6"/>
                    <a:gd name="T14" fmla="*/ 6 w 7"/>
                    <a:gd name="T15" fmla="*/ 4 h 6"/>
                    <a:gd name="T16" fmla="*/ 6 w 7"/>
                    <a:gd name="T17" fmla="*/ 4 h 6"/>
                    <a:gd name="T18" fmla="*/ 6 w 7"/>
                    <a:gd name="T19" fmla="*/ 5 h 6"/>
                    <a:gd name="T20" fmla="*/ 6 w 7"/>
                    <a:gd name="T21" fmla="*/ 5 h 6"/>
                    <a:gd name="T22" fmla="*/ 6 w 7"/>
                    <a:gd name="T23" fmla="*/ 5 h 6"/>
                    <a:gd name="T24" fmla="*/ 6 w 7"/>
                    <a:gd name="T25" fmla="*/ 6 h 6"/>
                    <a:gd name="T26" fmla="*/ 7 w 7"/>
                    <a:gd name="T27" fmla="*/ 6 h 6"/>
                    <a:gd name="T28" fmla="*/ 7 w 7"/>
                    <a:gd name="T29" fmla="*/ 4 h 6"/>
                    <a:gd name="T30" fmla="*/ 5 w 7"/>
                    <a:gd name="T31" fmla="*/ 2 h 6"/>
                    <a:gd name="T32" fmla="*/ 1 w 7"/>
                    <a:gd name="T33" fmla="*/ 0 h 6"/>
                    <a:gd name="T34" fmla="*/ 1 w 7"/>
                    <a:gd name="T35" fmla="*/ 0 h 6"/>
                    <a:gd name="T36" fmla="*/ 0 w 7"/>
                    <a:gd name="T3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" h="6">
                      <a:moveTo>
                        <a:pt x="2" y="2"/>
                      </a:move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moveTo>
                        <a:pt x="0" y="0"/>
                      </a:move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1" y="1"/>
                        <a:pt x="2" y="2"/>
                        <a:pt x="2" y="2"/>
                      </a:cubicBezTo>
                      <a:cubicBezTo>
                        <a:pt x="3" y="2"/>
                        <a:pt x="4" y="3"/>
                        <a:pt x="5" y="3"/>
                      </a:cubicBezTo>
                      <a:cubicBezTo>
                        <a:pt x="5" y="3"/>
                        <a:pt x="5" y="4"/>
                        <a:pt x="6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6"/>
                        <a:pt x="6" y="6"/>
                        <a:pt x="6" y="6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7" y="5"/>
                        <a:pt x="7" y="4"/>
                        <a:pt x="7" y="4"/>
                      </a:cubicBezTo>
                      <a:cubicBezTo>
                        <a:pt x="6" y="3"/>
                        <a:pt x="6" y="2"/>
                        <a:pt x="5" y="2"/>
                      </a:cubicBezTo>
                      <a:cubicBezTo>
                        <a:pt x="4" y="1"/>
                        <a:pt x="2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59" name="Freeform 489"/>
                <p:cNvSpPr/>
                <p:nvPr/>
              </p:nvSpPr>
              <p:spPr bwMode="auto">
                <a:xfrm>
                  <a:off x="919163" y="2251076"/>
                  <a:ext cx="7938" cy="6350"/>
                </a:xfrm>
                <a:custGeom>
                  <a:avLst/>
                  <a:gdLst>
                    <a:gd name="T0" fmla="*/ 0 w 7"/>
                    <a:gd name="T1" fmla="*/ 0 h 6"/>
                    <a:gd name="T2" fmla="*/ 1 w 7"/>
                    <a:gd name="T3" fmla="*/ 1 h 6"/>
                    <a:gd name="T4" fmla="*/ 4 w 7"/>
                    <a:gd name="T5" fmla="*/ 3 h 6"/>
                    <a:gd name="T6" fmla="*/ 5 w 7"/>
                    <a:gd name="T7" fmla="*/ 5 h 6"/>
                    <a:gd name="T8" fmla="*/ 6 w 7"/>
                    <a:gd name="T9" fmla="*/ 5 h 6"/>
                    <a:gd name="T10" fmla="*/ 6 w 7"/>
                    <a:gd name="T11" fmla="*/ 5 h 6"/>
                    <a:gd name="T12" fmla="*/ 7 w 7"/>
                    <a:gd name="T13" fmla="*/ 6 h 6"/>
                    <a:gd name="T14" fmla="*/ 7 w 7"/>
                    <a:gd name="T15" fmla="*/ 5 h 6"/>
                    <a:gd name="T16" fmla="*/ 5 w 7"/>
                    <a:gd name="T17" fmla="*/ 2 h 6"/>
                    <a:gd name="T18" fmla="*/ 1 w 7"/>
                    <a:gd name="T19" fmla="*/ 0 h 6"/>
                    <a:gd name="T20" fmla="*/ 1 w 7"/>
                    <a:gd name="T21" fmla="*/ 0 h 6"/>
                    <a:gd name="T22" fmla="*/ 0 w 7"/>
                    <a:gd name="T2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6">
                      <a:moveTo>
                        <a:pt x="0" y="0"/>
                      </a:moveTo>
                      <a:cubicBezTo>
                        <a:pt x="0" y="0"/>
                        <a:pt x="0" y="1"/>
                        <a:pt x="1" y="1"/>
                      </a:cubicBezTo>
                      <a:cubicBezTo>
                        <a:pt x="2" y="2"/>
                        <a:pt x="3" y="2"/>
                        <a:pt x="4" y="3"/>
                      </a:cubicBezTo>
                      <a:cubicBezTo>
                        <a:pt x="4" y="4"/>
                        <a:pt x="5" y="4"/>
                        <a:pt x="5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6"/>
                        <a:pt x="6" y="6"/>
                        <a:pt x="7" y="6"/>
                      </a:cubicBezTo>
                      <a:cubicBezTo>
                        <a:pt x="7" y="6"/>
                        <a:pt x="7" y="5"/>
                        <a:pt x="7" y="5"/>
                      </a:cubicBezTo>
                      <a:cubicBezTo>
                        <a:pt x="7" y="4"/>
                        <a:pt x="6" y="3"/>
                        <a:pt x="5" y="2"/>
                      </a:cubicBezTo>
                      <a:cubicBezTo>
                        <a:pt x="4" y="1"/>
                        <a:pt x="2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0" name="Freeform 490"/>
                <p:cNvSpPr/>
                <p:nvPr/>
              </p:nvSpPr>
              <p:spPr bwMode="auto">
                <a:xfrm>
                  <a:off x="862013" y="2254251"/>
                  <a:ext cx="11113" cy="6350"/>
                </a:xfrm>
                <a:custGeom>
                  <a:avLst/>
                  <a:gdLst>
                    <a:gd name="T0" fmla="*/ 10 w 11"/>
                    <a:gd name="T1" fmla="*/ 0 h 5"/>
                    <a:gd name="T2" fmla="*/ 7 w 11"/>
                    <a:gd name="T3" fmla="*/ 1 h 5"/>
                    <a:gd name="T4" fmla="*/ 3 w 11"/>
                    <a:gd name="T5" fmla="*/ 3 h 5"/>
                    <a:gd name="T6" fmla="*/ 2 w 11"/>
                    <a:gd name="T7" fmla="*/ 3 h 5"/>
                    <a:gd name="T8" fmla="*/ 1 w 11"/>
                    <a:gd name="T9" fmla="*/ 3 h 5"/>
                    <a:gd name="T10" fmla="*/ 1 w 11"/>
                    <a:gd name="T11" fmla="*/ 3 h 5"/>
                    <a:gd name="T12" fmla="*/ 0 w 11"/>
                    <a:gd name="T13" fmla="*/ 4 h 5"/>
                    <a:gd name="T14" fmla="*/ 0 w 11"/>
                    <a:gd name="T15" fmla="*/ 5 h 5"/>
                    <a:gd name="T16" fmla="*/ 4 w 11"/>
                    <a:gd name="T17" fmla="*/ 4 h 5"/>
                    <a:gd name="T18" fmla="*/ 8 w 11"/>
                    <a:gd name="T19" fmla="*/ 2 h 5"/>
                    <a:gd name="T20" fmla="*/ 10 w 11"/>
                    <a:gd name="T21" fmla="*/ 1 h 5"/>
                    <a:gd name="T22" fmla="*/ 11 w 11"/>
                    <a:gd name="T23" fmla="*/ 1 h 5"/>
                    <a:gd name="T24" fmla="*/ 10 w 11"/>
                    <a:gd name="T25" fmla="*/ 0 h 5"/>
                    <a:gd name="T26" fmla="*/ 10 w 11"/>
                    <a:gd name="T2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" h="5">
                      <a:moveTo>
                        <a:pt x="10" y="0"/>
                      </a:moveTo>
                      <a:cubicBezTo>
                        <a:pt x="9" y="0"/>
                        <a:pt x="8" y="1"/>
                        <a:pt x="7" y="1"/>
                      </a:cubicBezTo>
                      <a:cubicBezTo>
                        <a:pt x="6" y="2"/>
                        <a:pt x="5" y="2"/>
                        <a:pt x="3" y="3"/>
                      </a:cubicBezTo>
                      <a:cubicBezTo>
                        <a:pt x="3" y="3"/>
                        <a:pt x="2" y="3"/>
                        <a:pt x="2" y="3"/>
                      </a:cubicBezTo>
                      <a:cubicBezTo>
                        <a:pt x="1" y="4"/>
                        <a:pt x="1" y="4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ubicBezTo>
                        <a:pt x="0" y="4"/>
                        <a:pt x="0" y="5"/>
                        <a:pt x="0" y="5"/>
                      </a:cubicBezTo>
                      <a:cubicBezTo>
                        <a:pt x="2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8" y="2"/>
                      </a:cubicBezTo>
                      <a:cubicBezTo>
                        <a:pt x="9" y="2"/>
                        <a:pt x="10" y="1"/>
                        <a:pt x="10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0"/>
                        <a:pt x="10" y="0"/>
                        <a:pt x="10" y="0"/>
                      </a:cubicBezTo>
                      <a:cubicBezTo>
                        <a:pt x="10" y="0"/>
                        <a:pt x="10" y="0"/>
                        <a:pt x="10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1" name="Freeform 491"/>
                <p:cNvSpPr/>
                <p:nvPr/>
              </p:nvSpPr>
              <p:spPr bwMode="auto">
                <a:xfrm>
                  <a:off x="852488" y="2244726"/>
                  <a:ext cx="11113" cy="3175"/>
                </a:xfrm>
                <a:custGeom>
                  <a:avLst/>
                  <a:gdLst>
                    <a:gd name="T0" fmla="*/ 10 w 11"/>
                    <a:gd name="T1" fmla="*/ 0 h 2"/>
                    <a:gd name="T2" fmla="*/ 6 w 11"/>
                    <a:gd name="T3" fmla="*/ 0 h 2"/>
                    <a:gd name="T4" fmla="*/ 1 w 11"/>
                    <a:gd name="T5" fmla="*/ 1 h 2"/>
                    <a:gd name="T6" fmla="*/ 0 w 11"/>
                    <a:gd name="T7" fmla="*/ 1 h 2"/>
                    <a:gd name="T8" fmla="*/ 1 w 11"/>
                    <a:gd name="T9" fmla="*/ 2 h 2"/>
                    <a:gd name="T10" fmla="*/ 10 w 11"/>
                    <a:gd name="T11" fmla="*/ 1 h 2"/>
                    <a:gd name="T12" fmla="*/ 11 w 11"/>
                    <a:gd name="T13" fmla="*/ 0 h 2"/>
                    <a:gd name="T14" fmla="*/ 10 w 11"/>
                    <a:gd name="T15" fmla="*/ 0 h 2"/>
                    <a:gd name="T16" fmla="*/ 10 w 11"/>
                    <a:gd name="T1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2">
                      <a:moveTo>
                        <a:pt x="10" y="0"/>
                      </a:moveTo>
                      <a:cubicBezTo>
                        <a:pt x="9" y="0"/>
                        <a:pt x="7" y="0"/>
                        <a:pt x="6" y="0"/>
                      </a:cubicBezTo>
                      <a:cubicBezTo>
                        <a:pt x="4" y="1"/>
                        <a:pt x="3" y="1"/>
                        <a:pt x="1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2"/>
                        <a:pt x="1" y="2"/>
                        <a:pt x="1" y="2"/>
                      </a:cubicBezTo>
                      <a:cubicBezTo>
                        <a:pt x="4" y="2"/>
                        <a:pt x="7" y="2"/>
                        <a:pt x="10" y="1"/>
                      </a:cubicBezTo>
                      <a:cubicBezTo>
                        <a:pt x="10" y="1"/>
                        <a:pt x="11" y="0"/>
                        <a:pt x="11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0" y="0"/>
                        <a:pt x="10" y="0"/>
                        <a:pt x="10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2" name="Freeform 492"/>
                <p:cNvSpPr/>
                <p:nvPr/>
              </p:nvSpPr>
              <p:spPr bwMode="auto">
                <a:xfrm>
                  <a:off x="854075" y="2219326"/>
                  <a:ext cx="9525" cy="6350"/>
                </a:xfrm>
                <a:custGeom>
                  <a:avLst/>
                  <a:gdLst>
                    <a:gd name="T0" fmla="*/ 1 w 9"/>
                    <a:gd name="T1" fmla="*/ 0 h 7"/>
                    <a:gd name="T2" fmla="*/ 0 w 9"/>
                    <a:gd name="T3" fmla="*/ 1 h 7"/>
                    <a:gd name="T4" fmla="*/ 4 w 9"/>
                    <a:gd name="T5" fmla="*/ 4 h 7"/>
                    <a:gd name="T6" fmla="*/ 8 w 9"/>
                    <a:gd name="T7" fmla="*/ 7 h 7"/>
                    <a:gd name="T8" fmla="*/ 9 w 9"/>
                    <a:gd name="T9" fmla="*/ 6 h 7"/>
                    <a:gd name="T10" fmla="*/ 9 w 9"/>
                    <a:gd name="T11" fmla="*/ 6 h 7"/>
                    <a:gd name="T12" fmla="*/ 3 w 9"/>
                    <a:gd name="T13" fmla="*/ 2 h 7"/>
                    <a:gd name="T14" fmla="*/ 2 w 9"/>
                    <a:gd name="T15" fmla="*/ 1 h 7"/>
                    <a:gd name="T16" fmla="*/ 1 w 9"/>
                    <a:gd name="T17" fmla="*/ 0 h 7"/>
                    <a:gd name="T18" fmla="*/ 1 w 9"/>
                    <a:gd name="T19" fmla="*/ 0 h 7"/>
                    <a:gd name="T20" fmla="*/ 1 w 9"/>
                    <a:gd name="T21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" h="7">
                      <a:moveTo>
                        <a:pt x="1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1" y="2"/>
                        <a:pt x="3" y="3"/>
                        <a:pt x="4" y="4"/>
                      </a:cubicBezTo>
                      <a:cubicBezTo>
                        <a:pt x="5" y="5"/>
                        <a:pt x="7" y="6"/>
                        <a:pt x="8" y="7"/>
                      </a:cubicBezTo>
                      <a:cubicBezTo>
                        <a:pt x="9" y="7"/>
                        <a:pt x="9" y="7"/>
                        <a:pt x="9" y="6"/>
                      </a:cubicBezTo>
                      <a:cubicBezTo>
                        <a:pt x="9" y="6"/>
                        <a:pt x="9" y="6"/>
                        <a:pt x="9" y="6"/>
                      </a:cubicBezTo>
                      <a:cubicBezTo>
                        <a:pt x="7" y="4"/>
                        <a:pt x="5" y="4"/>
                        <a:pt x="3" y="2"/>
                      </a:cubicBezTo>
                      <a:cubicBezTo>
                        <a:pt x="3" y="2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3" name="Freeform 493"/>
                <p:cNvSpPr/>
                <p:nvPr/>
              </p:nvSpPr>
              <p:spPr bwMode="auto">
                <a:xfrm>
                  <a:off x="866775" y="2198688"/>
                  <a:ext cx="9525" cy="11113"/>
                </a:xfrm>
                <a:custGeom>
                  <a:avLst/>
                  <a:gdLst>
                    <a:gd name="T0" fmla="*/ 0 w 9"/>
                    <a:gd name="T1" fmla="*/ 1 h 10"/>
                    <a:gd name="T2" fmla="*/ 1 w 9"/>
                    <a:gd name="T3" fmla="*/ 4 h 10"/>
                    <a:gd name="T4" fmla="*/ 3 w 9"/>
                    <a:gd name="T5" fmla="*/ 6 h 10"/>
                    <a:gd name="T6" fmla="*/ 6 w 9"/>
                    <a:gd name="T7" fmla="*/ 8 h 10"/>
                    <a:gd name="T8" fmla="*/ 8 w 9"/>
                    <a:gd name="T9" fmla="*/ 10 h 10"/>
                    <a:gd name="T10" fmla="*/ 9 w 9"/>
                    <a:gd name="T11" fmla="*/ 10 h 10"/>
                    <a:gd name="T12" fmla="*/ 9 w 9"/>
                    <a:gd name="T13" fmla="*/ 9 h 10"/>
                    <a:gd name="T14" fmla="*/ 5 w 9"/>
                    <a:gd name="T15" fmla="*/ 7 h 10"/>
                    <a:gd name="T16" fmla="*/ 2 w 9"/>
                    <a:gd name="T17" fmla="*/ 3 h 10"/>
                    <a:gd name="T18" fmla="*/ 1 w 9"/>
                    <a:gd name="T19" fmla="*/ 2 h 10"/>
                    <a:gd name="T20" fmla="*/ 1 w 9"/>
                    <a:gd name="T21" fmla="*/ 1 h 10"/>
                    <a:gd name="T22" fmla="*/ 1 w 9"/>
                    <a:gd name="T23" fmla="*/ 1 h 10"/>
                    <a:gd name="T24" fmla="*/ 0 w 9"/>
                    <a:gd name="T25" fmla="*/ 0 h 10"/>
                    <a:gd name="T26" fmla="*/ 0 w 9"/>
                    <a:gd name="T2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" h="10">
                      <a:moveTo>
                        <a:pt x="0" y="1"/>
                      </a:moveTo>
                      <a:cubicBezTo>
                        <a:pt x="0" y="2"/>
                        <a:pt x="0" y="3"/>
                        <a:pt x="1" y="4"/>
                      </a:cubicBezTo>
                      <a:cubicBezTo>
                        <a:pt x="1" y="4"/>
                        <a:pt x="2" y="5"/>
                        <a:pt x="3" y="6"/>
                      </a:cubicBezTo>
                      <a:cubicBezTo>
                        <a:pt x="4" y="7"/>
                        <a:pt x="5" y="7"/>
                        <a:pt x="6" y="8"/>
                      </a:cubicBezTo>
                      <a:cubicBezTo>
                        <a:pt x="6" y="9"/>
                        <a:pt x="7" y="9"/>
                        <a:pt x="8" y="10"/>
                      </a:cubicBezTo>
                      <a:cubicBezTo>
                        <a:pt x="8" y="10"/>
                        <a:pt x="8" y="10"/>
                        <a:pt x="9" y="10"/>
                      </a:cubicBezTo>
                      <a:cubicBezTo>
                        <a:pt x="9" y="10"/>
                        <a:pt x="9" y="9"/>
                        <a:pt x="9" y="9"/>
                      </a:cubicBezTo>
                      <a:cubicBezTo>
                        <a:pt x="8" y="8"/>
                        <a:pt x="6" y="7"/>
                        <a:pt x="5" y="7"/>
                      </a:cubicBezTo>
                      <a:cubicBezTo>
                        <a:pt x="4" y="6"/>
                        <a:pt x="3" y="4"/>
                        <a:pt x="2" y="3"/>
                      </a:cubicBezTo>
                      <a:cubicBezTo>
                        <a:pt x="1" y="3"/>
                        <a:pt x="1" y="2"/>
                        <a:pt x="1" y="2"/>
                      </a:cubicBezTo>
                      <a:cubicBezTo>
                        <a:pt x="1" y="2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4" name="Freeform 494"/>
                <p:cNvSpPr/>
                <p:nvPr/>
              </p:nvSpPr>
              <p:spPr bwMode="auto">
                <a:xfrm>
                  <a:off x="855663" y="2439988"/>
                  <a:ext cx="1588" cy="9525"/>
                </a:xfrm>
                <a:custGeom>
                  <a:avLst/>
                  <a:gdLst>
                    <a:gd name="T0" fmla="*/ 1 w 2"/>
                    <a:gd name="T1" fmla="*/ 0 h 9"/>
                    <a:gd name="T2" fmla="*/ 0 w 2"/>
                    <a:gd name="T3" fmla="*/ 9 h 9"/>
                    <a:gd name="T4" fmla="*/ 1 w 2"/>
                    <a:gd name="T5" fmla="*/ 9 h 9"/>
                    <a:gd name="T6" fmla="*/ 2 w 2"/>
                    <a:gd name="T7" fmla="*/ 0 h 9"/>
                    <a:gd name="T8" fmla="*/ 1 w 2"/>
                    <a:gd name="T9" fmla="*/ 0 h 9"/>
                    <a:gd name="T10" fmla="*/ 1 w 2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" h="9">
                      <a:moveTo>
                        <a:pt x="1" y="0"/>
                      </a:moveTo>
                      <a:cubicBezTo>
                        <a:pt x="1" y="3"/>
                        <a:pt x="0" y="6"/>
                        <a:pt x="0" y="9"/>
                      </a:cubicBezTo>
                      <a:cubicBezTo>
                        <a:pt x="0" y="9"/>
                        <a:pt x="1" y="9"/>
                        <a:pt x="1" y="9"/>
                      </a:cubicBezTo>
                      <a:cubicBezTo>
                        <a:pt x="1" y="6"/>
                        <a:pt x="2" y="3"/>
                        <a:pt x="2" y="0"/>
                      </a:cubicBez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5" name="Freeform 495"/>
                <p:cNvSpPr>
                  <a:spLocks noEditPoints="1"/>
                </p:cNvSpPr>
                <p:nvPr/>
              </p:nvSpPr>
              <p:spPr bwMode="auto">
                <a:xfrm>
                  <a:off x="820738" y="2447926"/>
                  <a:ext cx="39688" cy="41275"/>
                </a:xfrm>
                <a:custGeom>
                  <a:avLst/>
                  <a:gdLst>
                    <a:gd name="T0" fmla="*/ 18 w 37"/>
                    <a:gd name="T1" fmla="*/ 38 h 39"/>
                    <a:gd name="T2" fmla="*/ 18 w 37"/>
                    <a:gd name="T3" fmla="*/ 38 h 39"/>
                    <a:gd name="T4" fmla="*/ 28 w 37"/>
                    <a:gd name="T5" fmla="*/ 35 h 39"/>
                    <a:gd name="T6" fmla="*/ 26 w 37"/>
                    <a:gd name="T7" fmla="*/ 18 h 39"/>
                    <a:gd name="T8" fmla="*/ 26 w 37"/>
                    <a:gd name="T9" fmla="*/ 18 h 39"/>
                    <a:gd name="T10" fmla="*/ 20 w 37"/>
                    <a:gd name="T11" fmla="*/ 16 h 39"/>
                    <a:gd name="T12" fmla="*/ 20 w 37"/>
                    <a:gd name="T13" fmla="*/ 16 h 39"/>
                    <a:gd name="T14" fmla="*/ 20 w 37"/>
                    <a:gd name="T15" fmla="*/ 16 h 39"/>
                    <a:gd name="T16" fmla="*/ 16 w 37"/>
                    <a:gd name="T17" fmla="*/ 8 h 39"/>
                    <a:gd name="T18" fmla="*/ 23 w 37"/>
                    <a:gd name="T19" fmla="*/ 3 h 39"/>
                    <a:gd name="T20" fmla="*/ 23 w 37"/>
                    <a:gd name="T21" fmla="*/ 3 h 39"/>
                    <a:gd name="T22" fmla="*/ 18 w 37"/>
                    <a:gd name="T23" fmla="*/ 4 h 39"/>
                    <a:gd name="T24" fmla="*/ 14 w 37"/>
                    <a:gd name="T25" fmla="*/ 14 h 39"/>
                    <a:gd name="T26" fmla="*/ 21 w 37"/>
                    <a:gd name="T27" fmla="*/ 17 h 39"/>
                    <a:gd name="T28" fmla="*/ 30 w 37"/>
                    <a:gd name="T29" fmla="*/ 19 h 39"/>
                    <a:gd name="T30" fmla="*/ 33 w 37"/>
                    <a:gd name="T31" fmla="*/ 21 h 39"/>
                    <a:gd name="T32" fmla="*/ 35 w 37"/>
                    <a:gd name="T33" fmla="*/ 26 h 39"/>
                    <a:gd name="T34" fmla="*/ 35 w 37"/>
                    <a:gd name="T35" fmla="*/ 30 h 39"/>
                    <a:gd name="T36" fmla="*/ 32 w 37"/>
                    <a:gd name="T37" fmla="*/ 33 h 39"/>
                    <a:gd name="T38" fmla="*/ 18 w 37"/>
                    <a:gd name="T39" fmla="*/ 38 h 39"/>
                    <a:gd name="T40" fmla="*/ 18 w 37"/>
                    <a:gd name="T41" fmla="*/ 38 h 39"/>
                    <a:gd name="T42" fmla="*/ 18 w 37"/>
                    <a:gd name="T43" fmla="*/ 38 h 39"/>
                    <a:gd name="T44" fmla="*/ 2 w 37"/>
                    <a:gd name="T45" fmla="*/ 37 h 39"/>
                    <a:gd name="T46" fmla="*/ 0 w 37"/>
                    <a:gd name="T47" fmla="*/ 29 h 39"/>
                    <a:gd name="T48" fmla="*/ 0 w 37"/>
                    <a:gd name="T49" fmla="*/ 29 h 39"/>
                    <a:gd name="T50" fmla="*/ 2 w 37"/>
                    <a:gd name="T51" fmla="*/ 38 h 39"/>
                    <a:gd name="T52" fmla="*/ 17 w 37"/>
                    <a:gd name="T53" fmla="*/ 39 h 39"/>
                    <a:gd name="T54" fmla="*/ 32 w 37"/>
                    <a:gd name="T55" fmla="*/ 34 h 39"/>
                    <a:gd name="T56" fmla="*/ 35 w 37"/>
                    <a:gd name="T57" fmla="*/ 23 h 39"/>
                    <a:gd name="T58" fmla="*/ 29 w 37"/>
                    <a:gd name="T59" fmla="*/ 18 h 39"/>
                    <a:gd name="T60" fmla="*/ 17 w 37"/>
                    <a:gd name="T61" fmla="*/ 16 h 39"/>
                    <a:gd name="T62" fmla="*/ 15 w 37"/>
                    <a:gd name="T63" fmla="*/ 14 h 39"/>
                    <a:gd name="T64" fmla="*/ 14 w 37"/>
                    <a:gd name="T65" fmla="*/ 12 h 39"/>
                    <a:gd name="T66" fmla="*/ 15 w 37"/>
                    <a:gd name="T67" fmla="*/ 9 h 39"/>
                    <a:gd name="T68" fmla="*/ 18 w 37"/>
                    <a:gd name="T69" fmla="*/ 5 h 39"/>
                    <a:gd name="T70" fmla="*/ 28 w 37"/>
                    <a:gd name="T71" fmla="*/ 1 h 39"/>
                    <a:gd name="T72" fmla="*/ 33 w 37"/>
                    <a:gd name="T73" fmla="*/ 2 h 39"/>
                    <a:gd name="T74" fmla="*/ 35 w 37"/>
                    <a:gd name="T75" fmla="*/ 2 h 39"/>
                    <a:gd name="T76" fmla="*/ 30 w 37"/>
                    <a:gd name="T77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37" h="39">
                      <a:moveTo>
                        <a:pt x="18" y="38"/>
                      </a:move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moveTo>
                        <a:pt x="28" y="35"/>
                      </a:moveTo>
                      <a:cubicBezTo>
                        <a:pt x="28" y="35"/>
                        <a:pt x="28" y="35"/>
                        <a:pt x="28" y="35"/>
                      </a:cubicBezTo>
                      <a:cubicBezTo>
                        <a:pt x="28" y="35"/>
                        <a:pt x="28" y="35"/>
                        <a:pt x="28" y="35"/>
                      </a:cubicBezTo>
                      <a:moveTo>
                        <a:pt x="26" y="18"/>
                      </a:moveTo>
                      <a:cubicBezTo>
                        <a:pt x="26" y="18"/>
                        <a:pt x="26" y="18"/>
                        <a:pt x="26" y="18"/>
                      </a:cubicBezTo>
                      <a:cubicBezTo>
                        <a:pt x="26" y="18"/>
                        <a:pt x="26" y="18"/>
                        <a:pt x="26" y="18"/>
                      </a:cubicBezTo>
                      <a:moveTo>
                        <a:pt x="20" y="16"/>
                      </a:moveTo>
                      <a:cubicBezTo>
                        <a:pt x="20" y="16"/>
                        <a:pt x="20" y="16"/>
                        <a:pt x="20" y="16"/>
                      </a:cubicBezTo>
                      <a:cubicBezTo>
                        <a:pt x="20" y="16"/>
                        <a:pt x="20" y="16"/>
                        <a:pt x="20" y="16"/>
                      </a:cubicBezTo>
                      <a:moveTo>
                        <a:pt x="20" y="16"/>
                      </a:moveTo>
                      <a:cubicBezTo>
                        <a:pt x="20" y="16"/>
                        <a:pt x="20" y="16"/>
                        <a:pt x="20" y="16"/>
                      </a:cubicBezTo>
                      <a:cubicBezTo>
                        <a:pt x="20" y="16"/>
                        <a:pt x="20" y="16"/>
                        <a:pt x="20" y="16"/>
                      </a:cubicBezTo>
                      <a:moveTo>
                        <a:pt x="16" y="8"/>
                      </a:moveTo>
                      <a:cubicBezTo>
                        <a:pt x="16" y="8"/>
                        <a:pt x="16" y="8"/>
                        <a:pt x="16" y="8"/>
                      </a:cubicBezTo>
                      <a:cubicBezTo>
                        <a:pt x="16" y="8"/>
                        <a:pt x="16" y="8"/>
                        <a:pt x="16" y="8"/>
                      </a:cubicBezTo>
                      <a:moveTo>
                        <a:pt x="23" y="3"/>
                      </a:move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moveTo>
                        <a:pt x="27" y="1"/>
                      </a:moveTo>
                      <a:cubicBezTo>
                        <a:pt x="24" y="1"/>
                        <a:pt x="21" y="3"/>
                        <a:pt x="18" y="4"/>
                      </a:cubicBezTo>
                      <a:cubicBezTo>
                        <a:pt x="16" y="6"/>
                        <a:pt x="14" y="8"/>
                        <a:pt x="13" y="11"/>
                      </a:cubicBezTo>
                      <a:cubicBezTo>
                        <a:pt x="13" y="12"/>
                        <a:pt x="13" y="13"/>
                        <a:pt x="14" y="14"/>
                      </a:cubicBezTo>
                      <a:cubicBezTo>
                        <a:pt x="14" y="15"/>
                        <a:pt x="15" y="16"/>
                        <a:pt x="16" y="16"/>
                      </a:cubicBezTo>
                      <a:cubicBezTo>
                        <a:pt x="18" y="17"/>
                        <a:pt x="19" y="17"/>
                        <a:pt x="21" y="17"/>
                      </a:cubicBezTo>
                      <a:cubicBezTo>
                        <a:pt x="23" y="18"/>
                        <a:pt x="24" y="18"/>
                        <a:pt x="26" y="18"/>
                      </a:cubicBezTo>
                      <a:cubicBezTo>
                        <a:pt x="28" y="18"/>
                        <a:pt x="29" y="18"/>
                        <a:pt x="30" y="19"/>
                      </a:cubicBezTo>
                      <a:cubicBezTo>
                        <a:pt x="31" y="19"/>
                        <a:pt x="31" y="19"/>
                        <a:pt x="32" y="20"/>
                      </a:cubicBezTo>
                      <a:cubicBezTo>
                        <a:pt x="32" y="20"/>
                        <a:pt x="33" y="20"/>
                        <a:pt x="33" y="21"/>
                      </a:cubicBezTo>
                      <a:cubicBezTo>
                        <a:pt x="34" y="21"/>
                        <a:pt x="34" y="22"/>
                        <a:pt x="34" y="23"/>
                      </a:cubicBezTo>
                      <a:cubicBezTo>
                        <a:pt x="35" y="24"/>
                        <a:pt x="35" y="25"/>
                        <a:pt x="35" y="26"/>
                      </a:cubicBezTo>
                      <a:cubicBezTo>
                        <a:pt x="35" y="27"/>
                        <a:pt x="35" y="27"/>
                        <a:pt x="35" y="28"/>
                      </a:cubicBezTo>
                      <a:cubicBezTo>
                        <a:pt x="35" y="29"/>
                        <a:pt x="35" y="29"/>
                        <a:pt x="35" y="30"/>
                      </a:cubicBezTo>
                      <a:cubicBezTo>
                        <a:pt x="35" y="30"/>
                        <a:pt x="34" y="31"/>
                        <a:pt x="34" y="31"/>
                      </a:cubicBezTo>
                      <a:cubicBezTo>
                        <a:pt x="33" y="32"/>
                        <a:pt x="32" y="33"/>
                        <a:pt x="32" y="33"/>
                      </a:cubicBezTo>
                      <a:cubicBezTo>
                        <a:pt x="30" y="34"/>
                        <a:pt x="29" y="35"/>
                        <a:pt x="28" y="35"/>
                      </a:cubicBezTo>
                      <a:cubicBezTo>
                        <a:pt x="25" y="37"/>
                        <a:pt x="21" y="37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8" y="38"/>
                        <a:pt x="18" y="38"/>
                        <a:pt x="18" y="38"/>
                      </a:cubicBezTo>
                      <a:cubicBezTo>
                        <a:pt x="14" y="38"/>
                        <a:pt x="9" y="38"/>
                        <a:pt x="5" y="38"/>
                      </a:cubicBezTo>
                      <a:cubicBezTo>
                        <a:pt x="4" y="38"/>
                        <a:pt x="3" y="37"/>
                        <a:pt x="2" y="37"/>
                      </a:cubicBezTo>
                      <a:cubicBezTo>
                        <a:pt x="2" y="35"/>
                        <a:pt x="1" y="33"/>
                        <a:pt x="1" y="30"/>
                      </a:cubicBezTo>
                      <a:cubicBezTo>
                        <a:pt x="1" y="30"/>
                        <a:pt x="0" y="29"/>
                        <a:pt x="0" y="29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28"/>
                        <a:pt x="0" y="28"/>
                        <a:pt x="0" y="29"/>
                      </a:cubicBezTo>
                      <a:cubicBezTo>
                        <a:pt x="0" y="32"/>
                        <a:pt x="1" y="35"/>
                        <a:pt x="1" y="38"/>
                      </a:cubicBezTo>
                      <a:cubicBezTo>
                        <a:pt x="1" y="38"/>
                        <a:pt x="1" y="38"/>
                        <a:pt x="2" y="38"/>
                      </a:cubicBezTo>
                      <a:cubicBezTo>
                        <a:pt x="4" y="39"/>
                        <a:pt x="6" y="39"/>
                        <a:pt x="8" y="39"/>
                      </a:cubicBezTo>
                      <a:cubicBezTo>
                        <a:pt x="11" y="39"/>
                        <a:pt x="14" y="39"/>
                        <a:pt x="17" y="39"/>
                      </a:cubicBezTo>
                      <a:cubicBezTo>
                        <a:pt x="20" y="38"/>
                        <a:pt x="23" y="38"/>
                        <a:pt x="25" y="37"/>
                      </a:cubicBezTo>
                      <a:cubicBezTo>
                        <a:pt x="28" y="36"/>
                        <a:pt x="30" y="35"/>
                        <a:pt x="32" y="34"/>
                      </a:cubicBezTo>
                      <a:cubicBezTo>
                        <a:pt x="34" y="33"/>
                        <a:pt x="35" y="31"/>
                        <a:pt x="36" y="29"/>
                      </a:cubicBezTo>
                      <a:cubicBezTo>
                        <a:pt x="37" y="27"/>
                        <a:pt x="36" y="25"/>
                        <a:pt x="35" y="23"/>
                      </a:cubicBezTo>
                      <a:cubicBezTo>
                        <a:pt x="35" y="21"/>
                        <a:pt x="34" y="20"/>
                        <a:pt x="33" y="19"/>
                      </a:cubicBezTo>
                      <a:cubicBezTo>
                        <a:pt x="32" y="18"/>
                        <a:pt x="31" y="18"/>
                        <a:pt x="29" y="18"/>
                      </a:cubicBezTo>
                      <a:cubicBezTo>
                        <a:pt x="26" y="17"/>
                        <a:pt x="23" y="17"/>
                        <a:pt x="20" y="16"/>
                      </a:cubicBezTo>
                      <a:cubicBezTo>
                        <a:pt x="19" y="16"/>
                        <a:pt x="18" y="16"/>
                        <a:pt x="17" y="16"/>
                      </a:cubicBezTo>
                      <a:cubicBezTo>
                        <a:pt x="16" y="16"/>
                        <a:pt x="16" y="15"/>
                        <a:pt x="16" y="15"/>
                      </a:cubicBezTo>
                      <a:cubicBezTo>
                        <a:pt x="15" y="15"/>
                        <a:pt x="15" y="15"/>
                        <a:pt x="15" y="14"/>
                      </a:cubicBezTo>
                      <a:cubicBezTo>
                        <a:pt x="15" y="14"/>
                        <a:pt x="15" y="14"/>
                        <a:pt x="14" y="14"/>
                      </a:cubicBezTo>
                      <a:cubicBezTo>
                        <a:pt x="14" y="13"/>
                        <a:pt x="14" y="13"/>
                        <a:pt x="14" y="12"/>
                      </a:cubicBezTo>
                      <a:cubicBezTo>
                        <a:pt x="14" y="12"/>
                        <a:pt x="14" y="11"/>
                        <a:pt x="14" y="11"/>
                      </a:cubicBezTo>
                      <a:cubicBezTo>
                        <a:pt x="14" y="10"/>
                        <a:pt x="14" y="10"/>
                        <a:pt x="15" y="9"/>
                      </a:cubicBezTo>
                      <a:cubicBezTo>
                        <a:pt x="15" y="9"/>
                        <a:pt x="15" y="8"/>
                        <a:pt x="16" y="8"/>
                      </a:cubicBezTo>
                      <a:cubicBezTo>
                        <a:pt x="16" y="7"/>
                        <a:pt x="17" y="6"/>
                        <a:pt x="18" y="5"/>
                      </a:cubicBezTo>
                      <a:cubicBezTo>
                        <a:pt x="20" y="4"/>
                        <a:pt x="21" y="3"/>
                        <a:pt x="23" y="3"/>
                      </a:cubicBezTo>
                      <a:cubicBezTo>
                        <a:pt x="25" y="2"/>
                        <a:pt x="26" y="2"/>
                        <a:pt x="28" y="1"/>
                      </a:cubicBezTo>
                      <a:cubicBezTo>
                        <a:pt x="29" y="1"/>
                        <a:pt x="30" y="1"/>
                        <a:pt x="31" y="1"/>
                      </a:cubicBezTo>
                      <a:cubicBezTo>
                        <a:pt x="32" y="1"/>
                        <a:pt x="33" y="2"/>
                        <a:pt x="33" y="2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5" y="3"/>
                        <a:pt x="35" y="2"/>
                        <a:pt x="35" y="2"/>
                      </a:cubicBezTo>
                      <a:cubicBezTo>
                        <a:pt x="35" y="2"/>
                        <a:pt x="35" y="2"/>
                        <a:pt x="35" y="2"/>
                      </a:cubicBezTo>
                      <a:cubicBezTo>
                        <a:pt x="33" y="1"/>
                        <a:pt x="32" y="0"/>
                        <a:pt x="30" y="0"/>
                      </a:cubicBezTo>
                      <a:cubicBezTo>
                        <a:pt x="29" y="0"/>
                        <a:pt x="28" y="1"/>
                        <a:pt x="27" y="1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6" name="Freeform 496"/>
                <p:cNvSpPr>
                  <a:spLocks noEditPoints="1"/>
                </p:cNvSpPr>
                <p:nvPr/>
              </p:nvSpPr>
              <p:spPr bwMode="auto">
                <a:xfrm>
                  <a:off x="819150" y="2439988"/>
                  <a:ext cx="38100" cy="39688"/>
                </a:xfrm>
                <a:custGeom>
                  <a:avLst/>
                  <a:gdLst>
                    <a:gd name="T0" fmla="*/ 5 w 36"/>
                    <a:gd name="T1" fmla="*/ 36 h 37"/>
                    <a:gd name="T2" fmla="*/ 5 w 36"/>
                    <a:gd name="T3" fmla="*/ 36 h 37"/>
                    <a:gd name="T4" fmla="*/ 5 w 36"/>
                    <a:gd name="T5" fmla="*/ 36 h 37"/>
                    <a:gd name="T6" fmla="*/ 19 w 36"/>
                    <a:gd name="T7" fmla="*/ 32 h 37"/>
                    <a:gd name="T8" fmla="*/ 3 w 36"/>
                    <a:gd name="T9" fmla="*/ 20 h 37"/>
                    <a:gd name="T10" fmla="*/ 3 w 36"/>
                    <a:gd name="T11" fmla="*/ 20 h 37"/>
                    <a:gd name="T12" fmla="*/ 3 w 36"/>
                    <a:gd name="T13" fmla="*/ 12 h 37"/>
                    <a:gd name="T14" fmla="*/ 8 w 36"/>
                    <a:gd name="T15" fmla="*/ 6 h 37"/>
                    <a:gd name="T16" fmla="*/ 8 w 36"/>
                    <a:gd name="T17" fmla="*/ 6 h 37"/>
                    <a:gd name="T18" fmla="*/ 14 w 36"/>
                    <a:gd name="T19" fmla="*/ 3 h 37"/>
                    <a:gd name="T20" fmla="*/ 19 w 36"/>
                    <a:gd name="T21" fmla="*/ 1 h 37"/>
                    <a:gd name="T22" fmla="*/ 1 w 36"/>
                    <a:gd name="T23" fmla="*/ 15 h 37"/>
                    <a:gd name="T24" fmla="*/ 4 w 36"/>
                    <a:gd name="T25" fmla="*/ 23 h 37"/>
                    <a:gd name="T26" fmla="*/ 11 w 36"/>
                    <a:gd name="T27" fmla="*/ 27 h 37"/>
                    <a:gd name="T28" fmla="*/ 19 w 36"/>
                    <a:gd name="T29" fmla="*/ 32 h 37"/>
                    <a:gd name="T30" fmla="*/ 19 w 36"/>
                    <a:gd name="T31" fmla="*/ 33 h 37"/>
                    <a:gd name="T32" fmla="*/ 19 w 36"/>
                    <a:gd name="T33" fmla="*/ 34 h 37"/>
                    <a:gd name="T34" fmla="*/ 19 w 36"/>
                    <a:gd name="T35" fmla="*/ 35 h 37"/>
                    <a:gd name="T36" fmla="*/ 14 w 36"/>
                    <a:gd name="T37" fmla="*/ 36 h 37"/>
                    <a:gd name="T38" fmla="*/ 1 w 36"/>
                    <a:gd name="T39" fmla="*/ 35 h 37"/>
                    <a:gd name="T40" fmla="*/ 1 w 36"/>
                    <a:gd name="T41" fmla="*/ 36 h 37"/>
                    <a:gd name="T42" fmla="*/ 9 w 36"/>
                    <a:gd name="T43" fmla="*/ 37 h 37"/>
                    <a:gd name="T44" fmla="*/ 18 w 36"/>
                    <a:gd name="T45" fmla="*/ 36 h 37"/>
                    <a:gd name="T46" fmla="*/ 20 w 36"/>
                    <a:gd name="T47" fmla="*/ 32 h 37"/>
                    <a:gd name="T48" fmla="*/ 13 w 36"/>
                    <a:gd name="T49" fmla="*/ 27 h 37"/>
                    <a:gd name="T50" fmla="*/ 4 w 36"/>
                    <a:gd name="T51" fmla="*/ 22 h 37"/>
                    <a:gd name="T52" fmla="*/ 2 w 36"/>
                    <a:gd name="T53" fmla="*/ 17 h 37"/>
                    <a:gd name="T54" fmla="*/ 3 w 36"/>
                    <a:gd name="T55" fmla="*/ 12 h 37"/>
                    <a:gd name="T56" fmla="*/ 8 w 36"/>
                    <a:gd name="T57" fmla="*/ 6 h 37"/>
                    <a:gd name="T58" fmla="*/ 22 w 36"/>
                    <a:gd name="T59" fmla="*/ 1 h 37"/>
                    <a:gd name="T60" fmla="*/ 36 w 36"/>
                    <a:gd name="T61" fmla="*/ 0 h 37"/>
                    <a:gd name="T62" fmla="*/ 19 w 36"/>
                    <a:gd name="T63" fmla="*/ 1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6" h="37">
                      <a:moveTo>
                        <a:pt x="5" y="36"/>
                      </a:moveTo>
                      <a:cubicBezTo>
                        <a:pt x="5" y="36"/>
                        <a:pt x="5" y="36"/>
                        <a:pt x="5" y="36"/>
                      </a:cubicBezTo>
                      <a:cubicBezTo>
                        <a:pt x="5" y="36"/>
                        <a:pt x="5" y="36"/>
                        <a:pt x="5" y="36"/>
                      </a:cubicBezTo>
                      <a:moveTo>
                        <a:pt x="5" y="36"/>
                      </a:moveTo>
                      <a:cubicBezTo>
                        <a:pt x="5" y="36"/>
                        <a:pt x="5" y="36"/>
                        <a:pt x="5" y="36"/>
                      </a:cubicBezTo>
                      <a:cubicBezTo>
                        <a:pt x="5" y="36"/>
                        <a:pt x="5" y="36"/>
                        <a:pt x="5" y="36"/>
                      </a:cubicBezTo>
                      <a:moveTo>
                        <a:pt x="19" y="32"/>
                      </a:moveTo>
                      <a:cubicBezTo>
                        <a:pt x="19" y="32"/>
                        <a:pt x="19" y="32"/>
                        <a:pt x="19" y="32"/>
                      </a:cubicBezTo>
                      <a:cubicBezTo>
                        <a:pt x="19" y="32"/>
                        <a:pt x="19" y="32"/>
                        <a:pt x="19" y="32"/>
                      </a:cubicBezTo>
                      <a:moveTo>
                        <a:pt x="3" y="20"/>
                      </a:moveTo>
                      <a:cubicBezTo>
                        <a:pt x="3" y="20"/>
                        <a:pt x="3" y="20"/>
                        <a:pt x="3" y="20"/>
                      </a:cubicBezTo>
                      <a:cubicBezTo>
                        <a:pt x="3" y="20"/>
                        <a:pt x="3" y="20"/>
                        <a:pt x="3" y="20"/>
                      </a:cubicBezTo>
                      <a:moveTo>
                        <a:pt x="3" y="12"/>
                      </a:move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3" y="12"/>
                        <a:pt x="3" y="12"/>
                        <a:pt x="3" y="12"/>
                      </a:cubicBezTo>
                      <a:moveTo>
                        <a:pt x="8" y="6"/>
                      </a:move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8" y="6"/>
                        <a:pt x="8" y="6"/>
                        <a:pt x="8" y="6"/>
                      </a:cubicBezTo>
                      <a:moveTo>
                        <a:pt x="14" y="3"/>
                      </a:move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3"/>
                        <a:pt x="14" y="3"/>
                      </a:cubicBezTo>
                      <a:moveTo>
                        <a:pt x="19" y="1"/>
                      </a:moveTo>
                      <a:cubicBezTo>
                        <a:pt x="15" y="2"/>
                        <a:pt x="10" y="3"/>
                        <a:pt x="7" y="6"/>
                      </a:cubicBezTo>
                      <a:cubicBezTo>
                        <a:pt x="4" y="8"/>
                        <a:pt x="1" y="12"/>
                        <a:pt x="1" y="15"/>
                      </a:cubicBezTo>
                      <a:cubicBezTo>
                        <a:pt x="1" y="17"/>
                        <a:pt x="2" y="19"/>
                        <a:pt x="2" y="21"/>
                      </a:cubicBezTo>
                      <a:cubicBezTo>
                        <a:pt x="3" y="22"/>
                        <a:pt x="3" y="22"/>
                        <a:pt x="4" y="23"/>
                      </a:cubicBezTo>
                      <a:cubicBezTo>
                        <a:pt x="4" y="23"/>
                        <a:pt x="4" y="23"/>
                        <a:pt x="5" y="24"/>
                      </a:cubicBezTo>
                      <a:cubicBezTo>
                        <a:pt x="7" y="25"/>
                        <a:pt x="9" y="26"/>
                        <a:pt x="11" y="27"/>
                      </a:cubicBezTo>
                      <a:cubicBezTo>
                        <a:pt x="13" y="28"/>
                        <a:pt x="15" y="29"/>
                        <a:pt x="17" y="31"/>
                      </a:cubicBezTo>
                      <a:cubicBezTo>
                        <a:pt x="18" y="31"/>
                        <a:pt x="18" y="32"/>
                        <a:pt x="19" y="32"/>
                      </a:cubicBezTo>
                      <a:cubicBezTo>
                        <a:pt x="19" y="33"/>
                        <a:pt x="19" y="33"/>
                        <a:pt x="19" y="33"/>
                      </a:cubicBezTo>
                      <a:cubicBezTo>
                        <a:pt x="19" y="33"/>
                        <a:pt x="19" y="33"/>
                        <a:pt x="19" y="33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5"/>
                        <a:pt x="19" y="35"/>
                        <a:pt x="19" y="35"/>
                      </a:cubicBezTo>
                      <a:cubicBezTo>
                        <a:pt x="18" y="35"/>
                        <a:pt x="18" y="35"/>
                        <a:pt x="18" y="35"/>
                      </a:cubicBezTo>
                      <a:cubicBezTo>
                        <a:pt x="17" y="36"/>
                        <a:pt x="15" y="36"/>
                        <a:pt x="14" y="36"/>
                      </a:cubicBezTo>
                      <a:cubicBezTo>
                        <a:pt x="11" y="37"/>
                        <a:pt x="8" y="36"/>
                        <a:pt x="5" y="36"/>
                      </a:cubicBezTo>
                      <a:cubicBezTo>
                        <a:pt x="4" y="36"/>
                        <a:pt x="3" y="36"/>
                        <a:pt x="1" y="35"/>
                      </a:cubicBezTo>
                      <a:cubicBezTo>
                        <a:pt x="1" y="35"/>
                        <a:pt x="1" y="35"/>
                        <a:pt x="1" y="35"/>
                      </a:cubicBezTo>
                      <a:cubicBezTo>
                        <a:pt x="0" y="35"/>
                        <a:pt x="0" y="36"/>
                        <a:pt x="1" y="36"/>
                      </a:cubicBezTo>
                      <a:cubicBezTo>
                        <a:pt x="2" y="36"/>
                        <a:pt x="3" y="37"/>
                        <a:pt x="4" y="37"/>
                      </a:cubicBezTo>
                      <a:cubicBezTo>
                        <a:pt x="6" y="37"/>
                        <a:pt x="7" y="37"/>
                        <a:pt x="9" y="37"/>
                      </a:cubicBezTo>
                      <a:cubicBezTo>
                        <a:pt x="11" y="37"/>
                        <a:pt x="13" y="37"/>
                        <a:pt x="14" y="37"/>
                      </a:cubicBezTo>
                      <a:cubicBezTo>
                        <a:pt x="16" y="37"/>
                        <a:pt x="17" y="37"/>
                        <a:pt x="18" y="36"/>
                      </a:cubicBezTo>
                      <a:cubicBezTo>
                        <a:pt x="19" y="36"/>
                        <a:pt x="20" y="35"/>
                        <a:pt x="20" y="34"/>
                      </a:cubicBezTo>
                      <a:cubicBezTo>
                        <a:pt x="20" y="33"/>
                        <a:pt x="20" y="33"/>
                        <a:pt x="20" y="32"/>
                      </a:cubicBezTo>
                      <a:cubicBezTo>
                        <a:pt x="19" y="31"/>
                        <a:pt x="18" y="30"/>
                        <a:pt x="17" y="30"/>
                      </a:cubicBezTo>
                      <a:cubicBezTo>
                        <a:pt x="16" y="29"/>
                        <a:pt x="14" y="28"/>
                        <a:pt x="13" y="27"/>
                      </a:cubicBezTo>
                      <a:cubicBezTo>
                        <a:pt x="11" y="26"/>
                        <a:pt x="8" y="25"/>
                        <a:pt x="6" y="23"/>
                      </a:cubicBezTo>
                      <a:cubicBezTo>
                        <a:pt x="5" y="23"/>
                        <a:pt x="5" y="22"/>
                        <a:pt x="4" y="22"/>
                      </a:cubicBezTo>
                      <a:cubicBezTo>
                        <a:pt x="4" y="21"/>
                        <a:pt x="3" y="20"/>
                        <a:pt x="3" y="20"/>
                      </a:cubicBezTo>
                      <a:cubicBezTo>
                        <a:pt x="2" y="19"/>
                        <a:pt x="2" y="18"/>
                        <a:pt x="2" y="17"/>
                      </a:cubicBezTo>
                      <a:cubicBezTo>
                        <a:pt x="2" y="16"/>
                        <a:pt x="2" y="16"/>
                        <a:pt x="2" y="15"/>
                      </a:cubicBezTo>
                      <a:cubicBezTo>
                        <a:pt x="2" y="14"/>
                        <a:pt x="2" y="13"/>
                        <a:pt x="3" y="12"/>
                      </a:cubicBezTo>
                      <a:cubicBezTo>
                        <a:pt x="3" y="11"/>
                        <a:pt x="4" y="10"/>
                        <a:pt x="5" y="10"/>
                      </a:cubicBezTo>
                      <a:cubicBezTo>
                        <a:pt x="6" y="8"/>
                        <a:pt x="7" y="7"/>
                        <a:pt x="8" y="6"/>
                      </a:cubicBezTo>
                      <a:cubicBezTo>
                        <a:pt x="10" y="5"/>
                        <a:pt x="12" y="4"/>
                        <a:pt x="14" y="3"/>
                      </a:cubicBezTo>
                      <a:cubicBezTo>
                        <a:pt x="17" y="2"/>
                        <a:pt x="19" y="2"/>
                        <a:pt x="22" y="1"/>
                      </a:cubicBezTo>
                      <a:cubicBezTo>
                        <a:pt x="27" y="1"/>
                        <a:pt x="31" y="1"/>
                        <a:pt x="36" y="1"/>
                      </a:cubicBezTo>
                      <a:cubicBezTo>
                        <a:pt x="36" y="1"/>
                        <a:pt x="36" y="0"/>
                        <a:pt x="36" y="0"/>
                      </a:cubicBezTo>
                      <a:cubicBezTo>
                        <a:pt x="35" y="0"/>
                        <a:pt x="34" y="0"/>
                        <a:pt x="33" y="0"/>
                      </a:cubicBezTo>
                      <a:cubicBezTo>
                        <a:pt x="28" y="0"/>
                        <a:pt x="24" y="0"/>
                        <a:pt x="19" y="1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7" name="Freeform 497"/>
                <p:cNvSpPr/>
                <p:nvPr/>
              </p:nvSpPr>
              <p:spPr bwMode="auto">
                <a:xfrm>
                  <a:off x="838200" y="2432051"/>
                  <a:ext cx="9525" cy="9525"/>
                </a:xfrm>
                <a:custGeom>
                  <a:avLst/>
                  <a:gdLst>
                    <a:gd name="T0" fmla="*/ 1 w 8"/>
                    <a:gd name="T1" fmla="*/ 1 h 9"/>
                    <a:gd name="T2" fmla="*/ 0 w 8"/>
                    <a:gd name="T3" fmla="*/ 1 h 9"/>
                    <a:gd name="T4" fmla="*/ 0 w 8"/>
                    <a:gd name="T5" fmla="*/ 9 h 9"/>
                    <a:gd name="T6" fmla="*/ 1 w 8"/>
                    <a:gd name="T7" fmla="*/ 9 h 9"/>
                    <a:gd name="T8" fmla="*/ 1 w 8"/>
                    <a:gd name="T9" fmla="*/ 9 h 9"/>
                    <a:gd name="T10" fmla="*/ 1 w 8"/>
                    <a:gd name="T11" fmla="*/ 1 h 9"/>
                    <a:gd name="T12" fmla="*/ 7 w 8"/>
                    <a:gd name="T13" fmla="*/ 1 h 9"/>
                    <a:gd name="T14" fmla="*/ 7 w 8"/>
                    <a:gd name="T15" fmla="*/ 7 h 9"/>
                    <a:gd name="T16" fmla="*/ 8 w 8"/>
                    <a:gd name="T17" fmla="*/ 7 h 9"/>
                    <a:gd name="T18" fmla="*/ 8 w 8"/>
                    <a:gd name="T19" fmla="*/ 1 h 9"/>
                    <a:gd name="T20" fmla="*/ 7 w 8"/>
                    <a:gd name="T21" fmla="*/ 0 h 9"/>
                    <a:gd name="T22" fmla="*/ 6 w 8"/>
                    <a:gd name="T23" fmla="*/ 0 h 9"/>
                    <a:gd name="T24" fmla="*/ 1 w 8"/>
                    <a:gd name="T25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9">
                      <a:moveTo>
                        <a:pt x="1" y="1"/>
                      </a:move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4"/>
                        <a:pt x="1" y="6"/>
                        <a:pt x="0" y="9"/>
                      </a:cubicBezTo>
                      <a:cubicBezTo>
                        <a:pt x="0" y="9"/>
                        <a:pt x="0" y="9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6"/>
                        <a:pt x="1" y="4"/>
                        <a:pt x="1" y="1"/>
                      </a:cubicBezTo>
                      <a:cubicBezTo>
                        <a:pt x="3" y="1"/>
                        <a:pt x="5" y="1"/>
                        <a:pt x="7" y="1"/>
                      </a:cubicBezTo>
                      <a:cubicBezTo>
                        <a:pt x="7" y="3"/>
                        <a:pt x="7" y="5"/>
                        <a:pt x="7" y="7"/>
                      </a:cubicBezTo>
                      <a:cubicBezTo>
                        <a:pt x="7" y="8"/>
                        <a:pt x="8" y="8"/>
                        <a:pt x="8" y="7"/>
                      </a:cubicBezTo>
                      <a:cubicBezTo>
                        <a:pt x="8" y="5"/>
                        <a:pt x="8" y="3"/>
                        <a:pt x="8" y="1"/>
                      </a:cubicBezTo>
                      <a:cubicBezTo>
                        <a:pt x="8" y="1"/>
                        <a:pt x="8" y="1"/>
                        <a:pt x="7" y="0"/>
                      </a:cubicBezTo>
                      <a:cubicBezTo>
                        <a:pt x="7" y="0"/>
                        <a:pt x="7" y="0"/>
                        <a:pt x="6" y="0"/>
                      </a:cubicBezTo>
                      <a:cubicBezTo>
                        <a:pt x="5" y="0"/>
                        <a:pt x="3" y="1"/>
                        <a:pt x="1" y="1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8" name="Freeform 498"/>
                <p:cNvSpPr/>
                <p:nvPr/>
              </p:nvSpPr>
              <p:spPr bwMode="auto">
                <a:xfrm>
                  <a:off x="839788" y="2486026"/>
                  <a:ext cx="7938" cy="9525"/>
                </a:xfrm>
                <a:custGeom>
                  <a:avLst/>
                  <a:gdLst>
                    <a:gd name="T0" fmla="*/ 7 w 8"/>
                    <a:gd name="T1" fmla="*/ 0 h 8"/>
                    <a:gd name="T2" fmla="*/ 7 w 8"/>
                    <a:gd name="T3" fmla="*/ 6 h 8"/>
                    <a:gd name="T4" fmla="*/ 6 w 8"/>
                    <a:gd name="T5" fmla="*/ 6 h 8"/>
                    <a:gd name="T6" fmla="*/ 1 w 8"/>
                    <a:gd name="T7" fmla="*/ 7 h 8"/>
                    <a:gd name="T8" fmla="*/ 1 w 8"/>
                    <a:gd name="T9" fmla="*/ 2 h 8"/>
                    <a:gd name="T10" fmla="*/ 0 w 8"/>
                    <a:gd name="T11" fmla="*/ 2 h 8"/>
                    <a:gd name="T12" fmla="*/ 0 w 8"/>
                    <a:gd name="T13" fmla="*/ 7 h 8"/>
                    <a:gd name="T14" fmla="*/ 0 w 8"/>
                    <a:gd name="T15" fmla="*/ 7 h 8"/>
                    <a:gd name="T16" fmla="*/ 7 w 8"/>
                    <a:gd name="T17" fmla="*/ 7 h 8"/>
                    <a:gd name="T18" fmla="*/ 8 w 8"/>
                    <a:gd name="T19" fmla="*/ 7 h 8"/>
                    <a:gd name="T20" fmla="*/ 8 w 8"/>
                    <a:gd name="T21" fmla="*/ 0 h 8"/>
                    <a:gd name="T22" fmla="*/ 7 w 8"/>
                    <a:gd name="T23" fmla="*/ 0 h 8"/>
                    <a:gd name="T24" fmla="*/ 7 w 8"/>
                    <a:gd name="T25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8">
                      <a:moveTo>
                        <a:pt x="7" y="0"/>
                      </a:moveTo>
                      <a:cubicBezTo>
                        <a:pt x="7" y="2"/>
                        <a:pt x="7" y="4"/>
                        <a:pt x="7" y="6"/>
                      </a:cubicBezTo>
                      <a:cubicBezTo>
                        <a:pt x="6" y="6"/>
                        <a:pt x="6" y="6"/>
                        <a:pt x="6" y="6"/>
                      </a:cubicBezTo>
                      <a:cubicBezTo>
                        <a:pt x="4" y="7"/>
                        <a:pt x="3" y="7"/>
                        <a:pt x="1" y="7"/>
                      </a:cubicBezTo>
                      <a:cubicBezTo>
                        <a:pt x="1" y="5"/>
                        <a:pt x="1" y="3"/>
                        <a:pt x="1" y="2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0" y="3"/>
                        <a:pt x="0" y="5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3" y="7"/>
                        <a:pt x="5" y="8"/>
                        <a:pt x="7" y="7"/>
                      </a:cubicBezTo>
                      <a:cubicBezTo>
                        <a:pt x="7" y="7"/>
                        <a:pt x="8" y="7"/>
                        <a:pt x="8" y="7"/>
                      </a:cubicBezTo>
                      <a:cubicBezTo>
                        <a:pt x="8" y="5"/>
                        <a:pt x="8" y="2"/>
                        <a:pt x="8" y="0"/>
                      </a:cubicBezTo>
                      <a:cubicBezTo>
                        <a:pt x="8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69" name="Freeform 499"/>
                <p:cNvSpPr>
                  <a:spLocks noEditPoints="1"/>
                </p:cNvSpPr>
                <p:nvPr/>
              </p:nvSpPr>
              <p:spPr bwMode="auto">
                <a:xfrm>
                  <a:off x="819150" y="2441576"/>
                  <a:ext cx="36513" cy="19050"/>
                </a:xfrm>
                <a:custGeom>
                  <a:avLst/>
                  <a:gdLst>
                    <a:gd name="T0" fmla="*/ 32 w 34"/>
                    <a:gd name="T1" fmla="*/ 1 h 19"/>
                    <a:gd name="T2" fmla="*/ 31 w 34"/>
                    <a:gd name="T3" fmla="*/ 3 h 19"/>
                    <a:gd name="T4" fmla="*/ 29 w 34"/>
                    <a:gd name="T5" fmla="*/ 3 h 19"/>
                    <a:gd name="T6" fmla="*/ 34 w 34"/>
                    <a:gd name="T7" fmla="*/ 4 h 19"/>
                    <a:gd name="T8" fmla="*/ 27 w 34"/>
                    <a:gd name="T9" fmla="*/ 4 h 19"/>
                    <a:gd name="T10" fmla="*/ 26 w 34"/>
                    <a:gd name="T11" fmla="*/ 5 h 19"/>
                    <a:gd name="T12" fmla="*/ 20 w 34"/>
                    <a:gd name="T13" fmla="*/ 6 h 19"/>
                    <a:gd name="T14" fmla="*/ 21 w 34"/>
                    <a:gd name="T15" fmla="*/ 6 h 19"/>
                    <a:gd name="T16" fmla="*/ 3 w 34"/>
                    <a:gd name="T17" fmla="*/ 13 h 19"/>
                    <a:gd name="T18" fmla="*/ 3 w 34"/>
                    <a:gd name="T19" fmla="*/ 14 h 19"/>
                    <a:gd name="T20" fmla="*/ 3 w 34"/>
                    <a:gd name="T21" fmla="*/ 16 h 19"/>
                    <a:gd name="T22" fmla="*/ 5 w 34"/>
                    <a:gd name="T23" fmla="*/ 17 h 19"/>
                    <a:gd name="T24" fmla="*/ 4 w 34"/>
                    <a:gd name="T25" fmla="*/ 10 h 19"/>
                    <a:gd name="T26" fmla="*/ 5 w 34"/>
                    <a:gd name="T27" fmla="*/ 8 h 19"/>
                    <a:gd name="T28" fmla="*/ 0 w 34"/>
                    <a:gd name="T29" fmla="*/ 15 h 19"/>
                    <a:gd name="T30" fmla="*/ 4 w 34"/>
                    <a:gd name="T31" fmla="*/ 8 h 19"/>
                    <a:gd name="T32" fmla="*/ 3 w 34"/>
                    <a:gd name="T33" fmla="*/ 13 h 19"/>
                    <a:gd name="T34" fmla="*/ 17 w 34"/>
                    <a:gd name="T35" fmla="*/ 7 h 19"/>
                    <a:gd name="T36" fmla="*/ 33 w 34"/>
                    <a:gd name="T37" fmla="*/ 5 h 19"/>
                    <a:gd name="T38" fmla="*/ 7 w 34"/>
                    <a:gd name="T39" fmla="*/ 6 h 19"/>
                    <a:gd name="T40" fmla="*/ 5 w 34"/>
                    <a:gd name="T41" fmla="*/ 8 h 19"/>
                    <a:gd name="T42" fmla="*/ 8 w 34"/>
                    <a:gd name="T43" fmla="*/ 4 h 19"/>
                    <a:gd name="T44" fmla="*/ 14 w 34"/>
                    <a:gd name="T45" fmla="*/ 6 h 19"/>
                    <a:gd name="T46" fmla="*/ 9 w 34"/>
                    <a:gd name="T47" fmla="*/ 5 h 19"/>
                    <a:gd name="T48" fmla="*/ 8 w 34"/>
                    <a:gd name="T49" fmla="*/ 14 h 19"/>
                    <a:gd name="T50" fmla="*/ 19 w 34"/>
                    <a:gd name="T51" fmla="*/ 9 h 19"/>
                    <a:gd name="T52" fmla="*/ 28 w 34"/>
                    <a:gd name="T53" fmla="*/ 2 h 19"/>
                    <a:gd name="T54" fmla="*/ 27 w 34"/>
                    <a:gd name="T55" fmla="*/ 4 h 19"/>
                    <a:gd name="T56" fmla="*/ 27 w 34"/>
                    <a:gd name="T57" fmla="*/ 6 h 19"/>
                    <a:gd name="T58" fmla="*/ 26 w 34"/>
                    <a:gd name="T59" fmla="*/ 2 h 19"/>
                    <a:gd name="T60" fmla="*/ 30 w 34"/>
                    <a:gd name="T61" fmla="*/ 5 h 19"/>
                    <a:gd name="T62" fmla="*/ 32 w 34"/>
                    <a:gd name="T63" fmla="*/ 1 h 19"/>
                    <a:gd name="T64" fmla="*/ 25 w 34"/>
                    <a:gd name="T65" fmla="*/ 4 h 19"/>
                    <a:gd name="T66" fmla="*/ 27 w 34"/>
                    <a:gd name="T67" fmla="*/ 0 h 19"/>
                    <a:gd name="T68" fmla="*/ 19 w 34"/>
                    <a:gd name="T69" fmla="*/ 7 h 19"/>
                    <a:gd name="T70" fmla="*/ 19 w 34"/>
                    <a:gd name="T71" fmla="*/ 1 h 19"/>
                    <a:gd name="T72" fmla="*/ 17 w 34"/>
                    <a:gd name="T73" fmla="*/ 1 h 19"/>
                    <a:gd name="T74" fmla="*/ 9 w 34"/>
                    <a:gd name="T75" fmla="*/ 4 h 19"/>
                    <a:gd name="T76" fmla="*/ 0 w 34"/>
                    <a:gd name="T77" fmla="*/ 16 h 19"/>
                    <a:gd name="T78" fmla="*/ 2 w 34"/>
                    <a:gd name="T79" fmla="*/ 16 h 19"/>
                    <a:gd name="T80" fmla="*/ 3 w 34"/>
                    <a:gd name="T81" fmla="*/ 17 h 19"/>
                    <a:gd name="T82" fmla="*/ 13 w 34"/>
                    <a:gd name="T83" fmla="*/ 5 h 19"/>
                    <a:gd name="T84" fmla="*/ 9 w 34"/>
                    <a:gd name="T85" fmla="*/ 10 h 19"/>
                    <a:gd name="T86" fmla="*/ 16 w 34"/>
                    <a:gd name="T87" fmla="*/ 3 h 19"/>
                    <a:gd name="T88" fmla="*/ 11 w 34"/>
                    <a:gd name="T89" fmla="*/ 9 h 19"/>
                    <a:gd name="T90" fmla="*/ 17 w 34"/>
                    <a:gd name="T91" fmla="*/ 2 h 19"/>
                    <a:gd name="T92" fmla="*/ 15 w 34"/>
                    <a:gd name="T93" fmla="*/ 7 h 19"/>
                    <a:gd name="T94" fmla="*/ 16 w 34"/>
                    <a:gd name="T95" fmla="*/ 7 h 19"/>
                    <a:gd name="T96" fmla="*/ 23 w 34"/>
                    <a:gd name="T97" fmla="*/ 1 h 19"/>
                    <a:gd name="T98" fmla="*/ 26 w 34"/>
                    <a:gd name="T99" fmla="*/ 0 h 19"/>
                    <a:gd name="T100" fmla="*/ 27 w 34"/>
                    <a:gd name="T101" fmla="*/ 1 h 19"/>
                    <a:gd name="T102" fmla="*/ 27 w 34"/>
                    <a:gd name="T103" fmla="*/ 1 h 19"/>
                    <a:gd name="T104" fmla="*/ 25 w 34"/>
                    <a:gd name="T105" fmla="*/ 4 h 19"/>
                    <a:gd name="T106" fmla="*/ 24 w 34"/>
                    <a:gd name="T107" fmla="*/ 7 h 19"/>
                    <a:gd name="T108" fmla="*/ 31 w 34"/>
                    <a:gd name="T109" fmla="*/ 2 h 19"/>
                    <a:gd name="T110" fmla="*/ 32 w 34"/>
                    <a:gd name="T111" fmla="*/ 1 h 19"/>
                    <a:gd name="T112" fmla="*/ 33 w 34"/>
                    <a:gd name="T113" fmla="*/ 1 h 19"/>
                    <a:gd name="T114" fmla="*/ 32 w 34"/>
                    <a:gd name="T115" fmla="*/ 3 h 19"/>
                    <a:gd name="T116" fmla="*/ 33 w 34"/>
                    <a:gd name="T117" fmla="*/ 6 h 19"/>
                    <a:gd name="T118" fmla="*/ 34 w 34"/>
                    <a:gd name="T119" fmla="*/ 4 h 19"/>
                    <a:gd name="T120" fmla="*/ 34 w 34"/>
                    <a:gd name="T121" fmla="*/ 2 h 19"/>
                    <a:gd name="T122" fmla="*/ 33 w 34"/>
                    <a:gd name="T123" fmla="*/ 0 h 19"/>
                    <a:gd name="T124" fmla="*/ 28 w 34"/>
                    <a:gd name="T125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34" h="19">
                      <a:moveTo>
                        <a:pt x="27" y="1"/>
                      </a:move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moveTo>
                        <a:pt x="32" y="1"/>
                      </a:moveTo>
                      <a:cubicBezTo>
                        <a:pt x="32" y="1"/>
                        <a:pt x="32" y="1"/>
                        <a:pt x="32" y="1"/>
                      </a:cubicBezTo>
                      <a:cubicBezTo>
                        <a:pt x="32" y="1"/>
                        <a:pt x="32" y="1"/>
                        <a:pt x="32" y="1"/>
                      </a:cubicBezTo>
                      <a:moveTo>
                        <a:pt x="17" y="1"/>
                      </a:move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moveTo>
                        <a:pt x="31" y="3"/>
                      </a:move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moveTo>
                        <a:pt x="16" y="3"/>
                      </a:move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moveTo>
                        <a:pt x="29" y="3"/>
                      </a:move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moveTo>
                        <a:pt x="32" y="3"/>
                      </a:move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moveTo>
                        <a:pt x="34" y="4"/>
                      </a:move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moveTo>
                        <a:pt x="25" y="4"/>
                      </a:move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moveTo>
                        <a:pt x="27" y="4"/>
                      </a:move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moveTo>
                        <a:pt x="8" y="4"/>
                      </a:move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moveTo>
                        <a:pt x="26" y="5"/>
                      </a:move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moveTo>
                        <a:pt x="13" y="5"/>
                      </a:move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3" y="5"/>
                        <a:pt x="13" y="5"/>
                        <a:pt x="13" y="5"/>
                      </a:cubicBezTo>
                      <a:moveTo>
                        <a:pt x="20" y="6"/>
                      </a:moveTo>
                      <a:cubicBezTo>
                        <a:pt x="20" y="6"/>
                        <a:pt x="20" y="6"/>
                        <a:pt x="20" y="6"/>
                      </a:cubicBezTo>
                      <a:cubicBezTo>
                        <a:pt x="20" y="6"/>
                        <a:pt x="20" y="6"/>
                        <a:pt x="20" y="6"/>
                      </a:cubicBezTo>
                      <a:moveTo>
                        <a:pt x="14" y="6"/>
                      </a:move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moveTo>
                        <a:pt x="21" y="6"/>
                      </a:move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moveTo>
                        <a:pt x="19" y="7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9" y="7"/>
                        <a:pt x="19" y="7"/>
                        <a:pt x="19" y="7"/>
                      </a:cubicBezTo>
                      <a:moveTo>
                        <a:pt x="3" y="13"/>
                      </a:moveTo>
                      <a:cubicBezTo>
                        <a:pt x="3" y="13"/>
                        <a:pt x="3" y="13"/>
                        <a:pt x="3" y="13"/>
                      </a:cubicBezTo>
                      <a:cubicBezTo>
                        <a:pt x="3" y="13"/>
                        <a:pt x="3" y="13"/>
                        <a:pt x="3" y="13"/>
                      </a:cubicBezTo>
                      <a:moveTo>
                        <a:pt x="0" y="15"/>
                      </a:move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moveTo>
                        <a:pt x="3" y="14"/>
                      </a:moveTo>
                      <a:cubicBezTo>
                        <a:pt x="3" y="15"/>
                        <a:pt x="2" y="15"/>
                        <a:pt x="2" y="16"/>
                      </a:cubicBezTo>
                      <a:cubicBezTo>
                        <a:pt x="2" y="16"/>
                        <a:pt x="2" y="15"/>
                        <a:pt x="2" y="15"/>
                      </a:cubicBezTo>
                      <a:cubicBezTo>
                        <a:pt x="3" y="15"/>
                        <a:pt x="3" y="14"/>
                        <a:pt x="3" y="14"/>
                      </a:cubicBezTo>
                      <a:moveTo>
                        <a:pt x="5" y="13"/>
                      </a:moveTo>
                      <a:cubicBezTo>
                        <a:pt x="4" y="14"/>
                        <a:pt x="4" y="15"/>
                        <a:pt x="3" y="16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4" y="15"/>
                        <a:pt x="4" y="14"/>
                        <a:pt x="5" y="13"/>
                      </a:cubicBezTo>
                      <a:moveTo>
                        <a:pt x="9" y="11"/>
                      </a:move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8" y="12"/>
                        <a:pt x="7" y="14"/>
                        <a:pt x="6" y="15"/>
                      </a:cubicBezTo>
                      <a:cubicBezTo>
                        <a:pt x="6" y="16"/>
                        <a:pt x="5" y="18"/>
                        <a:pt x="4" y="19"/>
                      </a:cubicBezTo>
                      <a:cubicBezTo>
                        <a:pt x="4" y="18"/>
                        <a:pt x="5" y="17"/>
                        <a:pt x="5" y="17"/>
                      </a:cubicBezTo>
                      <a:cubicBezTo>
                        <a:pt x="5" y="17"/>
                        <a:pt x="5" y="17"/>
                        <a:pt x="5" y="17"/>
                      </a:cubicBezTo>
                      <a:cubicBezTo>
                        <a:pt x="6" y="15"/>
                        <a:pt x="7" y="13"/>
                        <a:pt x="9" y="11"/>
                      </a:cubicBezTo>
                      <a:moveTo>
                        <a:pt x="4" y="10"/>
                      </a:moveTo>
                      <a:cubicBezTo>
                        <a:pt x="3" y="11"/>
                        <a:pt x="3" y="12"/>
                        <a:pt x="2" y="13"/>
                      </a:cubicBez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3" y="11"/>
                        <a:pt x="4" y="10"/>
                        <a:pt x="4" y="10"/>
                      </a:cubicBezTo>
                      <a:moveTo>
                        <a:pt x="15" y="7"/>
                      </a:moveTo>
                      <a:cubicBezTo>
                        <a:pt x="13" y="11"/>
                        <a:pt x="10" y="15"/>
                        <a:pt x="8" y="18"/>
                      </a:cubicBez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10" y="14"/>
                        <a:pt x="12" y="11"/>
                        <a:pt x="15" y="7"/>
                      </a:cubicBezTo>
                      <a:moveTo>
                        <a:pt x="5" y="7"/>
                      </a:moveTo>
                      <a:cubicBezTo>
                        <a:pt x="5" y="7"/>
                        <a:pt x="5" y="8"/>
                        <a:pt x="5" y="8"/>
                      </a:cubicBezTo>
                      <a:cubicBezTo>
                        <a:pt x="5" y="8"/>
                        <a:pt x="5" y="8"/>
                        <a:pt x="5" y="8"/>
                      </a:cubicBezTo>
                      <a:cubicBezTo>
                        <a:pt x="5" y="8"/>
                        <a:pt x="5" y="8"/>
                        <a:pt x="5" y="8"/>
                      </a:cubicBezTo>
                      <a:cubicBezTo>
                        <a:pt x="5" y="8"/>
                        <a:pt x="5" y="8"/>
                        <a:pt x="5" y="8"/>
                      </a:cubicBezTo>
                      <a:cubicBezTo>
                        <a:pt x="4" y="9"/>
                        <a:pt x="3" y="10"/>
                        <a:pt x="3" y="12"/>
                      </a:cubicBezTo>
                      <a:cubicBezTo>
                        <a:pt x="3" y="12"/>
                        <a:pt x="2" y="13"/>
                        <a:pt x="2" y="13"/>
                      </a:cubicBezTo>
                      <a:cubicBezTo>
                        <a:pt x="2" y="14"/>
                        <a:pt x="1" y="15"/>
                        <a:pt x="0" y="16"/>
                      </a:cubicBezTo>
                      <a:cubicBezTo>
                        <a:pt x="0" y="16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4"/>
                        <a:pt x="1" y="14"/>
                        <a:pt x="1" y="13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2" y="11"/>
                        <a:pt x="3" y="10"/>
                        <a:pt x="4" y="8"/>
                      </a:cubicBezTo>
                      <a:cubicBezTo>
                        <a:pt x="5" y="8"/>
                        <a:pt x="5" y="7"/>
                        <a:pt x="5" y="7"/>
                      </a:cubicBezTo>
                      <a:moveTo>
                        <a:pt x="7" y="7"/>
                      </a:moveTo>
                      <a:cubicBezTo>
                        <a:pt x="6" y="9"/>
                        <a:pt x="5" y="11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3" y="15"/>
                        <a:pt x="2" y="15"/>
                      </a:cubicBezTo>
                      <a:cubicBezTo>
                        <a:pt x="2" y="14"/>
                        <a:pt x="3" y="13"/>
                        <a:pt x="3" y="13"/>
                      </a:cubicBezTo>
                      <a:cubicBezTo>
                        <a:pt x="3" y="13"/>
                        <a:pt x="3" y="13"/>
                        <a:pt x="3" y="13"/>
                      </a:cubicBezTo>
                      <a:cubicBezTo>
                        <a:pt x="4" y="10"/>
                        <a:pt x="5" y="9"/>
                        <a:pt x="7" y="7"/>
                      </a:cubicBezTo>
                      <a:moveTo>
                        <a:pt x="18" y="5"/>
                      </a:moveTo>
                      <a:cubicBezTo>
                        <a:pt x="18" y="6"/>
                        <a:pt x="17" y="7"/>
                        <a:pt x="16" y="8"/>
                      </a:cubicBezTo>
                      <a:cubicBezTo>
                        <a:pt x="15" y="9"/>
                        <a:pt x="15" y="10"/>
                        <a:pt x="14" y="11"/>
                      </a:cubicBezTo>
                      <a:cubicBezTo>
                        <a:pt x="13" y="13"/>
                        <a:pt x="12" y="14"/>
                        <a:pt x="11" y="15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3" y="12"/>
                        <a:pt x="15" y="10"/>
                        <a:pt x="17" y="7"/>
                      </a:cubicBezTo>
                      <a:cubicBezTo>
                        <a:pt x="17" y="6"/>
                        <a:pt x="18" y="6"/>
                        <a:pt x="18" y="5"/>
                      </a:cubicBezTo>
                      <a:moveTo>
                        <a:pt x="8" y="5"/>
                      </a:moveTo>
                      <a:cubicBezTo>
                        <a:pt x="8" y="6"/>
                        <a:pt x="7" y="7"/>
                        <a:pt x="7" y="9"/>
                      </a:cubicBezTo>
                      <a:cubicBezTo>
                        <a:pt x="6" y="10"/>
                        <a:pt x="5" y="12"/>
                        <a:pt x="4" y="13"/>
                      </a:cubicBezTo>
                      <a:cubicBezTo>
                        <a:pt x="5" y="11"/>
                        <a:pt x="6" y="8"/>
                        <a:pt x="7" y="6"/>
                      </a:cubicBezTo>
                      <a:cubicBezTo>
                        <a:pt x="8" y="6"/>
                        <a:pt x="8" y="5"/>
                        <a:pt x="8" y="5"/>
                      </a:cubicBezTo>
                      <a:moveTo>
                        <a:pt x="33" y="5"/>
                      </a:moveTo>
                      <a:cubicBezTo>
                        <a:pt x="33" y="5"/>
                        <a:pt x="33" y="5"/>
                        <a:pt x="33" y="5"/>
                      </a:cubicBezTo>
                      <a:cubicBezTo>
                        <a:pt x="33" y="5"/>
                        <a:pt x="33" y="5"/>
                        <a:pt x="33" y="5"/>
                      </a:cubicBezTo>
                      <a:moveTo>
                        <a:pt x="8" y="4"/>
                      </a:move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6"/>
                        <a:pt x="8" y="6"/>
                        <a:pt x="7" y="6"/>
                      </a:cubicBezTo>
                      <a:cubicBezTo>
                        <a:pt x="5" y="9"/>
                        <a:pt x="3" y="12"/>
                        <a:pt x="2" y="15"/>
                      </a:cubicBezTo>
                      <a:cubicBezTo>
                        <a:pt x="2" y="15"/>
                        <a:pt x="2" y="15"/>
                        <a:pt x="2" y="15"/>
                      </a:cubicBezTo>
                      <a:cubicBezTo>
                        <a:pt x="2" y="15"/>
                        <a:pt x="2" y="14"/>
                        <a:pt x="2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4"/>
                        <a:pt x="2" y="13"/>
                        <a:pt x="2" y="13"/>
                      </a:cubicBezTo>
                      <a:cubicBezTo>
                        <a:pt x="3" y="12"/>
                        <a:pt x="4" y="10"/>
                        <a:pt x="4" y="9"/>
                      </a:cubicBezTo>
                      <a:cubicBezTo>
                        <a:pt x="4" y="9"/>
                        <a:pt x="5" y="8"/>
                        <a:pt x="5" y="8"/>
                      </a:cubicBezTo>
                      <a:cubicBezTo>
                        <a:pt x="5" y="8"/>
                        <a:pt x="5" y="7"/>
                        <a:pt x="5" y="7"/>
                      </a:cubicBezTo>
                      <a:cubicBezTo>
                        <a:pt x="5" y="7"/>
                        <a:pt x="5" y="7"/>
                        <a:pt x="5" y="7"/>
                      </a:cubicBezTo>
                      <a:cubicBezTo>
                        <a:pt x="6" y="6"/>
                        <a:pt x="7" y="5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moveTo>
                        <a:pt x="16" y="4"/>
                      </a:moveTo>
                      <a:cubicBezTo>
                        <a:pt x="13" y="9"/>
                        <a:pt x="9" y="14"/>
                        <a:pt x="6" y="19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9" y="14"/>
                        <a:pt x="11" y="9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15" y="5"/>
                        <a:pt x="15" y="5"/>
                        <a:pt x="16" y="4"/>
                      </a:cubicBezTo>
                      <a:moveTo>
                        <a:pt x="9" y="4"/>
                      </a:moveTo>
                      <a:cubicBezTo>
                        <a:pt x="9" y="4"/>
                        <a:pt x="9" y="5"/>
                        <a:pt x="9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8" y="6"/>
                        <a:pt x="8" y="7"/>
                        <a:pt x="7" y="8"/>
                      </a:cubicBezTo>
                      <a:cubicBezTo>
                        <a:pt x="8" y="7"/>
                        <a:pt x="8" y="6"/>
                        <a:pt x="8" y="5"/>
                      </a:cubicBezTo>
                      <a:cubicBezTo>
                        <a:pt x="8" y="5"/>
                        <a:pt x="9" y="4"/>
                        <a:pt x="9" y="4"/>
                      </a:cubicBezTo>
                      <a:moveTo>
                        <a:pt x="16" y="3"/>
                      </a:moveTo>
                      <a:cubicBezTo>
                        <a:pt x="14" y="5"/>
                        <a:pt x="12" y="7"/>
                        <a:pt x="11" y="9"/>
                      </a:cubicBezTo>
                      <a:cubicBezTo>
                        <a:pt x="11" y="10"/>
                        <a:pt x="10" y="11"/>
                        <a:pt x="10" y="11"/>
                      </a:cubicBezTo>
                      <a:cubicBezTo>
                        <a:pt x="9" y="12"/>
                        <a:pt x="9" y="13"/>
                        <a:pt x="8" y="14"/>
                      </a:cubicBezTo>
                      <a:cubicBezTo>
                        <a:pt x="7" y="15"/>
                        <a:pt x="6" y="17"/>
                        <a:pt x="6" y="19"/>
                      </a:cubicBezTo>
                      <a:cubicBezTo>
                        <a:pt x="6" y="17"/>
                        <a:pt x="6" y="16"/>
                        <a:pt x="7" y="15"/>
                      </a:cubicBezTo>
                      <a:cubicBezTo>
                        <a:pt x="7" y="15"/>
                        <a:pt x="7" y="15"/>
                        <a:pt x="7" y="15"/>
                      </a:cubicBezTo>
                      <a:cubicBezTo>
                        <a:pt x="8" y="12"/>
                        <a:pt x="10" y="9"/>
                        <a:pt x="12" y="7"/>
                      </a:cubicBezTo>
                      <a:cubicBezTo>
                        <a:pt x="13" y="5"/>
                        <a:pt x="14" y="4"/>
                        <a:pt x="16" y="3"/>
                      </a:cubicBezTo>
                      <a:moveTo>
                        <a:pt x="24" y="3"/>
                      </a:moveTo>
                      <a:cubicBezTo>
                        <a:pt x="22" y="5"/>
                        <a:pt x="21" y="7"/>
                        <a:pt x="19" y="9"/>
                      </a:cubicBezTo>
                      <a:cubicBezTo>
                        <a:pt x="20" y="8"/>
                        <a:pt x="20" y="7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1" y="6"/>
                        <a:pt x="21" y="6"/>
                        <a:pt x="21" y="6"/>
                      </a:cubicBezTo>
                      <a:cubicBezTo>
                        <a:pt x="22" y="5"/>
                        <a:pt x="23" y="4"/>
                        <a:pt x="24" y="3"/>
                      </a:cubicBezTo>
                      <a:moveTo>
                        <a:pt x="28" y="2"/>
                      </a:moveTo>
                      <a:cubicBezTo>
                        <a:pt x="27" y="3"/>
                        <a:pt x="27" y="4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6" y="5"/>
                        <a:pt x="26" y="5"/>
                      </a:cubicBezTo>
                      <a:cubicBezTo>
                        <a:pt x="26" y="5"/>
                        <a:pt x="25" y="6"/>
                        <a:pt x="25" y="7"/>
                      </a:cubicBezTo>
                      <a:cubicBezTo>
                        <a:pt x="25" y="6"/>
                        <a:pt x="26" y="5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3"/>
                        <a:pt x="28" y="3"/>
                        <a:pt x="28" y="2"/>
                      </a:cubicBezTo>
                      <a:moveTo>
                        <a:pt x="30" y="2"/>
                      </a:moveTo>
                      <a:cubicBezTo>
                        <a:pt x="30" y="3"/>
                        <a:pt x="28" y="5"/>
                        <a:pt x="27" y="6"/>
                      </a:cubicBezTo>
                      <a:cubicBezTo>
                        <a:pt x="28" y="5"/>
                        <a:pt x="29" y="4"/>
                        <a:pt x="29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30" y="3"/>
                        <a:pt x="30" y="2"/>
                        <a:pt x="30" y="2"/>
                      </a:cubicBezTo>
                      <a:moveTo>
                        <a:pt x="26" y="2"/>
                      </a:moveTo>
                      <a:cubicBezTo>
                        <a:pt x="25" y="3"/>
                        <a:pt x="24" y="4"/>
                        <a:pt x="23" y="5"/>
                      </a:cubicBezTo>
                      <a:cubicBezTo>
                        <a:pt x="23" y="5"/>
                        <a:pt x="23" y="5"/>
                        <a:pt x="23" y="5"/>
                      </a:cubicBezTo>
                      <a:cubicBezTo>
                        <a:pt x="22" y="6"/>
                        <a:pt x="21" y="7"/>
                        <a:pt x="20" y="8"/>
                      </a:cubicBezTo>
                      <a:cubicBezTo>
                        <a:pt x="21" y="7"/>
                        <a:pt x="22" y="6"/>
                        <a:pt x="23" y="4"/>
                      </a:cubicBezTo>
                      <a:cubicBezTo>
                        <a:pt x="24" y="3"/>
                        <a:pt x="25" y="3"/>
                        <a:pt x="26" y="2"/>
                      </a:cubicBezTo>
                      <a:moveTo>
                        <a:pt x="32" y="1"/>
                      </a:moveTo>
                      <a:cubicBezTo>
                        <a:pt x="31" y="3"/>
                        <a:pt x="30" y="4"/>
                        <a:pt x="30" y="5"/>
                      </a:cubicBezTo>
                      <a:cubicBezTo>
                        <a:pt x="30" y="5"/>
                        <a:pt x="30" y="5"/>
                        <a:pt x="30" y="4"/>
                      </a:cubicBezTo>
                      <a:cubicBezTo>
                        <a:pt x="30" y="4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2"/>
                        <a:pt x="32" y="2"/>
                        <a:pt x="32" y="1"/>
                      </a:cubicBezTo>
                      <a:moveTo>
                        <a:pt x="28" y="1"/>
                      </a:moveTo>
                      <a:cubicBezTo>
                        <a:pt x="27" y="3"/>
                        <a:pt x="26" y="4"/>
                        <a:pt x="25" y="5"/>
                      </a:cubicBezTo>
                      <a:cubicBezTo>
                        <a:pt x="24" y="6"/>
                        <a:pt x="23" y="7"/>
                        <a:pt x="22" y="8"/>
                      </a:cubicBezTo>
                      <a:cubicBezTo>
                        <a:pt x="23" y="7"/>
                        <a:pt x="24" y="5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5" y="4"/>
                        <a:pt x="25" y="4"/>
                        <a:pt x="25" y="4"/>
                      </a:cubicBezTo>
                      <a:cubicBezTo>
                        <a:pt x="26" y="3"/>
                        <a:pt x="27" y="2"/>
                        <a:pt x="28" y="1"/>
                      </a:cubicBezTo>
                      <a:moveTo>
                        <a:pt x="29" y="0"/>
                      </a:moveTo>
                      <a:cubicBezTo>
                        <a:pt x="28" y="0"/>
                        <a:pt x="27" y="0"/>
                        <a:pt x="27" y="1"/>
                      </a:cubicBezTo>
                      <a:cubicBezTo>
                        <a:pt x="27" y="1"/>
                        <a:pt x="26" y="1"/>
                        <a:pt x="26" y="1"/>
                      </a:cubicBezTo>
                      <a:cubicBezTo>
                        <a:pt x="26" y="1"/>
                        <a:pt x="27" y="1"/>
                        <a:pt x="27" y="0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26" y="1"/>
                        <a:pt x="26" y="1"/>
                        <a:pt x="25" y="2"/>
                      </a:cubicBezTo>
                      <a:cubicBezTo>
                        <a:pt x="25" y="1"/>
                        <a:pt x="26" y="1"/>
                        <a:pt x="27" y="0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24" y="1"/>
                        <a:pt x="22" y="3"/>
                        <a:pt x="21" y="5"/>
                      </a:cubicBezTo>
                      <a:cubicBezTo>
                        <a:pt x="19" y="7"/>
                        <a:pt x="17" y="9"/>
                        <a:pt x="16" y="11"/>
                      </a:cubicBezTo>
                      <a:cubicBezTo>
                        <a:pt x="17" y="10"/>
                        <a:pt x="18" y="8"/>
                        <a:pt x="19" y="7"/>
                      </a:cubicBez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20" y="5"/>
                        <a:pt x="22" y="3"/>
                        <a:pt x="23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2" y="1"/>
                        <a:pt x="21" y="3"/>
                        <a:pt x="20" y="4"/>
                      </a:cubicBezTo>
                      <a:cubicBezTo>
                        <a:pt x="20" y="3"/>
                        <a:pt x="21" y="2"/>
                        <a:pt x="22" y="1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19" y="3"/>
                        <a:pt x="18" y="4"/>
                        <a:pt x="16" y="6"/>
                      </a:cubicBezTo>
                      <a:cubicBezTo>
                        <a:pt x="17" y="5"/>
                        <a:pt x="18" y="3"/>
                        <a:pt x="19" y="1"/>
                      </a:cubicBez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18" y="2"/>
                        <a:pt x="17" y="2"/>
                        <a:pt x="16" y="3"/>
                      </a:cubicBezTo>
                      <a:cubicBezTo>
                        <a:pt x="17" y="3"/>
                        <a:pt x="17" y="3"/>
                        <a:pt x="17" y="2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6" y="3"/>
                        <a:pt x="16" y="3"/>
                      </a:cubicBezTo>
                      <a:cubicBezTo>
                        <a:pt x="16" y="2"/>
                        <a:pt x="17" y="2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5" y="3"/>
                        <a:pt x="13" y="5"/>
                        <a:pt x="12" y="7"/>
                      </a:cubicBezTo>
                      <a:cubicBezTo>
                        <a:pt x="12" y="6"/>
                        <a:pt x="13" y="4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1" y="4"/>
                        <a:pt x="9" y="7"/>
                        <a:pt x="7" y="9"/>
                      </a:cubicBezTo>
                      <a:cubicBezTo>
                        <a:pt x="6" y="10"/>
                        <a:pt x="6" y="10"/>
                        <a:pt x="6" y="11"/>
                      </a:cubicBezTo>
                      <a:cubicBezTo>
                        <a:pt x="6" y="10"/>
                        <a:pt x="7" y="9"/>
                        <a:pt x="7" y="8"/>
                      </a:cubicBezTo>
                      <a:cubicBezTo>
                        <a:pt x="8" y="7"/>
                        <a:pt x="9" y="5"/>
                        <a:pt x="9" y="4"/>
                      </a:cubicBezTo>
                      <a:cubicBezTo>
                        <a:pt x="9" y="3"/>
                        <a:pt x="9" y="3"/>
                        <a:pt x="9" y="3"/>
                      </a:cubicBezTo>
                      <a:cubicBezTo>
                        <a:pt x="9" y="4"/>
                        <a:pt x="9" y="4"/>
                        <a:pt x="8" y="5"/>
                      </a:cubicBezTo>
                      <a:cubicBezTo>
                        <a:pt x="8" y="5"/>
                        <a:pt x="8" y="4"/>
                        <a:pt x="8" y="4"/>
                      </a:cubicBezTo>
                      <a:cubicBezTo>
                        <a:pt x="8" y="4"/>
                        <a:pt x="8" y="4"/>
                        <a:pt x="8" y="4"/>
                      </a:cubicBezTo>
                      <a:cubicBezTo>
                        <a:pt x="6" y="6"/>
                        <a:pt x="5" y="7"/>
                        <a:pt x="3" y="9"/>
                      </a:cubicBezTo>
                      <a:cubicBezTo>
                        <a:pt x="2" y="10"/>
                        <a:pt x="2" y="12"/>
                        <a:pt x="1" y="13"/>
                      </a:cubicBezTo>
                      <a:cubicBezTo>
                        <a:pt x="1" y="14"/>
                        <a:pt x="0" y="15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1" y="15"/>
                        <a:pt x="2" y="14"/>
                        <a:pt x="2" y="13"/>
                      </a:cubicBezTo>
                      <a:cubicBezTo>
                        <a:pt x="2" y="14"/>
                        <a:pt x="2" y="15"/>
                        <a:pt x="2" y="15"/>
                      </a:cubicBezTo>
                      <a:cubicBezTo>
                        <a:pt x="2" y="15"/>
                        <a:pt x="2" y="15"/>
                        <a:pt x="2" y="15"/>
                      </a:cubicBezTo>
                      <a:cubicBezTo>
                        <a:pt x="2" y="15"/>
                        <a:pt x="2" y="15"/>
                        <a:pt x="2" y="15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2" y="15"/>
                        <a:pt x="3" y="15"/>
                        <a:pt x="3" y="14"/>
                      </a:cubicBezTo>
                      <a:cubicBezTo>
                        <a:pt x="4" y="12"/>
                        <a:pt x="5" y="11"/>
                        <a:pt x="6" y="10"/>
                      </a:cubicBezTo>
                      <a:cubicBezTo>
                        <a:pt x="6" y="10"/>
                        <a:pt x="6" y="9"/>
                        <a:pt x="6" y="9"/>
                      </a:cubicBezTo>
                      <a:cubicBezTo>
                        <a:pt x="6" y="10"/>
                        <a:pt x="6" y="11"/>
                        <a:pt x="5" y="11"/>
                      </a:cubicBezTo>
                      <a:cubicBezTo>
                        <a:pt x="4" y="14"/>
                        <a:pt x="3" y="16"/>
                        <a:pt x="2" y="18"/>
                      </a:cubicBezTo>
                      <a:cubicBezTo>
                        <a:pt x="2" y="18"/>
                        <a:pt x="2" y="18"/>
                        <a:pt x="2" y="18"/>
                      </a:cubicBezTo>
                      <a:cubicBezTo>
                        <a:pt x="2" y="18"/>
                        <a:pt x="3" y="17"/>
                        <a:pt x="3" y="17"/>
                      </a:cubicBezTo>
                      <a:cubicBezTo>
                        <a:pt x="3" y="17"/>
                        <a:pt x="3" y="17"/>
                        <a:pt x="3" y="17"/>
                      </a:cubicBezTo>
                      <a:cubicBezTo>
                        <a:pt x="4" y="15"/>
                        <a:pt x="5" y="13"/>
                        <a:pt x="5" y="11"/>
                      </a:cubicBezTo>
                      <a:cubicBezTo>
                        <a:pt x="6" y="10"/>
                        <a:pt x="7" y="8"/>
                        <a:pt x="9" y="7"/>
                      </a:cubicBezTo>
                      <a:cubicBezTo>
                        <a:pt x="10" y="6"/>
                        <a:pt x="11" y="4"/>
                        <a:pt x="13" y="3"/>
                      </a:cubicBezTo>
                      <a:cubicBezTo>
                        <a:pt x="13" y="3"/>
                        <a:pt x="13" y="3"/>
                        <a:pt x="13" y="3"/>
                      </a:cubicBezTo>
                      <a:cubicBezTo>
                        <a:pt x="13" y="3"/>
                        <a:pt x="13" y="4"/>
                        <a:pt x="13" y="5"/>
                      </a:cubicBez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2" y="6"/>
                        <a:pt x="11" y="7"/>
                        <a:pt x="11" y="8"/>
                      </a:cubicBezTo>
                      <a:cubicBezTo>
                        <a:pt x="10" y="9"/>
                        <a:pt x="9" y="10"/>
                        <a:pt x="9" y="11"/>
                      </a:cubicBezTo>
                      <a:cubicBezTo>
                        <a:pt x="8" y="12"/>
                        <a:pt x="7" y="13"/>
                        <a:pt x="6" y="15"/>
                      </a:cubicBezTo>
                      <a:cubicBezTo>
                        <a:pt x="5" y="16"/>
                        <a:pt x="4" y="18"/>
                        <a:pt x="4" y="19"/>
                      </a:cubicBezTo>
                      <a:cubicBezTo>
                        <a:pt x="4" y="19"/>
                        <a:pt x="4" y="19"/>
                        <a:pt x="4" y="19"/>
                      </a:cubicBezTo>
                      <a:cubicBezTo>
                        <a:pt x="5" y="18"/>
                        <a:pt x="6" y="16"/>
                        <a:pt x="7" y="15"/>
                      </a:cubicBezTo>
                      <a:cubicBezTo>
                        <a:pt x="8" y="13"/>
                        <a:pt x="8" y="12"/>
                        <a:pt x="9" y="10"/>
                      </a:cubicBezTo>
                      <a:cubicBezTo>
                        <a:pt x="10" y="9"/>
                        <a:pt x="10" y="9"/>
                        <a:pt x="11" y="8"/>
                      </a:cubicBezTo>
                      <a:cubicBezTo>
                        <a:pt x="12" y="7"/>
                        <a:pt x="12" y="6"/>
                        <a:pt x="13" y="5"/>
                      </a:cubicBezTo>
                      <a:cubicBezTo>
                        <a:pt x="13" y="5"/>
                        <a:pt x="13" y="5"/>
                        <a:pt x="13" y="5"/>
                      </a:cubicBezTo>
                      <a:cubicBezTo>
                        <a:pt x="14" y="4"/>
                        <a:pt x="15" y="2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6" y="2"/>
                        <a:pt x="16" y="2"/>
                        <a:pt x="16" y="3"/>
                      </a:cubicBezTo>
                      <a:cubicBezTo>
                        <a:pt x="15" y="4"/>
                        <a:pt x="14" y="4"/>
                        <a:pt x="13" y="5"/>
                      </a:cubicBezTo>
                      <a:cubicBezTo>
                        <a:pt x="12" y="7"/>
                        <a:pt x="11" y="8"/>
                        <a:pt x="10" y="10"/>
                      </a:cubicBezTo>
                      <a:cubicBezTo>
                        <a:pt x="9" y="11"/>
                        <a:pt x="8" y="13"/>
                        <a:pt x="7" y="14"/>
                      </a:cubicBezTo>
                      <a:cubicBezTo>
                        <a:pt x="6" y="16"/>
                        <a:pt x="6" y="17"/>
                        <a:pt x="5" y="19"/>
                      </a:cubicBezTo>
                      <a:cubicBezTo>
                        <a:pt x="5" y="19"/>
                        <a:pt x="5" y="19"/>
                        <a:pt x="5" y="19"/>
                      </a:cubicBezTo>
                      <a:cubicBezTo>
                        <a:pt x="6" y="17"/>
                        <a:pt x="7" y="16"/>
                        <a:pt x="8" y="14"/>
                      </a:cubicBezTo>
                      <a:cubicBezTo>
                        <a:pt x="9" y="12"/>
                        <a:pt x="10" y="11"/>
                        <a:pt x="11" y="9"/>
                      </a:cubicBezTo>
                      <a:cubicBezTo>
                        <a:pt x="13" y="7"/>
                        <a:pt x="15" y="5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6" y="3"/>
                        <a:pt x="17" y="3"/>
                        <a:pt x="17" y="2"/>
                      </a:cubicBezTo>
                      <a:cubicBezTo>
                        <a:pt x="17" y="3"/>
                        <a:pt x="16" y="3"/>
                        <a:pt x="16" y="4"/>
                      </a:cubicBezTo>
                      <a:cubicBezTo>
                        <a:pt x="14" y="5"/>
                        <a:pt x="13" y="7"/>
                        <a:pt x="12" y="9"/>
                      </a:cubicBezTo>
                      <a:cubicBezTo>
                        <a:pt x="9" y="12"/>
                        <a:pt x="8" y="16"/>
                        <a:pt x="6" y="19"/>
                      </a:cubicBezTo>
                      <a:cubicBezTo>
                        <a:pt x="6" y="19"/>
                        <a:pt x="6" y="19"/>
                        <a:pt x="6" y="19"/>
                      </a:cubicBezTo>
                      <a:cubicBezTo>
                        <a:pt x="9" y="14"/>
                        <a:pt x="13" y="9"/>
                        <a:pt x="16" y="4"/>
                      </a:cubicBezTo>
                      <a:cubicBezTo>
                        <a:pt x="17" y="3"/>
                        <a:pt x="18" y="2"/>
                        <a:pt x="19" y="1"/>
                      </a:cubicBezTo>
                      <a:cubicBezTo>
                        <a:pt x="18" y="3"/>
                        <a:pt x="17" y="5"/>
                        <a:pt x="15" y="7"/>
                      </a:cubicBezTo>
                      <a:cubicBezTo>
                        <a:pt x="15" y="8"/>
                        <a:pt x="14" y="8"/>
                        <a:pt x="14" y="9"/>
                      </a:cubicBezTo>
                      <a:cubicBezTo>
                        <a:pt x="11" y="12"/>
                        <a:pt x="9" y="16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0" y="15"/>
                        <a:pt x="13" y="11"/>
                        <a:pt x="16" y="7"/>
                      </a:cubicBezTo>
                      <a:cubicBezTo>
                        <a:pt x="17" y="5"/>
                        <a:pt x="19" y="3"/>
                        <a:pt x="21" y="1"/>
                      </a:cubicBezTo>
                      <a:cubicBezTo>
                        <a:pt x="21" y="2"/>
                        <a:pt x="20" y="3"/>
                        <a:pt x="19" y="4"/>
                      </a:cubicBezTo>
                      <a:cubicBezTo>
                        <a:pt x="16" y="8"/>
                        <a:pt x="13" y="12"/>
                        <a:pt x="11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3" y="14"/>
                        <a:pt x="14" y="11"/>
                        <a:pt x="16" y="9"/>
                      </a:cubicBezTo>
                      <a:cubicBezTo>
                        <a:pt x="17" y="7"/>
                        <a:pt x="18" y="6"/>
                        <a:pt x="19" y="5"/>
                      </a:cubicBezTo>
                      <a:cubicBezTo>
                        <a:pt x="20" y="3"/>
                        <a:pt x="22" y="2"/>
                        <a:pt x="23" y="1"/>
                      </a:cubicBezTo>
                      <a:cubicBezTo>
                        <a:pt x="22" y="2"/>
                        <a:pt x="21" y="4"/>
                        <a:pt x="20" y="6"/>
                      </a:cubicBezTo>
                      <a:cubicBezTo>
                        <a:pt x="20" y="6"/>
                        <a:pt x="20" y="6"/>
                        <a:pt x="20" y="6"/>
                      </a:cubicBezTo>
                      <a:cubicBezTo>
                        <a:pt x="18" y="7"/>
                        <a:pt x="17" y="9"/>
                        <a:pt x="15" y="11"/>
                      </a:cubicBezTo>
                      <a:cubicBezTo>
                        <a:pt x="15" y="11"/>
                        <a:pt x="15" y="11"/>
                        <a:pt x="15" y="11"/>
                      </a:cubicBezTo>
                      <a:cubicBezTo>
                        <a:pt x="17" y="10"/>
                        <a:pt x="18" y="8"/>
                        <a:pt x="20" y="6"/>
                      </a:cubicBezTo>
                      <a:cubicBezTo>
                        <a:pt x="21" y="4"/>
                        <a:pt x="23" y="2"/>
                        <a:pt x="25" y="1"/>
                      </a:cubicBezTo>
                      <a:cubicBezTo>
                        <a:pt x="26" y="1"/>
                        <a:pt x="26" y="0"/>
                        <a:pt x="26" y="0"/>
                      </a:cubicBezTo>
                      <a:cubicBezTo>
                        <a:pt x="26" y="0"/>
                        <a:pt x="26" y="1"/>
                        <a:pt x="26" y="1"/>
                      </a:cubicBezTo>
                      <a:cubicBezTo>
                        <a:pt x="26" y="1"/>
                        <a:pt x="26" y="1"/>
                        <a:pt x="26" y="1"/>
                      </a:cubicBezTo>
                      <a:cubicBezTo>
                        <a:pt x="25" y="2"/>
                        <a:pt x="25" y="2"/>
                        <a:pt x="24" y="2"/>
                      </a:cubicBezTo>
                      <a:cubicBezTo>
                        <a:pt x="22" y="5"/>
                        <a:pt x="20" y="7"/>
                        <a:pt x="19" y="9"/>
                      </a:cubicBezTo>
                      <a:cubicBezTo>
                        <a:pt x="19" y="9"/>
                        <a:pt x="19" y="9"/>
                        <a:pt x="19" y="9"/>
                      </a:cubicBezTo>
                      <a:cubicBezTo>
                        <a:pt x="21" y="7"/>
                        <a:pt x="23" y="5"/>
                        <a:pt x="24" y="3"/>
                      </a:cubicBezTo>
                      <a:cubicBezTo>
                        <a:pt x="25" y="2"/>
                        <a:pt x="26" y="1"/>
                        <a:pt x="27" y="1"/>
                      </a:cubicBezTo>
                      <a:cubicBezTo>
                        <a:pt x="26" y="1"/>
                        <a:pt x="26" y="1"/>
                        <a:pt x="26" y="1"/>
                      </a:cubicBezTo>
                      <a:cubicBezTo>
                        <a:pt x="25" y="2"/>
                        <a:pt x="25" y="3"/>
                        <a:pt x="24" y="3"/>
                      </a:cubicBezTo>
                      <a:cubicBezTo>
                        <a:pt x="22" y="5"/>
                        <a:pt x="21" y="7"/>
                        <a:pt x="20" y="9"/>
                      </a:cubicBezTo>
                      <a:cubicBezTo>
                        <a:pt x="20" y="9"/>
                        <a:pt x="20" y="9"/>
                        <a:pt x="20" y="9"/>
                      </a:cubicBezTo>
                      <a:cubicBezTo>
                        <a:pt x="22" y="6"/>
                        <a:pt x="24" y="4"/>
                        <a:pt x="26" y="1"/>
                      </a:cubicBezTo>
                      <a:cubicBezTo>
                        <a:pt x="26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0"/>
                        <a:pt x="28" y="0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0"/>
                        <a:pt x="28" y="1"/>
                        <a:pt x="28" y="1"/>
                      </a:cubicBezTo>
                      <a:cubicBezTo>
                        <a:pt x="27" y="2"/>
                        <a:pt x="26" y="3"/>
                        <a:pt x="25" y="4"/>
                      </a:cubicBezTo>
                      <a:cubicBezTo>
                        <a:pt x="24" y="5"/>
                        <a:pt x="23" y="7"/>
                        <a:pt x="22" y="8"/>
                      </a:cubicBezTo>
                      <a:cubicBezTo>
                        <a:pt x="22" y="8"/>
                        <a:pt x="22" y="8"/>
                        <a:pt x="22" y="8"/>
                      </a:cubicBezTo>
                      <a:cubicBezTo>
                        <a:pt x="24" y="6"/>
                        <a:pt x="26" y="4"/>
                        <a:pt x="28" y="1"/>
                      </a:cubicBezTo>
                      <a:cubicBezTo>
                        <a:pt x="28" y="1"/>
                        <a:pt x="29" y="1"/>
                        <a:pt x="29" y="1"/>
                      </a:cubicBezTo>
                      <a:cubicBezTo>
                        <a:pt x="29" y="1"/>
                        <a:pt x="29" y="2"/>
                        <a:pt x="28" y="2"/>
                      </a:cubicBezTo>
                      <a:cubicBezTo>
                        <a:pt x="28" y="2"/>
                        <a:pt x="28" y="3"/>
                        <a:pt x="27" y="3"/>
                      </a:cubicBezTo>
                      <a:cubicBezTo>
                        <a:pt x="26" y="4"/>
                        <a:pt x="25" y="6"/>
                        <a:pt x="24" y="7"/>
                      </a:cubicBezTo>
                      <a:cubicBezTo>
                        <a:pt x="24" y="7"/>
                        <a:pt x="24" y="7"/>
                        <a:pt x="24" y="7"/>
                      </a:cubicBezTo>
                      <a:cubicBezTo>
                        <a:pt x="26" y="6"/>
                        <a:pt x="27" y="4"/>
                        <a:pt x="28" y="2"/>
                      </a:cubicBezTo>
                      <a:cubicBezTo>
                        <a:pt x="29" y="2"/>
                        <a:pt x="29" y="1"/>
                        <a:pt x="30" y="1"/>
                      </a:cubicBezTo>
                      <a:cubicBezTo>
                        <a:pt x="30" y="1"/>
                        <a:pt x="31" y="0"/>
                        <a:pt x="31" y="0"/>
                      </a:cubicBezTo>
                      <a:cubicBezTo>
                        <a:pt x="31" y="0"/>
                        <a:pt x="31" y="0"/>
                        <a:pt x="31" y="1"/>
                      </a:cubicBezTo>
                      <a:cubicBezTo>
                        <a:pt x="31" y="1"/>
                        <a:pt x="31" y="1"/>
                        <a:pt x="31" y="1"/>
                      </a:cubicBezTo>
                      <a:cubicBezTo>
                        <a:pt x="31" y="1"/>
                        <a:pt x="31" y="1"/>
                        <a:pt x="31" y="2"/>
                      </a:cubicBezTo>
                      <a:cubicBezTo>
                        <a:pt x="30" y="2"/>
                        <a:pt x="30" y="2"/>
                        <a:pt x="29" y="3"/>
                      </a:cubicBezTo>
                      <a:cubicBezTo>
                        <a:pt x="28" y="4"/>
                        <a:pt x="28" y="5"/>
                        <a:pt x="27" y="6"/>
                      </a:cubicBezTo>
                      <a:cubicBezTo>
                        <a:pt x="27" y="6"/>
                        <a:pt x="27" y="6"/>
                        <a:pt x="27" y="6"/>
                      </a:cubicBezTo>
                      <a:cubicBezTo>
                        <a:pt x="28" y="5"/>
                        <a:pt x="30" y="3"/>
                        <a:pt x="31" y="2"/>
                      </a:cubicBezTo>
                      <a:cubicBezTo>
                        <a:pt x="31" y="1"/>
                        <a:pt x="31" y="1"/>
                        <a:pt x="32" y="1"/>
                      </a:cubicBezTo>
                      <a:cubicBezTo>
                        <a:pt x="32" y="1"/>
                        <a:pt x="32" y="0"/>
                        <a:pt x="33" y="0"/>
                      </a:cubicBezTo>
                      <a:cubicBezTo>
                        <a:pt x="33" y="0"/>
                        <a:pt x="33" y="1"/>
                        <a:pt x="32" y="1"/>
                      </a:cubicBezTo>
                      <a:cubicBezTo>
                        <a:pt x="32" y="1"/>
                        <a:pt x="32" y="1"/>
                        <a:pt x="32" y="1"/>
                      </a:cubicBezTo>
                      <a:cubicBezTo>
                        <a:pt x="32" y="1"/>
                        <a:pt x="32" y="1"/>
                        <a:pt x="32" y="1"/>
                      </a:cubicBezTo>
                      <a:cubicBezTo>
                        <a:pt x="32" y="2"/>
                        <a:pt x="31" y="2"/>
                        <a:pt x="31" y="3"/>
                      </a:cubicBezTo>
                      <a:cubicBezTo>
                        <a:pt x="30" y="3"/>
                        <a:pt x="30" y="4"/>
                        <a:pt x="29" y="5"/>
                      </a:cubicBezTo>
                      <a:cubicBezTo>
                        <a:pt x="29" y="6"/>
                        <a:pt x="29" y="6"/>
                        <a:pt x="29" y="5"/>
                      </a:cubicBezTo>
                      <a:cubicBezTo>
                        <a:pt x="30" y="4"/>
                        <a:pt x="32" y="3"/>
                        <a:pt x="32" y="1"/>
                      </a:cubicBezTo>
                      <a:cubicBezTo>
                        <a:pt x="33" y="1"/>
                        <a:pt x="33" y="1"/>
                        <a:pt x="33" y="1"/>
                      </a:cubicBezTo>
                      <a:cubicBezTo>
                        <a:pt x="33" y="1"/>
                        <a:pt x="33" y="1"/>
                        <a:pt x="33" y="1"/>
                      </a:cubicBezTo>
                      <a:cubicBezTo>
                        <a:pt x="33" y="1"/>
                        <a:pt x="33" y="2"/>
                        <a:pt x="33" y="2"/>
                      </a:cubicBezTo>
                      <a:cubicBezTo>
                        <a:pt x="32" y="3"/>
                        <a:pt x="31" y="4"/>
                        <a:pt x="31" y="5"/>
                      </a:cubicBezTo>
                      <a:cubicBezTo>
                        <a:pt x="31" y="5"/>
                        <a:pt x="31" y="5"/>
                        <a:pt x="31" y="5"/>
                      </a:cubicBezTo>
                      <a:cubicBezTo>
                        <a:pt x="31" y="5"/>
                        <a:pt x="32" y="4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2" y="3"/>
                        <a:pt x="33" y="3"/>
                        <a:pt x="33" y="3"/>
                      </a:cubicBezTo>
                      <a:cubicBezTo>
                        <a:pt x="33" y="3"/>
                        <a:pt x="33" y="3"/>
                        <a:pt x="34" y="2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4" y="3"/>
                        <a:pt x="33" y="4"/>
                        <a:pt x="33" y="5"/>
                      </a:cubicBezTo>
                      <a:cubicBezTo>
                        <a:pt x="33" y="5"/>
                        <a:pt x="33" y="5"/>
                        <a:pt x="33" y="6"/>
                      </a:cubicBezTo>
                      <a:cubicBezTo>
                        <a:pt x="33" y="6"/>
                        <a:pt x="33" y="6"/>
                        <a:pt x="33" y="6"/>
                      </a:cubicBezTo>
                      <a:cubicBezTo>
                        <a:pt x="33" y="5"/>
                        <a:pt x="33" y="5"/>
                        <a:pt x="33" y="5"/>
                      </a:cubicBezTo>
                      <a:cubicBezTo>
                        <a:pt x="33" y="4"/>
                        <a:pt x="33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3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4"/>
                      </a:cubicBezTo>
                      <a:cubicBezTo>
                        <a:pt x="34" y="4"/>
                        <a:pt x="34" y="4"/>
                        <a:pt x="34" y="3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34" y="4"/>
                        <a:pt x="33" y="4"/>
                        <a:pt x="33" y="4"/>
                      </a:cubicBezTo>
                      <a:cubicBezTo>
                        <a:pt x="33" y="4"/>
                        <a:pt x="34" y="3"/>
                        <a:pt x="34" y="2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3" y="3"/>
                        <a:pt x="32" y="3"/>
                        <a:pt x="32" y="4"/>
                      </a:cubicBezTo>
                      <a:cubicBezTo>
                        <a:pt x="33" y="3"/>
                        <a:pt x="33" y="2"/>
                        <a:pt x="33" y="1"/>
                      </a:cubicBezTo>
                      <a:cubicBezTo>
                        <a:pt x="33" y="1"/>
                        <a:pt x="33" y="1"/>
                        <a:pt x="33" y="1"/>
                      </a:cubicBezTo>
                      <a:cubicBezTo>
                        <a:pt x="33" y="1"/>
                        <a:pt x="33" y="1"/>
                        <a:pt x="32" y="1"/>
                      </a:cubicBezTo>
                      <a:cubicBezTo>
                        <a:pt x="33" y="1"/>
                        <a:pt x="33" y="0"/>
                        <a:pt x="33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2" y="0"/>
                        <a:pt x="31" y="1"/>
                        <a:pt x="31" y="1"/>
                      </a:cubicBezTo>
                      <a:cubicBezTo>
                        <a:pt x="31" y="1"/>
                        <a:pt x="31" y="0"/>
                        <a:pt x="3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29" y="1"/>
                        <a:pt x="29" y="2"/>
                      </a:cubicBezTo>
                      <a:cubicBezTo>
                        <a:pt x="29" y="1"/>
                        <a:pt x="29" y="1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1"/>
                        <a:pt x="29" y="1"/>
                        <a:pt x="28" y="1"/>
                      </a:cubicBezTo>
                      <a:cubicBezTo>
                        <a:pt x="28" y="1"/>
                        <a:pt x="29" y="0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0" name="Freeform 500"/>
                <p:cNvSpPr>
                  <a:spLocks noEditPoints="1"/>
                </p:cNvSpPr>
                <p:nvPr/>
              </p:nvSpPr>
              <p:spPr bwMode="auto">
                <a:xfrm>
                  <a:off x="823913" y="2454276"/>
                  <a:ext cx="6350" cy="9525"/>
                </a:xfrm>
                <a:custGeom>
                  <a:avLst/>
                  <a:gdLst>
                    <a:gd name="T0" fmla="*/ 5 w 6"/>
                    <a:gd name="T1" fmla="*/ 6 h 9"/>
                    <a:gd name="T2" fmla="*/ 5 w 6"/>
                    <a:gd name="T3" fmla="*/ 6 h 9"/>
                    <a:gd name="T4" fmla="*/ 1 w 6"/>
                    <a:gd name="T5" fmla="*/ 7 h 9"/>
                    <a:gd name="T6" fmla="*/ 1 w 6"/>
                    <a:gd name="T7" fmla="*/ 7 h 9"/>
                    <a:gd name="T8" fmla="*/ 3 w 6"/>
                    <a:gd name="T9" fmla="*/ 8 h 9"/>
                    <a:gd name="T10" fmla="*/ 3 w 6"/>
                    <a:gd name="T11" fmla="*/ 8 h 9"/>
                    <a:gd name="T12" fmla="*/ 4 w 6"/>
                    <a:gd name="T13" fmla="*/ 8 h 9"/>
                    <a:gd name="T14" fmla="*/ 3 w 6"/>
                    <a:gd name="T15" fmla="*/ 7 h 9"/>
                    <a:gd name="T16" fmla="*/ 3 w 6"/>
                    <a:gd name="T17" fmla="*/ 7 h 9"/>
                    <a:gd name="T18" fmla="*/ 0 w 6"/>
                    <a:gd name="T19" fmla="*/ 6 h 9"/>
                    <a:gd name="T20" fmla="*/ 6 w 6"/>
                    <a:gd name="T21" fmla="*/ 4 h 9"/>
                    <a:gd name="T22" fmla="*/ 6 w 6"/>
                    <a:gd name="T23" fmla="*/ 4 h 9"/>
                    <a:gd name="T24" fmla="*/ 5 w 6"/>
                    <a:gd name="T25" fmla="*/ 6 h 9"/>
                    <a:gd name="T26" fmla="*/ 5 w 6"/>
                    <a:gd name="T27" fmla="*/ 6 h 9"/>
                    <a:gd name="T28" fmla="*/ 5 w 6"/>
                    <a:gd name="T29" fmla="*/ 6 h 9"/>
                    <a:gd name="T30" fmla="*/ 2 w 6"/>
                    <a:gd name="T31" fmla="*/ 0 h 9"/>
                    <a:gd name="T32" fmla="*/ 0 w 6"/>
                    <a:gd name="T33" fmla="*/ 6 h 9"/>
                    <a:gd name="T34" fmla="*/ 2 w 6"/>
                    <a:gd name="T35" fmla="*/ 3 h 9"/>
                    <a:gd name="T36" fmla="*/ 1 w 6"/>
                    <a:gd name="T37" fmla="*/ 9 h 9"/>
                    <a:gd name="T38" fmla="*/ 3 w 6"/>
                    <a:gd name="T39" fmla="*/ 6 h 9"/>
                    <a:gd name="T40" fmla="*/ 3 w 6"/>
                    <a:gd name="T41" fmla="*/ 9 h 9"/>
                    <a:gd name="T42" fmla="*/ 4 w 6"/>
                    <a:gd name="T43" fmla="*/ 9 h 9"/>
                    <a:gd name="T44" fmla="*/ 4 w 6"/>
                    <a:gd name="T45" fmla="*/ 8 h 9"/>
                    <a:gd name="T46" fmla="*/ 6 w 6"/>
                    <a:gd name="T47" fmla="*/ 3 h 9"/>
                    <a:gd name="T48" fmla="*/ 5 w 6"/>
                    <a:gd name="T49" fmla="*/ 6 h 9"/>
                    <a:gd name="T50" fmla="*/ 3 w 6"/>
                    <a:gd name="T51" fmla="*/ 9 h 9"/>
                    <a:gd name="T52" fmla="*/ 3 w 6"/>
                    <a:gd name="T53" fmla="*/ 8 h 9"/>
                    <a:gd name="T54" fmla="*/ 3 w 6"/>
                    <a:gd name="T55" fmla="*/ 8 h 9"/>
                    <a:gd name="T56" fmla="*/ 3 w 6"/>
                    <a:gd name="T57" fmla="*/ 8 h 9"/>
                    <a:gd name="T58" fmla="*/ 3 w 6"/>
                    <a:gd name="T59" fmla="*/ 6 h 9"/>
                    <a:gd name="T60" fmla="*/ 3 w 6"/>
                    <a:gd name="T61" fmla="*/ 6 h 9"/>
                    <a:gd name="T62" fmla="*/ 4 w 6"/>
                    <a:gd name="T63" fmla="*/ 4 h 9"/>
                    <a:gd name="T64" fmla="*/ 2 w 6"/>
                    <a:gd name="T65" fmla="*/ 8 h 9"/>
                    <a:gd name="T66" fmla="*/ 1 w 6"/>
                    <a:gd name="T67" fmla="*/ 8 h 9"/>
                    <a:gd name="T68" fmla="*/ 1 w 6"/>
                    <a:gd name="T69" fmla="*/ 7 h 9"/>
                    <a:gd name="T70" fmla="*/ 1 w 6"/>
                    <a:gd name="T71" fmla="*/ 7 h 9"/>
                    <a:gd name="T72" fmla="*/ 2 w 6"/>
                    <a:gd name="T73" fmla="*/ 5 h 9"/>
                    <a:gd name="T74" fmla="*/ 3 w 6"/>
                    <a:gd name="T75" fmla="*/ 2 h 9"/>
                    <a:gd name="T76" fmla="*/ 0 w 6"/>
                    <a:gd name="T77" fmla="*/ 6 h 9"/>
                    <a:gd name="T78" fmla="*/ 0 w 6"/>
                    <a:gd name="T79" fmla="*/ 5 h 9"/>
                    <a:gd name="T80" fmla="*/ 1 w 6"/>
                    <a:gd name="T81" fmla="*/ 2 h 9"/>
                    <a:gd name="T82" fmla="*/ 2 w 6"/>
                    <a:gd name="T83" fmla="*/ 0 h 9"/>
                    <a:gd name="T84" fmla="*/ 2 w 6"/>
                    <a:gd name="T85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" h="9">
                      <a:moveTo>
                        <a:pt x="5" y="6"/>
                      </a:move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moveTo>
                        <a:pt x="1" y="7"/>
                      </a:move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moveTo>
                        <a:pt x="3" y="8"/>
                      </a:move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moveTo>
                        <a:pt x="4" y="8"/>
                      </a:moveTo>
                      <a:cubicBezTo>
                        <a:pt x="4" y="8"/>
                        <a:pt x="4" y="8"/>
                        <a:pt x="4" y="8"/>
                      </a:cubicBezTo>
                      <a:cubicBezTo>
                        <a:pt x="4" y="8"/>
                        <a:pt x="4" y="8"/>
                        <a:pt x="4" y="8"/>
                      </a:cubicBezTo>
                      <a:moveTo>
                        <a:pt x="3" y="7"/>
                      </a:move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7"/>
                        <a:pt x="3" y="7"/>
                        <a:pt x="3" y="7"/>
                      </a:cubicBezTo>
                      <a:moveTo>
                        <a:pt x="0" y="6"/>
                      </a:move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moveTo>
                        <a:pt x="6" y="4"/>
                      </a:move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5" y="5"/>
                        <a:pt x="5" y="5"/>
                        <a:pt x="4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5"/>
                        <a:pt x="5" y="4"/>
                        <a:pt x="6" y="4"/>
                      </a:cubicBezTo>
                      <a:moveTo>
                        <a:pt x="2" y="0"/>
                      </a:moveTo>
                      <a:cubicBezTo>
                        <a:pt x="1" y="1"/>
                        <a:pt x="1" y="2"/>
                        <a:pt x="0" y="3"/>
                      </a:cubicBezTo>
                      <a:cubicBezTo>
                        <a:pt x="0" y="4"/>
                        <a:pt x="0" y="5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1" y="5"/>
                        <a:pt x="2" y="4"/>
                        <a:pt x="2" y="3"/>
                      </a:cubicBezTo>
                      <a:cubicBezTo>
                        <a:pt x="2" y="4"/>
                        <a:pt x="2" y="5"/>
                        <a:pt x="1" y="6"/>
                      </a:cubicBezTo>
                      <a:cubicBezTo>
                        <a:pt x="1" y="7"/>
                        <a:pt x="0" y="8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2" y="8"/>
                        <a:pt x="2" y="7"/>
                        <a:pt x="3" y="6"/>
                      </a:cubicBezTo>
                      <a:cubicBezTo>
                        <a:pt x="3" y="7"/>
                        <a:pt x="2" y="8"/>
                        <a:pt x="3" y="9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4" y="7"/>
                        <a:pt x="4" y="8"/>
                        <a:pt x="4" y="9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4" y="8"/>
                        <a:pt x="4" y="8"/>
                        <a:pt x="4" y="8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5" y="5"/>
                        <a:pt x="6" y="4"/>
                        <a:pt x="6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4"/>
                        <a:pt x="5" y="5"/>
                        <a:pt x="5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7"/>
                        <a:pt x="3" y="8"/>
                        <a:pt x="3" y="9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7"/>
                      </a:cubicBezTo>
                      <a:cubicBezTo>
                        <a:pt x="3" y="7"/>
                        <a:pt x="3" y="6"/>
                        <a:pt x="3" y="6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4" y="5"/>
                        <a:pt x="4" y="5"/>
                        <a:pt x="4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4" y="4"/>
                        <a:pt x="3" y="5"/>
                        <a:pt x="3" y="6"/>
                      </a:cubicBezTo>
                      <a:cubicBezTo>
                        <a:pt x="3" y="6"/>
                        <a:pt x="2" y="7"/>
                        <a:pt x="2" y="8"/>
                      </a:cubicBezTo>
                      <a:cubicBezTo>
                        <a:pt x="1" y="8"/>
                        <a:pt x="1" y="8"/>
                        <a:pt x="1" y="9"/>
                      </a:cubicBezTo>
                      <a:cubicBezTo>
                        <a:pt x="1" y="9"/>
                        <a:pt x="1" y="8"/>
                        <a:pt x="1" y="8"/>
                      </a:cubicBezTo>
                      <a:cubicBezTo>
                        <a:pt x="1" y="8"/>
                        <a:pt x="1" y="8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1" y="6"/>
                        <a:pt x="1" y="5"/>
                        <a:pt x="2" y="5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4"/>
                        <a:pt x="2" y="3"/>
                        <a:pt x="3" y="2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2" y="4"/>
                        <a:pt x="1" y="5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6"/>
                        <a:pt x="0" y="5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4"/>
                        <a:pt x="0" y="3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1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 501"/>
                <p:cNvSpPr>
                  <a:spLocks noEditPoints="1"/>
                </p:cNvSpPr>
                <p:nvPr/>
              </p:nvSpPr>
              <p:spPr bwMode="auto">
                <a:xfrm>
                  <a:off x="822325" y="2454276"/>
                  <a:ext cx="34925" cy="31750"/>
                </a:xfrm>
                <a:custGeom>
                  <a:avLst/>
                  <a:gdLst>
                    <a:gd name="T0" fmla="*/ 25 w 34"/>
                    <a:gd name="T1" fmla="*/ 13 h 31"/>
                    <a:gd name="T2" fmla="*/ 25 w 34"/>
                    <a:gd name="T3" fmla="*/ 18 h 31"/>
                    <a:gd name="T4" fmla="*/ 16 w 34"/>
                    <a:gd name="T5" fmla="*/ 21 h 31"/>
                    <a:gd name="T6" fmla="*/ 11 w 34"/>
                    <a:gd name="T7" fmla="*/ 25 h 31"/>
                    <a:gd name="T8" fmla="*/ 4 w 34"/>
                    <a:gd name="T9" fmla="*/ 26 h 31"/>
                    <a:gd name="T10" fmla="*/ 5 w 34"/>
                    <a:gd name="T11" fmla="*/ 27 h 31"/>
                    <a:gd name="T12" fmla="*/ 2 w 34"/>
                    <a:gd name="T13" fmla="*/ 30 h 31"/>
                    <a:gd name="T14" fmla="*/ 4 w 34"/>
                    <a:gd name="T15" fmla="*/ 29 h 31"/>
                    <a:gd name="T16" fmla="*/ 1 w 34"/>
                    <a:gd name="T17" fmla="*/ 27 h 31"/>
                    <a:gd name="T18" fmla="*/ 31 w 34"/>
                    <a:gd name="T19" fmla="*/ 26 h 31"/>
                    <a:gd name="T20" fmla="*/ 1 w 34"/>
                    <a:gd name="T21" fmla="*/ 27 h 31"/>
                    <a:gd name="T22" fmla="*/ 6 w 34"/>
                    <a:gd name="T23" fmla="*/ 26 h 31"/>
                    <a:gd name="T24" fmla="*/ 4 w 34"/>
                    <a:gd name="T25" fmla="*/ 26 h 31"/>
                    <a:gd name="T26" fmla="*/ 11 w 34"/>
                    <a:gd name="T27" fmla="*/ 27 h 31"/>
                    <a:gd name="T28" fmla="*/ 5 w 34"/>
                    <a:gd name="T29" fmla="*/ 30 h 31"/>
                    <a:gd name="T30" fmla="*/ 3 w 34"/>
                    <a:gd name="T31" fmla="*/ 25 h 31"/>
                    <a:gd name="T32" fmla="*/ 18 w 34"/>
                    <a:gd name="T33" fmla="*/ 27 h 31"/>
                    <a:gd name="T34" fmla="*/ 13 w 34"/>
                    <a:gd name="T35" fmla="*/ 26 h 31"/>
                    <a:gd name="T36" fmla="*/ 30 w 34"/>
                    <a:gd name="T37" fmla="*/ 24 h 31"/>
                    <a:gd name="T38" fmla="*/ 15 w 34"/>
                    <a:gd name="T39" fmla="*/ 27 h 31"/>
                    <a:gd name="T40" fmla="*/ 13 w 34"/>
                    <a:gd name="T41" fmla="*/ 25 h 31"/>
                    <a:gd name="T42" fmla="*/ 13 w 34"/>
                    <a:gd name="T43" fmla="*/ 24 h 31"/>
                    <a:gd name="T44" fmla="*/ 17 w 34"/>
                    <a:gd name="T45" fmla="*/ 21 h 31"/>
                    <a:gd name="T46" fmla="*/ 13 w 34"/>
                    <a:gd name="T47" fmla="*/ 27 h 31"/>
                    <a:gd name="T48" fmla="*/ 17 w 34"/>
                    <a:gd name="T49" fmla="*/ 21 h 31"/>
                    <a:gd name="T50" fmla="*/ 18 w 34"/>
                    <a:gd name="T51" fmla="*/ 21 h 31"/>
                    <a:gd name="T52" fmla="*/ 16 w 34"/>
                    <a:gd name="T53" fmla="*/ 27 h 31"/>
                    <a:gd name="T54" fmla="*/ 19 w 34"/>
                    <a:gd name="T55" fmla="*/ 23 h 31"/>
                    <a:gd name="T56" fmla="*/ 19 w 34"/>
                    <a:gd name="T57" fmla="*/ 24 h 31"/>
                    <a:gd name="T58" fmla="*/ 27 w 34"/>
                    <a:gd name="T59" fmla="*/ 18 h 31"/>
                    <a:gd name="T60" fmla="*/ 21 w 34"/>
                    <a:gd name="T61" fmla="*/ 16 h 31"/>
                    <a:gd name="T62" fmla="*/ 18 w 34"/>
                    <a:gd name="T63" fmla="*/ 21 h 31"/>
                    <a:gd name="T64" fmla="*/ 23 w 34"/>
                    <a:gd name="T65" fmla="*/ 13 h 31"/>
                    <a:gd name="T66" fmla="*/ 24 w 34"/>
                    <a:gd name="T67" fmla="*/ 13 h 31"/>
                    <a:gd name="T68" fmla="*/ 14 w 34"/>
                    <a:gd name="T69" fmla="*/ 9 h 31"/>
                    <a:gd name="T70" fmla="*/ 8 w 34"/>
                    <a:gd name="T71" fmla="*/ 11 h 31"/>
                    <a:gd name="T72" fmla="*/ 12 w 34"/>
                    <a:gd name="T73" fmla="*/ 1 h 31"/>
                    <a:gd name="T74" fmla="*/ 9 w 34"/>
                    <a:gd name="T75" fmla="*/ 10 h 31"/>
                    <a:gd name="T76" fmla="*/ 9 w 34"/>
                    <a:gd name="T77" fmla="*/ 12 h 31"/>
                    <a:gd name="T78" fmla="*/ 14 w 34"/>
                    <a:gd name="T79" fmla="*/ 9 h 31"/>
                    <a:gd name="T80" fmla="*/ 15 w 34"/>
                    <a:gd name="T81" fmla="*/ 15 h 31"/>
                    <a:gd name="T82" fmla="*/ 16 w 34"/>
                    <a:gd name="T83" fmla="*/ 18 h 31"/>
                    <a:gd name="T84" fmla="*/ 20 w 34"/>
                    <a:gd name="T85" fmla="*/ 16 h 31"/>
                    <a:gd name="T86" fmla="*/ 19 w 34"/>
                    <a:gd name="T87" fmla="*/ 21 h 31"/>
                    <a:gd name="T88" fmla="*/ 11 w 34"/>
                    <a:gd name="T89" fmla="*/ 24 h 31"/>
                    <a:gd name="T90" fmla="*/ 3 w 34"/>
                    <a:gd name="T91" fmla="*/ 27 h 31"/>
                    <a:gd name="T92" fmla="*/ 0 w 34"/>
                    <a:gd name="T93" fmla="*/ 28 h 31"/>
                    <a:gd name="T94" fmla="*/ 5 w 34"/>
                    <a:gd name="T95" fmla="*/ 27 h 31"/>
                    <a:gd name="T96" fmla="*/ 6 w 34"/>
                    <a:gd name="T97" fmla="*/ 31 h 31"/>
                    <a:gd name="T98" fmla="*/ 10 w 34"/>
                    <a:gd name="T99" fmla="*/ 31 h 31"/>
                    <a:gd name="T100" fmla="*/ 15 w 34"/>
                    <a:gd name="T101" fmla="*/ 31 h 31"/>
                    <a:gd name="T102" fmla="*/ 23 w 34"/>
                    <a:gd name="T103" fmla="*/ 18 h 31"/>
                    <a:gd name="T104" fmla="*/ 19 w 34"/>
                    <a:gd name="T105" fmla="*/ 29 h 31"/>
                    <a:gd name="T106" fmla="*/ 23 w 34"/>
                    <a:gd name="T107" fmla="*/ 26 h 31"/>
                    <a:gd name="T108" fmla="*/ 29 w 34"/>
                    <a:gd name="T109" fmla="*/ 22 h 31"/>
                    <a:gd name="T110" fmla="*/ 32 w 34"/>
                    <a:gd name="T111" fmla="*/ 24 h 31"/>
                    <a:gd name="T112" fmla="*/ 33 w 34"/>
                    <a:gd name="T113" fmla="*/ 24 h 31"/>
                    <a:gd name="T114" fmla="*/ 31 w 34"/>
                    <a:gd name="T115" fmla="*/ 15 h 31"/>
                    <a:gd name="T116" fmla="*/ 23 w 34"/>
                    <a:gd name="T117" fmla="*/ 17 h 31"/>
                    <a:gd name="T118" fmla="*/ 18 w 34"/>
                    <a:gd name="T119" fmla="*/ 14 h 31"/>
                    <a:gd name="T120" fmla="*/ 12 w 34"/>
                    <a:gd name="T121" fmla="*/ 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34" h="31">
                      <a:moveTo>
                        <a:pt x="11" y="1"/>
                      </a:move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moveTo>
                        <a:pt x="10" y="10"/>
                      </a:move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moveTo>
                        <a:pt x="12" y="10"/>
                      </a:move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moveTo>
                        <a:pt x="25" y="13"/>
                      </a:move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moveTo>
                        <a:pt x="20" y="13"/>
                      </a:move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moveTo>
                        <a:pt x="22" y="15"/>
                      </a:moveTo>
                      <a:cubicBezTo>
                        <a:pt x="22" y="15"/>
                        <a:pt x="22" y="15"/>
                        <a:pt x="22" y="15"/>
                      </a:cubicBezTo>
                      <a:cubicBezTo>
                        <a:pt x="22" y="15"/>
                        <a:pt x="22" y="15"/>
                        <a:pt x="22" y="15"/>
                      </a:cubicBezTo>
                      <a:moveTo>
                        <a:pt x="24" y="17"/>
                      </a:move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moveTo>
                        <a:pt x="25" y="18"/>
                      </a:moveTo>
                      <a:cubicBezTo>
                        <a:pt x="25" y="18"/>
                        <a:pt x="25" y="18"/>
                        <a:pt x="25" y="18"/>
                      </a:cubicBezTo>
                      <a:cubicBezTo>
                        <a:pt x="25" y="18"/>
                        <a:pt x="25" y="18"/>
                        <a:pt x="25" y="18"/>
                      </a:cubicBezTo>
                      <a:moveTo>
                        <a:pt x="21" y="18"/>
                      </a:move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moveTo>
                        <a:pt x="18" y="19"/>
                      </a:moveTo>
                      <a:cubicBezTo>
                        <a:pt x="18" y="19"/>
                        <a:pt x="18" y="19"/>
                        <a:pt x="18" y="19"/>
                      </a:cubicBezTo>
                      <a:cubicBezTo>
                        <a:pt x="18" y="19"/>
                        <a:pt x="18" y="19"/>
                        <a:pt x="18" y="19"/>
                      </a:cubicBezTo>
                      <a:moveTo>
                        <a:pt x="17" y="21"/>
                      </a:move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moveTo>
                        <a:pt x="16" y="21"/>
                      </a:move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moveTo>
                        <a:pt x="29" y="22"/>
                      </a:moveTo>
                      <a:cubicBezTo>
                        <a:pt x="29" y="22"/>
                        <a:pt x="29" y="22"/>
                        <a:pt x="29" y="22"/>
                      </a:cubicBezTo>
                      <a:cubicBezTo>
                        <a:pt x="29" y="22"/>
                        <a:pt x="29" y="22"/>
                        <a:pt x="29" y="22"/>
                      </a:cubicBezTo>
                      <a:moveTo>
                        <a:pt x="2" y="25"/>
                      </a:move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moveTo>
                        <a:pt x="5" y="25"/>
                      </a:move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moveTo>
                        <a:pt x="11" y="25"/>
                      </a:move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moveTo>
                        <a:pt x="8" y="25"/>
                      </a:move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moveTo>
                        <a:pt x="3" y="25"/>
                      </a:move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moveTo>
                        <a:pt x="4" y="26"/>
                      </a:move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moveTo>
                        <a:pt x="13" y="27"/>
                      </a:move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moveTo>
                        <a:pt x="18" y="27"/>
                      </a:move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moveTo>
                        <a:pt x="14" y="27"/>
                      </a:move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moveTo>
                        <a:pt x="5" y="27"/>
                      </a:move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moveTo>
                        <a:pt x="3" y="27"/>
                      </a:move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3" y="27"/>
                        <a:pt x="3" y="27"/>
                        <a:pt x="3" y="27"/>
                      </a:cubicBezTo>
                      <a:moveTo>
                        <a:pt x="8" y="28"/>
                      </a:move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moveTo>
                        <a:pt x="4" y="29"/>
                      </a:moveTo>
                      <a:cubicBezTo>
                        <a:pt x="4" y="29"/>
                        <a:pt x="4" y="29"/>
                        <a:pt x="4" y="29"/>
                      </a:cubicBezTo>
                      <a:cubicBezTo>
                        <a:pt x="4" y="29"/>
                        <a:pt x="4" y="29"/>
                        <a:pt x="4" y="29"/>
                      </a:cubicBezTo>
                      <a:moveTo>
                        <a:pt x="2" y="30"/>
                      </a:move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moveTo>
                        <a:pt x="10" y="30"/>
                      </a:move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moveTo>
                        <a:pt x="12" y="29"/>
                      </a:moveTo>
                      <a:cubicBezTo>
                        <a:pt x="11" y="29"/>
                        <a:pt x="11" y="30"/>
                        <a:pt x="10" y="31"/>
                      </a:cubicBezTo>
                      <a:cubicBezTo>
                        <a:pt x="10" y="30"/>
                        <a:pt x="11" y="30"/>
                        <a:pt x="11" y="29"/>
                      </a:cubicBezTo>
                      <a:cubicBezTo>
                        <a:pt x="11" y="29"/>
                        <a:pt x="11" y="29"/>
                        <a:pt x="12" y="29"/>
                      </a:cubicBezTo>
                      <a:moveTo>
                        <a:pt x="5" y="28"/>
                      </a:moveTo>
                      <a:cubicBezTo>
                        <a:pt x="5" y="29"/>
                        <a:pt x="4" y="29"/>
                        <a:pt x="4" y="30"/>
                      </a:cubicBezTo>
                      <a:cubicBezTo>
                        <a:pt x="4" y="30"/>
                        <a:pt x="4" y="30"/>
                        <a:pt x="4" y="29"/>
                      </a:cubicBezTo>
                      <a:cubicBezTo>
                        <a:pt x="4" y="29"/>
                        <a:pt x="4" y="29"/>
                        <a:pt x="4" y="29"/>
                      </a:cubicBezTo>
                      <a:cubicBezTo>
                        <a:pt x="5" y="29"/>
                        <a:pt x="5" y="28"/>
                        <a:pt x="5" y="28"/>
                      </a:cubicBezTo>
                      <a:moveTo>
                        <a:pt x="15" y="27"/>
                      </a:moveTo>
                      <a:cubicBezTo>
                        <a:pt x="15" y="28"/>
                        <a:pt x="14" y="29"/>
                        <a:pt x="14" y="30"/>
                      </a:cubicBezTo>
                      <a:cubicBezTo>
                        <a:pt x="14" y="29"/>
                        <a:pt x="15" y="28"/>
                        <a:pt x="15" y="27"/>
                      </a:cubicBezTo>
                      <a:cubicBezTo>
                        <a:pt x="15" y="27"/>
                        <a:pt x="15" y="27"/>
                        <a:pt x="15" y="27"/>
                      </a:cubicBezTo>
                      <a:moveTo>
                        <a:pt x="10" y="27"/>
                      </a:moveTo>
                      <a:cubicBezTo>
                        <a:pt x="10" y="28"/>
                        <a:pt x="10" y="29"/>
                        <a:pt x="9" y="30"/>
                      </a:cubicBezTo>
                      <a:cubicBezTo>
                        <a:pt x="10" y="29"/>
                        <a:pt x="10" y="28"/>
                        <a:pt x="10" y="27"/>
                      </a:cubicBezTo>
                      <a:moveTo>
                        <a:pt x="1" y="26"/>
                      </a:moveTo>
                      <a:cubicBezTo>
                        <a:pt x="1" y="26"/>
                        <a:pt x="1" y="27"/>
                        <a:pt x="1" y="27"/>
                      </a:cubicBezTo>
                      <a:cubicBezTo>
                        <a:pt x="1" y="27"/>
                        <a:pt x="0" y="28"/>
                        <a:pt x="0" y="28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28"/>
                        <a:pt x="0" y="27"/>
                        <a:pt x="1" y="27"/>
                      </a:cubicBezTo>
                      <a:cubicBezTo>
                        <a:pt x="1" y="27"/>
                        <a:pt x="1" y="26"/>
                        <a:pt x="1" y="26"/>
                      </a:cubicBezTo>
                      <a:moveTo>
                        <a:pt x="6" y="26"/>
                      </a:move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6" y="27"/>
                        <a:pt x="6" y="27"/>
                      </a:cubicBezTo>
                      <a:cubicBezTo>
                        <a:pt x="6" y="27"/>
                        <a:pt x="6" y="27"/>
                        <a:pt x="6" y="27"/>
                      </a:cubicBezTo>
                      <a:cubicBezTo>
                        <a:pt x="6" y="27"/>
                        <a:pt x="6" y="26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moveTo>
                        <a:pt x="6" y="26"/>
                      </a:move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moveTo>
                        <a:pt x="31" y="26"/>
                      </a:moveTo>
                      <a:cubicBezTo>
                        <a:pt x="31" y="26"/>
                        <a:pt x="31" y="26"/>
                        <a:pt x="31" y="26"/>
                      </a:cubicBezTo>
                      <a:cubicBezTo>
                        <a:pt x="31" y="26"/>
                        <a:pt x="31" y="26"/>
                        <a:pt x="31" y="26"/>
                      </a:cubicBezTo>
                      <a:moveTo>
                        <a:pt x="3" y="26"/>
                      </a:moveTo>
                      <a:cubicBezTo>
                        <a:pt x="3" y="26"/>
                        <a:pt x="3" y="27"/>
                        <a:pt x="3" y="27"/>
                      </a:cubicBez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3" y="28"/>
                        <a:pt x="3" y="28"/>
                        <a:pt x="2" y="28"/>
                      </a:cubicBezTo>
                      <a:cubicBezTo>
                        <a:pt x="2" y="29"/>
                        <a:pt x="2" y="29"/>
                        <a:pt x="2" y="29"/>
                      </a:cubicBezTo>
                      <a:cubicBezTo>
                        <a:pt x="2" y="29"/>
                        <a:pt x="2" y="28"/>
                        <a:pt x="2" y="28"/>
                      </a:cubicBezTo>
                      <a:cubicBezTo>
                        <a:pt x="2" y="28"/>
                        <a:pt x="2" y="28"/>
                        <a:pt x="2" y="28"/>
                      </a:cubicBezTo>
                      <a:cubicBezTo>
                        <a:pt x="2" y="27"/>
                        <a:pt x="3" y="26"/>
                        <a:pt x="3" y="26"/>
                      </a:cubicBezTo>
                      <a:moveTo>
                        <a:pt x="1" y="26"/>
                      </a:moveTo>
                      <a:cubicBezTo>
                        <a:pt x="1" y="26"/>
                        <a:pt x="1" y="26"/>
                        <a:pt x="1" y="27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1" y="27"/>
                        <a:pt x="1" y="27"/>
                        <a:pt x="1" y="27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moveTo>
                        <a:pt x="3" y="25"/>
                      </a:move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moveTo>
                        <a:pt x="2" y="25"/>
                      </a:move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moveTo>
                        <a:pt x="6" y="25"/>
                      </a:moveTo>
                      <a:cubicBezTo>
                        <a:pt x="6" y="25"/>
                        <a:pt x="6" y="25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5" y="27"/>
                        <a:pt x="3" y="29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29"/>
                      </a:cubicBezTo>
                      <a:cubicBezTo>
                        <a:pt x="2" y="29"/>
                        <a:pt x="2" y="29"/>
                        <a:pt x="3" y="29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3" y="28"/>
                        <a:pt x="3" y="27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4" y="26"/>
                        <a:pt x="4" y="26"/>
                      </a:cubicBezTo>
                      <a:cubicBezTo>
                        <a:pt x="4" y="26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5" y="25"/>
                        <a:pt x="5" y="25"/>
                      </a:cubicBezTo>
                      <a:cubicBezTo>
                        <a:pt x="5" y="25"/>
                        <a:pt x="6" y="25"/>
                        <a:pt x="6" y="25"/>
                      </a:cubicBezTo>
                      <a:moveTo>
                        <a:pt x="11" y="25"/>
                      </a:move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6"/>
                        <a:pt x="11" y="27"/>
                      </a:cubicBezTo>
                      <a:cubicBezTo>
                        <a:pt x="10" y="28"/>
                        <a:pt x="9" y="29"/>
                        <a:pt x="9" y="30"/>
                      </a:cubicBezTo>
                      <a:cubicBezTo>
                        <a:pt x="9" y="30"/>
                        <a:pt x="9" y="30"/>
                        <a:pt x="9" y="29"/>
                      </a:cubicBezTo>
                      <a:cubicBezTo>
                        <a:pt x="9" y="29"/>
                        <a:pt x="9" y="29"/>
                        <a:pt x="9" y="29"/>
                      </a:cubicBezTo>
                      <a:cubicBezTo>
                        <a:pt x="9" y="29"/>
                        <a:pt x="9" y="28"/>
                        <a:pt x="10" y="28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10" y="27"/>
                        <a:pt x="11" y="26"/>
                        <a:pt x="11" y="25"/>
                      </a:cubicBezTo>
                      <a:moveTo>
                        <a:pt x="8" y="24"/>
                      </a:moveTo>
                      <a:cubicBezTo>
                        <a:pt x="8" y="25"/>
                        <a:pt x="8" y="25"/>
                        <a:pt x="8" y="26"/>
                      </a:cubicBezTo>
                      <a:cubicBezTo>
                        <a:pt x="8" y="26"/>
                        <a:pt x="8" y="26"/>
                        <a:pt x="8" y="26"/>
                      </a:cubicBezTo>
                      <a:cubicBezTo>
                        <a:pt x="8" y="27"/>
                        <a:pt x="8" y="28"/>
                        <a:pt x="7" y="29"/>
                      </a:cubicBezTo>
                      <a:cubicBezTo>
                        <a:pt x="7" y="30"/>
                        <a:pt x="6" y="30"/>
                        <a:pt x="6" y="31"/>
                      </a:cubicBezTo>
                      <a:cubicBezTo>
                        <a:pt x="5" y="31"/>
                        <a:pt x="5" y="31"/>
                        <a:pt x="5" y="31"/>
                      </a:cubicBezTo>
                      <a:cubicBezTo>
                        <a:pt x="5" y="31"/>
                        <a:pt x="5" y="30"/>
                        <a:pt x="5" y="30"/>
                      </a:cubicBezTo>
                      <a:cubicBezTo>
                        <a:pt x="5" y="30"/>
                        <a:pt x="5" y="30"/>
                        <a:pt x="5" y="30"/>
                      </a:cubicBezTo>
                      <a:cubicBezTo>
                        <a:pt x="5" y="29"/>
                        <a:pt x="6" y="28"/>
                        <a:pt x="6" y="27"/>
                      </a:cubicBezTo>
                      <a:cubicBezTo>
                        <a:pt x="6" y="27"/>
                        <a:pt x="6" y="27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7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5"/>
                        <a:pt x="8" y="25"/>
                        <a:pt x="8" y="24"/>
                      </a:cubicBezTo>
                      <a:moveTo>
                        <a:pt x="3" y="24"/>
                      </a:move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2" y="26"/>
                        <a:pt x="2" y="27"/>
                        <a:pt x="1" y="27"/>
                      </a:cubicBezTo>
                      <a:cubicBezTo>
                        <a:pt x="1" y="28"/>
                        <a:pt x="1" y="28"/>
                        <a:pt x="1" y="28"/>
                      </a:cubicBezTo>
                      <a:cubicBezTo>
                        <a:pt x="1" y="28"/>
                        <a:pt x="1" y="27"/>
                        <a:pt x="1" y="27"/>
                      </a:cubicBezTo>
                      <a:cubicBezTo>
                        <a:pt x="1" y="27"/>
                        <a:pt x="1" y="26"/>
                        <a:pt x="1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3" y="24"/>
                      </a:cubicBezTo>
                      <a:moveTo>
                        <a:pt x="19" y="24"/>
                      </a:moveTo>
                      <a:cubicBezTo>
                        <a:pt x="18" y="25"/>
                        <a:pt x="18" y="26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6"/>
                      </a:cubicBezTo>
                      <a:cubicBezTo>
                        <a:pt x="18" y="28"/>
                        <a:pt x="17" y="29"/>
                        <a:pt x="17" y="30"/>
                      </a:cubicBezTo>
                      <a:cubicBezTo>
                        <a:pt x="17" y="29"/>
                        <a:pt x="18" y="27"/>
                        <a:pt x="18" y="26"/>
                      </a:cubicBezTo>
                      <a:cubicBezTo>
                        <a:pt x="18" y="26"/>
                        <a:pt x="18" y="26"/>
                        <a:pt x="18" y="26"/>
                      </a:cubicBezTo>
                      <a:cubicBezTo>
                        <a:pt x="18" y="25"/>
                        <a:pt x="19" y="25"/>
                        <a:pt x="19" y="24"/>
                      </a:cubicBezTo>
                      <a:moveTo>
                        <a:pt x="2" y="24"/>
                      </a:moveTo>
                      <a:cubicBezTo>
                        <a:pt x="2" y="24"/>
                        <a:pt x="2" y="25"/>
                        <a:pt x="2" y="25"/>
                      </a:cubicBezTo>
                      <a:cubicBezTo>
                        <a:pt x="1" y="25"/>
                        <a:pt x="1" y="25"/>
                        <a:pt x="1" y="25"/>
                      </a:cubicBezTo>
                      <a:cubicBezTo>
                        <a:pt x="1" y="25"/>
                        <a:pt x="1" y="26"/>
                        <a:pt x="1" y="26"/>
                      </a:cubicBezTo>
                      <a:cubicBezTo>
                        <a:pt x="1" y="25"/>
                        <a:pt x="1" y="25"/>
                        <a:pt x="2" y="24"/>
                      </a:cubicBezTo>
                      <a:moveTo>
                        <a:pt x="14" y="24"/>
                      </a:moveTo>
                      <a:cubicBezTo>
                        <a:pt x="14" y="25"/>
                        <a:pt x="13" y="25"/>
                        <a:pt x="13" y="26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3" y="27"/>
                        <a:pt x="12" y="28"/>
                        <a:pt x="12" y="28"/>
                      </a:cubicBezTo>
                      <a:cubicBezTo>
                        <a:pt x="12" y="29"/>
                        <a:pt x="11" y="29"/>
                        <a:pt x="11" y="29"/>
                      </a:cubicBezTo>
                      <a:cubicBezTo>
                        <a:pt x="11" y="29"/>
                        <a:pt x="11" y="29"/>
                        <a:pt x="11" y="29"/>
                      </a:cubicBezTo>
                      <a:cubicBezTo>
                        <a:pt x="11" y="29"/>
                        <a:pt x="11" y="29"/>
                        <a:pt x="11" y="29"/>
                      </a:cubicBezTo>
                      <a:cubicBezTo>
                        <a:pt x="12" y="27"/>
                        <a:pt x="13" y="26"/>
                        <a:pt x="14" y="24"/>
                      </a:cubicBezTo>
                      <a:moveTo>
                        <a:pt x="18" y="24"/>
                      </a:moveTo>
                      <a:cubicBezTo>
                        <a:pt x="17" y="26"/>
                        <a:pt x="16" y="27"/>
                        <a:pt x="16" y="29"/>
                      </a:cubicBezTo>
                      <a:cubicBezTo>
                        <a:pt x="16" y="28"/>
                        <a:pt x="16" y="27"/>
                        <a:pt x="17" y="26"/>
                      </a:cubicBezTo>
                      <a:cubicBezTo>
                        <a:pt x="17" y="26"/>
                        <a:pt x="17" y="26"/>
                        <a:pt x="17" y="26"/>
                      </a:cubicBezTo>
                      <a:cubicBezTo>
                        <a:pt x="17" y="26"/>
                        <a:pt x="17" y="26"/>
                        <a:pt x="17" y="25"/>
                      </a:cubicBezTo>
                      <a:cubicBezTo>
                        <a:pt x="17" y="25"/>
                        <a:pt x="18" y="25"/>
                        <a:pt x="18" y="24"/>
                      </a:cubicBezTo>
                      <a:moveTo>
                        <a:pt x="30" y="24"/>
                      </a:moveTo>
                      <a:cubicBezTo>
                        <a:pt x="29" y="25"/>
                        <a:pt x="29" y="27"/>
                        <a:pt x="28" y="28"/>
                      </a:cubicBezTo>
                      <a:cubicBezTo>
                        <a:pt x="28" y="27"/>
                        <a:pt x="29" y="25"/>
                        <a:pt x="30" y="24"/>
                      </a:cubicBezTo>
                      <a:moveTo>
                        <a:pt x="11" y="24"/>
                      </a:move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0" y="26"/>
                        <a:pt x="9" y="27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8"/>
                        <a:pt x="8" y="28"/>
                      </a:cubicBezTo>
                      <a:cubicBezTo>
                        <a:pt x="8" y="28"/>
                        <a:pt x="8" y="29"/>
                        <a:pt x="7" y="29"/>
                      </a:cubicBezTo>
                      <a:cubicBezTo>
                        <a:pt x="8" y="28"/>
                        <a:pt x="9" y="27"/>
                        <a:pt x="10" y="26"/>
                      </a:cubicBezTo>
                      <a:cubicBezTo>
                        <a:pt x="10" y="25"/>
                        <a:pt x="11" y="24"/>
                        <a:pt x="11" y="24"/>
                      </a:cubicBezTo>
                      <a:moveTo>
                        <a:pt x="17" y="24"/>
                      </a:moveTo>
                      <a:cubicBezTo>
                        <a:pt x="17" y="24"/>
                        <a:pt x="16" y="25"/>
                        <a:pt x="16" y="25"/>
                      </a:cubicBezTo>
                      <a:cubicBezTo>
                        <a:pt x="16" y="25"/>
                        <a:pt x="16" y="25"/>
                        <a:pt x="16" y="25"/>
                      </a:cubicBezTo>
                      <a:cubicBezTo>
                        <a:pt x="16" y="26"/>
                        <a:pt x="16" y="26"/>
                        <a:pt x="15" y="27"/>
                      </a:cubicBezTo>
                      <a:cubicBezTo>
                        <a:pt x="15" y="27"/>
                        <a:pt x="15" y="27"/>
                        <a:pt x="15" y="27"/>
                      </a:cubicBezTo>
                      <a:cubicBezTo>
                        <a:pt x="16" y="26"/>
                        <a:pt x="16" y="25"/>
                        <a:pt x="17" y="24"/>
                      </a:cubicBezTo>
                      <a:moveTo>
                        <a:pt x="30" y="24"/>
                      </a:moveTo>
                      <a:cubicBezTo>
                        <a:pt x="30" y="24"/>
                        <a:pt x="30" y="24"/>
                        <a:pt x="30" y="24"/>
                      </a:cubicBezTo>
                      <a:cubicBezTo>
                        <a:pt x="30" y="24"/>
                        <a:pt x="30" y="24"/>
                        <a:pt x="30" y="24"/>
                      </a:cubicBezTo>
                      <a:moveTo>
                        <a:pt x="22" y="24"/>
                      </a:moveTo>
                      <a:cubicBezTo>
                        <a:pt x="22" y="24"/>
                        <a:pt x="22" y="24"/>
                        <a:pt x="21" y="25"/>
                      </a:cubicBezTo>
                      <a:cubicBezTo>
                        <a:pt x="21" y="26"/>
                        <a:pt x="20" y="27"/>
                        <a:pt x="19" y="29"/>
                      </a:cubicBezTo>
                      <a:cubicBezTo>
                        <a:pt x="20" y="28"/>
                        <a:pt x="20" y="27"/>
                        <a:pt x="20" y="27"/>
                      </a:cubicBezTo>
                      <a:cubicBezTo>
                        <a:pt x="20" y="27"/>
                        <a:pt x="20" y="27"/>
                        <a:pt x="20" y="27"/>
                      </a:cubicBezTo>
                      <a:cubicBezTo>
                        <a:pt x="21" y="26"/>
                        <a:pt x="21" y="25"/>
                        <a:pt x="22" y="24"/>
                      </a:cubicBezTo>
                      <a:moveTo>
                        <a:pt x="14" y="23"/>
                      </a:moveTo>
                      <a:cubicBezTo>
                        <a:pt x="14" y="24"/>
                        <a:pt x="14" y="24"/>
                        <a:pt x="14" y="24"/>
                      </a:cubicBezTo>
                      <a:cubicBezTo>
                        <a:pt x="14" y="24"/>
                        <a:pt x="13" y="25"/>
                        <a:pt x="13" y="25"/>
                      </a:cubicBezTo>
                      <a:cubicBezTo>
                        <a:pt x="12" y="26"/>
                        <a:pt x="12" y="27"/>
                        <a:pt x="11" y="28"/>
                      </a:cubicBezTo>
                      <a:cubicBezTo>
                        <a:pt x="11" y="29"/>
                        <a:pt x="11" y="29"/>
                        <a:pt x="11" y="29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9" y="30"/>
                        <a:pt x="9" y="31"/>
                        <a:pt x="9" y="31"/>
                      </a:cubicBezTo>
                      <a:cubicBezTo>
                        <a:pt x="9" y="31"/>
                        <a:pt x="9" y="30"/>
                        <a:pt x="9" y="30"/>
                      </a:cubicBezTo>
                      <a:cubicBezTo>
                        <a:pt x="9" y="29"/>
                        <a:pt x="10" y="28"/>
                        <a:pt x="10" y="27"/>
                      </a:cubicBezTo>
                      <a:cubicBezTo>
                        <a:pt x="11" y="27"/>
                        <a:pt x="11" y="27"/>
                        <a:pt x="11" y="27"/>
                      </a:cubicBezTo>
                      <a:cubicBezTo>
                        <a:pt x="11" y="26"/>
                        <a:pt x="11" y="26"/>
                        <a:pt x="12" y="25"/>
                      </a:cubicBezTo>
                      <a:cubicBezTo>
                        <a:pt x="12" y="25"/>
                        <a:pt x="13" y="24"/>
                        <a:pt x="13" y="24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13" y="24"/>
                        <a:pt x="14" y="24"/>
                        <a:pt x="14" y="23"/>
                      </a:cubicBezTo>
                      <a:moveTo>
                        <a:pt x="21" y="22"/>
                      </a:moveTo>
                      <a:cubicBezTo>
                        <a:pt x="20" y="23"/>
                        <a:pt x="20" y="24"/>
                        <a:pt x="19" y="25"/>
                      </a:cubicBezTo>
                      <a:cubicBezTo>
                        <a:pt x="20" y="24"/>
                        <a:pt x="20" y="23"/>
                        <a:pt x="21" y="22"/>
                      </a:cubicBezTo>
                      <a:moveTo>
                        <a:pt x="30" y="21"/>
                      </a:moveTo>
                      <a:cubicBezTo>
                        <a:pt x="30" y="21"/>
                        <a:pt x="30" y="22"/>
                        <a:pt x="29" y="22"/>
                      </a:cubicBezTo>
                      <a:cubicBezTo>
                        <a:pt x="29" y="22"/>
                        <a:pt x="29" y="22"/>
                        <a:pt x="29" y="22"/>
                      </a:cubicBezTo>
                      <a:cubicBezTo>
                        <a:pt x="29" y="24"/>
                        <a:pt x="28" y="26"/>
                        <a:pt x="26" y="27"/>
                      </a:cubicBezTo>
                      <a:cubicBezTo>
                        <a:pt x="26" y="27"/>
                        <a:pt x="27" y="26"/>
                        <a:pt x="27" y="26"/>
                      </a:cubicBezTo>
                      <a:cubicBezTo>
                        <a:pt x="27" y="26"/>
                        <a:pt x="27" y="26"/>
                        <a:pt x="27" y="26"/>
                      </a:cubicBezTo>
                      <a:cubicBezTo>
                        <a:pt x="28" y="24"/>
                        <a:pt x="29" y="23"/>
                        <a:pt x="30" y="21"/>
                      </a:cubicBezTo>
                      <a:moveTo>
                        <a:pt x="17" y="21"/>
                      </a:move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2"/>
                        <a:pt x="17" y="23"/>
                        <a:pt x="17" y="23"/>
                      </a:cubicBezTo>
                      <a:cubicBezTo>
                        <a:pt x="16" y="25"/>
                        <a:pt x="15" y="26"/>
                        <a:pt x="15" y="27"/>
                      </a:cubicBezTo>
                      <a:cubicBezTo>
                        <a:pt x="15" y="27"/>
                        <a:pt x="15" y="28"/>
                        <a:pt x="14" y="28"/>
                      </a:cubicBez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7"/>
                        <a:pt x="14" y="27"/>
                        <a:pt x="14" y="27"/>
                      </a:cubicBezTo>
                      <a:cubicBezTo>
                        <a:pt x="14" y="26"/>
                        <a:pt x="15" y="26"/>
                        <a:pt x="15" y="26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5" y="25"/>
                        <a:pt x="16" y="23"/>
                        <a:pt x="17" y="22"/>
                      </a:cubicBezTo>
                      <a:cubicBezTo>
                        <a:pt x="17" y="22"/>
                        <a:pt x="17" y="22"/>
                        <a:pt x="17" y="22"/>
                      </a:cubicBezTo>
                      <a:cubicBezTo>
                        <a:pt x="16" y="24"/>
                        <a:pt x="14" y="25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3" y="27"/>
                        <a:pt x="13" y="27"/>
                      </a:cubicBezTo>
                      <a:cubicBezTo>
                        <a:pt x="13" y="27"/>
                        <a:pt x="12" y="28"/>
                        <a:pt x="12" y="28"/>
                      </a:cubicBezTo>
                      <a:cubicBezTo>
                        <a:pt x="13" y="27"/>
                        <a:pt x="14" y="25"/>
                        <a:pt x="14" y="24"/>
                      </a:cubicBezTo>
                      <a:cubicBezTo>
                        <a:pt x="14" y="24"/>
                        <a:pt x="14" y="23"/>
                        <a:pt x="15" y="23"/>
                      </a:cubicBezTo>
                      <a:cubicBezTo>
                        <a:pt x="15" y="22"/>
                        <a:pt x="16" y="22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moveTo>
                        <a:pt x="28" y="21"/>
                      </a:moveTo>
                      <a:cubicBezTo>
                        <a:pt x="27" y="23"/>
                        <a:pt x="26" y="26"/>
                        <a:pt x="25" y="28"/>
                      </a:cubicBezTo>
                      <a:cubicBezTo>
                        <a:pt x="25" y="27"/>
                        <a:pt x="25" y="27"/>
                        <a:pt x="25" y="26"/>
                      </a:cubicBezTo>
                      <a:cubicBezTo>
                        <a:pt x="25" y="26"/>
                        <a:pt x="25" y="26"/>
                        <a:pt x="25" y="26"/>
                      </a:cubicBezTo>
                      <a:cubicBezTo>
                        <a:pt x="26" y="24"/>
                        <a:pt x="27" y="23"/>
                        <a:pt x="28" y="21"/>
                      </a:cubicBezTo>
                      <a:moveTo>
                        <a:pt x="18" y="21"/>
                      </a:moveTo>
                      <a:cubicBezTo>
                        <a:pt x="18" y="21"/>
                        <a:pt x="18" y="21"/>
                        <a:pt x="18" y="22"/>
                      </a:cubicBezTo>
                      <a:cubicBezTo>
                        <a:pt x="18" y="22"/>
                        <a:pt x="18" y="22"/>
                        <a:pt x="18" y="22"/>
                      </a:cubicBezTo>
                      <a:cubicBezTo>
                        <a:pt x="18" y="22"/>
                        <a:pt x="18" y="22"/>
                        <a:pt x="18" y="22"/>
                      </a:cubicBezTo>
                      <a:cubicBezTo>
                        <a:pt x="18" y="22"/>
                        <a:pt x="18" y="22"/>
                        <a:pt x="18" y="21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moveTo>
                        <a:pt x="20" y="20"/>
                      </a:moveTo>
                      <a:cubicBezTo>
                        <a:pt x="20" y="21"/>
                        <a:pt x="19" y="22"/>
                        <a:pt x="19" y="22"/>
                      </a:cubicBezTo>
                      <a:cubicBezTo>
                        <a:pt x="19" y="22"/>
                        <a:pt x="19" y="22"/>
                        <a:pt x="19" y="22"/>
                      </a:cubicBezTo>
                      <a:cubicBezTo>
                        <a:pt x="19" y="23"/>
                        <a:pt x="19" y="23"/>
                        <a:pt x="18" y="24"/>
                      </a:cubicBezTo>
                      <a:cubicBezTo>
                        <a:pt x="18" y="24"/>
                        <a:pt x="18" y="24"/>
                        <a:pt x="18" y="24"/>
                      </a:cubicBezTo>
                      <a:cubicBezTo>
                        <a:pt x="18" y="24"/>
                        <a:pt x="18" y="24"/>
                        <a:pt x="18" y="24"/>
                      </a:cubicBezTo>
                      <a:cubicBezTo>
                        <a:pt x="18" y="24"/>
                        <a:pt x="18" y="25"/>
                        <a:pt x="17" y="25"/>
                      </a:cubicBezTo>
                      <a:cubicBezTo>
                        <a:pt x="18" y="23"/>
                        <a:pt x="19" y="22"/>
                        <a:pt x="20" y="20"/>
                      </a:cubicBezTo>
                      <a:moveTo>
                        <a:pt x="20" y="20"/>
                      </a:move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19" y="21"/>
                        <a:pt x="19" y="22"/>
                        <a:pt x="18" y="23"/>
                      </a:cubicBezTo>
                      <a:cubicBezTo>
                        <a:pt x="18" y="24"/>
                        <a:pt x="17" y="25"/>
                        <a:pt x="17" y="25"/>
                      </a:cubicBezTo>
                      <a:cubicBezTo>
                        <a:pt x="17" y="26"/>
                        <a:pt x="16" y="26"/>
                        <a:pt x="16" y="27"/>
                      </a:cubicBezTo>
                      <a:cubicBezTo>
                        <a:pt x="16" y="26"/>
                        <a:pt x="16" y="26"/>
                        <a:pt x="16" y="26"/>
                      </a:cubicBezTo>
                      <a:cubicBezTo>
                        <a:pt x="16" y="25"/>
                        <a:pt x="17" y="24"/>
                        <a:pt x="17" y="24"/>
                      </a:cubicBezTo>
                      <a:cubicBezTo>
                        <a:pt x="17" y="23"/>
                        <a:pt x="18" y="22"/>
                        <a:pt x="19" y="21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9" y="21"/>
                        <a:pt x="20" y="20"/>
                        <a:pt x="20" y="20"/>
                      </a:cubicBezTo>
                      <a:moveTo>
                        <a:pt x="27" y="19"/>
                      </a:moveTo>
                      <a:cubicBezTo>
                        <a:pt x="26" y="23"/>
                        <a:pt x="24" y="26"/>
                        <a:pt x="22" y="30"/>
                      </a:cubicBezTo>
                      <a:cubicBezTo>
                        <a:pt x="22" y="28"/>
                        <a:pt x="23" y="27"/>
                        <a:pt x="23" y="26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24" y="23"/>
                        <a:pt x="26" y="21"/>
                        <a:pt x="27" y="19"/>
                      </a:cubicBezTo>
                      <a:moveTo>
                        <a:pt x="21" y="18"/>
                      </a:moveTo>
                      <a:cubicBezTo>
                        <a:pt x="21" y="19"/>
                        <a:pt x="21" y="20"/>
                        <a:pt x="21" y="20"/>
                      </a:cubicBezTo>
                      <a:cubicBezTo>
                        <a:pt x="21" y="20"/>
                        <a:pt x="21" y="20"/>
                        <a:pt x="21" y="20"/>
                      </a:cubicBezTo>
                      <a:cubicBezTo>
                        <a:pt x="20" y="21"/>
                        <a:pt x="19" y="22"/>
                        <a:pt x="19" y="23"/>
                      </a:cubicBezTo>
                      <a:cubicBezTo>
                        <a:pt x="19" y="22"/>
                        <a:pt x="20" y="21"/>
                        <a:pt x="20" y="20"/>
                      </a:cubicBezTo>
                      <a:cubicBezTo>
                        <a:pt x="20" y="20"/>
                        <a:pt x="21" y="19"/>
                        <a:pt x="21" y="18"/>
                      </a:cubicBezTo>
                      <a:moveTo>
                        <a:pt x="22" y="18"/>
                      </a:moveTo>
                      <a:cubicBezTo>
                        <a:pt x="22" y="19"/>
                        <a:pt x="22" y="19"/>
                        <a:pt x="22" y="19"/>
                      </a:cubicBezTo>
                      <a:cubicBezTo>
                        <a:pt x="22" y="19"/>
                        <a:pt x="22" y="20"/>
                        <a:pt x="22" y="20"/>
                      </a:cubicBezTo>
                      <a:cubicBezTo>
                        <a:pt x="21" y="22"/>
                        <a:pt x="20" y="24"/>
                        <a:pt x="19" y="26"/>
                      </a:cubicBezTo>
                      <a:cubicBezTo>
                        <a:pt x="19" y="26"/>
                        <a:pt x="18" y="26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7"/>
                        <a:pt x="18" y="27"/>
                        <a:pt x="18" y="27"/>
                      </a:cubicBezTo>
                      <a:cubicBezTo>
                        <a:pt x="18" y="26"/>
                        <a:pt x="19" y="25"/>
                        <a:pt x="19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0" y="22"/>
                        <a:pt x="21" y="20"/>
                        <a:pt x="22" y="18"/>
                      </a:cubicBezTo>
                      <a:moveTo>
                        <a:pt x="22" y="18"/>
                      </a:moveTo>
                      <a:cubicBezTo>
                        <a:pt x="22" y="18"/>
                        <a:pt x="22" y="18"/>
                        <a:pt x="22" y="18"/>
                      </a:cubicBezTo>
                      <a:cubicBezTo>
                        <a:pt x="22" y="18"/>
                        <a:pt x="22" y="18"/>
                        <a:pt x="22" y="18"/>
                      </a:cubicBezTo>
                      <a:cubicBezTo>
                        <a:pt x="22" y="18"/>
                        <a:pt x="21" y="19"/>
                        <a:pt x="21" y="20"/>
                      </a:cubicBezTo>
                      <a:cubicBezTo>
                        <a:pt x="21" y="19"/>
                        <a:pt x="21" y="19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2" y="18"/>
                        <a:pt x="22" y="18"/>
                        <a:pt x="22" y="18"/>
                      </a:cubicBezTo>
                      <a:moveTo>
                        <a:pt x="28" y="17"/>
                      </a:moveTo>
                      <a:cubicBezTo>
                        <a:pt x="27" y="17"/>
                        <a:pt x="27" y="17"/>
                        <a:pt x="27" y="18"/>
                      </a:cubicBezTo>
                      <a:cubicBezTo>
                        <a:pt x="27" y="18"/>
                        <a:pt x="27" y="18"/>
                        <a:pt x="27" y="18"/>
                      </a:cubicBezTo>
                      <a:cubicBezTo>
                        <a:pt x="25" y="21"/>
                        <a:pt x="23" y="25"/>
                        <a:pt x="21" y="29"/>
                      </a:cubicBezTo>
                      <a:cubicBezTo>
                        <a:pt x="21" y="28"/>
                        <a:pt x="22" y="27"/>
                        <a:pt x="22" y="26"/>
                      </a:cubicBezTo>
                      <a:cubicBezTo>
                        <a:pt x="22" y="26"/>
                        <a:pt x="22" y="26"/>
                        <a:pt x="22" y="26"/>
                      </a:cubicBezTo>
                      <a:cubicBezTo>
                        <a:pt x="24" y="23"/>
                        <a:pt x="25" y="20"/>
                        <a:pt x="28" y="17"/>
                      </a:cubicBezTo>
                      <a:moveTo>
                        <a:pt x="24" y="16"/>
                      </a:moveTo>
                      <a:cubicBezTo>
                        <a:pt x="23" y="17"/>
                        <a:pt x="23" y="17"/>
                        <a:pt x="23" y="18"/>
                      </a:cubicBezTo>
                      <a:cubicBezTo>
                        <a:pt x="22" y="19"/>
                        <a:pt x="22" y="19"/>
                        <a:pt x="21" y="20"/>
                      </a:cubicBezTo>
                      <a:cubicBezTo>
                        <a:pt x="21" y="21"/>
                        <a:pt x="20" y="21"/>
                        <a:pt x="20" y="22"/>
                      </a:cubicBezTo>
                      <a:cubicBezTo>
                        <a:pt x="21" y="20"/>
                        <a:pt x="22" y="19"/>
                        <a:pt x="22" y="17"/>
                      </a:cubicBezTo>
                      <a:cubicBezTo>
                        <a:pt x="23" y="17"/>
                        <a:pt x="23" y="17"/>
                        <a:pt x="24" y="16"/>
                      </a:cubicBezTo>
                      <a:moveTo>
                        <a:pt x="21" y="16"/>
                      </a:moveTo>
                      <a:cubicBezTo>
                        <a:pt x="20" y="17"/>
                        <a:pt x="19" y="18"/>
                        <a:pt x="19" y="20"/>
                      </a:cubicBezTo>
                      <a:cubicBezTo>
                        <a:pt x="19" y="18"/>
                        <a:pt x="20" y="17"/>
                        <a:pt x="21" y="16"/>
                      </a:cubicBezTo>
                      <a:moveTo>
                        <a:pt x="20" y="15"/>
                      </a:moveTo>
                      <a:cubicBezTo>
                        <a:pt x="19" y="17"/>
                        <a:pt x="18" y="18"/>
                        <a:pt x="18" y="19"/>
                      </a:cubicBezTo>
                      <a:cubicBezTo>
                        <a:pt x="18" y="19"/>
                        <a:pt x="18" y="19"/>
                        <a:pt x="18" y="19"/>
                      </a:cubicBezTo>
                      <a:cubicBezTo>
                        <a:pt x="18" y="19"/>
                        <a:pt x="18" y="19"/>
                        <a:pt x="18" y="19"/>
                      </a:cubicBezTo>
                      <a:cubicBezTo>
                        <a:pt x="18" y="18"/>
                        <a:pt x="19" y="16"/>
                        <a:pt x="20" y="15"/>
                      </a:cubicBezTo>
                      <a:moveTo>
                        <a:pt x="20" y="15"/>
                      </a:move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moveTo>
                        <a:pt x="23" y="14"/>
                      </a:moveTo>
                      <a:cubicBezTo>
                        <a:pt x="22" y="16"/>
                        <a:pt x="21" y="18"/>
                        <a:pt x="19" y="20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8" y="21"/>
                        <a:pt x="18" y="21"/>
                        <a:pt x="18" y="20"/>
                      </a:cubicBezTo>
                      <a:cubicBezTo>
                        <a:pt x="19" y="19"/>
                        <a:pt x="21" y="17"/>
                        <a:pt x="21" y="15"/>
                      </a:cubicBezTo>
                      <a:cubicBezTo>
                        <a:pt x="21" y="15"/>
                        <a:pt x="21" y="15"/>
                        <a:pt x="21" y="15"/>
                      </a:cubicBezTo>
                      <a:cubicBezTo>
                        <a:pt x="22" y="15"/>
                        <a:pt x="22" y="14"/>
                        <a:pt x="23" y="14"/>
                      </a:cubicBezTo>
                      <a:moveTo>
                        <a:pt x="24" y="13"/>
                      </a:moveTo>
                      <a:cubicBezTo>
                        <a:pt x="23" y="14"/>
                        <a:pt x="23" y="16"/>
                        <a:pt x="22" y="17"/>
                      </a:cubicBezTo>
                      <a:cubicBezTo>
                        <a:pt x="22" y="18"/>
                        <a:pt x="22" y="18"/>
                        <a:pt x="21" y="18"/>
                      </a:cubicBez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1" y="19"/>
                        <a:pt x="20" y="19"/>
                        <a:pt x="19" y="20"/>
                      </a:cubicBezTo>
                      <a:cubicBezTo>
                        <a:pt x="21" y="18"/>
                        <a:pt x="22" y="16"/>
                        <a:pt x="23" y="14"/>
                      </a:cubicBezTo>
                      <a:cubicBezTo>
                        <a:pt x="23" y="13"/>
                        <a:pt x="24" y="13"/>
                        <a:pt x="24" y="13"/>
                      </a:cubicBezTo>
                      <a:moveTo>
                        <a:pt x="24" y="12"/>
                      </a:moveTo>
                      <a:cubicBezTo>
                        <a:pt x="24" y="12"/>
                        <a:pt x="24" y="12"/>
                        <a:pt x="24" y="13"/>
                      </a:cubicBezTo>
                      <a:cubicBezTo>
                        <a:pt x="24" y="13"/>
                        <a:pt x="23" y="13"/>
                        <a:pt x="23" y="13"/>
                      </a:cubicBezTo>
                      <a:cubicBezTo>
                        <a:pt x="24" y="13"/>
                        <a:pt x="24" y="13"/>
                        <a:pt x="24" y="12"/>
                      </a:cubicBezTo>
                      <a:moveTo>
                        <a:pt x="25" y="12"/>
                      </a:moveTo>
                      <a:cubicBezTo>
                        <a:pt x="25" y="12"/>
                        <a:pt x="25" y="12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3"/>
                        <a:pt x="25" y="13"/>
                      </a:cubicBezTo>
                      <a:cubicBezTo>
                        <a:pt x="25" y="13"/>
                        <a:pt x="25" y="14"/>
                        <a:pt x="24" y="15"/>
                      </a:cubicBez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4" y="16"/>
                        <a:pt x="23" y="17"/>
                        <a:pt x="23" y="18"/>
                      </a:cubicBezTo>
                      <a:cubicBezTo>
                        <a:pt x="23" y="17"/>
                        <a:pt x="23" y="17"/>
                        <a:pt x="24" y="16"/>
                      </a:cubicBezTo>
                      <a:cubicBezTo>
                        <a:pt x="24" y="16"/>
                        <a:pt x="24" y="16"/>
                        <a:pt x="24" y="16"/>
                      </a:cubicBezTo>
                      <a:cubicBezTo>
                        <a:pt x="23" y="16"/>
                        <a:pt x="23" y="17"/>
                        <a:pt x="22" y="17"/>
                      </a:cubicBezTo>
                      <a:cubicBezTo>
                        <a:pt x="23" y="16"/>
                        <a:pt x="24" y="14"/>
                        <a:pt x="24" y="13"/>
                      </a:cubicBezTo>
                      <a:cubicBezTo>
                        <a:pt x="24" y="12"/>
                        <a:pt x="25" y="12"/>
                        <a:pt x="25" y="12"/>
                      </a:cubicBezTo>
                      <a:moveTo>
                        <a:pt x="15" y="12"/>
                      </a:moveTo>
                      <a:cubicBezTo>
                        <a:pt x="15" y="12"/>
                        <a:pt x="15" y="12"/>
                        <a:pt x="15" y="12"/>
                      </a:cubicBezTo>
                      <a:cubicBezTo>
                        <a:pt x="15" y="12"/>
                        <a:pt x="15" y="12"/>
                        <a:pt x="15" y="12"/>
                      </a:cubicBezTo>
                      <a:moveTo>
                        <a:pt x="9" y="10"/>
                      </a:moveTo>
                      <a:cubicBezTo>
                        <a:pt x="8" y="11"/>
                        <a:pt x="8" y="12"/>
                        <a:pt x="8" y="12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8" y="11"/>
                        <a:pt x="8" y="11"/>
                        <a:pt x="9" y="10"/>
                      </a:cubicBezTo>
                      <a:moveTo>
                        <a:pt x="8" y="10"/>
                      </a:move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8" y="10"/>
                        <a:pt x="8" y="10"/>
                        <a:pt x="8" y="10"/>
                      </a:cubicBezTo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14" y="9"/>
                        <a:pt x="14" y="9"/>
                        <a:pt x="14" y="9"/>
                      </a:cubicBezTo>
                      <a:moveTo>
                        <a:pt x="11" y="4"/>
                      </a:moveTo>
                      <a:cubicBezTo>
                        <a:pt x="11" y="4"/>
                        <a:pt x="11" y="5"/>
                        <a:pt x="11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0" y="6"/>
                        <a:pt x="10" y="7"/>
                        <a:pt x="10" y="7"/>
                      </a:cubicBezTo>
                      <a:cubicBezTo>
                        <a:pt x="9" y="8"/>
                        <a:pt x="8" y="9"/>
                        <a:pt x="8" y="10"/>
                      </a:cubicBez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8" y="9"/>
                        <a:pt x="8" y="8"/>
                        <a:pt x="8" y="8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9" y="6"/>
                        <a:pt x="10" y="5"/>
                        <a:pt x="11" y="4"/>
                      </a:cubicBezTo>
                      <a:moveTo>
                        <a:pt x="12" y="0"/>
                      </a:moveTo>
                      <a:cubicBezTo>
                        <a:pt x="11" y="1"/>
                        <a:pt x="9" y="3"/>
                        <a:pt x="8" y="5"/>
                      </a:cubicBezTo>
                      <a:cubicBezTo>
                        <a:pt x="8" y="7"/>
                        <a:pt x="7" y="9"/>
                        <a:pt x="7" y="11"/>
                      </a:cubicBezTo>
                      <a:cubicBezTo>
                        <a:pt x="7" y="12"/>
                        <a:pt x="8" y="12"/>
                        <a:pt x="8" y="11"/>
                      </a:cubicBezTo>
                      <a:cubicBezTo>
                        <a:pt x="8" y="11"/>
                        <a:pt x="7" y="11"/>
                        <a:pt x="7" y="11"/>
                      </a:cubicBezTo>
                      <a:cubicBezTo>
                        <a:pt x="7" y="11"/>
                        <a:pt x="7" y="11"/>
                        <a:pt x="7" y="11"/>
                      </a:cubicBezTo>
                      <a:cubicBezTo>
                        <a:pt x="7" y="10"/>
                        <a:pt x="7" y="10"/>
                        <a:pt x="7" y="9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8" y="8"/>
                        <a:pt x="8" y="7"/>
                        <a:pt x="8" y="6"/>
                      </a:cubicBez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9" y="4"/>
                        <a:pt x="10" y="3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2" y="1"/>
                        <a:pt x="12" y="0"/>
                        <a:pt x="12" y="0"/>
                      </a:cubicBezTo>
                      <a:cubicBezTo>
                        <a:pt x="13" y="0"/>
                        <a:pt x="13" y="1"/>
                        <a:pt x="12" y="1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2" y="2"/>
                        <a:pt x="12" y="3"/>
                        <a:pt x="12" y="3"/>
                      </a:cubicBezTo>
                      <a:cubicBezTo>
                        <a:pt x="12" y="3"/>
                        <a:pt x="12" y="3"/>
                        <a:pt x="12" y="3"/>
                      </a:cubicBezTo>
                      <a:cubicBezTo>
                        <a:pt x="11" y="4"/>
                        <a:pt x="11" y="4"/>
                        <a:pt x="11" y="5"/>
                      </a:cubicBezTo>
                      <a:cubicBezTo>
                        <a:pt x="11" y="5"/>
                        <a:pt x="11" y="4"/>
                        <a:pt x="11" y="4"/>
                      </a:cubicBezTo>
                      <a:cubicBezTo>
                        <a:pt x="11" y="4"/>
                        <a:pt x="11" y="4"/>
                        <a:pt x="11" y="4"/>
                      </a:cubicBezTo>
                      <a:cubicBezTo>
                        <a:pt x="10" y="5"/>
                        <a:pt x="9" y="6"/>
                        <a:pt x="9" y="7"/>
                      </a:cubicBezTo>
                      <a:cubicBezTo>
                        <a:pt x="8" y="8"/>
                        <a:pt x="8" y="9"/>
                        <a:pt x="8" y="11"/>
                      </a:cubicBezTo>
                      <a:cubicBezTo>
                        <a:pt x="8" y="11"/>
                        <a:pt x="8" y="11"/>
                        <a:pt x="8" y="11"/>
                      </a:cubicBez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9" y="8"/>
                        <a:pt x="10" y="7"/>
                        <a:pt x="11" y="6"/>
                      </a:cubicBezTo>
                      <a:cubicBezTo>
                        <a:pt x="10" y="6"/>
                        <a:pt x="10" y="7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9" y="9"/>
                        <a:pt x="9" y="9"/>
                        <a:pt x="9" y="10"/>
                      </a:cubicBezTo>
                      <a:cubicBezTo>
                        <a:pt x="8" y="11"/>
                        <a:pt x="8" y="12"/>
                        <a:pt x="7" y="13"/>
                      </a:cubicBezTo>
                      <a:cubicBezTo>
                        <a:pt x="7" y="13"/>
                        <a:pt x="8" y="13"/>
                        <a:pt x="8" y="13"/>
                      </a:cubicBezTo>
                      <a:cubicBezTo>
                        <a:pt x="8" y="13"/>
                        <a:pt x="8" y="12"/>
                        <a:pt x="8" y="12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8" y="11"/>
                        <a:pt x="9" y="10"/>
                        <a:pt x="9" y="10"/>
                      </a:cubicBezTo>
                      <a:cubicBezTo>
                        <a:pt x="9" y="9"/>
                        <a:pt x="10" y="9"/>
                        <a:pt x="10" y="8"/>
                      </a:cubicBezTo>
                      <a:cubicBezTo>
                        <a:pt x="10" y="9"/>
                        <a:pt x="10" y="9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0"/>
                        <a:pt x="10" y="10"/>
                        <a:pt x="10" y="10"/>
                      </a:cubicBezTo>
                      <a:cubicBezTo>
                        <a:pt x="10" y="11"/>
                        <a:pt x="9" y="12"/>
                        <a:pt x="9" y="13"/>
                      </a:cubicBez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9" y="13"/>
                        <a:pt x="9" y="13"/>
                        <a:pt x="9" y="12"/>
                      </a:cubicBezTo>
                      <a:cubicBezTo>
                        <a:pt x="9" y="12"/>
                        <a:pt x="9" y="12"/>
                        <a:pt x="9" y="12"/>
                      </a:cubicBezTo>
                      <a:cubicBezTo>
                        <a:pt x="10" y="12"/>
                        <a:pt x="10" y="11"/>
                        <a:pt x="11" y="10"/>
                      </a:cubicBezTo>
                      <a:cubicBezTo>
                        <a:pt x="11" y="10"/>
                        <a:pt x="11" y="10"/>
                        <a:pt x="12" y="9"/>
                      </a:cubicBezTo>
                      <a:cubicBezTo>
                        <a:pt x="12" y="9"/>
                        <a:pt x="12" y="9"/>
                        <a:pt x="12" y="9"/>
                      </a:cubicBezTo>
                      <a:cubicBezTo>
                        <a:pt x="12" y="9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0"/>
                        <a:pt x="12" y="10"/>
                        <a:pt x="12" y="10"/>
                      </a:cubicBezTo>
                      <a:cubicBezTo>
                        <a:pt x="12" y="11"/>
                        <a:pt x="12" y="12"/>
                        <a:pt x="11" y="13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2" y="12"/>
                        <a:pt x="13" y="11"/>
                        <a:pt x="14" y="9"/>
                      </a:cubicBez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15" y="10"/>
                        <a:pt x="15" y="10"/>
                        <a:pt x="14" y="11"/>
                      </a:cubicBezTo>
                      <a:cubicBezTo>
                        <a:pt x="14" y="11"/>
                        <a:pt x="14" y="11"/>
                        <a:pt x="14" y="11"/>
                      </a:cubicBezTo>
                      <a:cubicBezTo>
                        <a:pt x="14" y="12"/>
                        <a:pt x="13" y="14"/>
                        <a:pt x="13" y="16"/>
                      </a:cubicBezTo>
                      <a:cubicBezTo>
                        <a:pt x="13" y="16"/>
                        <a:pt x="13" y="16"/>
                        <a:pt x="13" y="16"/>
                      </a:cubicBezTo>
                      <a:cubicBezTo>
                        <a:pt x="13" y="15"/>
                        <a:pt x="13" y="14"/>
                        <a:pt x="14" y="14"/>
                      </a:cubicBezTo>
                      <a:cubicBezTo>
                        <a:pt x="14" y="14"/>
                        <a:pt x="14" y="14"/>
                        <a:pt x="14" y="14"/>
                      </a:cubicBezTo>
                      <a:cubicBezTo>
                        <a:pt x="14" y="13"/>
                        <a:pt x="14" y="12"/>
                        <a:pt x="15" y="12"/>
                      </a:cubicBezTo>
                      <a:cubicBezTo>
                        <a:pt x="15" y="11"/>
                        <a:pt x="16" y="11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1"/>
                        <a:pt x="16" y="12"/>
                        <a:pt x="16" y="13"/>
                      </a:cubicBezTo>
                      <a:cubicBezTo>
                        <a:pt x="16" y="13"/>
                        <a:pt x="16" y="13"/>
                        <a:pt x="16" y="13"/>
                      </a:cubicBezTo>
                      <a:cubicBezTo>
                        <a:pt x="16" y="14"/>
                        <a:pt x="16" y="14"/>
                        <a:pt x="15" y="15"/>
                      </a:cubicBezTo>
                      <a:cubicBezTo>
                        <a:pt x="15" y="16"/>
                        <a:pt x="15" y="16"/>
                        <a:pt x="15" y="1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5" y="16"/>
                        <a:pt x="15" y="16"/>
                        <a:pt x="16" y="15"/>
                      </a:cubicBezTo>
                      <a:cubicBezTo>
                        <a:pt x="16" y="14"/>
                        <a:pt x="17" y="13"/>
                        <a:pt x="18" y="12"/>
                      </a:cubicBezTo>
                      <a:cubicBezTo>
                        <a:pt x="18" y="12"/>
                        <a:pt x="18" y="12"/>
                        <a:pt x="18" y="12"/>
                      </a:cubicBezTo>
                      <a:cubicBezTo>
                        <a:pt x="18" y="12"/>
                        <a:pt x="18" y="12"/>
                        <a:pt x="18" y="12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14"/>
                        <a:pt x="17" y="15"/>
                        <a:pt x="17" y="1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17" y="16"/>
                        <a:pt x="16" y="17"/>
                        <a:pt x="16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17" y="17"/>
                        <a:pt x="18" y="15"/>
                        <a:pt x="18" y="14"/>
                      </a:cubicBezTo>
                      <a:cubicBezTo>
                        <a:pt x="19" y="14"/>
                        <a:pt x="19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0" y="13"/>
                        <a:pt x="20" y="13"/>
                      </a:cubicBezTo>
                      <a:cubicBezTo>
                        <a:pt x="20" y="13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1" y="14"/>
                        <a:pt x="20" y="14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6"/>
                      </a:cubicBezTo>
                      <a:cubicBezTo>
                        <a:pt x="19" y="17"/>
                        <a:pt x="18" y="18"/>
                        <a:pt x="17" y="19"/>
                      </a:cubicBezTo>
                      <a:cubicBezTo>
                        <a:pt x="17" y="19"/>
                        <a:pt x="17" y="19"/>
                        <a:pt x="17" y="19"/>
                      </a:cubicBezTo>
                      <a:cubicBezTo>
                        <a:pt x="18" y="18"/>
                        <a:pt x="19" y="17"/>
                        <a:pt x="20" y="16"/>
                      </a:cubicBezTo>
                      <a:cubicBezTo>
                        <a:pt x="20" y="16"/>
                        <a:pt x="20" y="15"/>
                        <a:pt x="20" y="15"/>
                      </a:cubicBezTo>
                      <a:cubicBezTo>
                        <a:pt x="21" y="14"/>
                        <a:pt x="21" y="14"/>
                        <a:pt x="22" y="13"/>
                      </a:cubicBezTo>
                      <a:cubicBezTo>
                        <a:pt x="22" y="14"/>
                        <a:pt x="22" y="14"/>
                        <a:pt x="22" y="15"/>
                      </a:cubicBezTo>
                      <a:cubicBezTo>
                        <a:pt x="22" y="15"/>
                        <a:pt x="22" y="15"/>
                        <a:pt x="22" y="15"/>
                      </a:cubicBezTo>
                      <a:cubicBezTo>
                        <a:pt x="22" y="15"/>
                        <a:pt x="21" y="15"/>
                        <a:pt x="21" y="15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0" y="17"/>
                        <a:pt x="19" y="19"/>
                        <a:pt x="18" y="20"/>
                      </a:cubicBezTo>
                      <a:cubicBezTo>
                        <a:pt x="18" y="21"/>
                        <a:pt x="18" y="21"/>
                        <a:pt x="17" y="22"/>
                      </a:cubicBezTo>
                      <a:cubicBezTo>
                        <a:pt x="17" y="22"/>
                        <a:pt x="17" y="22"/>
                        <a:pt x="17" y="22"/>
                      </a:cubicBezTo>
                      <a:cubicBezTo>
                        <a:pt x="18" y="22"/>
                        <a:pt x="18" y="22"/>
                        <a:pt x="18" y="21"/>
                      </a:cubicBezTo>
                      <a:cubicBezTo>
                        <a:pt x="18" y="21"/>
                        <a:pt x="19" y="21"/>
                        <a:pt x="19" y="21"/>
                      </a:cubicBezTo>
                      <a:cubicBezTo>
                        <a:pt x="19" y="20"/>
                        <a:pt x="20" y="19"/>
                        <a:pt x="21" y="19"/>
                      </a:cubicBezTo>
                      <a:cubicBezTo>
                        <a:pt x="21" y="19"/>
                        <a:pt x="20" y="19"/>
                        <a:pt x="20" y="20"/>
                      </a:cubicBezTo>
                      <a:cubicBezTo>
                        <a:pt x="20" y="20"/>
                        <a:pt x="20" y="20"/>
                        <a:pt x="20" y="20"/>
                      </a:cubicBezTo>
                      <a:cubicBezTo>
                        <a:pt x="20" y="20"/>
                        <a:pt x="20" y="19"/>
                        <a:pt x="20" y="20"/>
                      </a:cubicBezTo>
                      <a:cubicBezTo>
                        <a:pt x="19" y="21"/>
                        <a:pt x="18" y="22"/>
                        <a:pt x="17" y="23"/>
                      </a:cubicBezTo>
                      <a:cubicBezTo>
                        <a:pt x="17" y="22"/>
                        <a:pt x="18" y="22"/>
                        <a:pt x="18" y="21"/>
                      </a:cubicBez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7" y="21"/>
                        <a:pt x="16" y="21"/>
                        <a:pt x="16" y="22"/>
                      </a:cubicBezTo>
                      <a:cubicBezTo>
                        <a:pt x="15" y="22"/>
                        <a:pt x="14" y="23"/>
                        <a:pt x="14" y="24"/>
                      </a:cubicBezTo>
                      <a:cubicBezTo>
                        <a:pt x="14" y="24"/>
                        <a:pt x="14" y="24"/>
                        <a:pt x="14" y="23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3" y="24"/>
                        <a:pt x="12" y="25"/>
                        <a:pt x="11" y="26"/>
                      </a:cubicBezTo>
                      <a:cubicBezTo>
                        <a:pt x="11" y="26"/>
                        <a:pt x="11" y="25"/>
                        <a:pt x="11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9" y="25"/>
                        <a:pt x="8" y="27"/>
                        <a:pt x="7" y="29"/>
                      </a:cubicBezTo>
                      <a:cubicBezTo>
                        <a:pt x="7" y="29"/>
                        <a:pt x="7" y="29"/>
                        <a:pt x="7" y="29"/>
                      </a:cubicBezTo>
                      <a:cubicBezTo>
                        <a:pt x="8" y="28"/>
                        <a:pt x="9" y="26"/>
                        <a:pt x="9" y="24"/>
                      </a:cubicBezTo>
                      <a:cubicBezTo>
                        <a:pt x="9" y="24"/>
                        <a:pt x="8" y="24"/>
                        <a:pt x="8" y="24"/>
                      </a:cubicBezTo>
                      <a:cubicBezTo>
                        <a:pt x="7" y="25"/>
                        <a:pt x="7" y="26"/>
                        <a:pt x="6" y="27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6"/>
                        <a:pt x="6" y="26"/>
                        <a:pt x="6" y="26"/>
                      </a:cubicBezTo>
                      <a:cubicBezTo>
                        <a:pt x="6" y="25"/>
                        <a:pt x="6" y="25"/>
                        <a:pt x="6" y="25"/>
                      </a:cubicBezTo>
                      <a:cubicBezTo>
                        <a:pt x="6" y="24"/>
                        <a:pt x="6" y="24"/>
                        <a:pt x="6" y="24"/>
                      </a:cubicBezTo>
                      <a:cubicBezTo>
                        <a:pt x="5" y="25"/>
                        <a:pt x="4" y="26"/>
                        <a:pt x="3" y="27"/>
                      </a:cubicBezTo>
                      <a:cubicBezTo>
                        <a:pt x="3" y="27"/>
                        <a:pt x="3" y="28"/>
                        <a:pt x="3" y="28"/>
                      </a:cubicBezTo>
                      <a:cubicBezTo>
                        <a:pt x="3" y="27"/>
                        <a:pt x="3" y="26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3" y="25"/>
                        <a:pt x="3" y="25"/>
                        <a:pt x="3" y="24"/>
                      </a:cubicBezTo>
                      <a:cubicBezTo>
                        <a:pt x="3" y="24"/>
                        <a:pt x="3" y="24"/>
                        <a:pt x="3" y="24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4"/>
                        <a:pt x="2" y="24"/>
                      </a:cubicBezTo>
                      <a:cubicBezTo>
                        <a:pt x="2" y="24"/>
                        <a:pt x="2" y="24"/>
                        <a:pt x="2" y="24"/>
                      </a:cubicBezTo>
                      <a:cubicBezTo>
                        <a:pt x="1" y="25"/>
                        <a:pt x="1" y="25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0" y="27"/>
                        <a:pt x="0" y="27"/>
                        <a:pt x="0" y="28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28"/>
                        <a:pt x="1" y="28"/>
                        <a:pt x="1" y="27"/>
                      </a:cubicBezTo>
                      <a:cubicBezTo>
                        <a:pt x="1" y="28"/>
                        <a:pt x="1" y="28"/>
                        <a:pt x="1" y="28"/>
                      </a:cubicBezTo>
                      <a:cubicBezTo>
                        <a:pt x="1" y="28"/>
                        <a:pt x="1" y="28"/>
                        <a:pt x="1" y="28"/>
                      </a:cubicBezTo>
                      <a:cubicBezTo>
                        <a:pt x="2" y="27"/>
                        <a:pt x="2" y="26"/>
                        <a:pt x="3" y="25"/>
                      </a:cubicBezTo>
                      <a:cubicBezTo>
                        <a:pt x="3" y="25"/>
                        <a:pt x="3" y="25"/>
                        <a:pt x="3" y="25"/>
                      </a:cubicBezTo>
                      <a:cubicBezTo>
                        <a:pt x="2" y="27"/>
                        <a:pt x="2" y="28"/>
                        <a:pt x="2" y="29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1"/>
                        <a:pt x="2" y="31"/>
                        <a:pt x="2" y="31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2" y="30"/>
                        <a:pt x="2" y="30"/>
                        <a:pt x="2" y="30"/>
                      </a:cubicBezTo>
                      <a:cubicBezTo>
                        <a:pt x="3" y="29"/>
                        <a:pt x="4" y="28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7"/>
                        <a:pt x="5" y="26"/>
                        <a:pt x="6" y="26"/>
                      </a:cubicBezTo>
                      <a:cubicBezTo>
                        <a:pt x="6" y="26"/>
                        <a:pt x="5" y="27"/>
                        <a:pt x="5" y="27"/>
                      </a:cubicBezTo>
                      <a:cubicBezTo>
                        <a:pt x="4" y="28"/>
                        <a:pt x="4" y="30"/>
                        <a:pt x="3" y="31"/>
                      </a:cubicBezTo>
                      <a:cubicBezTo>
                        <a:pt x="3" y="31"/>
                        <a:pt x="3" y="31"/>
                        <a:pt x="3" y="31"/>
                      </a:cubicBezTo>
                      <a:cubicBezTo>
                        <a:pt x="4" y="31"/>
                        <a:pt x="4" y="31"/>
                        <a:pt x="4" y="31"/>
                      </a:cubicBezTo>
                      <a:cubicBezTo>
                        <a:pt x="4" y="30"/>
                        <a:pt x="5" y="28"/>
                        <a:pt x="5" y="27"/>
                      </a:cubicBezTo>
                      <a:cubicBezTo>
                        <a:pt x="6" y="27"/>
                        <a:pt x="6" y="27"/>
                        <a:pt x="6" y="27"/>
                      </a:cubicBezTo>
                      <a:cubicBezTo>
                        <a:pt x="6" y="28"/>
                        <a:pt x="5" y="28"/>
                        <a:pt x="5" y="29"/>
                      </a:cubicBezTo>
                      <a:cubicBezTo>
                        <a:pt x="5" y="30"/>
                        <a:pt x="5" y="30"/>
                        <a:pt x="5" y="31"/>
                      </a:cubicBezTo>
                      <a:cubicBezTo>
                        <a:pt x="5" y="31"/>
                        <a:pt x="5" y="31"/>
                        <a:pt x="5" y="31"/>
                      </a:cubicBezTo>
                      <a:cubicBezTo>
                        <a:pt x="6" y="31"/>
                        <a:pt x="6" y="30"/>
                        <a:pt x="7" y="30"/>
                      </a:cubicBezTo>
                      <a:cubicBezTo>
                        <a:pt x="7" y="30"/>
                        <a:pt x="7" y="30"/>
                        <a:pt x="6" y="31"/>
                      </a:cubicBezTo>
                      <a:cubicBezTo>
                        <a:pt x="6" y="31"/>
                        <a:pt x="7" y="31"/>
                        <a:pt x="7" y="31"/>
                      </a:cubicBezTo>
                      <a:cubicBezTo>
                        <a:pt x="7" y="31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29"/>
                        <a:pt x="7" y="29"/>
                      </a:cubicBezTo>
                      <a:cubicBezTo>
                        <a:pt x="9" y="28"/>
                        <a:pt x="10" y="26"/>
                        <a:pt x="11" y="25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0" y="26"/>
                        <a:pt x="9" y="28"/>
                        <a:pt x="9" y="30"/>
                      </a:cubicBezTo>
                      <a:cubicBezTo>
                        <a:pt x="9" y="30"/>
                        <a:pt x="8" y="31"/>
                        <a:pt x="8" y="31"/>
                      </a:cubicBezTo>
                      <a:cubicBezTo>
                        <a:pt x="8" y="31"/>
                        <a:pt x="8" y="31"/>
                        <a:pt x="8" y="31"/>
                      </a:cubicBezTo>
                      <a:cubicBezTo>
                        <a:pt x="8" y="31"/>
                        <a:pt x="9" y="31"/>
                        <a:pt x="9" y="30"/>
                      </a:cubicBezTo>
                      <a:cubicBezTo>
                        <a:pt x="9" y="30"/>
                        <a:pt x="9" y="31"/>
                        <a:pt x="9" y="31"/>
                      </a:cubicBezTo>
                      <a:cubicBezTo>
                        <a:pt x="9" y="31"/>
                        <a:pt x="9" y="31"/>
                        <a:pt x="9" y="31"/>
                      </a:cubicBezTo>
                      <a:cubicBezTo>
                        <a:pt x="10" y="30"/>
                        <a:pt x="10" y="30"/>
                        <a:pt x="11" y="29"/>
                      </a:cubicBezTo>
                      <a:cubicBezTo>
                        <a:pt x="10" y="30"/>
                        <a:pt x="10" y="31"/>
                        <a:pt x="10" y="31"/>
                      </a:cubicBezTo>
                      <a:cubicBezTo>
                        <a:pt x="10" y="31"/>
                        <a:pt x="10" y="31"/>
                        <a:pt x="10" y="31"/>
                      </a:cubicBezTo>
                      <a:cubicBezTo>
                        <a:pt x="11" y="30"/>
                        <a:pt x="11" y="29"/>
                        <a:pt x="12" y="28"/>
                      </a:cubicBezTo>
                      <a:cubicBezTo>
                        <a:pt x="14" y="27"/>
                        <a:pt x="15" y="25"/>
                        <a:pt x="16" y="23"/>
                      </a:cubicBezTo>
                      <a:cubicBezTo>
                        <a:pt x="16" y="24"/>
                        <a:pt x="15" y="24"/>
                        <a:pt x="15" y="25"/>
                      </a:cubicBezTo>
                      <a:cubicBezTo>
                        <a:pt x="14" y="26"/>
                        <a:pt x="14" y="27"/>
                        <a:pt x="14" y="28"/>
                      </a:cubicBezTo>
                      <a:cubicBezTo>
                        <a:pt x="14" y="28"/>
                        <a:pt x="14" y="28"/>
                        <a:pt x="14" y="28"/>
                      </a:cubicBezTo>
                      <a:cubicBezTo>
                        <a:pt x="14" y="28"/>
                        <a:pt x="15" y="28"/>
                        <a:pt x="15" y="28"/>
                      </a:cubicBezTo>
                      <a:cubicBezTo>
                        <a:pt x="14" y="29"/>
                        <a:pt x="14" y="30"/>
                        <a:pt x="13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4" y="30"/>
                        <a:pt x="15" y="28"/>
                        <a:pt x="15" y="27"/>
                      </a:cubicBezTo>
                      <a:cubicBezTo>
                        <a:pt x="16" y="27"/>
                        <a:pt x="16" y="26"/>
                        <a:pt x="17" y="26"/>
                      </a:cubicBezTo>
                      <a:cubicBezTo>
                        <a:pt x="16" y="27"/>
                        <a:pt x="15" y="29"/>
                        <a:pt x="15" y="30"/>
                      </a:cubicBezTo>
                      <a:cubicBezTo>
                        <a:pt x="15" y="31"/>
                        <a:pt x="15" y="31"/>
                        <a:pt x="14" y="31"/>
                      </a:cubicBezTo>
                      <a:cubicBezTo>
                        <a:pt x="14" y="31"/>
                        <a:pt x="15" y="31"/>
                        <a:pt x="15" y="31"/>
                      </a:cubicBezTo>
                      <a:cubicBezTo>
                        <a:pt x="15" y="31"/>
                        <a:pt x="15" y="31"/>
                        <a:pt x="15" y="30"/>
                      </a:cubicBezTo>
                      <a:cubicBezTo>
                        <a:pt x="15" y="30"/>
                        <a:pt x="15" y="30"/>
                        <a:pt x="15" y="30"/>
                      </a:cubicBezTo>
                      <a:cubicBezTo>
                        <a:pt x="15" y="30"/>
                        <a:pt x="15" y="30"/>
                        <a:pt x="15" y="30"/>
                      </a:cubicBezTo>
                      <a:cubicBezTo>
                        <a:pt x="16" y="28"/>
                        <a:pt x="17" y="26"/>
                        <a:pt x="18" y="24"/>
                      </a:cubicBezTo>
                      <a:cubicBezTo>
                        <a:pt x="19" y="24"/>
                        <a:pt x="19" y="24"/>
                        <a:pt x="19" y="23"/>
                      </a:cubicBezTo>
                      <a:cubicBezTo>
                        <a:pt x="19" y="23"/>
                        <a:pt x="20" y="22"/>
                        <a:pt x="20" y="21"/>
                      </a:cubicBezTo>
                      <a:cubicBezTo>
                        <a:pt x="19" y="24"/>
                        <a:pt x="17" y="27"/>
                        <a:pt x="16" y="30"/>
                      </a:cubicBezTo>
                      <a:cubicBezTo>
                        <a:pt x="16" y="30"/>
                        <a:pt x="16" y="31"/>
                        <a:pt x="16" y="30"/>
                      </a:cubicBezTo>
                      <a:cubicBezTo>
                        <a:pt x="17" y="29"/>
                        <a:pt x="18" y="27"/>
                        <a:pt x="19" y="26"/>
                      </a:cubicBezTo>
                      <a:cubicBezTo>
                        <a:pt x="20" y="24"/>
                        <a:pt x="21" y="22"/>
                        <a:pt x="21" y="21"/>
                      </a:cubicBezTo>
                      <a:cubicBezTo>
                        <a:pt x="21" y="21"/>
                        <a:pt x="21" y="21"/>
                        <a:pt x="21" y="21"/>
                      </a:cubicBezTo>
                      <a:cubicBezTo>
                        <a:pt x="22" y="20"/>
                        <a:pt x="22" y="20"/>
                        <a:pt x="22" y="20"/>
                      </a:cubicBezTo>
                      <a:cubicBezTo>
                        <a:pt x="22" y="20"/>
                        <a:pt x="22" y="19"/>
                        <a:pt x="22" y="19"/>
                      </a:cubicBezTo>
                      <a:cubicBezTo>
                        <a:pt x="22" y="19"/>
                        <a:pt x="22" y="19"/>
                        <a:pt x="23" y="18"/>
                      </a:cubicBezTo>
                      <a:cubicBezTo>
                        <a:pt x="23" y="18"/>
                        <a:pt x="23" y="18"/>
                        <a:pt x="23" y="18"/>
                      </a:cubicBezTo>
                      <a:cubicBezTo>
                        <a:pt x="23" y="17"/>
                        <a:pt x="23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5" y="16"/>
                        <a:pt x="25" y="15"/>
                        <a:pt x="26" y="14"/>
                      </a:cubicBezTo>
                      <a:cubicBezTo>
                        <a:pt x="26" y="15"/>
                        <a:pt x="26" y="16"/>
                        <a:pt x="25" y="18"/>
                      </a:cubicBezTo>
                      <a:cubicBezTo>
                        <a:pt x="25" y="18"/>
                        <a:pt x="25" y="18"/>
                        <a:pt x="25" y="18"/>
                      </a:cubicBezTo>
                      <a:cubicBezTo>
                        <a:pt x="25" y="18"/>
                        <a:pt x="24" y="19"/>
                        <a:pt x="24" y="20"/>
                      </a:cubicBezTo>
                      <a:cubicBezTo>
                        <a:pt x="24" y="20"/>
                        <a:pt x="24" y="20"/>
                        <a:pt x="24" y="20"/>
                      </a:cubicBezTo>
                      <a:cubicBezTo>
                        <a:pt x="23" y="21"/>
                        <a:pt x="23" y="21"/>
                        <a:pt x="23" y="22"/>
                      </a:cubicBezTo>
                      <a:cubicBezTo>
                        <a:pt x="21" y="24"/>
                        <a:pt x="20" y="27"/>
                        <a:pt x="19" y="29"/>
                      </a:cubicBezTo>
                      <a:cubicBezTo>
                        <a:pt x="19" y="29"/>
                        <a:pt x="19" y="29"/>
                        <a:pt x="19" y="29"/>
                      </a:cubicBezTo>
                      <a:cubicBezTo>
                        <a:pt x="20" y="27"/>
                        <a:pt x="21" y="25"/>
                        <a:pt x="23" y="22"/>
                      </a:cubicBezTo>
                      <a:cubicBezTo>
                        <a:pt x="23" y="21"/>
                        <a:pt x="24" y="20"/>
                        <a:pt x="24" y="19"/>
                      </a:cubicBezTo>
                      <a:cubicBezTo>
                        <a:pt x="26" y="17"/>
                        <a:pt x="27" y="16"/>
                        <a:pt x="29" y="14"/>
                      </a:cubicBezTo>
                      <a:cubicBezTo>
                        <a:pt x="28" y="15"/>
                        <a:pt x="28" y="16"/>
                        <a:pt x="28" y="17"/>
                      </a:cubicBezTo>
                      <a:cubicBezTo>
                        <a:pt x="25" y="20"/>
                        <a:pt x="22" y="25"/>
                        <a:pt x="21" y="29"/>
                      </a:cubicBezTo>
                      <a:cubicBezTo>
                        <a:pt x="21" y="29"/>
                        <a:pt x="21" y="29"/>
                        <a:pt x="21" y="29"/>
                      </a:cubicBezTo>
                      <a:cubicBezTo>
                        <a:pt x="22" y="27"/>
                        <a:pt x="24" y="24"/>
                        <a:pt x="25" y="21"/>
                      </a:cubicBezTo>
                      <a:cubicBezTo>
                        <a:pt x="26" y="20"/>
                        <a:pt x="27" y="18"/>
                        <a:pt x="28" y="17"/>
                      </a:cubicBezTo>
                      <a:cubicBezTo>
                        <a:pt x="28" y="16"/>
                        <a:pt x="29" y="16"/>
                        <a:pt x="29" y="15"/>
                      </a:cubicBezTo>
                      <a:cubicBezTo>
                        <a:pt x="29" y="16"/>
                        <a:pt x="28" y="17"/>
                        <a:pt x="28" y="18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8" y="18"/>
                        <a:pt x="28" y="18"/>
                        <a:pt x="27" y="18"/>
                      </a:cubicBezTo>
                      <a:cubicBezTo>
                        <a:pt x="27" y="20"/>
                        <a:pt x="26" y="21"/>
                        <a:pt x="25" y="22"/>
                      </a:cubicBezTo>
                      <a:cubicBezTo>
                        <a:pt x="24" y="23"/>
                        <a:pt x="24" y="24"/>
                        <a:pt x="23" y="26"/>
                      </a:cubicBezTo>
                      <a:cubicBezTo>
                        <a:pt x="22" y="27"/>
                        <a:pt x="22" y="29"/>
                        <a:pt x="22" y="30"/>
                      </a:cubicBezTo>
                      <a:cubicBezTo>
                        <a:pt x="22" y="30"/>
                        <a:pt x="22" y="30"/>
                        <a:pt x="22" y="30"/>
                      </a:cubicBezTo>
                      <a:cubicBezTo>
                        <a:pt x="24" y="26"/>
                        <a:pt x="26" y="22"/>
                        <a:pt x="28" y="19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9" y="17"/>
                        <a:pt x="30" y="16"/>
                        <a:pt x="31" y="15"/>
                      </a:cubicBezTo>
                      <a:cubicBezTo>
                        <a:pt x="31" y="16"/>
                        <a:pt x="30" y="17"/>
                        <a:pt x="30" y="18"/>
                      </a:cubicBezTo>
                      <a:cubicBezTo>
                        <a:pt x="30" y="18"/>
                        <a:pt x="30" y="18"/>
                        <a:pt x="30" y="18"/>
                      </a:cubicBezTo>
                      <a:cubicBezTo>
                        <a:pt x="30" y="18"/>
                        <a:pt x="29" y="19"/>
                        <a:pt x="29" y="20"/>
                      </a:cubicBezTo>
                      <a:cubicBezTo>
                        <a:pt x="27" y="23"/>
                        <a:pt x="25" y="25"/>
                        <a:pt x="24" y="28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6" y="26"/>
                        <a:pt x="27" y="23"/>
                        <a:pt x="29" y="20"/>
                      </a:cubicBezTo>
                      <a:cubicBezTo>
                        <a:pt x="30" y="19"/>
                        <a:pt x="31" y="18"/>
                        <a:pt x="31" y="17"/>
                      </a:cubicBezTo>
                      <a:cubicBezTo>
                        <a:pt x="31" y="18"/>
                        <a:pt x="30" y="20"/>
                        <a:pt x="30" y="21"/>
                      </a:cubicBezTo>
                      <a:cubicBezTo>
                        <a:pt x="30" y="21"/>
                        <a:pt x="29" y="22"/>
                        <a:pt x="29" y="22"/>
                      </a:cubicBezTo>
                      <a:cubicBezTo>
                        <a:pt x="28" y="24"/>
                        <a:pt x="27" y="26"/>
                        <a:pt x="26" y="28"/>
                      </a:cubicBezTo>
                      <a:cubicBezTo>
                        <a:pt x="26" y="28"/>
                        <a:pt x="26" y="28"/>
                        <a:pt x="26" y="28"/>
                      </a:cubicBezTo>
                      <a:cubicBezTo>
                        <a:pt x="27" y="26"/>
                        <a:pt x="28" y="24"/>
                        <a:pt x="29" y="22"/>
                      </a:cubicBezTo>
                      <a:cubicBezTo>
                        <a:pt x="30" y="22"/>
                        <a:pt x="30" y="21"/>
                        <a:pt x="30" y="21"/>
                      </a:cubicBezTo>
                      <a:cubicBezTo>
                        <a:pt x="31" y="20"/>
                        <a:pt x="31" y="19"/>
                        <a:pt x="32" y="19"/>
                      </a:cubicBezTo>
                      <a:cubicBezTo>
                        <a:pt x="32" y="19"/>
                        <a:pt x="32" y="19"/>
                        <a:pt x="32" y="19"/>
                      </a:cubicBezTo>
                      <a:cubicBezTo>
                        <a:pt x="32" y="18"/>
                        <a:pt x="32" y="18"/>
                        <a:pt x="33" y="18"/>
                      </a:cubicBezTo>
                      <a:cubicBezTo>
                        <a:pt x="32" y="20"/>
                        <a:pt x="31" y="22"/>
                        <a:pt x="30" y="24"/>
                      </a:cubicBezTo>
                      <a:cubicBezTo>
                        <a:pt x="29" y="25"/>
                        <a:pt x="28" y="27"/>
                        <a:pt x="28" y="28"/>
                      </a:cubicBezTo>
                      <a:cubicBezTo>
                        <a:pt x="28" y="28"/>
                        <a:pt x="28" y="28"/>
                        <a:pt x="28" y="28"/>
                      </a:cubicBezTo>
                      <a:cubicBezTo>
                        <a:pt x="29" y="27"/>
                        <a:pt x="30" y="25"/>
                        <a:pt x="30" y="24"/>
                      </a:cubicBezTo>
                      <a:cubicBezTo>
                        <a:pt x="31" y="23"/>
                        <a:pt x="32" y="22"/>
                        <a:pt x="32" y="21"/>
                      </a:cubicBezTo>
                      <a:cubicBezTo>
                        <a:pt x="33" y="21"/>
                        <a:pt x="33" y="20"/>
                        <a:pt x="33" y="20"/>
                      </a:cubicBezTo>
                      <a:cubicBezTo>
                        <a:pt x="33" y="21"/>
                        <a:pt x="32" y="23"/>
                        <a:pt x="32" y="24"/>
                      </a:cubicBezTo>
                      <a:cubicBezTo>
                        <a:pt x="32" y="24"/>
                        <a:pt x="32" y="24"/>
                        <a:pt x="32" y="24"/>
                      </a:cubicBezTo>
                      <a:cubicBezTo>
                        <a:pt x="32" y="24"/>
                        <a:pt x="32" y="24"/>
                        <a:pt x="32" y="24"/>
                      </a:cubicBezTo>
                      <a:cubicBezTo>
                        <a:pt x="31" y="25"/>
                        <a:pt x="30" y="26"/>
                        <a:pt x="30" y="28"/>
                      </a:cubicBezTo>
                      <a:cubicBezTo>
                        <a:pt x="30" y="28"/>
                        <a:pt x="30" y="28"/>
                        <a:pt x="30" y="28"/>
                      </a:cubicBezTo>
                      <a:cubicBezTo>
                        <a:pt x="31" y="27"/>
                        <a:pt x="31" y="26"/>
                        <a:pt x="32" y="24"/>
                      </a:cubicBezTo>
                      <a:cubicBezTo>
                        <a:pt x="32" y="24"/>
                        <a:pt x="33" y="23"/>
                        <a:pt x="34" y="22"/>
                      </a:cubicBezTo>
                      <a:cubicBezTo>
                        <a:pt x="34" y="22"/>
                        <a:pt x="34" y="22"/>
                        <a:pt x="34" y="21"/>
                      </a:cubicBezTo>
                      <a:cubicBezTo>
                        <a:pt x="34" y="22"/>
                        <a:pt x="34" y="22"/>
                        <a:pt x="33" y="23"/>
                      </a:cubicBezTo>
                      <a:cubicBezTo>
                        <a:pt x="33" y="24"/>
                        <a:pt x="32" y="26"/>
                        <a:pt x="31" y="27"/>
                      </a:cubicBezTo>
                      <a:cubicBezTo>
                        <a:pt x="31" y="26"/>
                        <a:pt x="32" y="26"/>
                        <a:pt x="32" y="26"/>
                      </a:cubicBezTo>
                      <a:cubicBezTo>
                        <a:pt x="32" y="26"/>
                        <a:pt x="32" y="26"/>
                        <a:pt x="32" y="26"/>
                      </a:cubicBezTo>
                      <a:cubicBezTo>
                        <a:pt x="31" y="26"/>
                        <a:pt x="31" y="27"/>
                        <a:pt x="31" y="27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6"/>
                        <a:pt x="32" y="25"/>
                        <a:pt x="33" y="24"/>
                      </a:cubicBezTo>
                      <a:cubicBezTo>
                        <a:pt x="33" y="23"/>
                        <a:pt x="34" y="22"/>
                        <a:pt x="34" y="21"/>
                      </a:cubicBezTo>
                      <a:cubicBezTo>
                        <a:pt x="34" y="21"/>
                        <a:pt x="34" y="21"/>
                        <a:pt x="34" y="21"/>
                      </a:cubicBezTo>
                      <a:cubicBezTo>
                        <a:pt x="33" y="22"/>
                        <a:pt x="33" y="23"/>
                        <a:pt x="32" y="24"/>
                      </a:cubicBezTo>
                      <a:cubicBezTo>
                        <a:pt x="33" y="22"/>
                        <a:pt x="33" y="21"/>
                        <a:pt x="33" y="20"/>
                      </a:cubicBezTo>
                      <a:cubicBezTo>
                        <a:pt x="33" y="20"/>
                        <a:pt x="33" y="20"/>
                        <a:pt x="33" y="20"/>
                      </a:cubicBezTo>
                      <a:cubicBezTo>
                        <a:pt x="32" y="21"/>
                        <a:pt x="31" y="22"/>
                        <a:pt x="31" y="23"/>
                      </a:cubicBezTo>
                      <a:cubicBezTo>
                        <a:pt x="31" y="21"/>
                        <a:pt x="32" y="19"/>
                        <a:pt x="33" y="17"/>
                      </a:cubicBezTo>
                      <a:cubicBezTo>
                        <a:pt x="33" y="17"/>
                        <a:pt x="33" y="17"/>
                        <a:pt x="33" y="17"/>
                      </a:cubicBezTo>
                      <a:cubicBezTo>
                        <a:pt x="32" y="18"/>
                        <a:pt x="31" y="19"/>
                        <a:pt x="30" y="21"/>
                      </a:cubicBezTo>
                      <a:cubicBezTo>
                        <a:pt x="31" y="19"/>
                        <a:pt x="31" y="18"/>
                        <a:pt x="31" y="16"/>
                      </a:cubicBezTo>
                      <a:cubicBezTo>
                        <a:pt x="31" y="16"/>
                        <a:pt x="31" y="16"/>
                        <a:pt x="31" y="16"/>
                      </a:cubicBezTo>
                      <a:cubicBezTo>
                        <a:pt x="31" y="18"/>
                        <a:pt x="30" y="19"/>
                        <a:pt x="29" y="20"/>
                      </a:cubicBezTo>
                      <a:cubicBezTo>
                        <a:pt x="30" y="18"/>
                        <a:pt x="31" y="16"/>
                        <a:pt x="31" y="15"/>
                      </a:cubicBezTo>
                      <a:cubicBezTo>
                        <a:pt x="31" y="15"/>
                        <a:pt x="31" y="15"/>
                        <a:pt x="31" y="15"/>
                      </a:cubicBezTo>
                      <a:cubicBezTo>
                        <a:pt x="30" y="16"/>
                        <a:pt x="29" y="17"/>
                        <a:pt x="28" y="18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8" y="17"/>
                        <a:pt x="29" y="16"/>
                        <a:pt x="29" y="15"/>
                      </a:cubicBezTo>
                      <a:cubicBezTo>
                        <a:pt x="29" y="15"/>
                        <a:pt x="29" y="15"/>
                        <a:pt x="29" y="15"/>
                      </a:cubicBezTo>
                      <a:cubicBezTo>
                        <a:pt x="29" y="15"/>
                        <a:pt x="29" y="15"/>
                        <a:pt x="29" y="15"/>
                      </a:cubicBezTo>
                      <a:cubicBezTo>
                        <a:pt x="29" y="15"/>
                        <a:pt x="29" y="15"/>
                        <a:pt x="29" y="15"/>
                      </a:cubicBezTo>
                      <a:cubicBezTo>
                        <a:pt x="29" y="15"/>
                        <a:pt x="29" y="15"/>
                        <a:pt x="29" y="15"/>
                      </a:cubicBezTo>
                      <a:cubicBezTo>
                        <a:pt x="29" y="15"/>
                        <a:pt x="28" y="16"/>
                        <a:pt x="28" y="16"/>
                      </a:cubicBezTo>
                      <a:cubicBezTo>
                        <a:pt x="28" y="15"/>
                        <a:pt x="29" y="14"/>
                        <a:pt x="29" y="13"/>
                      </a:cubicBezTo>
                      <a:cubicBezTo>
                        <a:pt x="29" y="13"/>
                        <a:pt x="29" y="13"/>
                        <a:pt x="29" y="13"/>
                      </a:cubicBezTo>
                      <a:cubicBezTo>
                        <a:pt x="28" y="15"/>
                        <a:pt x="26" y="17"/>
                        <a:pt x="25" y="19"/>
                      </a:cubicBezTo>
                      <a:cubicBezTo>
                        <a:pt x="25" y="17"/>
                        <a:pt x="26" y="16"/>
                        <a:pt x="26" y="14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5" y="15"/>
                        <a:pt x="24" y="16"/>
                        <a:pt x="23" y="17"/>
                      </a:cubicBezTo>
                      <a:cubicBezTo>
                        <a:pt x="23" y="17"/>
                        <a:pt x="24" y="16"/>
                        <a:pt x="24" y="16"/>
                      </a:cubicBezTo>
                      <a:cubicBezTo>
                        <a:pt x="25" y="15"/>
                        <a:pt x="25" y="13"/>
                        <a:pt x="25" y="12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25" y="12"/>
                        <a:pt x="24" y="12"/>
                        <a:pt x="24" y="13"/>
                      </a:cubicBezTo>
                      <a:cubicBezTo>
                        <a:pt x="24" y="12"/>
                        <a:pt x="24" y="12"/>
                        <a:pt x="24" y="12"/>
                      </a:cubicBezTo>
                      <a:cubicBezTo>
                        <a:pt x="24" y="12"/>
                        <a:pt x="24" y="12"/>
                        <a:pt x="24" y="12"/>
                      </a:cubicBezTo>
                      <a:cubicBezTo>
                        <a:pt x="24" y="12"/>
                        <a:pt x="23" y="13"/>
                        <a:pt x="23" y="13"/>
                      </a:cubicBezTo>
                      <a:cubicBezTo>
                        <a:pt x="23" y="14"/>
                        <a:pt x="22" y="15"/>
                        <a:pt x="22" y="15"/>
                      </a:cubicBezTo>
                      <a:cubicBezTo>
                        <a:pt x="22" y="14"/>
                        <a:pt x="22" y="14"/>
                        <a:pt x="22" y="13"/>
                      </a:cubicBezTo>
                      <a:cubicBezTo>
                        <a:pt x="22" y="13"/>
                        <a:pt x="22" y="13"/>
                        <a:pt x="22" y="13"/>
                      </a:cubicBezTo>
                      <a:cubicBezTo>
                        <a:pt x="22" y="13"/>
                        <a:pt x="21" y="14"/>
                        <a:pt x="20" y="15"/>
                      </a:cubicBezTo>
                      <a:cubicBezTo>
                        <a:pt x="20" y="14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0" y="13"/>
                        <a:pt x="19" y="14"/>
                        <a:pt x="18" y="14"/>
                      </a:cubicBezTo>
                      <a:cubicBezTo>
                        <a:pt x="18" y="15"/>
                        <a:pt x="17" y="16"/>
                        <a:pt x="17" y="17"/>
                      </a:cubicBezTo>
                      <a:cubicBezTo>
                        <a:pt x="17" y="16"/>
                        <a:pt x="17" y="15"/>
                        <a:pt x="18" y="15"/>
                      </a:cubicBezTo>
                      <a:cubicBezTo>
                        <a:pt x="18" y="14"/>
                        <a:pt x="18" y="13"/>
                        <a:pt x="18" y="12"/>
                      </a:cubicBezTo>
                      <a:cubicBezTo>
                        <a:pt x="18" y="12"/>
                        <a:pt x="18" y="12"/>
                        <a:pt x="18" y="12"/>
                      </a:cubicBezTo>
                      <a:cubicBezTo>
                        <a:pt x="17" y="13"/>
                        <a:pt x="16" y="14"/>
                        <a:pt x="16" y="15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6" y="13"/>
                        <a:pt x="16" y="12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5" y="11"/>
                        <a:pt x="14" y="12"/>
                        <a:pt x="14" y="13"/>
                      </a:cubicBezTo>
                      <a:cubicBezTo>
                        <a:pt x="14" y="12"/>
                        <a:pt x="15" y="10"/>
                        <a:pt x="15" y="9"/>
                      </a:cubicBezTo>
                      <a:cubicBezTo>
                        <a:pt x="15" y="9"/>
                        <a:pt x="14" y="9"/>
                        <a:pt x="14" y="9"/>
                      </a:cubicBezTo>
                      <a:cubicBezTo>
                        <a:pt x="13" y="10"/>
                        <a:pt x="12" y="12"/>
                        <a:pt x="11" y="13"/>
                      </a:cubicBezTo>
                      <a:cubicBezTo>
                        <a:pt x="12" y="12"/>
                        <a:pt x="12" y="10"/>
                        <a:pt x="12" y="9"/>
                      </a:cubicBezTo>
                      <a:cubicBezTo>
                        <a:pt x="12" y="9"/>
                        <a:pt x="12" y="9"/>
                        <a:pt x="12" y="9"/>
                      </a:cubicBezTo>
                      <a:cubicBezTo>
                        <a:pt x="11" y="9"/>
                        <a:pt x="11" y="10"/>
                        <a:pt x="10" y="11"/>
                      </a:cubicBezTo>
                      <a:cubicBezTo>
                        <a:pt x="10" y="11"/>
                        <a:pt x="10" y="12"/>
                        <a:pt x="9" y="12"/>
                      </a:cubicBezTo>
                      <a:cubicBezTo>
                        <a:pt x="10" y="12"/>
                        <a:pt x="10" y="11"/>
                        <a:pt x="10" y="11"/>
                      </a:cubicBezTo>
                      <a:cubicBezTo>
                        <a:pt x="10" y="10"/>
                        <a:pt x="10" y="9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10" y="9"/>
                        <a:pt x="10" y="9"/>
                        <a:pt x="9" y="9"/>
                      </a:cubicBezTo>
                      <a:cubicBezTo>
                        <a:pt x="10" y="8"/>
                        <a:pt x="11" y="7"/>
                        <a:pt x="11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2" y="3"/>
                        <a:pt x="13" y="1"/>
                        <a:pt x="13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2" y="0"/>
                        <a:pt x="12" y="0"/>
                        <a:pt x="12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39" name="组合 38"/>
          <p:cNvGrpSpPr/>
          <p:nvPr/>
        </p:nvGrpSpPr>
        <p:grpSpPr>
          <a:xfrm>
            <a:off x="1696072" y="3560233"/>
            <a:ext cx="6641589" cy="727259"/>
            <a:chOff x="1216025" y="2955926"/>
            <a:chExt cx="1971675" cy="215900"/>
          </a:xfrm>
        </p:grpSpPr>
        <p:sp>
          <p:nvSpPr>
            <p:cNvPr id="44" name="Line 502"/>
            <p:cNvSpPr>
              <a:spLocks noChangeShapeType="1"/>
            </p:cNvSpPr>
            <p:nvPr/>
          </p:nvSpPr>
          <p:spPr bwMode="auto">
            <a:xfrm>
              <a:off x="3187700" y="3074988"/>
              <a:ext cx="0" cy="96838"/>
            </a:xfrm>
            <a:prstGeom prst="line">
              <a:avLst/>
            </a:pr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503"/>
            <p:cNvSpPr/>
            <p:nvPr/>
          </p:nvSpPr>
          <p:spPr bwMode="auto">
            <a:xfrm>
              <a:off x="1216025" y="2955926"/>
              <a:ext cx="1971675" cy="119063"/>
            </a:xfrm>
            <a:custGeom>
              <a:avLst/>
              <a:gdLst>
                <a:gd name="T0" fmla="*/ 0 w 1861"/>
                <a:gd name="T1" fmla="*/ 0 h 112"/>
                <a:gd name="T2" fmla="*/ 0 w 1861"/>
                <a:gd name="T3" fmla="*/ 60 h 112"/>
                <a:gd name="T4" fmla="*/ 29 w 1861"/>
                <a:gd name="T5" fmla="*/ 86 h 112"/>
                <a:gd name="T6" fmla="*/ 29 w 1861"/>
                <a:gd name="T7" fmla="*/ 86 h 112"/>
                <a:gd name="T8" fmla="*/ 1835 w 1861"/>
                <a:gd name="T9" fmla="*/ 86 h 112"/>
                <a:gd name="T10" fmla="*/ 1861 w 1861"/>
                <a:gd name="T11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61" h="112">
                  <a:moveTo>
                    <a:pt x="0" y="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0" y="74"/>
                    <a:pt x="13" y="86"/>
                    <a:pt x="29" y="86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1835" y="86"/>
                    <a:pt x="1835" y="86"/>
                    <a:pt x="1835" y="86"/>
                  </a:cubicBezTo>
                  <a:cubicBezTo>
                    <a:pt x="1849" y="86"/>
                    <a:pt x="1861" y="97"/>
                    <a:pt x="1861" y="112"/>
                  </a:cubicBezTo>
                </a:path>
              </a:pathLst>
            </a:cu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8196672" y="4177986"/>
            <a:ext cx="283722" cy="443004"/>
            <a:chOff x="3141663" y="3136901"/>
            <a:chExt cx="90488" cy="141288"/>
          </a:xfrm>
        </p:grpSpPr>
        <p:sp>
          <p:nvSpPr>
            <p:cNvPr id="41" name="Freeform 504"/>
            <p:cNvSpPr/>
            <p:nvPr/>
          </p:nvSpPr>
          <p:spPr bwMode="auto">
            <a:xfrm>
              <a:off x="3141663" y="3136901"/>
              <a:ext cx="90488" cy="141288"/>
            </a:xfrm>
            <a:custGeom>
              <a:avLst/>
              <a:gdLst>
                <a:gd name="T0" fmla="*/ 86 w 86"/>
                <a:gd name="T1" fmla="*/ 46 h 134"/>
                <a:gd name="T2" fmla="*/ 86 w 86"/>
                <a:gd name="T3" fmla="*/ 69 h 134"/>
                <a:gd name="T4" fmla="*/ 86 w 86"/>
                <a:gd name="T5" fmla="*/ 92 h 134"/>
                <a:gd name="T6" fmla="*/ 43 w 86"/>
                <a:gd name="T7" fmla="*/ 134 h 134"/>
                <a:gd name="T8" fmla="*/ 0 w 86"/>
                <a:gd name="T9" fmla="*/ 92 h 134"/>
                <a:gd name="T10" fmla="*/ 0 w 86"/>
                <a:gd name="T11" fmla="*/ 69 h 134"/>
                <a:gd name="T12" fmla="*/ 0 w 86"/>
                <a:gd name="T13" fmla="*/ 46 h 134"/>
                <a:gd name="T14" fmla="*/ 12 w 86"/>
                <a:gd name="T15" fmla="*/ 13 h 134"/>
                <a:gd name="T16" fmla="*/ 43 w 86"/>
                <a:gd name="T17" fmla="*/ 0 h 134"/>
                <a:gd name="T18" fmla="*/ 74 w 86"/>
                <a:gd name="T19" fmla="*/ 13 h 134"/>
                <a:gd name="T20" fmla="*/ 86 w 86"/>
                <a:gd name="T21" fmla="*/ 4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34">
                  <a:moveTo>
                    <a:pt x="86" y="46"/>
                  </a:moveTo>
                  <a:cubicBezTo>
                    <a:pt x="86" y="53"/>
                    <a:pt x="86" y="61"/>
                    <a:pt x="86" y="69"/>
                  </a:cubicBezTo>
                  <a:cubicBezTo>
                    <a:pt x="86" y="76"/>
                    <a:pt x="86" y="84"/>
                    <a:pt x="86" y="92"/>
                  </a:cubicBezTo>
                  <a:cubicBezTo>
                    <a:pt x="86" y="121"/>
                    <a:pt x="64" y="134"/>
                    <a:pt x="43" y="134"/>
                  </a:cubicBezTo>
                  <a:cubicBezTo>
                    <a:pt x="22" y="134"/>
                    <a:pt x="0" y="121"/>
                    <a:pt x="0" y="92"/>
                  </a:cubicBezTo>
                  <a:cubicBezTo>
                    <a:pt x="0" y="84"/>
                    <a:pt x="0" y="76"/>
                    <a:pt x="0" y="69"/>
                  </a:cubicBezTo>
                  <a:cubicBezTo>
                    <a:pt x="0" y="61"/>
                    <a:pt x="0" y="53"/>
                    <a:pt x="0" y="46"/>
                  </a:cubicBezTo>
                  <a:cubicBezTo>
                    <a:pt x="0" y="33"/>
                    <a:pt x="5" y="21"/>
                    <a:pt x="12" y="13"/>
                  </a:cubicBezTo>
                  <a:cubicBezTo>
                    <a:pt x="20" y="5"/>
                    <a:pt x="31" y="0"/>
                    <a:pt x="43" y="0"/>
                  </a:cubicBezTo>
                  <a:cubicBezTo>
                    <a:pt x="55" y="0"/>
                    <a:pt x="66" y="5"/>
                    <a:pt x="74" y="13"/>
                  </a:cubicBezTo>
                  <a:cubicBezTo>
                    <a:pt x="81" y="21"/>
                    <a:pt x="86" y="33"/>
                    <a:pt x="86" y="4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505"/>
            <p:cNvSpPr/>
            <p:nvPr/>
          </p:nvSpPr>
          <p:spPr bwMode="auto">
            <a:xfrm>
              <a:off x="3148013" y="3144840"/>
              <a:ext cx="77788" cy="127000"/>
            </a:xfrm>
            <a:custGeom>
              <a:avLst/>
              <a:gdLst>
                <a:gd name="T0" fmla="*/ 73 w 73"/>
                <a:gd name="T1" fmla="*/ 38 h 121"/>
                <a:gd name="T2" fmla="*/ 73 w 73"/>
                <a:gd name="T3" fmla="*/ 61 h 121"/>
                <a:gd name="T4" fmla="*/ 73 w 73"/>
                <a:gd name="T5" fmla="*/ 84 h 121"/>
                <a:gd name="T6" fmla="*/ 37 w 73"/>
                <a:gd name="T7" fmla="*/ 121 h 121"/>
                <a:gd name="T8" fmla="*/ 0 w 73"/>
                <a:gd name="T9" fmla="*/ 84 h 121"/>
                <a:gd name="T10" fmla="*/ 0 w 73"/>
                <a:gd name="T11" fmla="*/ 61 h 121"/>
                <a:gd name="T12" fmla="*/ 0 w 73"/>
                <a:gd name="T13" fmla="*/ 38 h 121"/>
                <a:gd name="T14" fmla="*/ 10 w 73"/>
                <a:gd name="T15" fmla="*/ 11 h 121"/>
                <a:gd name="T16" fmla="*/ 32 w 73"/>
                <a:gd name="T17" fmla="*/ 0 h 121"/>
                <a:gd name="T18" fmla="*/ 35 w 73"/>
                <a:gd name="T19" fmla="*/ 3 h 121"/>
                <a:gd name="T20" fmla="*/ 35 w 73"/>
                <a:gd name="T21" fmla="*/ 23 h 121"/>
                <a:gd name="T22" fmla="*/ 31 w 73"/>
                <a:gd name="T23" fmla="*/ 31 h 121"/>
                <a:gd name="T24" fmla="*/ 28 w 73"/>
                <a:gd name="T25" fmla="*/ 37 h 121"/>
                <a:gd name="T26" fmla="*/ 28 w 73"/>
                <a:gd name="T27" fmla="*/ 51 h 121"/>
                <a:gd name="T28" fmla="*/ 45 w 73"/>
                <a:gd name="T29" fmla="*/ 51 h 121"/>
                <a:gd name="T30" fmla="*/ 45 w 73"/>
                <a:gd name="T31" fmla="*/ 37 h 121"/>
                <a:gd name="T32" fmla="*/ 42 w 73"/>
                <a:gd name="T33" fmla="*/ 30 h 121"/>
                <a:gd name="T34" fmla="*/ 39 w 73"/>
                <a:gd name="T35" fmla="*/ 24 h 121"/>
                <a:gd name="T36" fmla="*/ 39 w 73"/>
                <a:gd name="T37" fmla="*/ 4 h 121"/>
                <a:gd name="T38" fmla="*/ 42 w 73"/>
                <a:gd name="T39" fmla="*/ 0 h 121"/>
                <a:gd name="T40" fmla="*/ 64 w 73"/>
                <a:gd name="T41" fmla="*/ 11 h 121"/>
                <a:gd name="T42" fmla="*/ 73 w 73"/>
                <a:gd name="T43" fmla="*/ 3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3" h="121">
                  <a:moveTo>
                    <a:pt x="73" y="38"/>
                  </a:moveTo>
                  <a:cubicBezTo>
                    <a:pt x="73" y="46"/>
                    <a:pt x="73" y="54"/>
                    <a:pt x="73" y="61"/>
                  </a:cubicBezTo>
                  <a:cubicBezTo>
                    <a:pt x="73" y="69"/>
                    <a:pt x="73" y="77"/>
                    <a:pt x="73" y="84"/>
                  </a:cubicBezTo>
                  <a:cubicBezTo>
                    <a:pt x="73" y="109"/>
                    <a:pt x="55" y="121"/>
                    <a:pt x="37" y="121"/>
                  </a:cubicBezTo>
                  <a:cubicBezTo>
                    <a:pt x="19" y="121"/>
                    <a:pt x="0" y="109"/>
                    <a:pt x="0" y="84"/>
                  </a:cubicBezTo>
                  <a:cubicBezTo>
                    <a:pt x="0" y="77"/>
                    <a:pt x="0" y="69"/>
                    <a:pt x="0" y="61"/>
                  </a:cubicBezTo>
                  <a:cubicBezTo>
                    <a:pt x="0" y="54"/>
                    <a:pt x="0" y="46"/>
                    <a:pt x="0" y="38"/>
                  </a:cubicBezTo>
                  <a:cubicBezTo>
                    <a:pt x="0" y="27"/>
                    <a:pt x="4" y="18"/>
                    <a:pt x="10" y="11"/>
                  </a:cubicBezTo>
                  <a:cubicBezTo>
                    <a:pt x="16" y="5"/>
                    <a:pt x="23" y="1"/>
                    <a:pt x="32" y="0"/>
                  </a:cubicBezTo>
                  <a:cubicBezTo>
                    <a:pt x="35" y="0"/>
                    <a:pt x="35" y="0"/>
                    <a:pt x="35" y="3"/>
                  </a:cubicBezTo>
                  <a:cubicBezTo>
                    <a:pt x="35" y="10"/>
                    <a:pt x="35" y="17"/>
                    <a:pt x="35" y="23"/>
                  </a:cubicBezTo>
                  <a:cubicBezTo>
                    <a:pt x="35" y="27"/>
                    <a:pt x="35" y="28"/>
                    <a:pt x="31" y="31"/>
                  </a:cubicBezTo>
                  <a:cubicBezTo>
                    <a:pt x="29" y="32"/>
                    <a:pt x="28" y="35"/>
                    <a:pt x="28" y="37"/>
                  </a:cubicBezTo>
                  <a:cubicBezTo>
                    <a:pt x="28" y="42"/>
                    <a:pt x="28" y="46"/>
                    <a:pt x="28" y="51"/>
                  </a:cubicBezTo>
                  <a:cubicBezTo>
                    <a:pt x="28" y="63"/>
                    <a:pt x="45" y="63"/>
                    <a:pt x="45" y="51"/>
                  </a:cubicBezTo>
                  <a:cubicBezTo>
                    <a:pt x="45" y="46"/>
                    <a:pt x="45" y="42"/>
                    <a:pt x="45" y="37"/>
                  </a:cubicBezTo>
                  <a:cubicBezTo>
                    <a:pt x="45" y="34"/>
                    <a:pt x="44" y="32"/>
                    <a:pt x="42" y="30"/>
                  </a:cubicBezTo>
                  <a:cubicBezTo>
                    <a:pt x="39" y="28"/>
                    <a:pt x="39" y="27"/>
                    <a:pt x="39" y="24"/>
                  </a:cubicBezTo>
                  <a:cubicBezTo>
                    <a:pt x="39" y="17"/>
                    <a:pt x="39" y="10"/>
                    <a:pt x="39" y="4"/>
                  </a:cubicBezTo>
                  <a:cubicBezTo>
                    <a:pt x="39" y="0"/>
                    <a:pt x="39" y="0"/>
                    <a:pt x="42" y="0"/>
                  </a:cubicBezTo>
                  <a:cubicBezTo>
                    <a:pt x="50" y="1"/>
                    <a:pt x="58" y="5"/>
                    <a:pt x="64" y="11"/>
                  </a:cubicBezTo>
                  <a:cubicBezTo>
                    <a:pt x="70" y="18"/>
                    <a:pt x="73" y="27"/>
                    <a:pt x="73" y="38"/>
                  </a:cubicBezTo>
                  <a:close/>
                </a:path>
              </a:pathLst>
            </a:custGeom>
            <a:solidFill>
              <a:srgbClr val="E44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506"/>
            <p:cNvSpPr/>
            <p:nvPr/>
          </p:nvSpPr>
          <p:spPr bwMode="auto">
            <a:xfrm>
              <a:off x="3181350" y="3176588"/>
              <a:ext cx="11113" cy="28575"/>
            </a:xfrm>
            <a:custGeom>
              <a:avLst/>
              <a:gdLst>
                <a:gd name="T0" fmla="*/ 10 w 10"/>
                <a:gd name="T1" fmla="*/ 7 h 28"/>
                <a:gd name="T2" fmla="*/ 10 w 10"/>
                <a:gd name="T3" fmla="*/ 21 h 28"/>
                <a:gd name="T4" fmla="*/ 0 w 10"/>
                <a:gd name="T5" fmla="*/ 21 h 28"/>
                <a:gd name="T6" fmla="*/ 0 w 10"/>
                <a:gd name="T7" fmla="*/ 7 h 28"/>
                <a:gd name="T8" fmla="*/ 10 w 10"/>
                <a:gd name="T9" fmla="*/ 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8">
                  <a:moveTo>
                    <a:pt x="10" y="7"/>
                  </a:moveTo>
                  <a:cubicBezTo>
                    <a:pt x="10" y="12"/>
                    <a:pt x="10" y="16"/>
                    <a:pt x="10" y="21"/>
                  </a:cubicBezTo>
                  <a:cubicBezTo>
                    <a:pt x="10" y="28"/>
                    <a:pt x="0" y="28"/>
                    <a:pt x="0" y="21"/>
                  </a:cubicBezTo>
                  <a:cubicBezTo>
                    <a:pt x="0" y="16"/>
                    <a:pt x="0" y="12"/>
                    <a:pt x="0" y="7"/>
                  </a:cubicBezTo>
                  <a:cubicBezTo>
                    <a:pt x="0" y="0"/>
                    <a:pt x="10" y="0"/>
                    <a:pt x="10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3503868" y="2987338"/>
            <a:ext cx="1097280" cy="275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尚景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3" name="文本占位符 2"/>
          <p:cNvSpPr txBox="1"/>
          <p:nvPr/>
        </p:nvSpPr>
        <p:spPr>
          <a:xfrm>
            <a:off x="3168815" y="2260174"/>
            <a:ext cx="4971509" cy="37241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zh-CN" altLang="en-US" sz="1800" b="1" i="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30000"/>
              </a:lnSpc>
              <a:buNone/>
            </a:pPr>
            <a:r>
              <a:rPr lang="en-US" altLang="zh-CN" sz="7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We have many PowerPoint templates that has been specifically designed to help anyone that is stepping into the world of PowerPoint for the very first time.</a:t>
            </a:r>
            <a:endParaRPr lang="en-US" altLang="zh-CN" sz="7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华文细黑" panose="02010600040101010101" pitchFamily="2" charset="-122"/>
              <a:ea typeface="华文细黑" panose="02010600040101010101" pitchFamily="2" charset="-122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:fade thruBlk="1"/>
      </p:transition>
    </mc:Choice>
    <mc:Fallback>
      <p:transition spd="slow" advClick="0" advTm="5000">
        <p:fade thruBlk="1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12845" y="1058788"/>
            <a:ext cx="2518310" cy="3191142"/>
            <a:chOff x="3141185" y="1130796"/>
            <a:chExt cx="2518310" cy="3191142"/>
          </a:xfrm>
        </p:grpSpPr>
        <p:sp>
          <p:nvSpPr>
            <p:cNvPr id="15" name="椭圆 14"/>
            <p:cNvSpPr/>
            <p:nvPr/>
          </p:nvSpPr>
          <p:spPr>
            <a:xfrm>
              <a:off x="3491880" y="1130796"/>
              <a:ext cx="1816920" cy="1816920"/>
            </a:xfrm>
            <a:prstGeom prst="ellipse">
              <a:avLst/>
            </a:prstGeom>
            <a:solidFill>
              <a:srgbClr val="E440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01</a:t>
              </a:r>
              <a:endParaRPr lang="zh-CN" altLang="en-US" sz="4800" dirty="0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6" name="TextBox 48"/>
            <p:cNvSpPr txBox="1"/>
            <p:nvPr/>
          </p:nvSpPr>
          <p:spPr>
            <a:xfrm>
              <a:off x="3141185" y="3167776"/>
              <a:ext cx="2518310" cy="11541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800" b="1" spc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工作回顾</a:t>
              </a:r>
              <a:endParaRPr lang="en-US" altLang="zh-CN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pc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（近年来工作情况）</a:t>
              </a:r>
              <a:endParaRPr lang="zh-CN" altLang="en-US" sz="28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5000">
        <p14:flip dir="r"/>
      </p:transition>
    </mc:Choice>
    <mc:Fallback>
      <p:transition spd="slow" advClick="0" advTm="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3" name="Freeform 7"/>
          <p:cNvSpPr/>
          <p:nvPr/>
        </p:nvSpPr>
        <p:spPr bwMode="auto">
          <a:xfrm>
            <a:off x="3143250" y="2941638"/>
            <a:ext cx="1401763" cy="1400175"/>
          </a:xfrm>
          <a:custGeom>
            <a:avLst/>
            <a:gdLst>
              <a:gd name="T0" fmla="*/ 456 w 912"/>
              <a:gd name="T1" fmla="*/ 0 h 913"/>
              <a:gd name="T2" fmla="*/ 0 w 912"/>
              <a:gd name="T3" fmla="*/ 457 h 913"/>
              <a:gd name="T4" fmla="*/ 456 w 912"/>
              <a:gd name="T5" fmla="*/ 913 h 913"/>
              <a:gd name="T6" fmla="*/ 912 w 912"/>
              <a:gd name="T7" fmla="*/ 457 h 913"/>
              <a:gd name="T8" fmla="*/ 912 w 912"/>
              <a:gd name="T9" fmla="*/ 0 h 913"/>
              <a:gd name="T10" fmla="*/ 456 w 912"/>
              <a:gd name="T11" fmla="*/ 0 h 9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12" h="913">
                <a:moveTo>
                  <a:pt x="456" y="0"/>
                </a:moveTo>
                <a:cubicBezTo>
                  <a:pt x="204" y="0"/>
                  <a:pt x="0" y="205"/>
                  <a:pt x="0" y="457"/>
                </a:cubicBezTo>
                <a:cubicBezTo>
                  <a:pt x="0" y="709"/>
                  <a:pt x="204" y="913"/>
                  <a:pt x="456" y="913"/>
                </a:cubicBezTo>
                <a:cubicBezTo>
                  <a:pt x="708" y="913"/>
                  <a:pt x="912" y="709"/>
                  <a:pt x="912" y="457"/>
                </a:cubicBezTo>
                <a:cubicBezTo>
                  <a:pt x="912" y="0"/>
                  <a:pt x="912" y="0"/>
                  <a:pt x="912" y="0"/>
                </a:cubicBezTo>
                <a:lnTo>
                  <a:pt x="456" y="0"/>
                </a:ln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84" name="Freeform 8"/>
          <p:cNvSpPr/>
          <p:nvPr/>
        </p:nvSpPr>
        <p:spPr bwMode="auto">
          <a:xfrm>
            <a:off x="4611688" y="2941638"/>
            <a:ext cx="839787" cy="836612"/>
          </a:xfrm>
          <a:custGeom>
            <a:avLst/>
            <a:gdLst>
              <a:gd name="T0" fmla="*/ 273 w 546"/>
              <a:gd name="T1" fmla="*/ 0 h 546"/>
              <a:gd name="T2" fmla="*/ 546 w 546"/>
              <a:gd name="T3" fmla="*/ 273 h 546"/>
              <a:gd name="T4" fmla="*/ 273 w 546"/>
              <a:gd name="T5" fmla="*/ 546 h 546"/>
              <a:gd name="T6" fmla="*/ 0 w 546"/>
              <a:gd name="T7" fmla="*/ 273 h 546"/>
              <a:gd name="T8" fmla="*/ 0 w 546"/>
              <a:gd name="T9" fmla="*/ 0 h 546"/>
              <a:gd name="T10" fmla="*/ 273 w 546"/>
              <a:gd name="T11" fmla="*/ 0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6" h="546">
                <a:moveTo>
                  <a:pt x="273" y="0"/>
                </a:moveTo>
                <a:cubicBezTo>
                  <a:pt x="424" y="0"/>
                  <a:pt x="546" y="123"/>
                  <a:pt x="546" y="273"/>
                </a:cubicBezTo>
                <a:cubicBezTo>
                  <a:pt x="546" y="424"/>
                  <a:pt x="424" y="546"/>
                  <a:pt x="273" y="546"/>
                </a:cubicBezTo>
                <a:cubicBezTo>
                  <a:pt x="123" y="546"/>
                  <a:pt x="0" y="424"/>
                  <a:pt x="0" y="273"/>
                </a:cubicBezTo>
                <a:cubicBezTo>
                  <a:pt x="0" y="0"/>
                  <a:pt x="0" y="0"/>
                  <a:pt x="0" y="0"/>
                </a:cubicBezTo>
                <a:lnTo>
                  <a:pt x="273" y="0"/>
                </a:lnTo>
                <a:close/>
              </a:path>
            </a:pathLst>
          </a:cu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85" name="Freeform 9"/>
          <p:cNvSpPr/>
          <p:nvPr/>
        </p:nvSpPr>
        <p:spPr bwMode="auto">
          <a:xfrm>
            <a:off x="4611688" y="1477963"/>
            <a:ext cx="1403350" cy="1398587"/>
          </a:xfrm>
          <a:custGeom>
            <a:avLst/>
            <a:gdLst>
              <a:gd name="T0" fmla="*/ 457 w 913"/>
              <a:gd name="T1" fmla="*/ 912 h 912"/>
              <a:gd name="T2" fmla="*/ 913 w 913"/>
              <a:gd name="T3" fmla="*/ 456 h 912"/>
              <a:gd name="T4" fmla="*/ 457 w 913"/>
              <a:gd name="T5" fmla="*/ 0 h 912"/>
              <a:gd name="T6" fmla="*/ 0 w 913"/>
              <a:gd name="T7" fmla="*/ 456 h 912"/>
              <a:gd name="T8" fmla="*/ 0 w 913"/>
              <a:gd name="T9" fmla="*/ 912 h 912"/>
              <a:gd name="T10" fmla="*/ 457 w 913"/>
              <a:gd name="T11" fmla="*/ 912 h 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13" h="912">
                <a:moveTo>
                  <a:pt x="457" y="912"/>
                </a:moveTo>
                <a:cubicBezTo>
                  <a:pt x="709" y="912"/>
                  <a:pt x="913" y="708"/>
                  <a:pt x="913" y="456"/>
                </a:cubicBezTo>
                <a:cubicBezTo>
                  <a:pt x="913" y="204"/>
                  <a:pt x="709" y="0"/>
                  <a:pt x="457" y="0"/>
                </a:cubicBezTo>
                <a:cubicBezTo>
                  <a:pt x="205" y="0"/>
                  <a:pt x="0" y="204"/>
                  <a:pt x="0" y="456"/>
                </a:cubicBezTo>
                <a:cubicBezTo>
                  <a:pt x="0" y="912"/>
                  <a:pt x="0" y="912"/>
                  <a:pt x="0" y="912"/>
                </a:cubicBezTo>
                <a:lnTo>
                  <a:pt x="457" y="912"/>
                </a:ln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86" name="Freeform 10"/>
          <p:cNvSpPr/>
          <p:nvPr/>
        </p:nvSpPr>
        <p:spPr bwMode="auto">
          <a:xfrm>
            <a:off x="3144838" y="1479550"/>
            <a:ext cx="1400175" cy="1397000"/>
          </a:xfrm>
          <a:custGeom>
            <a:avLst/>
            <a:gdLst>
              <a:gd name="T0" fmla="*/ 459 w 918"/>
              <a:gd name="T1" fmla="*/ 918 h 918"/>
              <a:gd name="T2" fmla="*/ 0 w 918"/>
              <a:gd name="T3" fmla="*/ 459 h 918"/>
              <a:gd name="T4" fmla="*/ 459 w 918"/>
              <a:gd name="T5" fmla="*/ 0 h 918"/>
              <a:gd name="T6" fmla="*/ 918 w 918"/>
              <a:gd name="T7" fmla="*/ 459 h 918"/>
              <a:gd name="T8" fmla="*/ 918 w 918"/>
              <a:gd name="T9" fmla="*/ 918 h 918"/>
              <a:gd name="T10" fmla="*/ 459 w 918"/>
              <a:gd name="T11" fmla="*/ 918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18" h="918">
                <a:moveTo>
                  <a:pt x="459" y="918"/>
                </a:moveTo>
                <a:cubicBezTo>
                  <a:pt x="205" y="918"/>
                  <a:pt x="0" y="713"/>
                  <a:pt x="0" y="459"/>
                </a:cubicBezTo>
                <a:cubicBezTo>
                  <a:pt x="0" y="205"/>
                  <a:pt x="205" y="0"/>
                  <a:pt x="459" y="0"/>
                </a:cubicBezTo>
                <a:cubicBezTo>
                  <a:pt x="713" y="0"/>
                  <a:pt x="918" y="205"/>
                  <a:pt x="918" y="459"/>
                </a:cubicBezTo>
                <a:cubicBezTo>
                  <a:pt x="918" y="918"/>
                  <a:pt x="918" y="918"/>
                  <a:pt x="918" y="918"/>
                </a:cubicBezTo>
                <a:lnTo>
                  <a:pt x="459" y="918"/>
                </a:lnTo>
                <a:close/>
              </a:path>
            </a:pathLst>
          </a:custGeom>
          <a:noFill/>
          <a:ln w="6350" cap="flat" cmpd="sng">
            <a:solidFill>
              <a:srgbClr val="E4402F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87" name="Freeform 11"/>
          <p:cNvSpPr>
            <a:spLocks noEditPoints="1"/>
          </p:cNvSpPr>
          <p:nvPr/>
        </p:nvSpPr>
        <p:spPr bwMode="auto">
          <a:xfrm>
            <a:off x="4921250" y="3286125"/>
            <a:ext cx="219075" cy="149225"/>
          </a:xfrm>
          <a:custGeom>
            <a:avLst/>
            <a:gdLst>
              <a:gd name="T0" fmla="*/ 79 w 98"/>
              <a:gd name="T1" fmla="*/ 61 h 69"/>
              <a:gd name="T2" fmla="*/ 91 w 98"/>
              <a:gd name="T3" fmla="*/ 49 h 69"/>
              <a:gd name="T4" fmla="*/ 81 w 98"/>
              <a:gd name="T5" fmla="*/ 37 h 69"/>
              <a:gd name="T6" fmla="*/ 70 w 98"/>
              <a:gd name="T7" fmla="*/ 15 h 69"/>
              <a:gd name="T8" fmla="*/ 37 w 98"/>
              <a:gd name="T9" fmla="*/ 12 h 69"/>
              <a:gd name="T10" fmla="*/ 24 w 98"/>
              <a:gd name="T11" fmla="*/ 26 h 69"/>
              <a:gd name="T12" fmla="*/ 8 w 98"/>
              <a:gd name="T13" fmla="*/ 43 h 69"/>
              <a:gd name="T14" fmla="*/ 13 w 98"/>
              <a:gd name="T15" fmla="*/ 56 h 69"/>
              <a:gd name="T16" fmla="*/ 26 w 98"/>
              <a:gd name="T17" fmla="*/ 61 h 69"/>
              <a:gd name="T18" fmla="*/ 26 w 98"/>
              <a:gd name="T19" fmla="*/ 42 h 69"/>
              <a:gd name="T20" fmla="*/ 26 w 98"/>
              <a:gd name="T21" fmla="*/ 39 h 69"/>
              <a:gd name="T22" fmla="*/ 34 w 98"/>
              <a:gd name="T23" fmla="*/ 43 h 69"/>
              <a:gd name="T24" fmla="*/ 36 w 98"/>
              <a:gd name="T25" fmla="*/ 28 h 69"/>
              <a:gd name="T26" fmla="*/ 38 w 98"/>
              <a:gd name="T27" fmla="*/ 43 h 69"/>
              <a:gd name="T28" fmla="*/ 46 w 98"/>
              <a:gd name="T29" fmla="*/ 39 h 69"/>
              <a:gd name="T30" fmla="*/ 38 w 98"/>
              <a:gd name="T31" fmla="*/ 50 h 69"/>
              <a:gd name="T32" fmla="*/ 38 w 98"/>
              <a:gd name="T33" fmla="*/ 50 h 69"/>
              <a:gd name="T34" fmla="*/ 37 w 98"/>
              <a:gd name="T35" fmla="*/ 50 h 69"/>
              <a:gd name="T36" fmla="*/ 37 w 98"/>
              <a:gd name="T37" fmla="*/ 50 h 69"/>
              <a:gd name="T38" fmla="*/ 35 w 98"/>
              <a:gd name="T39" fmla="*/ 50 h 69"/>
              <a:gd name="T40" fmla="*/ 35 w 98"/>
              <a:gd name="T41" fmla="*/ 50 h 69"/>
              <a:gd name="T42" fmla="*/ 35 w 98"/>
              <a:gd name="T43" fmla="*/ 50 h 69"/>
              <a:gd name="T44" fmla="*/ 26 w 98"/>
              <a:gd name="T45" fmla="*/ 42 h 69"/>
              <a:gd name="T46" fmla="*/ 53 w 98"/>
              <a:gd name="T47" fmla="*/ 40 h 69"/>
              <a:gd name="T48" fmla="*/ 49 w 98"/>
              <a:gd name="T49" fmla="*/ 37 h 69"/>
              <a:gd name="T50" fmla="*/ 58 w 98"/>
              <a:gd name="T51" fmla="*/ 28 h 69"/>
              <a:gd name="T52" fmla="*/ 58 w 98"/>
              <a:gd name="T53" fmla="*/ 28 h 69"/>
              <a:gd name="T54" fmla="*/ 58 w 98"/>
              <a:gd name="T55" fmla="*/ 28 h 69"/>
              <a:gd name="T56" fmla="*/ 60 w 98"/>
              <a:gd name="T57" fmla="*/ 28 h 69"/>
              <a:gd name="T58" fmla="*/ 60 w 98"/>
              <a:gd name="T59" fmla="*/ 28 h 69"/>
              <a:gd name="T60" fmla="*/ 61 w 98"/>
              <a:gd name="T61" fmla="*/ 28 h 69"/>
              <a:gd name="T62" fmla="*/ 69 w 98"/>
              <a:gd name="T63" fmla="*/ 37 h 69"/>
              <a:gd name="T64" fmla="*/ 66 w 98"/>
              <a:gd name="T65" fmla="*/ 40 h 69"/>
              <a:gd name="T66" fmla="*/ 62 w 98"/>
              <a:gd name="T67" fmla="*/ 48 h 69"/>
              <a:gd name="T68" fmla="*/ 57 w 98"/>
              <a:gd name="T69" fmla="*/ 48 h 69"/>
              <a:gd name="T70" fmla="*/ 53 w 98"/>
              <a:gd name="T71" fmla="*/ 40 h 69"/>
              <a:gd name="T72" fmla="*/ 93 w 98"/>
              <a:gd name="T73" fmla="*/ 63 h 69"/>
              <a:gd name="T74" fmla="*/ 79 w 98"/>
              <a:gd name="T75" fmla="*/ 69 h 69"/>
              <a:gd name="T76" fmla="*/ 8 w 98"/>
              <a:gd name="T77" fmla="*/ 61 h 69"/>
              <a:gd name="T78" fmla="*/ 7 w 98"/>
              <a:gd name="T79" fmla="*/ 26 h 69"/>
              <a:gd name="T80" fmla="*/ 33 w 98"/>
              <a:gd name="T81" fmla="*/ 5 h 69"/>
              <a:gd name="T82" fmla="*/ 75 w 98"/>
              <a:gd name="T83" fmla="*/ 10 h 69"/>
              <a:gd name="T84" fmla="*/ 94 w 98"/>
              <a:gd name="T85" fmla="*/ 36 h 69"/>
              <a:gd name="T86" fmla="*/ 93 w 98"/>
              <a:gd name="T87" fmla="*/ 63 h 69"/>
              <a:gd name="T88" fmla="*/ 93 w 98"/>
              <a:gd name="T89" fmla="*/ 63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98" h="69">
                <a:moveTo>
                  <a:pt x="79" y="61"/>
                </a:moveTo>
                <a:cubicBezTo>
                  <a:pt x="79" y="61"/>
                  <a:pt x="79" y="61"/>
                  <a:pt x="79" y="61"/>
                </a:cubicBezTo>
                <a:cubicBezTo>
                  <a:pt x="82" y="61"/>
                  <a:pt x="85" y="60"/>
                  <a:pt x="87" y="58"/>
                </a:cubicBezTo>
                <a:cubicBezTo>
                  <a:pt x="89" y="55"/>
                  <a:pt x="91" y="52"/>
                  <a:pt x="91" y="49"/>
                </a:cubicBezTo>
                <a:cubicBezTo>
                  <a:pt x="91" y="46"/>
                  <a:pt x="90" y="43"/>
                  <a:pt x="88" y="41"/>
                </a:cubicBezTo>
                <a:cubicBezTo>
                  <a:pt x="86" y="39"/>
                  <a:pt x="84" y="38"/>
                  <a:pt x="81" y="37"/>
                </a:cubicBezTo>
                <a:cubicBezTo>
                  <a:pt x="79" y="37"/>
                  <a:pt x="78" y="35"/>
                  <a:pt x="78" y="33"/>
                </a:cubicBezTo>
                <a:cubicBezTo>
                  <a:pt x="78" y="26"/>
                  <a:pt x="75" y="20"/>
                  <a:pt x="70" y="15"/>
                </a:cubicBezTo>
                <a:cubicBezTo>
                  <a:pt x="65" y="10"/>
                  <a:pt x="59" y="8"/>
                  <a:pt x="52" y="8"/>
                </a:cubicBezTo>
                <a:cubicBezTo>
                  <a:pt x="46" y="8"/>
                  <a:pt x="41" y="9"/>
                  <a:pt x="37" y="12"/>
                </a:cubicBezTo>
                <a:cubicBezTo>
                  <a:pt x="33" y="14"/>
                  <a:pt x="30" y="19"/>
                  <a:pt x="28" y="23"/>
                </a:cubicBezTo>
                <a:cubicBezTo>
                  <a:pt x="27" y="25"/>
                  <a:pt x="26" y="26"/>
                  <a:pt x="24" y="26"/>
                </a:cubicBezTo>
                <a:cubicBezTo>
                  <a:pt x="20" y="26"/>
                  <a:pt x="16" y="28"/>
                  <a:pt x="13" y="31"/>
                </a:cubicBezTo>
                <a:cubicBezTo>
                  <a:pt x="10" y="34"/>
                  <a:pt x="8" y="39"/>
                  <a:pt x="8" y="43"/>
                </a:cubicBezTo>
                <a:cubicBezTo>
                  <a:pt x="8" y="48"/>
                  <a:pt x="10" y="53"/>
                  <a:pt x="13" y="56"/>
                </a:cubicBezTo>
                <a:cubicBezTo>
                  <a:pt x="13" y="56"/>
                  <a:pt x="13" y="56"/>
                  <a:pt x="13" y="56"/>
                </a:cubicBezTo>
                <a:cubicBezTo>
                  <a:pt x="13" y="56"/>
                  <a:pt x="13" y="56"/>
                  <a:pt x="13" y="56"/>
                </a:cubicBezTo>
                <a:cubicBezTo>
                  <a:pt x="16" y="59"/>
                  <a:pt x="21" y="61"/>
                  <a:pt x="26" y="61"/>
                </a:cubicBezTo>
                <a:cubicBezTo>
                  <a:pt x="79" y="61"/>
                  <a:pt x="79" y="61"/>
                  <a:pt x="79" y="61"/>
                </a:cubicBezTo>
                <a:close/>
                <a:moveTo>
                  <a:pt x="26" y="42"/>
                </a:moveTo>
                <a:cubicBezTo>
                  <a:pt x="26" y="42"/>
                  <a:pt x="26" y="42"/>
                  <a:pt x="26" y="42"/>
                </a:cubicBezTo>
                <a:cubicBezTo>
                  <a:pt x="25" y="41"/>
                  <a:pt x="25" y="39"/>
                  <a:pt x="26" y="39"/>
                </a:cubicBezTo>
                <a:cubicBezTo>
                  <a:pt x="27" y="38"/>
                  <a:pt x="29" y="38"/>
                  <a:pt x="29" y="39"/>
                </a:cubicBezTo>
                <a:cubicBezTo>
                  <a:pt x="34" y="43"/>
                  <a:pt x="34" y="43"/>
                  <a:pt x="34" y="43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29"/>
                  <a:pt x="35" y="28"/>
                  <a:pt x="36" y="28"/>
                </a:cubicBezTo>
                <a:cubicBezTo>
                  <a:pt x="37" y="28"/>
                  <a:pt x="38" y="29"/>
                  <a:pt x="38" y="30"/>
                </a:cubicBezTo>
                <a:cubicBezTo>
                  <a:pt x="38" y="43"/>
                  <a:pt x="38" y="43"/>
                  <a:pt x="38" y="43"/>
                </a:cubicBezTo>
                <a:cubicBezTo>
                  <a:pt x="43" y="39"/>
                  <a:pt x="43" y="39"/>
                  <a:pt x="43" y="39"/>
                </a:cubicBezTo>
                <a:cubicBezTo>
                  <a:pt x="44" y="38"/>
                  <a:pt x="45" y="38"/>
                  <a:pt x="46" y="39"/>
                </a:cubicBezTo>
                <a:cubicBezTo>
                  <a:pt x="47" y="39"/>
                  <a:pt x="47" y="41"/>
                  <a:pt x="46" y="42"/>
                </a:cubicBezTo>
                <a:cubicBezTo>
                  <a:pt x="38" y="50"/>
                  <a:pt x="38" y="50"/>
                  <a:pt x="38" y="50"/>
                </a:cubicBezTo>
                <a:cubicBezTo>
                  <a:pt x="38" y="50"/>
                  <a:pt x="38" y="50"/>
                  <a:pt x="38" y="50"/>
                </a:cubicBezTo>
                <a:cubicBezTo>
                  <a:pt x="38" y="50"/>
                  <a:pt x="38" y="50"/>
                  <a:pt x="38" y="50"/>
                </a:cubicBezTo>
                <a:cubicBezTo>
                  <a:pt x="38" y="50"/>
                  <a:pt x="38" y="50"/>
                  <a:pt x="38" y="50"/>
                </a:cubicBezTo>
                <a:cubicBezTo>
                  <a:pt x="38" y="50"/>
                  <a:pt x="38" y="50"/>
                  <a:pt x="37" y="50"/>
                </a:cubicBezTo>
                <a:cubicBezTo>
                  <a:pt x="37" y="50"/>
                  <a:pt x="37" y="50"/>
                  <a:pt x="37" y="50"/>
                </a:cubicBezTo>
                <a:cubicBezTo>
                  <a:pt x="37" y="50"/>
                  <a:pt x="37" y="50"/>
                  <a:pt x="37" y="50"/>
                </a:cubicBezTo>
                <a:cubicBezTo>
                  <a:pt x="37" y="51"/>
                  <a:pt x="37" y="51"/>
                  <a:pt x="36" y="51"/>
                </a:cubicBezTo>
                <a:cubicBezTo>
                  <a:pt x="36" y="51"/>
                  <a:pt x="36" y="51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26" y="42"/>
                  <a:pt x="26" y="42"/>
                  <a:pt x="26" y="42"/>
                </a:cubicBezTo>
                <a:close/>
                <a:moveTo>
                  <a:pt x="53" y="40"/>
                </a:moveTo>
                <a:cubicBezTo>
                  <a:pt x="53" y="40"/>
                  <a:pt x="53" y="40"/>
                  <a:pt x="53" y="40"/>
                </a:cubicBezTo>
                <a:cubicBezTo>
                  <a:pt x="52" y="41"/>
                  <a:pt x="50" y="41"/>
                  <a:pt x="49" y="40"/>
                </a:cubicBezTo>
                <a:cubicBezTo>
                  <a:pt x="48" y="39"/>
                  <a:pt x="48" y="37"/>
                  <a:pt x="49" y="37"/>
                </a:cubicBezTo>
                <a:cubicBezTo>
                  <a:pt x="58" y="28"/>
                  <a:pt x="58" y="28"/>
                  <a:pt x="58" y="28"/>
                </a:cubicBezTo>
                <a:cubicBezTo>
                  <a:pt x="58" y="28"/>
                  <a:pt x="58" y="28"/>
                  <a:pt x="58" y="28"/>
                </a:cubicBezTo>
                <a:cubicBezTo>
                  <a:pt x="58" y="28"/>
                  <a:pt x="58" y="28"/>
                  <a:pt x="58" y="28"/>
                </a:cubicBezTo>
                <a:cubicBezTo>
                  <a:pt x="58" y="28"/>
                  <a:pt x="58" y="28"/>
                  <a:pt x="58" y="28"/>
                </a:cubicBezTo>
                <a:cubicBezTo>
                  <a:pt x="58" y="28"/>
                  <a:pt x="58" y="28"/>
                  <a:pt x="58" y="28"/>
                </a:cubicBezTo>
                <a:cubicBezTo>
                  <a:pt x="58" y="28"/>
                  <a:pt x="58" y="28"/>
                  <a:pt x="58" y="28"/>
                </a:cubicBezTo>
                <a:cubicBezTo>
                  <a:pt x="59" y="28"/>
                  <a:pt x="59" y="28"/>
                  <a:pt x="59" y="28"/>
                </a:cubicBezTo>
                <a:cubicBezTo>
                  <a:pt x="60" y="28"/>
                  <a:pt x="60" y="28"/>
                  <a:pt x="60" y="28"/>
                </a:cubicBezTo>
                <a:cubicBezTo>
                  <a:pt x="60" y="28"/>
                  <a:pt x="60" y="28"/>
                  <a:pt x="60" y="28"/>
                </a:cubicBezTo>
                <a:cubicBezTo>
                  <a:pt x="60" y="28"/>
                  <a:pt x="60" y="28"/>
                  <a:pt x="60" y="28"/>
                </a:cubicBezTo>
                <a:cubicBezTo>
                  <a:pt x="61" y="28"/>
                  <a:pt x="61" y="28"/>
                  <a:pt x="61" y="28"/>
                </a:cubicBezTo>
                <a:cubicBezTo>
                  <a:pt x="61" y="28"/>
                  <a:pt x="61" y="28"/>
                  <a:pt x="61" y="28"/>
                </a:cubicBezTo>
                <a:cubicBezTo>
                  <a:pt x="61" y="28"/>
                  <a:pt x="61" y="28"/>
                  <a:pt x="61" y="28"/>
                </a:cubicBezTo>
                <a:cubicBezTo>
                  <a:pt x="69" y="37"/>
                  <a:pt x="69" y="37"/>
                  <a:pt x="69" y="37"/>
                </a:cubicBezTo>
                <a:cubicBezTo>
                  <a:pt x="70" y="37"/>
                  <a:pt x="70" y="39"/>
                  <a:pt x="69" y="40"/>
                </a:cubicBezTo>
                <a:cubicBezTo>
                  <a:pt x="68" y="41"/>
                  <a:pt x="67" y="41"/>
                  <a:pt x="66" y="40"/>
                </a:cubicBezTo>
                <a:cubicBezTo>
                  <a:pt x="62" y="35"/>
                  <a:pt x="62" y="35"/>
                  <a:pt x="62" y="35"/>
                </a:cubicBezTo>
                <a:cubicBezTo>
                  <a:pt x="62" y="48"/>
                  <a:pt x="62" y="48"/>
                  <a:pt x="62" y="48"/>
                </a:cubicBezTo>
                <a:cubicBezTo>
                  <a:pt x="62" y="50"/>
                  <a:pt x="61" y="51"/>
                  <a:pt x="59" y="51"/>
                </a:cubicBezTo>
                <a:cubicBezTo>
                  <a:pt x="58" y="51"/>
                  <a:pt x="57" y="50"/>
                  <a:pt x="57" y="48"/>
                </a:cubicBezTo>
                <a:cubicBezTo>
                  <a:pt x="57" y="35"/>
                  <a:pt x="57" y="35"/>
                  <a:pt x="57" y="35"/>
                </a:cubicBezTo>
                <a:cubicBezTo>
                  <a:pt x="53" y="40"/>
                  <a:pt x="53" y="40"/>
                  <a:pt x="53" y="40"/>
                </a:cubicBezTo>
                <a:close/>
                <a:moveTo>
                  <a:pt x="93" y="63"/>
                </a:moveTo>
                <a:cubicBezTo>
                  <a:pt x="93" y="63"/>
                  <a:pt x="93" y="63"/>
                  <a:pt x="93" y="63"/>
                </a:cubicBezTo>
                <a:cubicBezTo>
                  <a:pt x="89" y="66"/>
                  <a:pt x="84" y="69"/>
                  <a:pt x="79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26" y="69"/>
                  <a:pt x="26" y="69"/>
                  <a:pt x="26" y="69"/>
                </a:cubicBezTo>
                <a:cubicBezTo>
                  <a:pt x="19" y="69"/>
                  <a:pt x="12" y="66"/>
                  <a:pt x="8" y="61"/>
                </a:cubicBezTo>
                <a:cubicBezTo>
                  <a:pt x="3" y="57"/>
                  <a:pt x="0" y="50"/>
                  <a:pt x="0" y="43"/>
                </a:cubicBezTo>
                <a:cubicBezTo>
                  <a:pt x="0" y="37"/>
                  <a:pt x="3" y="30"/>
                  <a:pt x="7" y="26"/>
                </a:cubicBezTo>
                <a:cubicBezTo>
                  <a:pt x="11" y="22"/>
                  <a:pt x="16" y="19"/>
                  <a:pt x="22" y="18"/>
                </a:cubicBezTo>
                <a:cubicBezTo>
                  <a:pt x="25" y="13"/>
                  <a:pt x="28" y="9"/>
                  <a:pt x="33" y="5"/>
                </a:cubicBezTo>
                <a:cubicBezTo>
                  <a:pt x="39" y="2"/>
                  <a:pt x="45" y="0"/>
                  <a:pt x="52" y="0"/>
                </a:cubicBezTo>
                <a:cubicBezTo>
                  <a:pt x="61" y="0"/>
                  <a:pt x="69" y="4"/>
                  <a:pt x="75" y="10"/>
                </a:cubicBezTo>
                <a:cubicBezTo>
                  <a:pt x="81" y="15"/>
                  <a:pt x="84" y="22"/>
                  <a:pt x="85" y="30"/>
                </a:cubicBezTo>
                <a:cubicBezTo>
                  <a:pt x="88" y="32"/>
                  <a:pt x="91" y="34"/>
                  <a:pt x="94" y="36"/>
                </a:cubicBezTo>
                <a:cubicBezTo>
                  <a:pt x="97" y="40"/>
                  <a:pt x="98" y="44"/>
                  <a:pt x="98" y="49"/>
                </a:cubicBezTo>
                <a:cubicBezTo>
                  <a:pt x="98" y="54"/>
                  <a:pt x="96" y="59"/>
                  <a:pt x="93" y="63"/>
                </a:cubicBezTo>
                <a:cubicBezTo>
                  <a:pt x="93" y="63"/>
                  <a:pt x="93" y="63"/>
                  <a:pt x="93" y="63"/>
                </a:cubicBezTo>
                <a:cubicBezTo>
                  <a:pt x="93" y="63"/>
                  <a:pt x="93" y="63"/>
                  <a:pt x="93" y="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88" name="Freeform 12"/>
          <p:cNvSpPr>
            <a:spLocks noEditPoints="1"/>
          </p:cNvSpPr>
          <p:nvPr/>
        </p:nvSpPr>
        <p:spPr bwMode="auto">
          <a:xfrm>
            <a:off x="5148263" y="1824038"/>
            <a:ext cx="212725" cy="269875"/>
          </a:xfrm>
          <a:custGeom>
            <a:avLst/>
            <a:gdLst>
              <a:gd name="T0" fmla="*/ 24 w 79"/>
              <a:gd name="T1" fmla="*/ 42 h 99"/>
              <a:gd name="T2" fmla="*/ 4 w 79"/>
              <a:gd name="T3" fmla="*/ 8 h 99"/>
              <a:gd name="T4" fmla="*/ 4 w 79"/>
              <a:gd name="T5" fmla="*/ 0 h 99"/>
              <a:gd name="T6" fmla="*/ 10 w 79"/>
              <a:gd name="T7" fmla="*/ 0 h 99"/>
              <a:gd name="T8" fmla="*/ 69 w 79"/>
              <a:gd name="T9" fmla="*/ 0 h 99"/>
              <a:gd name="T10" fmla="*/ 75 w 79"/>
              <a:gd name="T11" fmla="*/ 0 h 99"/>
              <a:gd name="T12" fmla="*/ 75 w 79"/>
              <a:gd name="T13" fmla="*/ 8 h 99"/>
              <a:gd name="T14" fmla="*/ 55 w 79"/>
              <a:gd name="T15" fmla="*/ 42 h 99"/>
              <a:gd name="T16" fmla="*/ 55 w 79"/>
              <a:gd name="T17" fmla="*/ 57 h 99"/>
              <a:gd name="T18" fmla="*/ 75 w 79"/>
              <a:gd name="T19" fmla="*/ 91 h 99"/>
              <a:gd name="T20" fmla="*/ 75 w 79"/>
              <a:gd name="T21" fmla="*/ 99 h 99"/>
              <a:gd name="T22" fmla="*/ 69 w 79"/>
              <a:gd name="T23" fmla="*/ 99 h 99"/>
              <a:gd name="T24" fmla="*/ 10 w 79"/>
              <a:gd name="T25" fmla="*/ 99 h 99"/>
              <a:gd name="T26" fmla="*/ 4 w 79"/>
              <a:gd name="T27" fmla="*/ 99 h 99"/>
              <a:gd name="T28" fmla="*/ 4 w 79"/>
              <a:gd name="T29" fmla="*/ 91 h 99"/>
              <a:gd name="T30" fmla="*/ 24 w 79"/>
              <a:gd name="T31" fmla="*/ 57 h 99"/>
              <a:gd name="T32" fmla="*/ 14 w 79"/>
              <a:gd name="T33" fmla="*/ 91 h 99"/>
              <a:gd name="T34" fmla="*/ 17 w 79"/>
              <a:gd name="T35" fmla="*/ 91 h 99"/>
              <a:gd name="T36" fmla="*/ 41 w 79"/>
              <a:gd name="T37" fmla="*/ 70 h 99"/>
              <a:gd name="T38" fmla="*/ 65 w 79"/>
              <a:gd name="T39" fmla="*/ 91 h 99"/>
              <a:gd name="T40" fmla="*/ 40 w 79"/>
              <a:gd name="T41" fmla="*/ 52 h 99"/>
              <a:gd name="T42" fmla="*/ 40 w 79"/>
              <a:gd name="T43" fmla="*/ 52 h 99"/>
              <a:gd name="T44" fmla="*/ 40 w 79"/>
              <a:gd name="T45" fmla="*/ 52 h 99"/>
              <a:gd name="T46" fmla="*/ 14 w 79"/>
              <a:gd name="T47" fmla="*/ 91 h 99"/>
              <a:gd name="T48" fmla="*/ 24 w 79"/>
              <a:gd name="T49" fmla="*/ 91 h 99"/>
              <a:gd name="T50" fmla="*/ 40 w 79"/>
              <a:gd name="T51" fmla="*/ 75 h 99"/>
              <a:gd name="T52" fmla="*/ 20 w 79"/>
              <a:gd name="T53" fmla="*/ 28 h 99"/>
              <a:gd name="T54" fmla="*/ 59 w 79"/>
              <a:gd name="T55" fmla="*/ 28 h 99"/>
              <a:gd name="T56" fmla="*/ 14 w 79"/>
              <a:gd name="T57" fmla="*/ 8 h 99"/>
              <a:gd name="T58" fmla="*/ 55 w 79"/>
              <a:gd name="T59" fmla="*/ 33 h 99"/>
              <a:gd name="T60" fmla="*/ 24 w 79"/>
              <a:gd name="T61" fmla="*/ 33 h 99"/>
              <a:gd name="T62" fmla="*/ 40 w 79"/>
              <a:gd name="T63" fmla="*/ 47 h 99"/>
              <a:gd name="T64" fmla="*/ 40 w 79"/>
              <a:gd name="T65" fmla="*/ 47 h 99"/>
              <a:gd name="T66" fmla="*/ 40 w 79"/>
              <a:gd name="T67" fmla="*/ 47 h 99"/>
              <a:gd name="T68" fmla="*/ 55 w 79"/>
              <a:gd name="T69" fmla="*/ 33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9" h="99">
                <a:moveTo>
                  <a:pt x="32" y="49"/>
                </a:moveTo>
                <a:cubicBezTo>
                  <a:pt x="29" y="47"/>
                  <a:pt x="27" y="44"/>
                  <a:pt x="24" y="42"/>
                </a:cubicBezTo>
                <a:cubicBezTo>
                  <a:pt x="16" y="35"/>
                  <a:pt x="8" y="28"/>
                  <a:pt x="7" y="8"/>
                </a:cubicBezTo>
                <a:cubicBezTo>
                  <a:pt x="4" y="8"/>
                  <a:pt x="4" y="8"/>
                  <a:pt x="4" y="8"/>
                </a:cubicBezTo>
                <a:cubicBezTo>
                  <a:pt x="2" y="8"/>
                  <a:pt x="0" y="6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69" y="0"/>
                  <a:pt x="69" y="0"/>
                  <a:pt x="69" y="0"/>
                </a:cubicBezTo>
                <a:cubicBezTo>
                  <a:pt x="69" y="0"/>
                  <a:pt x="69" y="0"/>
                  <a:pt x="69" y="0"/>
                </a:cubicBezTo>
                <a:cubicBezTo>
                  <a:pt x="75" y="0"/>
                  <a:pt x="75" y="0"/>
                  <a:pt x="75" y="0"/>
                </a:cubicBezTo>
                <a:cubicBezTo>
                  <a:pt x="78" y="0"/>
                  <a:pt x="79" y="2"/>
                  <a:pt x="79" y="4"/>
                </a:cubicBezTo>
                <a:cubicBezTo>
                  <a:pt x="79" y="6"/>
                  <a:pt x="78" y="8"/>
                  <a:pt x="75" y="8"/>
                </a:cubicBezTo>
                <a:cubicBezTo>
                  <a:pt x="73" y="8"/>
                  <a:pt x="73" y="8"/>
                  <a:pt x="73" y="8"/>
                </a:cubicBezTo>
                <a:cubicBezTo>
                  <a:pt x="72" y="28"/>
                  <a:pt x="64" y="35"/>
                  <a:pt x="55" y="42"/>
                </a:cubicBezTo>
                <a:cubicBezTo>
                  <a:pt x="53" y="44"/>
                  <a:pt x="50" y="47"/>
                  <a:pt x="48" y="49"/>
                </a:cubicBezTo>
                <a:cubicBezTo>
                  <a:pt x="50" y="52"/>
                  <a:pt x="53" y="54"/>
                  <a:pt x="55" y="57"/>
                </a:cubicBezTo>
                <a:cubicBezTo>
                  <a:pt x="64" y="64"/>
                  <a:pt x="72" y="70"/>
                  <a:pt x="73" y="91"/>
                </a:cubicBezTo>
                <a:cubicBezTo>
                  <a:pt x="75" y="91"/>
                  <a:pt x="75" y="91"/>
                  <a:pt x="75" y="91"/>
                </a:cubicBezTo>
                <a:cubicBezTo>
                  <a:pt x="78" y="91"/>
                  <a:pt x="79" y="93"/>
                  <a:pt x="79" y="95"/>
                </a:cubicBezTo>
                <a:cubicBezTo>
                  <a:pt x="79" y="97"/>
                  <a:pt x="78" y="99"/>
                  <a:pt x="75" y="99"/>
                </a:cubicBezTo>
                <a:cubicBezTo>
                  <a:pt x="69" y="99"/>
                  <a:pt x="69" y="99"/>
                  <a:pt x="69" y="99"/>
                </a:cubicBezTo>
                <a:cubicBezTo>
                  <a:pt x="69" y="99"/>
                  <a:pt x="69" y="99"/>
                  <a:pt x="69" y="99"/>
                </a:cubicBezTo>
                <a:cubicBezTo>
                  <a:pt x="69" y="99"/>
                  <a:pt x="69" y="99"/>
                  <a:pt x="69" y="99"/>
                </a:cubicBezTo>
                <a:cubicBezTo>
                  <a:pt x="10" y="99"/>
                  <a:pt x="10" y="99"/>
                  <a:pt x="10" y="99"/>
                </a:cubicBezTo>
                <a:cubicBezTo>
                  <a:pt x="10" y="99"/>
                  <a:pt x="10" y="99"/>
                  <a:pt x="10" y="99"/>
                </a:cubicBezTo>
                <a:cubicBezTo>
                  <a:pt x="4" y="99"/>
                  <a:pt x="4" y="99"/>
                  <a:pt x="4" y="99"/>
                </a:cubicBezTo>
                <a:cubicBezTo>
                  <a:pt x="2" y="99"/>
                  <a:pt x="0" y="97"/>
                  <a:pt x="0" y="95"/>
                </a:cubicBezTo>
                <a:cubicBezTo>
                  <a:pt x="0" y="93"/>
                  <a:pt x="2" y="91"/>
                  <a:pt x="4" y="91"/>
                </a:cubicBezTo>
                <a:cubicBezTo>
                  <a:pt x="7" y="91"/>
                  <a:pt x="7" y="91"/>
                  <a:pt x="7" y="91"/>
                </a:cubicBezTo>
                <a:cubicBezTo>
                  <a:pt x="8" y="70"/>
                  <a:pt x="16" y="64"/>
                  <a:pt x="24" y="57"/>
                </a:cubicBezTo>
                <a:cubicBezTo>
                  <a:pt x="27" y="54"/>
                  <a:pt x="29" y="52"/>
                  <a:pt x="32" y="49"/>
                </a:cubicBezTo>
                <a:close/>
                <a:moveTo>
                  <a:pt x="14" y="91"/>
                </a:moveTo>
                <a:cubicBezTo>
                  <a:pt x="14" y="91"/>
                  <a:pt x="14" y="91"/>
                  <a:pt x="14" y="91"/>
                </a:cubicBezTo>
                <a:cubicBezTo>
                  <a:pt x="17" y="91"/>
                  <a:pt x="17" y="91"/>
                  <a:pt x="17" y="91"/>
                </a:cubicBezTo>
                <a:cubicBezTo>
                  <a:pt x="38" y="70"/>
                  <a:pt x="38" y="70"/>
                  <a:pt x="38" y="70"/>
                </a:cubicBezTo>
                <a:cubicBezTo>
                  <a:pt x="39" y="69"/>
                  <a:pt x="40" y="69"/>
                  <a:pt x="41" y="70"/>
                </a:cubicBezTo>
                <a:cubicBezTo>
                  <a:pt x="62" y="91"/>
                  <a:pt x="62" y="91"/>
                  <a:pt x="62" y="91"/>
                </a:cubicBezTo>
                <a:cubicBezTo>
                  <a:pt x="65" y="91"/>
                  <a:pt x="65" y="91"/>
                  <a:pt x="65" y="91"/>
                </a:cubicBezTo>
                <a:cubicBezTo>
                  <a:pt x="64" y="74"/>
                  <a:pt x="58" y="68"/>
                  <a:pt x="50" y="62"/>
                </a:cubicBezTo>
                <a:cubicBezTo>
                  <a:pt x="47" y="59"/>
                  <a:pt x="43" y="56"/>
                  <a:pt x="40" y="52"/>
                </a:cubicBezTo>
                <a:cubicBezTo>
                  <a:pt x="40" y="52"/>
                  <a:pt x="40" y="52"/>
                  <a:pt x="40" y="52"/>
                </a:cubicBezTo>
                <a:cubicBezTo>
                  <a:pt x="40" y="52"/>
                  <a:pt x="40" y="52"/>
                  <a:pt x="40" y="52"/>
                </a:cubicBezTo>
                <a:cubicBezTo>
                  <a:pt x="40" y="52"/>
                  <a:pt x="40" y="52"/>
                  <a:pt x="40" y="52"/>
                </a:cubicBezTo>
                <a:cubicBezTo>
                  <a:pt x="40" y="52"/>
                  <a:pt x="40" y="52"/>
                  <a:pt x="40" y="52"/>
                </a:cubicBezTo>
                <a:cubicBezTo>
                  <a:pt x="36" y="56"/>
                  <a:pt x="32" y="59"/>
                  <a:pt x="29" y="62"/>
                </a:cubicBezTo>
                <a:cubicBezTo>
                  <a:pt x="22" y="68"/>
                  <a:pt x="15" y="74"/>
                  <a:pt x="14" y="91"/>
                </a:cubicBezTo>
                <a:close/>
                <a:moveTo>
                  <a:pt x="24" y="91"/>
                </a:moveTo>
                <a:cubicBezTo>
                  <a:pt x="24" y="91"/>
                  <a:pt x="24" y="91"/>
                  <a:pt x="24" y="91"/>
                </a:cubicBezTo>
                <a:cubicBezTo>
                  <a:pt x="56" y="91"/>
                  <a:pt x="56" y="91"/>
                  <a:pt x="56" y="91"/>
                </a:cubicBezTo>
                <a:cubicBezTo>
                  <a:pt x="40" y="75"/>
                  <a:pt x="40" y="75"/>
                  <a:pt x="40" y="75"/>
                </a:cubicBezTo>
                <a:cubicBezTo>
                  <a:pt x="24" y="91"/>
                  <a:pt x="24" y="91"/>
                  <a:pt x="24" y="91"/>
                </a:cubicBezTo>
                <a:close/>
                <a:moveTo>
                  <a:pt x="20" y="28"/>
                </a:moveTo>
                <a:cubicBezTo>
                  <a:pt x="20" y="28"/>
                  <a:pt x="20" y="28"/>
                  <a:pt x="20" y="28"/>
                </a:cubicBezTo>
                <a:cubicBezTo>
                  <a:pt x="59" y="28"/>
                  <a:pt x="59" y="28"/>
                  <a:pt x="59" y="28"/>
                </a:cubicBezTo>
                <a:cubicBezTo>
                  <a:pt x="62" y="24"/>
                  <a:pt x="65" y="18"/>
                  <a:pt x="65" y="8"/>
                </a:cubicBezTo>
                <a:cubicBezTo>
                  <a:pt x="14" y="8"/>
                  <a:pt x="14" y="8"/>
                  <a:pt x="14" y="8"/>
                </a:cubicBezTo>
                <a:cubicBezTo>
                  <a:pt x="15" y="18"/>
                  <a:pt x="17" y="24"/>
                  <a:pt x="20" y="28"/>
                </a:cubicBezTo>
                <a:close/>
                <a:moveTo>
                  <a:pt x="55" y="33"/>
                </a:moveTo>
                <a:cubicBezTo>
                  <a:pt x="55" y="33"/>
                  <a:pt x="55" y="33"/>
                  <a:pt x="55" y="33"/>
                </a:cubicBezTo>
                <a:cubicBezTo>
                  <a:pt x="24" y="33"/>
                  <a:pt x="24" y="33"/>
                  <a:pt x="24" y="33"/>
                </a:cubicBezTo>
                <a:cubicBezTo>
                  <a:pt x="26" y="34"/>
                  <a:pt x="27" y="35"/>
                  <a:pt x="29" y="37"/>
                </a:cubicBezTo>
                <a:cubicBezTo>
                  <a:pt x="32" y="40"/>
                  <a:pt x="36" y="43"/>
                  <a:pt x="40" y="47"/>
                </a:cubicBezTo>
                <a:cubicBezTo>
                  <a:pt x="40" y="47"/>
                  <a:pt x="40" y="47"/>
                  <a:pt x="40" y="47"/>
                </a:cubicBezTo>
                <a:cubicBezTo>
                  <a:pt x="40" y="47"/>
                  <a:pt x="40" y="47"/>
                  <a:pt x="40" y="47"/>
                </a:cubicBezTo>
                <a:cubicBezTo>
                  <a:pt x="40" y="47"/>
                  <a:pt x="40" y="47"/>
                  <a:pt x="40" y="47"/>
                </a:cubicBezTo>
                <a:cubicBezTo>
                  <a:pt x="40" y="47"/>
                  <a:pt x="40" y="47"/>
                  <a:pt x="40" y="47"/>
                </a:cubicBezTo>
                <a:cubicBezTo>
                  <a:pt x="43" y="43"/>
                  <a:pt x="47" y="40"/>
                  <a:pt x="50" y="37"/>
                </a:cubicBezTo>
                <a:cubicBezTo>
                  <a:pt x="52" y="35"/>
                  <a:pt x="54" y="34"/>
                  <a:pt x="55" y="33"/>
                </a:cubicBezTo>
                <a:close/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89" name="Freeform 13"/>
          <p:cNvSpPr>
            <a:spLocks noEditPoints="1"/>
          </p:cNvSpPr>
          <p:nvPr/>
        </p:nvSpPr>
        <p:spPr bwMode="auto">
          <a:xfrm>
            <a:off x="3709988" y="3228975"/>
            <a:ext cx="266700" cy="260350"/>
          </a:xfrm>
          <a:custGeom>
            <a:avLst/>
            <a:gdLst>
              <a:gd name="T0" fmla="*/ 49 w 98"/>
              <a:gd name="T1" fmla="*/ 0 h 98"/>
              <a:gd name="T2" fmla="*/ 84 w 98"/>
              <a:gd name="T3" fmla="*/ 15 h 98"/>
              <a:gd name="T4" fmla="*/ 98 w 98"/>
              <a:gd name="T5" fmla="*/ 49 h 98"/>
              <a:gd name="T6" fmla="*/ 84 w 98"/>
              <a:gd name="T7" fmla="*/ 84 h 98"/>
              <a:gd name="T8" fmla="*/ 49 w 98"/>
              <a:gd name="T9" fmla="*/ 98 h 98"/>
              <a:gd name="T10" fmla="*/ 14 w 98"/>
              <a:gd name="T11" fmla="*/ 84 h 98"/>
              <a:gd name="T12" fmla="*/ 14 w 98"/>
              <a:gd name="T13" fmla="*/ 84 h 98"/>
              <a:gd name="T14" fmla="*/ 14 w 98"/>
              <a:gd name="T15" fmla="*/ 84 h 98"/>
              <a:gd name="T16" fmla="*/ 0 w 98"/>
              <a:gd name="T17" fmla="*/ 49 h 98"/>
              <a:gd name="T18" fmla="*/ 14 w 98"/>
              <a:gd name="T19" fmla="*/ 15 h 98"/>
              <a:gd name="T20" fmla="*/ 14 w 98"/>
              <a:gd name="T21" fmla="*/ 15 h 98"/>
              <a:gd name="T22" fmla="*/ 49 w 98"/>
              <a:gd name="T23" fmla="*/ 0 h 98"/>
              <a:gd name="T24" fmla="*/ 51 w 98"/>
              <a:gd name="T25" fmla="*/ 8 h 98"/>
              <a:gd name="T26" fmla="*/ 51 w 98"/>
              <a:gd name="T27" fmla="*/ 8 h 98"/>
              <a:gd name="T28" fmla="*/ 51 w 98"/>
              <a:gd name="T29" fmla="*/ 48 h 98"/>
              <a:gd name="T30" fmla="*/ 80 w 98"/>
              <a:gd name="T31" fmla="*/ 77 h 98"/>
              <a:gd name="T32" fmla="*/ 91 w 98"/>
              <a:gd name="T33" fmla="*/ 49 h 98"/>
              <a:gd name="T34" fmla="*/ 78 w 98"/>
              <a:gd name="T35" fmla="*/ 20 h 98"/>
              <a:gd name="T36" fmla="*/ 78 w 98"/>
              <a:gd name="T37" fmla="*/ 20 h 98"/>
              <a:gd name="T38" fmla="*/ 51 w 98"/>
              <a:gd name="T39" fmla="*/ 8 h 98"/>
              <a:gd name="T40" fmla="*/ 77 w 98"/>
              <a:gd name="T41" fmla="*/ 80 h 98"/>
              <a:gd name="T42" fmla="*/ 77 w 98"/>
              <a:gd name="T43" fmla="*/ 80 h 98"/>
              <a:gd name="T44" fmla="*/ 48 w 98"/>
              <a:gd name="T45" fmla="*/ 51 h 98"/>
              <a:gd name="T46" fmla="*/ 47 w 98"/>
              <a:gd name="T47" fmla="*/ 51 h 98"/>
              <a:gd name="T48" fmla="*/ 47 w 98"/>
              <a:gd name="T49" fmla="*/ 49 h 98"/>
              <a:gd name="T50" fmla="*/ 47 w 98"/>
              <a:gd name="T51" fmla="*/ 8 h 98"/>
              <a:gd name="T52" fmla="*/ 20 w 98"/>
              <a:gd name="T53" fmla="*/ 20 h 98"/>
              <a:gd name="T54" fmla="*/ 20 w 98"/>
              <a:gd name="T55" fmla="*/ 20 h 98"/>
              <a:gd name="T56" fmla="*/ 8 w 98"/>
              <a:gd name="T57" fmla="*/ 49 h 98"/>
              <a:gd name="T58" fmla="*/ 20 w 98"/>
              <a:gd name="T59" fmla="*/ 79 h 98"/>
              <a:gd name="T60" fmla="*/ 20 w 98"/>
              <a:gd name="T61" fmla="*/ 79 h 98"/>
              <a:gd name="T62" fmla="*/ 49 w 98"/>
              <a:gd name="T63" fmla="*/ 91 h 98"/>
              <a:gd name="T64" fmla="*/ 77 w 98"/>
              <a:gd name="T65" fmla="*/ 80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8" h="98">
                <a:moveTo>
                  <a:pt x="49" y="0"/>
                </a:moveTo>
                <a:cubicBezTo>
                  <a:pt x="63" y="0"/>
                  <a:pt x="75" y="6"/>
                  <a:pt x="84" y="15"/>
                </a:cubicBezTo>
                <a:cubicBezTo>
                  <a:pt x="93" y="24"/>
                  <a:pt x="98" y="36"/>
                  <a:pt x="98" y="49"/>
                </a:cubicBezTo>
                <a:cubicBezTo>
                  <a:pt x="98" y="63"/>
                  <a:pt x="93" y="75"/>
                  <a:pt x="84" y="84"/>
                </a:cubicBezTo>
                <a:cubicBezTo>
                  <a:pt x="75" y="93"/>
                  <a:pt x="63" y="98"/>
                  <a:pt x="49" y="98"/>
                </a:cubicBezTo>
                <a:cubicBezTo>
                  <a:pt x="36" y="98"/>
                  <a:pt x="23" y="93"/>
                  <a:pt x="14" y="84"/>
                </a:cubicBezTo>
                <a:cubicBezTo>
                  <a:pt x="14" y="84"/>
                  <a:pt x="14" y="84"/>
                  <a:pt x="14" y="84"/>
                </a:cubicBezTo>
                <a:cubicBezTo>
                  <a:pt x="14" y="84"/>
                  <a:pt x="14" y="84"/>
                  <a:pt x="14" y="84"/>
                </a:cubicBezTo>
                <a:cubicBezTo>
                  <a:pt x="6" y="75"/>
                  <a:pt x="0" y="63"/>
                  <a:pt x="0" y="49"/>
                </a:cubicBezTo>
                <a:cubicBezTo>
                  <a:pt x="0" y="36"/>
                  <a:pt x="6" y="24"/>
                  <a:pt x="14" y="15"/>
                </a:cubicBezTo>
                <a:cubicBezTo>
                  <a:pt x="14" y="15"/>
                  <a:pt x="14" y="15"/>
                  <a:pt x="14" y="15"/>
                </a:cubicBezTo>
                <a:cubicBezTo>
                  <a:pt x="23" y="6"/>
                  <a:pt x="36" y="0"/>
                  <a:pt x="49" y="0"/>
                </a:cubicBezTo>
                <a:close/>
                <a:moveTo>
                  <a:pt x="51" y="8"/>
                </a:moveTo>
                <a:cubicBezTo>
                  <a:pt x="51" y="8"/>
                  <a:pt x="51" y="8"/>
                  <a:pt x="51" y="8"/>
                </a:cubicBezTo>
                <a:cubicBezTo>
                  <a:pt x="51" y="48"/>
                  <a:pt x="51" y="48"/>
                  <a:pt x="51" y="48"/>
                </a:cubicBezTo>
                <a:cubicBezTo>
                  <a:pt x="80" y="77"/>
                  <a:pt x="80" y="77"/>
                  <a:pt x="80" y="77"/>
                </a:cubicBezTo>
                <a:cubicBezTo>
                  <a:pt x="87" y="70"/>
                  <a:pt x="91" y="60"/>
                  <a:pt x="91" y="49"/>
                </a:cubicBezTo>
                <a:cubicBezTo>
                  <a:pt x="91" y="38"/>
                  <a:pt x="86" y="28"/>
                  <a:pt x="78" y="20"/>
                </a:cubicBezTo>
                <a:cubicBezTo>
                  <a:pt x="78" y="20"/>
                  <a:pt x="78" y="20"/>
                  <a:pt x="78" y="20"/>
                </a:cubicBezTo>
                <a:cubicBezTo>
                  <a:pt x="71" y="13"/>
                  <a:pt x="62" y="8"/>
                  <a:pt x="51" y="8"/>
                </a:cubicBezTo>
                <a:close/>
                <a:moveTo>
                  <a:pt x="77" y="80"/>
                </a:moveTo>
                <a:cubicBezTo>
                  <a:pt x="77" y="80"/>
                  <a:pt x="77" y="80"/>
                  <a:pt x="77" y="80"/>
                </a:cubicBezTo>
                <a:cubicBezTo>
                  <a:pt x="48" y="51"/>
                  <a:pt x="48" y="51"/>
                  <a:pt x="48" y="51"/>
                </a:cubicBezTo>
                <a:cubicBezTo>
                  <a:pt x="47" y="51"/>
                  <a:pt x="47" y="51"/>
                  <a:pt x="47" y="51"/>
                </a:cubicBezTo>
                <a:cubicBezTo>
                  <a:pt x="47" y="50"/>
                  <a:pt x="47" y="50"/>
                  <a:pt x="47" y="49"/>
                </a:cubicBezTo>
                <a:cubicBezTo>
                  <a:pt x="47" y="8"/>
                  <a:pt x="47" y="8"/>
                  <a:pt x="47" y="8"/>
                </a:cubicBezTo>
                <a:cubicBezTo>
                  <a:pt x="36" y="8"/>
                  <a:pt x="27" y="13"/>
                  <a:pt x="20" y="20"/>
                </a:cubicBezTo>
                <a:cubicBezTo>
                  <a:pt x="20" y="20"/>
                  <a:pt x="20" y="20"/>
                  <a:pt x="20" y="20"/>
                </a:cubicBezTo>
                <a:cubicBezTo>
                  <a:pt x="12" y="28"/>
                  <a:pt x="8" y="38"/>
                  <a:pt x="8" y="49"/>
                </a:cubicBezTo>
                <a:cubicBezTo>
                  <a:pt x="8" y="61"/>
                  <a:pt x="12" y="71"/>
                  <a:pt x="20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27" y="86"/>
                  <a:pt x="38" y="91"/>
                  <a:pt x="49" y="91"/>
                </a:cubicBezTo>
                <a:cubicBezTo>
                  <a:pt x="60" y="91"/>
                  <a:pt x="69" y="87"/>
                  <a:pt x="77" y="80"/>
                </a:cubicBezTo>
                <a:close/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90" name="Text Box 14"/>
          <p:cNvSpPr txBox="1">
            <a:spLocks noChangeArrowheads="1"/>
          </p:cNvSpPr>
          <p:nvPr/>
        </p:nvSpPr>
        <p:spPr bwMode="auto">
          <a:xfrm>
            <a:off x="3499202" y="3517900"/>
            <a:ext cx="71525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2400">
                <a:solidFill>
                  <a:srgbClr val="A2897B"/>
                </a:solidFill>
              </a:rPr>
              <a:t>30%</a:t>
            </a:r>
            <a:endParaRPr lang="en-US" altLang="zh-CN" sz="2400">
              <a:solidFill>
                <a:srgbClr val="A2897B"/>
              </a:solidFill>
            </a:endParaRPr>
          </a:p>
          <a:p>
            <a:pPr algn="ctr"/>
            <a:r>
              <a:rPr lang="en-US" altLang="zh-CN" sz="800">
                <a:solidFill>
                  <a:srgbClr val="A2897B"/>
                </a:solidFill>
              </a:rPr>
              <a:t>Option </a:t>
            </a:r>
            <a:r>
              <a:rPr lang="zh-CN" altLang="en-US" sz="800">
                <a:solidFill>
                  <a:srgbClr val="A2897B"/>
                </a:solidFill>
              </a:rPr>
              <a:t>2</a:t>
            </a:r>
            <a:endParaRPr lang="en-US" altLang="zh-CN" sz="800">
              <a:solidFill>
                <a:srgbClr val="A2897B"/>
              </a:solidFill>
            </a:endParaRPr>
          </a:p>
        </p:txBody>
      </p:sp>
      <p:sp>
        <p:nvSpPr>
          <p:cNvPr id="24591" name="Text Box 15"/>
          <p:cNvSpPr txBox="1">
            <a:spLocks noChangeArrowheads="1"/>
          </p:cNvSpPr>
          <p:nvPr/>
        </p:nvSpPr>
        <p:spPr bwMode="auto">
          <a:xfrm>
            <a:off x="4899377" y="2111375"/>
            <a:ext cx="71525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2400">
                <a:solidFill>
                  <a:srgbClr val="A2897B"/>
                </a:solidFill>
              </a:rPr>
              <a:t>23%</a:t>
            </a:r>
            <a:endParaRPr lang="en-US" altLang="zh-CN" sz="2400">
              <a:solidFill>
                <a:srgbClr val="A2897B"/>
              </a:solidFill>
            </a:endParaRPr>
          </a:p>
          <a:p>
            <a:pPr algn="ctr"/>
            <a:r>
              <a:rPr lang="en-US" altLang="zh-CN" sz="800">
                <a:solidFill>
                  <a:srgbClr val="A2897B"/>
                </a:solidFill>
              </a:rPr>
              <a:t>Option </a:t>
            </a:r>
            <a:r>
              <a:rPr lang="zh-CN" altLang="en-US" sz="800">
                <a:solidFill>
                  <a:srgbClr val="A2897B"/>
                </a:solidFill>
              </a:rPr>
              <a:t>1</a:t>
            </a:r>
            <a:endParaRPr lang="en-US" altLang="zh-CN" sz="800">
              <a:solidFill>
                <a:srgbClr val="A2897B"/>
              </a:solidFill>
            </a:endParaRPr>
          </a:p>
        </p:txBody>
      </p:sp>
      <p:sp>
        <p:nvSpPr>
          <p:cNvPr id="24592" name="Rectangle 16"/>
          <p:cNvSpPr>
            <a:spLocks noChangeArrowheads="1"/>
          </p:cNvSpPr>
          <p:nvPr/>
        </p:nvSpPr>
        <p:spPr bwMode="auto">
          <a:xfrm>
            <a:off x="6300788" y="1751013"/>
            <a:ext cx="2232025" cy="60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900" b="1" dirty="0">
                <a:solidFill>
                  <a:srgbClr val="E4402F"/>
                </a:solidFill>
              </a:rPr>
              <a:t>TOPIC HEADER ONE</a:t>
            </a:r>
            <a:endParaRPr lang="zh-CN" altLang="en-US" sz="900" dirty="0">
              <a:solidFill>
                <a:srgbClr val="E4402F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93" name="Rectangle 17"/>
          <p:cNvSpPr>
            <a:spLocks noChangeArrowheads="1"/>
          </p:cNvSpPr>
          <p:nvPr/>
        </p:nvSpPr>
        <p:spPr bwMode="auto">
          <a:xfrm>
            <a:off x="630238" y="3335338"/>
            <a:ext cx="2232025" cy="59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900" b="1" dirty="0">
                <a:solidFill>
                  <a:srgbClr val="E4402F"/>
                </a:solidFill>
              </a:rPr>
              <a:t>TOPIC HEADER TWO</a:t>
            </a:r>
            <a:endParaRPr lang="zh-CN" altLang="en-US" sz="900" dirty="0">
              <a:solidFill>
                <a:srgbClr val="E4402F"/>
              </a:solidFill>
            </a:endParaRPr>
          </a:p>
          <a:p>
            <a:pPr algn="r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94" name="Freeform 18"/>
          <p:cNvSpPr/>
          <p:nvPr/>
        </p:nvSpPr>
        <p:spPr bwMode="auto">
          <a:xfrm>
            <a:off x="3705225" y="2038350"/>
            <a:ext cx="839788" cy="838200"/>
          </a:xfrm>
          <a:custGeom>
            <a:avLst/>
            <a:gdLst>
              <a:gd name="T0" fmla="*/ 273 w 546"/>
              <a:gd name="T1" fmla="*/ 546 h 546"/>
              <a:gd name="T2" fmla="*/ 0 w 546"/>
              <a:gd name="T3" fmla="*/ 273 h 546"/>
              <a:gd name="T4" fmla="*/ 273 w 546"/>
              <a:gd name="T5" fmla="*/ 0 h 546"/>
              <a:gd name="T6" fmla="*/ 546 w 546"/>
              <a:gd name="T7" fmla="*/ 273 h 546"/>
              <a:gd name="T8" fmla="*/ 546 w 546"/>
              <a:gd name="T9" fmla="*/ 546 h 546"/>
              <a:gd name="T10" fmla="*/ 273 w 546"/>
              <a:gd name="T11" fmla="*/ 54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6" h="546">
                <a:moveTo>
                  <a:pt x="273" y="546"/>
                </a:moveTo>
                <a:cubicBezTo>
                  <a:pt x="123" y="546"/>
                  <a:pt x="0" y="424"/>
                  <a:pt x="0" y="273"/>
                </a:cubicBezTo>
                <a:cubicBezTo>
                  <a:pt x="0" y="123"/>
                  <a:pt x="123" y="0"/>
                  <a:pt x="273" y="0"/>
                </a:cubicBezTo>
                <a:cubicBezTo>
                  <a:pt x="424" y="0"/>
                  <a:pt x="546" y="123"/>
                  <a:pt x="546" y="273"/>
                </a:cubicBezTo>
                <a:cubicBezTo>
                  <a:pt x="546" y="546"/>
                  <a:pt x="546" y="546"/>
                  <a:pt x="546" y="546"/>
                </a:cubicBezTo>
                <a:lnTo>
                  <a:pt x="273" y="546"/>
                </a:lnTo>
                <a:close/>
              </a:path>
            </a:pathLst>
          </a:cu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95" name="Freeform 19"/>
          <p:cNvSpPr>
            <a:spLocks noEditPoints="1"/>
          </p:cNvSpPr>
          <p:nvPr/>
        </p:nvSpPr>
        <p:spPr bwMode="auto">
          <a:xfrm>
            <a:off x="4092575" y="2349500"/>
            <a:ext cx="209550" cy="215900"/>
          </a:xfrm>
          <a:custGeom>
            <a:avLst/>
            <a:gdLst>
              <a:gd name="T0" fmla="*/ 55 w 95"/>
              <a:gd name="T1" fmla="*/ 0 h 98"/>
              <a:gd name="T2" fmla="*/ 85 w 95"/>
              <a:gd name="T3" fmla="*/ 29 h 98"/>
              <a:gd name="T4" fmla="*/ 86 w 95"/>
              <a:gd name="T5" fmla="*/ 31 h 98"/>
              <a:gd name="T6" fmla="*/ 82 w 95"/>
              <a:gd name="T7" fmla="*/ 41 h 98"/>
              <a:gd name="T8" fmla="*/ 79 w 95"/>
              <a:gd name="T9" fmla="*/ 34 h 98"/>
              <a:gd name="T10" fmla="*/ 55 w 95"/>
              <a:gd name="T11" fmla="*/ 31 h 98"/>
              <a:gd name="T12" fmla="*/ 53 w 95"/>
              <a:gd name="T13" fmla="*/ 25 h 98"/>
              <a:gd name="T14" fmla="*/ 11 w 95"/>
              <a:gd name="T15" fmla="*/ 8 h 98"/>
              <a:gd name="T16" fmla="*/ 8 w 95"/>
              <a:gd name="T17" fmla="*/ 10 h 98"/>
              <a:gd name="T18" fmla="*/ 9 w 95"/>
              <a:gd name="T19" fmla="*/ 90 h 98"/>
              <a:gd name="T20" fmla="*/ 11 w 95"/>
              <a:gd name="T21" fmla="*/ 91 h 98"/>
              <a:gd name="T22" fmla="*/ 78 w 95"/>
              <a:gd name="T23" fmla="*/ 90 h 98"/>
              <a:gd name="T24" fmla="*/ 79 w 95"/>
              <a:gd name="T25" fmla="*/ 88 h 98"/>
              <a:gd name="T26" fmla="*/ 82 w 95"/>
              <a:gd name="T27" fmla="*/ 82 h 98"/>
              <a:gd name="T28" fmla="*/ 86 w 95"/>
              <a:gd name="T29" fmla="*/ 88 h 98"/>
              <a:gd name="T30" fmla="*/ 83 w 95"/>
              <a:gd name="T31" fmla="*/ 95 h 98"/>
              <a:gd name="T32" fmla="*/ 11 w 95"/>
              <a:gd name="T33" fmla="*/ 98 h 98"/>
              <a:gd name="T34" fmla="*/ 0 w 95"/>
              <a:gd name="T35" fmla="*/ 88 h 98"/>
              <a:gd name="T36" fmla="*/ 3 w 95"/>
              <a:gd name="T37" fmla="*/ 3 h 98"/>
              <a:gd name="T38" fmla="*/ 72 w 95"/>
              <a:gd name="T39" fmla="*/ 38 h 98"/>
              <a:gd name="T40" fmla="*/ 72 w 95"/>
              <a:gd name="T41" fmla="*/ 38 h 98"/>
              <a:gd name="T42" fmla="*/ 94 w 95"/>
              <a:gd name="T43" fmla="*/ 63 h 98"/>
              <a:gd name="T44" fmla="*/ 68 w 95"/>
              <a:gd name="T45" fmla="*/ 86 h 98"/>
              <a:gd name="T46" fmla="*/ 68 w 95"/>
              <a:gd name="T47" fmla="*/ 73 h 98"/>
              <a:gd name="T48" fmla="*/ 49 w 95"/>
              <a:gd name="T49" fmla="*/ 71 h 98"/>
              <a:gd name="T50" fmla="*/ 49 w 95"/>
              <a:gd name="T51" fmla="*/ 53 h 98"/>
              <a:gd name="T52" fmla="*/ 52 w 95"/>
              <a:gd name="T53" fmla="*/ 50 h 98"/>
              <a:gd name="T54" fmla="*/ 68 w 95"/>
              <a:gd name="T55" fmla="*/ 40 h 98"/>
              <a:gd name="T56" fmla="*/ 72 w 95"/>
              <a:gd name="T57" fmla="*/ 38 h 98"/>
              <a:gd name="T58" fmla="*/ 89 w 95"/>
              <a:gd name="T59" fmla="*/ 62 h 98"/>
              <a:gd name="T60" fmla="*/ 72 w 95"/>
              <a:gd name="T61" fmla="*/ 53 h 98"/>
              <a:gd name="T62" fmla="*/ 70 w 95"/>
              <a:gd name="T63" fmla="*/ 55 h 98"/>
              <a:gd name="T64" fmla="*/ 54 w 95"/>
              <a:gd name="T65" fmla="*/ 69 h 98"/>
              <a:gd name="T66" fmla="*/ 70 w 95"/>
              <a:gd name="T67" fmla="*/ 69 h 98"/>
              <a:gd name="T68" fmla="*/ 72 w 95"/>
              <a:gd name="T69" fmla="*/ 79 h 98"/>
              <a:gd name="T70" fmla="*/ 75 w 95"/>
              <a:gd name="T71" fmla="*/ 29 h 98"/>
              <a:gd name="T72" fmla="*/ 57 w 95"/>
              <a:gd name="T73" fmla="*/ 12 h 98"/>
              <a:gd name="T74" fmla="*/ 59 w 95"/>
              <a:gd name="T75" fmla="*/ 28 h 98"/>
              <a:gd name="T76" fmla="*/ 61 w 95"/>
              <a:gd name="T77" fmla="*/ 29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5" h="98">
                <a:moveTo>
                  <a:pt x="11" y="0"/>
                </a:moveTo>
                <a:cubicBezTo>
                  <a:pt x="55" y="0"/>
                  <a:pt x="55" y="0"/>
                  <a:pt x="55" y="0"/>
                </a:cubicBezTo>
                <a:cubicBezTo>
                  <a:pt x="56" y="0"/>
                  <a:pt x="57" y="1"/>
                  <a:pt x="58" y="1"/>
                </a:cubicBezTo>
                <a:cubicBezTo>
                  <a:pt x="85" y="29"/>
                  <a:pt x="85" y="29"/>
                  <a:pt x="85" y="29"/>
                </a:cubicBezTo>
                <a:cubicBezTo>
                  <a:pt x="86" y="29"/>
                  <a:pt x="86" y="30"/>
                  <a:pt x="86" y="31"/>
                </a:cubicBezTo>
                <a:cubicBezTo>
                  <a:pt x="86" y="31"/>
                  <a:pt x="86" y="31"/>
                  <a:pt x="86" y="31"/>
                </a:cubicBezTo>
                <a:cubicBezTo>
                  <a:pt x="86" y="37"/>
                  <a:pt x="86" y="37"/>
                  <a:pt x="86" y="37"/>
                </a:cubicBezTo>
                <a:cubicBezTo>
                  <a:pt x="86" y="40"/>
                  <a:pt x="85" y="41"/>
                  <a:pt x="82" y="41"/>
                </a:cubicBezTo>
                <a:cubicBezTo>
                  <a:pt x="80" y="41"/>
                  <a:pt x="79" y="40"/>
                  <a:pt x="79" y="37"/>
                </a:cubicBezTo>
                <a:cubicBezTo>
                  <a:pt x="79" y="34"/>
                  <a:pt x="79" y="34"/>
                  <a:pt x="79" y="34"/>
                </a:cubicBezTo>
                <a:cubicBezTo>
                  <a:pt x="61" y="34"/>
                  <a:pt x="61" y="34"/>
                  <a:pt x="61" y="34"/>
                </a:cubicBezTo>
                <a:cubicBezTo>
                  <a:pt x="59" y="34"/>
                  <a:pt x="57" y="33"/>
                  <a:pt x="55" y="31"/>
                </a:cubicBezTo>
                <a:cubicBezTo>
                  <a:pt x="55" y="31"/>
                  <a:pt x="55" y="31"/>
                  <a:pt x="55" y="31"/>
                </a:cubicBezTo>
                <a:cubicBezTo>
                  <a:pt x="54" y="29"/>
                  <a:pt x="53" y="27"/>
                  <a:pt x="53" y="25"/>
                </a:cubicBezTo>
                <a:cubicBezTo>
                  <a:pt x="53" y="8"/>
                  <a:pt x="53" y="8"/>
                  <a:pt x="53" y="8"/>
                </a:cubicBezTo>
                <a:cubicBezTo>
                  <a:pt x="11" y="8"/>
                  <a:pt x="11" y="8"/>
                  <a:pt x="11" y="8"/>
                </a:cubicBezTo>
                <a:cubicBezTo>
                  <a:pt x="10" y="8"/>
                  <a:pt x="9" y="8"/>
                  <a:pt x="9" y="9"/>
                </a:cubicBezTo>
                <a:cubicBezTo>
                  <a:pt x="8" y="9"/>
                  <a:pt x="8" y="10"/>
                  <a:pt x="8" y="10"/>
                </a:cubicBezTo>
                <a:cubicBezTo>
                  <a:pt x="8" y="88"/>
                  <a:pt x="8" y="88"/>
                  <a:pt x="8" y="88"/>
                </a:cubicBezTo>
                <a:cubicBezTo>
                  <a:pt x="8" y="89"/>
                  <a:pt x="8" y="90"/>
                  <a:pt x="9" y="90"/>
                </a:cubicBezTo>
                <a:cubicBezTo>
                  <a:pt x="9" y="90"/>
                  <a:pt x="9" y="90"/>
                  <a:pt x="9" y="90"/>
                </a:cubicBezTo>
                <a:cubicBezTo>
                  <a:pt x="9" y="90"/>
                  <a:pt x="10" y="91"/>
                  <a:pt x="11" y="91"/>
                </a:cubicBezTo>
                <a:cubicBezTo>
                  <a:pt x="76" y="91"/>
                  <a:pt x="76" y="91"/>
                  <a:pt x="76" y="91"/>
                </a:cubicBezTo>
                <a:cubicBezTo>
                  <a:pt x="77" y="91"/>
                  <a:pt x="77" y="90"/>
                  <a:pt x="78" y="90"/>
                </a:cubicBezTo>
                <a:cubicBezTo>
                  <a:pt x="78" y="90"/>
                  <a:pt x="78" y="90"/>
                  <a:pt x="78" y="90"/>
                </a:cubicBezTo>
                <a:cubicBezTo>
                  <a:pt x="78" y="90"/>
                  <a:pt x="79" y="89"/>
                  <a:pt x="79" y="88"/>
                </a:cubicBezTo>
                <a:cubicBezTo>
                  <a:pt x="79" y="86"/>
                  <a:pt x="79" y="86"/>
                  <a:pt x="79" y="86"/>
                </a:cubicBezTo>
                <a:cubicBezTo>
                  <a:pt x="79" y="84"/>
                  <a:pt x="80" y="82"/>
                  <a:pt x="82" y="82"/>
                </a:cubicBezTo>
                <a:cubicBezTo>
                  <a:pt x="85" y="82"/>
                  <a:pt x="86" y="84"/>
                  <a:pt x="86" y="86"/>
                </a:cubicBezTo>
                <a:cubicBezTo>
                  <a:pt x="86" y="88"/>
                  <a:pt x="86" y="88"/>
                  <a:pt x="86" y="88"/>
                </a:cubicBezTo>
                <a:cubicBezTo>
                  <a:pt x="86" y="91"/>
                  <a:pt x="85" y="94"/>
                  <a:pt x="83" y="95"/>
                </a:cubicBezTo>
                <a:cubicBezTo>
                  <a:pt x="83" y="95"/>
                  <a:pt x="83" y="95"/>
                  <a:pt x="83" y="95"/>
                </a:cubicBezTo>
                <a:cubicBezTo>
                  <a:pt x="81" y="97"/>
                  <a:pt x="79" y="98"/>
                  <a:pt x="76" y="98"/>
                </a:cubicBezTo>
                <a:cubicBezTo>
                  <a:pt x="11" y="98"/>
                  <a:pt x="11" y="98"/>
                  <a:pt x="11" y="98"/>
                </a:cubicBezTo>
                <a:cubicBezTo>
                  <a:pt x="8" y="98"/>
                  <a:pt x="5" y="97"/>
                  <a:pt x="3" y="95"/>
                </a:cubicBezTo>
                <a:cubicBezTo>
                  <a:pt x="2" y="94"/>
                  <a:pt x="0" y="91"/>
                  <a:pt x="0" y="88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8"/>
                  <a:pt x="2" y="5"/>
                  <a:pt x="3" y="3"/>
                </a:cubicBezTo>
                <a:cubicBezTo>
                  <a:pt x="5" y="1"/>
                  <a:pt x="8" y="0"/>
                  <a:pt x="11" y="0"/>
                </a:cubicBezTo>
                <a:close/>
                <a:moveTo>
                  <a:pt x="72" y="38"/>
                </a:moveTo>
                <a:cubicBezTo>
                  <a:pt x="72" y="38"/>
                  <a:pt x="72" y="38"/>
                  <a:pt x="72" y="38"/>
                </a:cubicBezTo>
                <a:cubicBezTo>
                  <a:pt x="72" y="38"/>
                  <a:pt x="72" y="38"/>
                  <a:pt x="72" y="38"/>
                </a:cubicBezTo>
                <a:cubicBezTo>
                  <a:pt x="94" y="60"/>
                  <a:pt x="94" y="60"/>
                  <a:pt x="94" y="60"/>
                </a:cubicBezTo>
                <a:cubicBezTo>
                  <a:pt x="95" y="61"/>
                  <a:pt x="95" y="63"/>
                  <a:pt x="94" y="63"/>
                </a:cubicBezTo>
                <a:cubicBezTo>
                  <a:pt x="72" y="86"/>
                  <a:pt x="72" y="86"/>
                  <a:pt x="72" y="86"/>
                </a:cubicBezTo>
                <a:cubicBezTo>
                  <a:pt x="71" y="87"/>
                  <a:pt x="69" y="87"/>
                  <a:pt x="68" y="86"/>
                </a:cubicBezTo>
                <a:cubicBezTo>
                  <a:pt x="68" y="85"/>
                  <a:pt x="68" y="85"/>
                  <a:pt x="68" y="84"/>
                </a:cubicBezTo>
                <a:cubicBezTo>
                  <a:pt x="68" y="73"/>
                  <a:pt x="68" y="73"/>
                  <a:pt x="68" y="73"/>
                </a:cubicBezTo>
                <a:cubicBezTo>
                  <a:pt x="52" y="73"/>
                  <a:pt x="52" y="73"/>
                  <a:pt x="52" y="73"/>
                </a:cubicBezTo>
                <a:cubicBezTo>
                  <a:pt x="51" y="73"/>
                  <a:pt x="49" y="72"/>
                  <a:pt x="49" y="71"/>
                </a:cubicBezTo>
                <a:cubicBezTo>
                  <a:pt x="49" y="71"/>
                  <a:pt x="49" y="71"/>
                  <a:pt x="49" y="71"/>
                </a:cubicBezTo>
                <a:cubicBezTo>
                  <a:pt x="49" y="53"/>
                  <a:pt x="49" y="53"/>
                  <a:pt x="49" y="53"/>
                </a:cubicBezTo>
                <a:cubicBezTo>
                  <a:pt x="49" y="51"/>
                  <a:pt x="51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68" y="50"/>
                  <a:pt x="68" y="50"/>
                  <a:pt x="68" y="50"/>
                </a:cubicBezTo>
                <a:cubicBezTo>
                  <a:pt x="68" y="40"/>
                  <a:pt x="68" y="40"/>
                  <a:pt x="68" y="40"/>
                </a:cubicBezTo>
                <a:cubicBezTo>
                  <a:pt x="68" y="38"/>
                  <a:pt x="69" y="37"/>
                  <a:pt x="70" y="37"/>
                </a:cubicBezTo>
                <a:cubicBezTo>
                  <a:pt x="71" y="37"/>
                  <a:pt x="71" y="38"/>
                  <a:pt x="72" y="38"/>
                </a:cubicBezTo>
                <a:close/>
                <a:moveTo>
                  <a:pt x="89" y="62"/>
                </a:moveTo>
                <a:cubicBezTo>
                  <a:pt x="89" y="62"/>
                  <a:pt x="89" y="62"/>
                  <a:pt x="89" y="62"/>
                </a:cubicBezTo>
                <a:cubicBezTo>
                  <a:pt x="72" y="45"/>
                  <a:pt x="72" y="45"/>
                  <a:pt x="72" y="45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4"/>
                  <a:pt x="71" y="55"/>
                  <a:pt x="70" y="55"/>
                </a:cubicBezTo>
                <a:cubicBezTo>
                  <a:pt x="54" y="55"/>
                  <a:pt x="54" y="55"/>
                  <a:pt x="54" y="55"/>
                </a:cubicBezTo>
                <a:cubicBezTo>
                  <a:pt x="54" y="69"/>
                  <a:pt x="54" y="69"/>
                  <a:pt x="54" y="69"/>
                </a:cubicBezTo>
                <a:cubicBezTo>
                  <a:pt x="70" y="69"/>
                  <a:pt x="70" y="69"/>
                  <a:pt x="70" y="69"/>
                </a:cubicBezTo>
                <a:cubicBezTo>
                  <a:pt x="70" y="69"/>
                  <a:pt x="70" y="69"/>
                  <a:pt x="70" y="69"/>
                </a:cubicBezTo>
                <a:cubicBezTo>
                  <a:pt x="71" y="69"/>
                  <a:pt x="72" y="70"/>
                  <a:pt x="72" y="71"/>
                </a:cubicBezTo>
                <a:cubicBezTo>
                  <a:pt x="72" y="79"/>
                  <a:pt x="72" y="79"/>
                  <a:pt x="72" y="79"/>
                </a:cubicBezTo>
                <a:cubicBezTo>
                  <a:pt x="89" y="62"/>
                  <a:pt x="89" y="62"/>
                  <a:pt x="89" y="62"/>
                </a:cubicBezTo>
                <a:close/>
                <a:moveTo>
                  <a:pt x="75" y="29"/>
                </a:moveTo>
                <a:cubicBezTo>
                  <a:pt x="75" y="29"/>
                  <a:pt x="75" y="29"/>
                  <a:pt x="75" y="29"/>
                </a:cubicBezTo>
                <a:cubicBezTo>
                  <a:pt x="57" y="12"/>
                  <a:pt x="57" y="12"/>
                  <a:pt x="57" y="12"/>
                </a:cubicBezTo>
                <a:cubicBezTo>
                  <a:pt x="57" y="25"/>
                  <a:pt x="57" y="25"/>
                  <a:pt x="57" y="25"/>
                </a:cubicBezTo>
                <a:cubicBezTo>
                  <a:pt x="57" y="26"/>
                  <a:pt x="58" y="27"/>
                  <a:pt x="59" y="28"/>
                </a:cubicBezTo>
                <a:cubicBezTo>
                  <a:pt x="59" y="28"/>
                  <a:pt x="59" y="28"/>
                  <a:pt x="59" y="28"/>
                </a:cubicBezTo>
                <a:cubicBezTo>
                  <a:pt x="59" y="29"/>
                  <a:pt x="60" y="29"/>
                  <a:pt x="61" y="29"/>
                </a:cubicBezTo>
                <a:cubicBezTo>
                  <a:pt x="75" y="29"/>
                  <a:pt x="75" y="29"/>
                  <a:pt x="75" y="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596" name="Freeform 20"/>
          <p:cNvSpPr/>
          <p:nvPr/>
        </p:nvSpPr>
        <p:spPr bwMode="auto">
          <a:xfrm rot="10800000">
            <a:off x="4613275" y="2941638"/>
            <a:ext cx="1411288" cy="1408112"/>
          </a:xfrm>
          <a:custGeom>
            <a:avLst/>
            <a:gdLst>
              <a:gd name="T0" fmla="*/ 459 w 918"/>
              <a:gd name="T1" fmla="*/ 918 h 918"/>
              <a:gd name="T2" fmla="*/ 0 w 918"/>
              <a:gd name="T3" fmla="*/ 459 h 918"/>
              <a:gd name="T4" fmla="*/ 459 w 918"/>
              <a:gd name="T5" fmla="*/ 0 h 918"/>
              <a:gd name="T6" fmla="*/ 918 w 918"/>
              <a:gd name="T7" fmla="*/ 459 h 918"/>
              <a:gd name="T8" fmla="*/ 918 w 918"/>
              <a:gd name="T9" fmla="*/ 918 h 918"/>
              <a:gd name="T10" fmla="*/ 459 w 918"/>
              <a:gd name="T11" fmla="*/ 918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18" h="918">
                <a:moveTo>
                  <a:pt x="459" y="918"/>
                </a:moveTo>
                <a:cubicBezTo>
                  <a:pt x="205" y="918"/>
                  <a:pt x="0" y="713"/>
                  <a:pt x="0" y="459"/>
                </a:cubicBezTo>
                <a:cubicBezTo>
                  <a:pt x="0" y="205"/>
                  <a:pt x="205" y="0"/>
                  <a:pt x="459" y="0"/>
                </a:cubicBezTo>
                <a:cubicBezTo>
                  <a:pt x="713" y="0"/>
                  <a:pt x="918" y="205"/>
                  <a:pt x="918" y="459"/>
                </a:cubicBezTo>
                <a:cubicBezTo>
                  <a:pt x="918" y="918"/>
                  <a:pt x="918" y="918"/>
                  <a:pt x="918" y="918"/>
                </a:cubicBezTo>
                <a:lnTo>
                  <a:pt x="459" y="918"/>
                </a:lnTo>
                <a:close/>
              </a:path>
            </a:pathLst>
          </a:custGeom>
          <a:noFill/>
          <a:ln w="6350" cap="flat" cmpd="sng">
            <a:solidFill>
              <a:srgbClr val="E4402F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245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245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245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245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245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245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245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245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245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245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245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245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245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245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245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5" dur="150" fill="hold"/>
                                            <p:tgtEl>
                                              <p:spTgt spid="2459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245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300" fill="hold"/>
                                            <p:tgtEl>
                                              <p:spTgt spid="245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300"/>
                                            <p:tgtEl>
                                              <p:spTgt spid="245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2458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5" dur="750" fill="hold"/>
                                            <p:tgtEl>
                                              <p:spTgt spid="245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6" dur="750" fill="hold"/>
                                            <p:tgtEl>
                                              <p:spTgt spid="245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9" dur="750" fill="hold"/>
                                            <p:tgtEl>
                                              <p:spTgt spid="245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0" dur="750" fill="hold"/>
                                            <p:tgtEl>
                                              <p:spTgt spid="245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 p14:presetBounceEnd="6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3" dur="750" fill="hold"/>
                                            <p:tgtEl>
                                              <p:spTgt spid="245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4" dur="750" fill="hold"/>
                                            <p:tgtEl>
                                              <p:spTgt spid="245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8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7" dur="750" fill="hold"/>
                                            <p:tgtEl>
                                              <p:spTgt spid="245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8" dur="750" fill="hold"/>
                                            <p:tgtEl>
                                              <p:spTgt spid="245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8" fill="hold" grpId="0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1" dur="750" fill="hold"/>
                                            <p:tgtEl>
                                              <p:spTgt spid="245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2" dur="750" fill="hold"/>
                                            <p:tgtEl>
                                              <p:spTgt spid="245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8" fill="hold" grpId="0" nodeType="withEffect" p14:presetBounceEnd="6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5" dur="750" fill="hold"/>
                                            <p:tgtEl>
                                              <p:spTgt spid="245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6" dur="750" fill="hold"/>
                                            <p:tgtEl>
                                              <p:spTgt spid="245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583" grpId="0" animBg="1"/>
          <p:bldP spid="24584" grpId="0" animBg="1"/>
          <p:bldP spid="24585" grpId="0" animBg="1"/>
          <p:bldP spid="24586" grpId="0" animBg="1"/>
          <p:bldP spid="24587" grpId="0" animBg="1"/>
          <p:bldP spid="24587" grpId="1" animBg="1"/>
          <p:bldP spid="24588" grpId="0" animBg="1"/>
          <p:bldP spid="24589" grpId="0" animBg="1"/>
          <p:bldP spid="24590" grpId="0"/>
          <p:bldP spid="24591" grpId="0"/>
          <p:bldP spid="24592" grpId="0"/>
          <p:bldP spid="24593" grpId="0"/>
          <p:bldP spid="24594" grpId="0" animBg="1"/>
          <p:bldP spid="24595" grpId="0" animBg="1"/>
          <p:bldP spid="24595" grpId="1" animBg="1"/>
          <p:bldP spid="2459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45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45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45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45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45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45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245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245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245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245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245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245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245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245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245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5" dur="150" fill="hold"/>
                                            <p:tgtEl>
                                              <p:spTgt spid="2459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300" fill="hold"/>
                                            <p:tgtEl>
                                              <p:spTgt spid="245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300" fill="hold"/>
                                            <p:tgtEl>
                                              <p:spTgt spid="245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300"/>
                                            <p:tgtEl>
                                              <p:spTgt spid="245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2458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750" fill="hold"/>
                                            <p:tgtEl>
                                              <p:spTgt spid="245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750" fill="hold"/>
                                            <p:tgtEl>
                                              <p:spTgt spid="245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245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245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2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45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45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245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245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750" fill="hold"/>
                                            <p:tgtEl>
                                              <p:spTgt spid="245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750" fill="hold"/>
                                            <p:tgtEl>
                                              <p:spTgt spid="245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750" fill="hold"/>
                                            <p:tgtEl>
                                              <p:spTgt spid="245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245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583" grpId="0" animBg="1"/>
          <p:bldP spid="24584" grpId="0" animBg="1"/>
          <p:bldP spid="24585" grpId="0" animBg="1"/>
          <p:bldP spid="24586" grpId="0" animBg="1"/>
          <p:bldP spid="24587" grpId="0" animBg="1"/>
          <p:bldP spid="24587" grpId="1" animBg="1"/>
          <p:bldP spid="24588" grpId="0" animBg="1"/>
          <p:bldP spid="24589" grpId="0" animBg="1"/>
          <p:bldP spid="24590" grpId="0"/>
          <p:bldP spid="24591" grpId="0"/>
          <p:bldP spid="24592" grpId="0"/>
          <p:bldP spid="24593" grpId="0"/>
          <p:bldP spid="24594" grpId="0" animBg="1"/>
          <p:bldP spid="24595" grpId="0" animBg="1"/>
          <p:bldP spid="24595" grpId="1" animBg="1"/>
          <p:bldP spid="24596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1" name="Freeform 7"/>
          <p:cNvSpPr/>
          <p:nvPr/>
        </p:nvSpPr>
        <p:spPr bwMode="auto">
          <a:xfrm>
            <a:off x="4287838" y="2859088"/>
            <a:ext cx="1492250" cy="1422400"/>
          </a:xfrm>
          <a:custGeom>
            <a:avLst/>
            <a:gdLst>
              <a:gd name="T0" fmla="*/ 19 w 1060"/>
              <a:gd name="T1" fmla="*/ 370 h 1010"/>
              <a:gd name="T2" fmla="*/ 602 w 1060"/>
              <a:gd name="T3" fmla="*/ 57 h 1010"/>
              <a:gd name="T4" fmla="*/ 1012 w 1060"/>
              <a:gd name="T5" fmla="*/ 577 h 1010"/>
              <a:gd name="T6" fmla="*/ 824 w 1060"/>
              <a:gd name="T7" fmla="*/ 830 h 1010"/>
              <a:gd name="T8" fmla="*/ 967 w 1060"/>
              <a:gd name="T9" fmla="*/ 949 h 1010"/>
              <a:gd name="T10" fmla="*/ 63 w 1060"/>
              <a:gd name="T11" fmla="*/ 635 h 1010"/>
              <a:gd name="T12" fmla="*/ 63 w 1060"/>
              <a:gd name="T13" fmla="*/ 635 h 1010"/>
              <a:gd name="T14" fmla="*/ 19 w 1060"/>
              <a:gd name="T15" fmla="*/ 37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60" h="1010">
                <a:moveTo>
                  <a:pt x="19" y="370"/>
                </a:moveTo>
                <a:cubicBezTo>
                  <a:pt x="67" y="140"/>
                  <a:pt x="328" y="0"/>
                  <a:pt x="602" y="57"/>
                </a:cubicBezTo>
                <a:cubicBezTo>
                  <a:pt x="876" y="114"/>
                  <a:pt x="1060" y="347"/>
                  <a:pt x="1012" y="577"/>
                </a:cubicBezTo>
                <a:cubicBezTo>
                  <a:pt x="990" y="685"/>
                  <a:pt x="920" y="773"/>
                  <a:pt x="824" y="830"/>
                </a:cubicBezTo>
                <a:cubicBezTo>
                  <a:pt x="836" y="923"/>
                  <a:pt x="967" y="949"/>
                  <a:pt x="967" y="949"/>
                </a:cubicBezTo>
                <a:cubicBezTo>
                  <a:pt x="227" y="1010"/>
                  <a:pt x="63" y="635"/>
                  <a:pt x="63" y="635"/>
                </a:cubicBezTo>
                <a:cubicBezTo>
                  <a:pt x="63" y="635"/>
                  <a:pt x="63" y="635"/>
                  <a:pt x="63" y="635"/>
                </a:cubicBezTo>
                <a:cubicBezTo>
                  <a:pt x="17" y="553"/>
                  <a:pt x="0" y="461"/>
                  <a:pt x="19" y="370"/>
                </a:cubicBezTo>
                <a:close/>
              </a:path>
            </a:pathLst>
          </a:cu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2" name="Freeform 8"/>
          <p:cNvSpPr/>
          <p:nvPr/>
        </p:nvSpPr>
        <p:spPr bwMode="auto">
          <a:xfrm>
            <a:off x="4629150" y="1203325"/>
            <a:ext cx="2263775" cy="2219325"/>
          </a:xfrm>
          <a:custGeom>
            <a:avLst/>
            <a:gdLst>
              <a:gd name="T0" fmla="*/ 911 w 1608"/>
              <a:gd name="T1" fmla="*/ 104 h 1577"/>
              <a:gd name="T2" fmla="*/ 109 w 1608"/>
              <a:gd name="T3" fmla="*/ 549 h 1577"/>
              <a:gd name="T4" fmla="*/ 513 w 1608"/>
              <a:gd name="T5" fmla="*/ 1372 h 1577"/>
              <a:gd name="T6" fmla="*/ 972 w 1608"/>
              <a:gd name="T7" fmla="*/ 1334 h 1577"/>
              <a:gd name="T8" fmla="*/ 1031 w 1608"/>
              <a:gd name="T9" fmla="*/ 1577 h 1577"/>
              <a:gd name="T10" fmla="*/ 1227 w 1608"/>
              <a:gd name="T11" fmla="*/ 337 h 1577"/>
              <a:gd name="T12" fmla="*/ 1227 w 1608"/>
              <a:gd name="T13" fmla="*/ 337 h 1577"/>
              <a:gd name="T14" fmla="*/ 911 w 1608"/>
              <a:gd name="T15" fmla="*/ 104 h 1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08" h="1577">
                <a:moveTo>
                  <a:pt x="911" y="104"/>
                </a:moveTo>
                <a:cubicBezTo>
                  <a:pt x="578" y="0"/>
                  <a:pt x="219" y="199"/>
                  <a:pt x="109" y="549"/>
                </a:cubicBezTo>
                <a:cubicBezTo>
                  <a:pt x="0" y="900"/>
                  <a:pt x="181" y="1268"/>
                  <a:pt x="513" y="1372"/>
                </a:cubicBezTo>
                <a:cubicBezTo>
                  <a:pt x="670" y="1421"/>
                  <a:pt x="832" y="1403"/>
                  <a:pt x="972" y="1334"/>
                </a:cubicBezTo>
                <a:cubicBezTo>
                  <a:pt x="1085" y="1412"/>
                  <a:pt x="1031" y="1577"/>
                  <a:pt x="1031" y="1577"/>
                </a:cubicBezTo>
                <a:cubicBezTo>
                  <a:pt x="1608" y="781"/>
                  <a:pt x="1227" y="337"/>
                  <a:pt x="1227" y="337"/>
                </a:cubicBezTo>
                <a:cubicBezTo>
                  <a:pt x="1227" y="337"/>
                  <a:pt x="1227" y="337"/>
                  <a:pt x="1227" y="337"/>
                </a:cubicBezTo>
                <a:cubicBezTo>
                  <a:pt x="1152" y="229"/>
                  <a:pt x="1043" y="146"/>
                  <a:pt x="911" y="104"/>
                </a:cubicBez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3" name="Freeform 9"/>
          <p:cNvSpPr/>
          <p:nvPr/>
        </p:nvSpPr>
        <p:spPr bwMode="auto">
          <a:xfrm>
            <a:off x="5651500" y="3435350"/>
            <a:ext cx="1531938" cy="1706563"/>
          </a:xfrm>
          <a:custGeom>
            <a:avLst/>
            <a:gdLst>
              <a:gd name="T0" fmla="*/ 479 w 1088"/>
              <a:gd name="T1" fmla="*/ 1119 h 1119"/>
              <a:gd name="T2" fmla="*/ 424 w 1088"/>
              <a:gd name="T3" fmla="*/ 947 h 1119"/>
              <a:gd name="T4" fmla="*/ 228 w 1088"/>
              <a:gd name="T5" fmla="*/ 796 h 1119"/>
              <a:gd name="T6" fmla="*/ 85 w 1088"/>
              <a:gd name="T7" fmla="*/ 683 h 1119"/>
              <a:gd name="T8" fmla="*/ 25 w 1088"/>
              <a:gd name="T9" fmla="*/ 677 h 1119"/>
              <a:gd name="T10" fmla="*/ 25 w 1088"/>
              <a:gd name="T11" fmla="*/ 615 h 1119"/>
              <a:gd name="T12" fmla="*/ 167 w 1088"/>
              <a:gd name="T13" fmla="*/ 590 h 1119"/>
              <a:gd name="T14" fmla="*/ 331 w 1088"/>
              <a:gd name="T15" fmla="*/ 674 h 1119"/>
              <a:gd name="T16" fmla="*/ 419 w 1088"/>
              <a:gd name="T17" fmla="*/ 567 h 1119"/>
              <a:gd name="T18" fmla="*/ 339 w 1088"/>
              <a:gd name="T19" fmla="*/ 308 h 1119"/>
              <a:gd name="T20" fmla="*/ 299 w 1088"/>
              <a:gd name="T21" fmla="*/ 111 h 1119"/>
              <a:gd name="T22" fmla="*/ 345 w 1088"/>
              <a:gd name="T23" fmla="*/ 57 h 1119"/>
              <a:gd name="T24" fmla="*/ 429 w 1088"/>
              <a:gd name="T25" fmla="*/ 219 h 1119"/>
              <a:gd name="T26" fmla="*/ 525 w 1088"/>
              <a:gd name="T27" fmla="*/ 443 h 1119"/>
              <a:gd name="T28" fmla="*/ 541 w 1088"/>
              <a:gd name="T29" fmla="*/ 371 h 1119"/>
              <a:gd name="T30" fmla="*/ 542 w 1088"/>
              <a:gd name="T31" fmla="*/ 78 h 1119"/>
              <a:gd name="T32" fmla="*/ 603 w 1088"/>
              <a:gd name="T33" fmla="*/ 7 h 1119"/>
              <a:gd name="T34" fmla="*/ 638 w 1088"/>
              <a:gd name="T35" fmla="*/ 219 h 1119"/>
              <a:gd name="T36" fmla="*/ 647 w 1088"/>
              <a:gd name="T37" fmla="*/ 407 h 1119"/>
              <a:gd name="T38" fmla="*/ 668 w 1088"/>
              <a:gd name="T39" fmla="*/ 450 h 1119"/>
              <a:gd name="T40" fmla="*/ 745 w 1088"/>
              <a:gd name="T41" fmla="*/ 334 h 1119"/>
              <a:gd name="T42" fmla="*/ 813 w 1088"/>
              <a:gd name="T43" fmla="*/ 125 h 1119"/>
              <a:gd name="T44" fmla="*/ 875 w 1088"/>
              <a:gd name="T45" fmla="*/ 82 h 1119"/>
              <a:gd name="T46" fmla="*/ 857 w 1088"/>
              <a:gd name="T47" fmla="*/ 272 h 1119"/>
              <a:gd name="T48" fmla="*/ 807 w 1088"/>
              <a:gd name="T49" fmla="*/ 436 h 1119"/>
              <a:gd name="T50" fmla="*/ 802 w 1088"/>
              <a:gd name="T51" fmla="*/ 508 h 1119"/>
              <a:gd name="T52" fmla="*/ 881 w 1088"/>
              <a:gd name="T53" fmla="*/ 450 h 1119"/>
              <a:gd name="T54" fmla="*/ 1005 w 1088"/>
              <a:gd name="T55" fmla="*/ 283 h 1119"/>
              <a:gd name="T56" fmla="*/ 1067 w 1088"/>
              <a:gd name="T57" fmla="*/ 253 h 1119"/>
              <a:gd name="T58" fmla="*/ 985 w 1088"/>
              <a:gd name="T59" fmla="*/ 441 h 1119"/>
              <a:gd name="T60" fmla="*/ 889 w 1088"/>
              <a:gd name="T61" fmla="*/ 667 h 1119"/>
              <a:gd name="T62" fmla="*/ 858 w 1088"/>
              <a:gd name="T63" fmla="*/ 889 h 1119"/>
              <a:gd name="T64" fmla="*/ 803 w 1088"/>
              <a:gd name="T65" fmla="*/ 1031 h 1119"/>
              <a:gd name="T66" fmla="*/ 803 w 1088"/>
              <a:gd name="T67" fmla="*/ 1119 h 1119"/>
              <a:gd name="T68" fmla="*/ 479 w 1088"/>
              <a:gd name="T69" fmla="*/ 1119 h 1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088" h="1119">
                <a:moveTo>
                  <a:pt x="479" y="1119"/>
                </a:moveTo>
                <a:cubicBezTo>
                  <a:pt x="479" y="1119"/>
                  <a:pt x="479" y="996"/>
                  <a:pt x="424" y="947"/>
                </a:cubicBezTo>
                <a:cubicBezTo>
                  <a:pt x="369" y="897"/>
                  <a:pt x="263" y="836"/>
                  <a:pt x="228" y="796"/>
                </a:cubicBezTo>
                <a:cubicBezTo>
                  <a:pt x="193" y="756"/>
                  <a:pt x="109" y="689"/>
                  <a:pt x="85" y="683"/>
                </a:cubicBezTo>
                <a:cubicBezTo>
                  <a:pt x="61" y="676"/>
                  <a:pt x="36" y="682"/>
                  <a:pt x="25" y="677"/>
                </a:cubicBezTo>
                <a:cubicBezTo>
                  <a:pt x="14" y="672"/>
                  <a:pt x="0" y="646"/>
                  <a:pt x="25" y="615"/>
                </a:cubicBezTo>
                <a:cubicBezTo>
                  <a:pt x="50" y="583"/>
                  <a:pt x="108" y="565"/>
                  <a:pt x="167" y="590"/>
                </a:cubicBezTo>
                <a:cubicBezTo>
                  <a:pt x="227" y="615"/>
                  <a:pt x="292" y="677"/>
                  <a:pt x="331" y="674"/>
                </a:cubicBezTo>
                <a:cubicBezTo>
                  <a:pt x="370" y="671"/>
                  <a:pt x="421" y="640"/>
                  <a:pt x="419" y="567"/>
                </a:cubicBezTo>
                <a:cubicBezTo>
                  <a:pt x="418" y="494"/>
                  <a:pt x="365" y="389"/>
                  <a:pt x="339" y="308"/>
                </a:cubicBezTo>
                <a:cubicBezTo>
                  <a:pt x="314" y="227"/>
                  <a:pt x="297" y="148"/>
                  <a:pt x="299" y="111"/>
                </a:cubicBezTo>
                <a:cubicBezTo>
                  <a:pt x="301" y="73"/>
                  <a:pt x="323" y="49"/>
                  <a:pt x="345" y="57"/>
                </a:cubicBezTo>
                <a:cubicBezTo>
                  <a:pt x="367" y="65"/>
                  <a:pt x="386" y="89"/>
                  <a:pt x="429" y="219"/>
                </a:cubicBezTo>
                <a:cubicBezTo>
                  <a:pt x="473" y="348"/>
                  <a:pt x="504" y="438"/>
                  <a:pt x="525" y="443"/>
                </a:cubicBezTo>
                <a:cubicBezTo>
                  <a:pt x="547" y="449"/>
                  <a:pt x="543" y="426"/>
                  <a:pt x="541" y="371"/>
                </a:cubicBezTo>
                <a:cubicBezTo>
                  <a:pt x="539" y="315"/>
                  <a:pt x="537" y="122"/>
                  <a:pt x="542" y="78"/>
                </a:cubicBezTo>
                <a:cubicBezTo>
                  <a:pt x="548" y="34"/>
                  <a:pt x="566" y="0"/>
                  <a:pt x="603" y="7"/>
                </a:cubicBezTo>
                <a:cubicBezTo>
                  <a:pt x="641" y="15"/>
                  <a:pt x="641" y="131"/>
                  <a:pt x="638" y="219"/>
                </a:cubicBezTo>
                <a:cubicBezTo>
                  <a:pt x="635" y="307"/>
                  <a:pt x="644" y="381"/>
                  <a:pt x="647" y="407"/>
                </a:cubicBezTo>
                <a:cubicBezTo>
                  <a:pt x="651" y="433"/>
                  <a:pt x="655" y="448"/>
                  <a:pt x="668" y="450"/>
                </a:cubicBezTo>
                <a:cubicBezTo>
                  <a:pt x="681" y="452"/>
                  <a:pt x="713" y="436"/>
                  <a:pt x="745" y="334"/>
                </a:cubicBezTo>
                <a:cubicBezTo>
                  <a:pt x="776" y="232"/>
                  <a:pt x="801" y="154"/>
                  <a:pt x="813" y="125"/>
                </a:cubicBezTo>
                <a:cubicBezTo>
                  <a:pt x="824" y="97"/>
                  <a:pt x="849" y="67"/>
                  <a:pt x="875" y="82"/>
                </a:cubicBezTo>
                <a:cubicBezTo>
                  <a:pt x="900" y="97"/>
                  <a:pt x="894" y="153"/>
                  <a:pt x="857" y="272"/>
                </a:cubicBezTo>
                <a:cubicBezTo>
                  <a:pt x="819" y="391"/>
                  <a:pt x="813" y="414"/>
                  <a:pt x="807" y="436"/>
                </a:cubicBezTo>
                <a:cubicBezTo>
                  <a:pt x="802" y="458"/>
                  <a:pt x="793" y="503"/>
                  <a:pt x="802" y="508"/>
                </a:cubicBezTo>
                <a:cubicBezTo>
                  <a:pt x="811" y="513"/>
                  <a:pt x="846" y="493"/>
                  <a:pt x="881" y="450"/>
                </a:cubicBezTo>
                <a:cubicBezTo>
                  <a:pt x="917" y="407"/>
                  <a:pt x="987" y="306"/>
                  <a:pt x="1005" y="283"/>
                </a:cubicBezTo>
                <a:cubicBezTo>
                  <a:pt x="1023" y="261"/>
                  <a:pt x="1045" y="235"/>
                  <a:pt x="1067" y="253"/>
                </a:cubicBezTo>
                <a:cubicBezTo>
                  <a:pt x="1088" y="272"/>
                  <a:pt x="1032" y="365"/>
                  <a:pt x="985" y="441"/>
                </a:cubicBezTo>
                <a:cubicBezTo>
                  <a:pt x="939" y="516"/>
                  <a:pt x="897" y="601"/>
                  <a:pt x="889" y="667"/>
                </a:cubicBezTo>
                <a:cubicBezTo>
                  <a:pt x="882" y="734"/>
                  <a:pt x="876" y="820"/>
                  <a:pt x="858" y="889"/>
                </a:cubicBezTo>
                <a:cubicBezTo>
                  <a:pt x="840" y="958"/>
                  <a:pt x="820" y="1007"/>
                  <a:pt x="803" y="1031"/>
                </a:cubicBezTo>
                <a:cubicBezTo>
                  <a:pt x="803" y="1119"/>
                  <a:pt x="803" y="1119"/>
                  <a:pt x="803" y="1119"/>
                </a:cubicBezTo>
                <a:lnTo>
                  <a:pt x="479" y="1119"/>
                </a:ln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4" name="Freeform 10"/>
          <p:cNvSpPr/>
          <p:nvPr/>
        </p:nvSpPr>
        <p:spPr bwMode="auto">
          <a:xfrm>
            <a:off x="5886450" y="1320800"/>
            <a:ext cx="1785938" cy="1970088"/>
          </a:xfrm>
          <a:custGeom>
            <a:avLst/>
            <a:gdLst>
              <a:gd name="T0" fmla="*/ 1117 w 1269"/>
              <a:gd name="T1" fmla="*/ 285 h 1399"/>
              <a:gd name="T2" fmla="*/ 317 w 1269"/>
              <a:gd name="T3" fmla="*/ 194 h 1399"/>
              <a:gd name="T4" fmla="*/ 185 w 1269"/>
              <a:gd name="T5" fmla="*/ 988 h 1399"/>
              <a:gd name="T6" fmla="*/ 532 w 1269"/>
              <a:gd name="T7" fmla="*/ 1195 h 1399"/>
              <a:gd name="T8" fmla="*/ 450 w 1269"/>
              <a:gd name="T9" fmla="*/ 1399 h 1399"/>
              <a:gd name="T10" fmla="*/ 1224 w 1269"/>
              <a:gd name="T11" fmla="*/ 613 h 1399"/>
              <a:gd name="T12" fmla="*/ 1224 w 1269"/>
              <a:gd name="T13" fmla="*/ 613 h 1399"/>
              <a:gd name="T14" fmla="*/ 1117 w 1269"/>
              <a:gd name="T15" fmla="*/ 285 h 1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69" h="1399">
                <a:moveTo>
                  <a:pt x="1117" y="285"/>
                </a:moveTo>
                <a:cubicBezTo>
                  <a:pt x="932" y="41"/>
                  <a:pt x="574" y="0"/>
                  <a:pt x="317" y="194"/>
                </a:cubicBezTo>
                <a:cubicBezTo>
                  <a:pt x="59" y="388"/>
                  <a:pt x="0" y="744"/>
                  <a:pt x="185" y="988"/>
                </a:cubicBezTo>
                <a:cubicBezTo>
                  <a:pt x="272" y="1103"/>
                  <a:pt x="397" y="1173"/>
                  <a:pt x="532" y="1195"/>
                </a:cubicBezTo>
                <a:cubicBezTo>
                  <a:pt x="573" y="1309"/>
                  <a:pt x="450" y="1399"/>
                  <a:pt x="450" y="1399"/>
                </a:cubicBezTo>
                <a:cubicBezTo>
                  <a:pt x="1269" y="1125"/>
                  <a:pt x="1224" y="613"/>
                  <a:pt x="1224" y="613"/>
                </a:cubicBezTo>
                <a:cubicBezTo>
                  <a:pt x="1224" y="613"/>
                  <a:pt x="1224" y="613"/>
                  <a:pt x="1224" y="613"/>
                </a:cubicBezTo>
                <a:cubicBezTo>
                  <a:pt x="1225" y="498"/>
                  <a:pt x="1190" y="383"/>
                  <a:pt x="1117" y="285"/>
                </a:cubicBezTo>
                <a:close/>
              </a:path>
            </a:pathLst>
          </a:cu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5" name="Freeform 11"/>
          <p:cNvSpPr/>
          <p:nvPr/>
        </p:nvSpPr>
        <p:spPr bwMode="auto">
          <a:xfrm>
            <a:off x="6956425" y="2309813"/>
            <a:ext cx="1465263" cy="1412875"/>
          </a:xfrm>
          <a:custGeom>
            <a:avLst/>
            <a:gdLst>
              <a:gd name="T0" fmla="*/ 1041 w 1041"/>
              <a:gd name="T1" fmla="*/ 423 h 1004"/>
              <a:gd name="T2" fmla="*/ 536 w 1041"/>
              <a:gd name="T3" fmla="*/ 0 h 1004"/>
              <a:gd name="T4" fmla="*/ 31 w 1041"/>
              <a:gd name="T5" fmla="*/ 423 h 1004"/>
              <a:gd name="T6" fmla="*/ 163 w 1041"/>
              <a:gd name="T7" fmla="*/ 708 h 1004"/>
              <a:gd name="T8" fmla="*/ 0 w 1041"/>
              <a:gd name="T9" fmla="*/ 795 h 1004"/>
              <a:gd name="T10" fmla="*/ 944 w 1041"/>
              <a:gd name="T11" fmla="*/ 672 h 1004"/>
              <a:gd name="T12" fmla="*/ 944 w 1041"/>
              <a:gd name="T13" fmla="*/ 672 h 1004"/>
              <a:gd name="T14" fmla="*/ 1041 w 1041"/>
              <a:gd name="T15" fmla="*/ 423 h 10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41" h="1004">
                <a:moveTo>
                  <a:pt x="1041" y="423"/>
                </a:moveTo>
                <a:cubicBezTo>
                  <a:pt x="1041" y="190"/>
                  <a:pt x="815" y="0"/>
                  <a:pt x="536" y="0"/>
                </a:cubicBezTo>
                <a:cubicBezTo>
                  <a:pt x="257" y="0"/>
                  <a:pt x="31" y="190"/>
                  <a:pt x="31" y="423"/>
                </a:cubicBezTo>
                <a:cubicBezTo>
                  <a:pt x="31" y="533"/>
                  <a:pt x="81" y="633"/>
                  <a:pt x="163" y="708"/>
                </a:cubicBezTo>
                <a:cubicBezTo>
                  <a:pt x="132" y="796"/>
                  <a:pt x="0" y="795"/>
                  <a:pt x="0" y="795"/>
                </a:cubicBezTo>
                <a:cubicBezTo>
                  <a:pt x="708" y="1004"/>
                  <a:pt x="944" y="672"/>
                  <a:pt x="944" y="672"/>
                </a:cubicBezTo>
                <a:cubicBezTo>
                  <a:pt x="944" y="672"/>
                  <a:pt x="944" y="672"/>
                  <a:pt x="944" y="672"/>
                </a:cubicBezTo>
                <a:cubicBezTo>
                  <a:pt x="1005" y="602"/>
                  <a:pt x="1041" y="516"/>
                  <a:pt x="1041" y="423"/>
                </a:cubicBez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6" name="Freeform 12"/>
          <p:cNvSpPr/>
          <p:nvPr/>
        </p:nvSpPr>
        <p:spPr bwMode="auto">
          <a:xfrm>
            <a:off x="7213600" y="3108325"/>
            <a:ext cx="1371600" cy="1279525"/>
          </a:xfrm>
          <a:custGeom>
            <a:avLst/>
            <a:gdLst>
              <a:gd name="T0" fmla="*/ 919 w 974"/>
              <a:gd name="T1" fmla="*/ 522 h 908"/>
              <a:gd name="T2" fmla="*/ 615 w 974"/>
              <a:gd name="T3" fmla="*/ 65 h 908"/>
              <a:gd name="T4" fmla="*/ 112 w 974"/>
              <a:gd name="T5" fmla="*/ 285 h 908"/>
              <a:gd name="T6" fmla="*/ 150 w 974"/>
              <a:gd name="T7" fmla="*/ 544 h 908"/>
              <a:gd name="T8" fmla="*/ 0 w 974"/>
              <a:gd name="T9" fmla="*/ 575 h 908"/>
              <a:gd name="T10" fmla="*/ 784 w 974"/>
              <a:gd name="T11" fmla="*/ 698 h 908"/>
              <a:gd name="T12" fmla="*/ 783 w 974"/>
              <a:gd name="T13" fmla="*/ 698 h 908"/>
              <a:gd name="T14" fmla="*/ 919 w 974"/>
              <a:gd name="T15" fmla="*/ 522 h 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74" h="908">
                <a:moveTo>
                  <a:pt x="919" y="522"/>
                </a:moveTo>
                <a:cubicBezTo>
                  <a:pt x="974" y="335"/>
                  <a:pt x="838" y="130"/>
                  <a:pt x="615" y="65"/>
                </a:cubicBezTo>
                <a:cubicBezTo>
                  <a:pt x="392" y="0"/>
                  <a:pt x="167" y="98"/>
                  <a:pt x="112" y="285"/>
                </a:cubicBezTo>
                <a:cubicBezTo>
                  <a:pt x="86" y="373"/>
                  <a:pt x="103" y="464"/>
                  <a:pt x="150" y="544"/>
                </a:cubicBezTo>
                <a:cubicBezTo>
                  <a:pt x="105" y="607"/>
                  <a:pt x="0" y="575"/>
                  <a:pt x="0" y="575"/>
                </a:cubicBezTo>
                <a:cubicBezTo>
                  <a:pt x="517" y="908"/>
                  <a:pt x="784" y="698"/>
                  <a:pt x="784" y="698"/>
                </a:cubicBezTo>
                <a:cubicBezTo>
                  <a:pt x="783" y="698"/>
                  <a:pt x="783" y="698"/>
                  <a:pt x="783" y="698"/>
                </a:cubicBezTo>
                <a:cubicBezTo>
                  <a:pt x="848" y="656"/>
                  <a:pt x="897" y="596"/>
                  <a:pt x="919" y="522"/>
                </a:cubicBezTo>
                <a:close/>
              </a:path>
            </a:pathLst>
          </a:cu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7" name="Freeform 13"/>
          <p:cNvSpPr/>
          <p:nvPr/>
        </p:nvSpPr>
        <p:spPr bwMode="auto">
          <a:xfrm>
            <a:off x="7527925" y="2492375"/>
            <a:ext cx="322263" cy="295275"/>
          </a:xfrm>
          <a:custGeom>
            <a:avLst/>
            <a:gdLst>
              <a:gd name="T0" fmla="*/ 70 w 229"/>
              <a:gd name="T1" fmla="*/ 99 h 210"/>
              <a:gd name="T2" fmla="*/ 70 w 229"/>
              <a:gd name="T3" fmla="*/ 99 h 210"/>
              <a:gd name="T4" fmla="*/ 26 w 229"/>
              <a:gd name="T5" fmla="*/ 144 h 210"/>
              <a:gd name="T6" fmla="*/ 17 w 229"/>
              <a:gd name="T7" fmla="*/ 164 h 210"/>
              <a:gd name="T8" fmla="*/ 26 w 229"/>
              <a:gd name="T9" fmla="*/ 184 h 210"/>
              <a:gd name="T10" fmla="*/ 26 w 229"/>
              <a:gd name="T11" fmla="*/ 184 h 210"/>
              <a:gd name="T12" fmla="*/ 46 w 229"/>
              <a:gd name="T13" fmla="*/ 192 h 210"/>
              <a:gd name="T14" fmla="*/ 66 w 229"/>
              <a:gd name="T15" fmla="*/ 184 h 210"/>
              <a:gd name="T16" fmla="*/ 116 w 229"/>
              <a:gd name="T17" fmla="*/ 134 h 210"/>
              <a:gd name="T18" fmla="*/ 116 w 229"/>
              <a:gd name="T19" fmla="*/ 133 h 210"/>
              <a:gd name="T20" fmla="*/ 170 w 229"/>
              <a:gd name="T21" fmla="*/ 79 h 210"/>
              <a:gd name="T22" fmla="*/ 174 w 229"/>
              <a:gd name="T23" fmla="*/ 71 h 210"/>
              <a:gd name="T24" fmla="*/ 170 w 229"/>
              <a:gd name="T25" fmla="*/ 62 h 210"/>
              <a:gd name="T26" fmla="*/ 161 w 229"/>
              <a:gd name="T27" fmla="*/ 58 h 210"/>
              <a:gd name="T28" fmla="*/ 153 w 229"/>
              <a:gd name="T29" fmla="*/ 62 h 210"/>
              <a:gd name="T30" fmla="*/ 75 w 229"/>
              <a:gd name="T31" fmla="*/ 139 h 210"/>
              <a:gd name="T32" fmla="*/ 62 w 229"/>
              <a:gd name="T33" fmla="*/ 139 h 210"/>
              <a:gd name="T34" fmla="*/ 62 w 229"/>
              <a:gd name="T35" fmla="*/ 127 h 210"/>
              <a:gd name="T36" fmla="*/ 140 w 229"/>
              <a:gd name="T37" fmla="*/ 49 h 210"/>
              <a:gd name="T38" fmla="*/ 161 w 229"/>
              <a:gd name="T39" fmla="*/ 41 h 210"/>
              <a:gd name="T40" fmla="*/ 183 w 229"/>
              <a:gd name="T41" fmla="*/ 49 h 210"/>
              <a:gd name="T42" fmla="*/ 191 w 229"/>
              <a:gd name="T43" fmla="*/ 71 h 210"/>
              <a:gd name="T44" fmla="*/ 183 w 229"/>
              <a:gd name="T45" fmla="*/ 92 h 210"/>
              <a:gd name="T46" fmla="*/ 129 w 229"/>
              <a:gd name="T47" fmla="*/ 146 h 210"/>
              <a:gd name="T48" fmla="*/ 129 w 229"/>
              <a:gd name="T49" fmla="*/ 146 h 210"/>
              <a:gd name="T50" fmla="*/ 128 w 229"/>
              <a:gd name="T51" fmla="*/ 146 h 210"/>
              <a:gd name="T52" fmla="*/ 78 w 229"/>
              <a:gd name="T53" fmla="*/ 196 h 210"/>
              <a:gd name="T54" fmla="*/ 46 w 229"/>
              <a:gd name="T55" fmla="*/ 210 h 210"/>
              <a:gd name="T56" fmla="*/ 14 w 229"/>
              <a:gd name="T57" fmla="*/ 197 h 210"/>
              <a:gd name="T58" fmla="*/ 13 w 229"/>
              <a:gd name="T59" fmla="*/ 196 h 210"/>
              <a:gd name="T60" fmla="*/ 13 w 229"/>
              <a:gd name="T61" fmla="*/ 196 h 210"/>
              <a:gd name="T62" fmla="*/ 0 w 229"/>
              <a:gd name="T63" fmla="*/ 164 h 210"/>
              <a:gd name="T64" fmla="*/ 13 w 229"/>
              <a:gd name="T65" fmla="*/ 131 h 210"/>
              <a:gd name="T66" fmla="*/ 63 w 229"/>
              <a:gd name="T67" fmla="*/ 81 h 210"/>
              <a:gd name="T68" fmla="*/ 64 w 229"/>
              <a:gd name="T69" fmla="*/ 81 h 210"/>
              <a:gd name="T70" fmla="*/ 127 w 229"/>
              <a:gd name="T71" fmla="*/ 18 h 210"/>
              <a:gd name="T72" fmla="*/ 169 w 229"/>
              <a:gd name="T73" fmla="*/ 0 h 210"/>
              <a:gd name="T74" fmla="*/ 212 w 229"/>
              <a:gd name="T75" fmla="*/ 18 h 210"/>
              <a:gd name="T76" fmla="*/ 229 w 229"/>
              <a:gd name="T77" fmla="*/ 60 h 210"/>
              <a:gd name="T78" fmla="*/ 212 w 229"/>
              <a:gd name="T79" fmla="*/ 102 h 210"/>
              <a:gd name="T80" fmla="*/ 125 w 229"/>
              <a:gd name="T81" fmla="*/ 189 h 210"/>
              <a:gd name="T82" fmla="*/ 112 w 229"/>
              <a:gd name="T83" fmla="*/ 189 h 210"/>
              <a:gd name="T84" fmla="*/ 112 w 229"/>
              <a:gd name="T85" fmla="*/ 177 h 210"/>
              <a:gd name="T86" fmla="*/ 199 w 229"/>
              <a:gd name="T87" fmla="*/ 90 h 210"/>
              <a:gd name="T88" fmla="*/ 212 w 229"/>
              <a:gd name="T89" fmla="*/ 60 h 210"/>
              <a:gd name="T90" fmla="*/ 199 w 229"/>
              <a:gd name="T91" fmla="*/ 30 h 210"/>
              <a:gd name="T92" fmla="*/ 169 w 229"/>
              <a:gd name="T93" fmla="*/ 18 h 210"/>
              <a:gd name="T94" fmla="*/ 139 w 229"/>
              <a:gd name="T95" fmla="*/ 30 h 210"/>
              <a:gd name="T96" fmla="*/ 70 w 229"/>
              <a:gd name="T97" fmla="*/ 99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29" h="210">
                <a:moveTo>
                  <a:pt x="70" y="99"/>
                </a:moveTo>
                <a:cubicBezTo>
                  <a:pt x="70" y="99"/>
                  <a:pt x="70" y="99"/>
                  <a:pt x="70" y="99"/>
                </a:cubicBezTo>
                <a:cubicBezTo>
                  <a:pt x="26" y="144"/>
                  <a:pt x="26" y="144"/>
                  <a:pt x="26" y="144"/>
                </a:cubicBezTo>
                <a:cubicBezTo>
                  <a:pt x="20" y="149"/>
                  <a:pt x="17" y="156"/>
                  <a:pt x="17" y="164"/>
                </a:cubicBezTo>
                <a:cubicBezTo>
                  <a:pt x="17" y="171"/>
                  <a:pt x="20" y="178"/>
                  <a:pt x="26" y="184"/>
                </a:cubicBezTo>
                <a:cubicBezTo>
                  <a:pt x="26" y="184"/>
                  <a:pt x="26" y="184"/>
                  <a:pt x="26" y="184"/>
                </a:cubicBezTo>
                <a:cubicBezTo>
                  <a:pt x="31" y="189"/>
                  <a:pt x="39" y="192"/>
                  <a:pt x="46" y="192"/>
                </a:cubicBezTo>
                <a:cubicBezTo>
                  <a:pt x="53" y="192"/>
                  <a:pt x="60" y="189"/>
                  <a:pt x="66" y="184"/>
                </a:cubicBezTo>
                <a:cubicBezTo>
                  <a:pt x="116" y="134"/>
                  <a:pt x="116" y="134"/>
                  <a:pt x="116" y="134"/>
                </a:cubicBezTo>
                <a:cubicBezTo>
                  <a:pt x="116" y="133"/>
                  <a:pt x="116" y="133"/>
                  <a:pt x="116" y="133"/>
                </a:cubicBezTo>
                <a:cubicBezTo>
                  <a:pt x="170" y="79"/>
                  <a:pt x="170" y="79"/>
                  <a:pt x="170" y="79"/>
                </a:cubicBezTo>
                <a:cubicBezTo>
                  <a:pt x="173" y="77"/>
                  <a:pt x="174" y="74"/>
                  <a:pt x="174" y="71"/>
                </a:cubicBezTo>
                <a:cubicBezTo>
                  <a:pt x="174" y="67"/>
                  <a:pt x="173" y="64"/>
                  <a:pt x="170" y="62"/>
                </a:cubicBezTo>
                <a:cubicBezTo>
                  <a:pt x="168" y="59"/>
                  <a:pt x="165" y="58"/>
                  <a:pt x="161" y="58"/>
                </a:cubicBezTo>
                <a:cubicBezTo>
                  <a:pt x="158" y="58"/>
                  <a:pt x="155" y="59"/>
                  <a:pt x="153" y="62"/>
                </a:cubicBezTo>
                <a:cubicBezTo>
                  <a:pt x="75" y="139"/>
                  <a:pt x="75" y="139"/>
                  <a:pt x="75" y="139"/>
                </a:cubicBezTo>
                <a:cubicBezTo>
                  <a:pt x="71" y="143"/>
                  <a:pt x="66" y="143"/>
                  <a:pt x="62" y="139"/>
                </a:cubicBezTo>
                <a:cubicBezTo>
                  <a:pt x="59" y="136"/>
                  <a:pt x="59" y="130"/>
                  <a:pt x="62" y="127"/>
                </a:cubicBezTo>
                <a:cubicBezTo>
                  <a:pt x="140" y="49"/>
                  <a:pt x="140" y="49"/>
                  <a:pt x="140" y="49"/>
                </a:cubicBezTo>
                <a:cubicBezTo>
                  <a:pt x="146" y="43"/>
                  <a:pt x="154" y="41"/>
                  <a:pt x="161" y="41"/>
                </a:cubicBezTo>
                <a:cubicBezTo>
                  <a:pt x="169" y="41"/>
                  <a:pt x="177" y="43"/>
                  <a:pt x="183" y="49"/>
                </a:cubicBezTo>
                <a:cubicBezTo>
                  <a:pt x="189" y="55"/>
                  <a:pt x="191" y="63"/>
                  <a:pt x="191" y="71"/>
                </a:cubicBezTo>
                <a:cubicBezTo>
                  <a:pt x="191" y="78"/>
                  <a:pt x="189" y="86"/>
                  <a:pt x="183" y="92"/>
                </a:cubicBezTo>
                <a:cubicBezTo>
                  <a:pt x="129" y="146"/>
                  <a:pt x="129" y="146"/>
                  <a:pt x="129" y="146"/>
                </a:cubicBezTo>
                <a:cubicBezTo>
                  <a:pt x="129" y="146"/>
                  <a:pt x="129" y="146"/>
                  <a:pt x="129" y="146"/>
                </a:cubicBezTo>
                <a:cubicBezTo>
                  <a:pt x="128" y="146"/>
                  <a:pt x="128" y="146"/>
                  <a:pt x="128" y="146"/>
                </a:cubicBezTo>
                <a:cubicBezTo>
                  <a:pt x="78" y="196"/>
                  <a:pt x="78" y="196"/>
                  <a:pt x="78" y="196"/>
                </a:cubicBezTo>
                <a:cubicBezTo>
                  <a:pt x="69" y="205"/>
                  <a:pt x="58" y="210"/>
                  <a:pt x="46" y="210"/>
                </a:cubicBezTo>
                <a:cubicBezTo>
                  <a:pt x="34" y="210"/>
                  <a:pt x="23" y="205"/>
                  <a:pt x="14" y="197"/>
                </a:cubicBezTo>
                <a:cubicBezTo>
                  <a:pt x="13" y="196"/>
                  <a:pt x="13" y="196"/>
                  <a:pt x="13" y="196"/>
                </a:cubicBezTo>
                <a:cubicBezTo>
                  <a:pt x="13" y="196"/>
                  <a:pt x="13" y="196"/>
                  <a:pt x="13" y="196"/>
                </a:cubicBezTo>
                <a:cubicBezTo>
                  <a:pt x="4" y="187"/>
                  <a:pt x="0" y="175"/>
                  <a:pt x="0" y="164"/>
                </a:cubicBezTo>
                <a:cubicBezTo>
                  <a:pt x="0" y="152"/>
                  <a:pt x="4" y="140"/>
                  <a:pt x="13" y="131"/>
                </a:cubicBezTo>
                <a:cubicBezTo>
                  <a:pt x="63" y="81"/>
                  <a:pt x="63" y="81"/>
                  <a:pt x="63" y="81"/>
                </a:cubicBezTo>
                <a:cubicBezTo>
                  <a:pt x="64" y="81"/>
                  <a:pt x="64" y="81"/>
                  <a:pt x="64" y="81"/>
                </a:cubicBezTo>
                <a:cubicBezTo>
                  <a:pt x="127" y="18"/>
                  <a:pt x="127" y="18"/>
                  <a:pt x="127" y="18"/>
                </a:cubicBezTo>
                <a:cubicBezTo>
                  <a:pt x="139" y="6"/>
                  <a:pt x="154" y="0"/>
                  <a:pt x="169" y="0"/>
                </a:cubicBezTo>
                <a:cubicBezTo>
                  <a:pt x="185" y="0"/>
                  <a:pt x="200" y="6"/>
                  <a:pt x="212" y="18"/>
                </a:cubicBezTo>
                <a:cubicBezTo>
                  <a:pt x="223" y="29"/>
                  <a:pt x="229" y="45"/>
                  <a:pt x="229" y="60"/>
                </a:cubicBezTo>
                <a:cubicBezTo>
                  <a:pt x="229" y="75"/>
                  <a:pt x="223" y="91"/>
                  <a:pt x="212" y="102"/>
                </a:cubicBezTo>
                <a:cubicBezTo>
                  <a:pt x="125" y="189"/>
                  <a:pt x="125" y="189"/>
                  <a:pt x="125" y="189"/>
                </a:cubicBezTo>
                <a:cubicBezTo>
                  <a:pt x="121" y="193"/>
                  <a:pt x="116" y="193"/>
                  <a:pt x="112" y="189"/>
                </a:cubicBezTo>
                <a:cubicBezTo>
                  <a:pt x="109" y="186"/>
                  <a:pt x="109" y="180"/>
                  <a:pt x="112" y="177"/>
                </a:cubicBezTo>
                <a:cubicBezTo>
                  <a:pt x="199" y="90"/>
                  <a:pt x="199" y="90"/>
                  <a:pt x="199" y="90"/>
                </a:cubicBezTo>
                <a:cubicBezTo>
                  <a:pt x="207" y="82"/>
                  <a:pt x="212" y="71"/>
                  <a:pt x="212" y="60"/>
                </a:cubicBezTo>
                <a:cubicBezTo>
                  <a:pt x="212" y="49"/>
                  <a:pt x="207" y="38"/>
                  <a:pt x="199" y="30"/>
                </a:cubicBezTo>
                <a:cubicBezTo>
                  <a:pt x="191" y="22"/>
                  <a:pt x="180" y="18"/>
                  <a:pt x="169" y="18"/>
                </a:cubicBezTo>
                <a:cubicBezTo>
                  <a:pt x="158" y="18"/>
                  <a:pt x="148" y="22"/>
                  <a:pt x="139" y="30"/>
                </a:cubicBezTo>
                <a:cubicBezTo>
                  <a:pt x="70" y="99"/>
                  <a:pt x="70" y="99"/>
                  <a:pt x="70" y="99"/>
                </a:cubicBezTo>
                <a:close/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8" name="Freeform 14"/>
          <p:cNvSpPr>
            <a:spLocks noEditPoints="1"/>
          </p:cNvSpPr>
          <p:nvPr/>
        </p:nvSpPr>
        <p:spPr bwMode="auto">
          <a:xfrm>
            <a:off x="5219700" y="1836738"/>
            <a:ext cx="306388" cy="306387"/>
          </a:xfrm>
          <a:custGeom>
            <a:avLst/>
            <a:gdLst>
              <a:gd name="T0" fmla="*/ 185 w 217"/>
              <a:gd name="T1" fmla="*/ 77 h 217"/>
              <a:gd name="T2" fmla="*/ 197 w 217"/>
              <a:gd name="T3" fmla="*/ 56 h 217"/>
              <a:gd name="T4" fmla="*/ 174 w 217"/>
              <a:gd name="T5" fmla="*/ 20 h 217"/>
              <a:gd name="T6" fmla="*/ 146 w 217"/>
              <a:gd name="T7" fmla="*/ 35 h 217"/>
              <a:gd name="T8" fmla="*/ 134 w 217"/>
              <a:gd name="T9" fmla="*/ 9 h 217"/>
              <a:gd name="T10" fmla="*/ 83 w 217"/>
              <a:gd name="T11" fmla="*/ 9 h 217"/>
              <a:gd name="T12" fmla="*/ 71 w 217"/>
              <a:gd name="T13" fmla="*/ 35 h 217"/>
              <a:gd name="T14" fmla="*/ 44 w 217"/>
              <a:gd name="T15" fmla="*/ 20 h 217"/>
              <a:gd name="T16" fmla="*/ 20 w 217"/>
              <a:gd name="T17" fmla="*/ 56 h 217"/>
              <a:gd name="T18" fmla="*/ 32 w 217"/>
              <a:gd name="T19" fmla="*/ 77 h 217"/>
              <a:gd name="T20" fmla="*/ 0 w 217"/>
              <a:gd name="T21" fmla="*/ 92 h 217"/>
              <a:gd name="T22" fmla="*/ 30 w 217"/>
              <a:gd name="T23" fmla="*/ 134 h 217"/>
              <a:gd name="T24" fmla="*/ 35 w 217"/>
              <a:gd name="T25" fmla="*/ 146 h 217"/>
              <a:gd name="T26" fmla="*/ 20 w 217"/>
              <a:gd name="T27" fmla="*/ 173 h 217"/>
              <a:gd name="T28" fmla="*/ 56 w 217"/>
              <a:gd name="T29" fmla="*/ 197 h 217"/>
              <a:gd name="T30" fmla="*/ 77 w 217"/>
              <a:gd name="T31" fmla="*/ 185 h 217"/>
              <a:gd name="T32" fmla="*/ 92 w 217"/>
              <a:gd name="T33" fmla="*/ 217 h 217"/>
              <a:gd name="T34" fmla="*/ 134 w 217"/>
              <a:gd name="T35" fmla="*/ 187 h 217"/>
              <a:gd name="T36" fmla="*/ 161 w 217"/>
              <a:gd name="T37" fmla="*/ 197 h 217"/>
              <a:gd name="T38" fmla="*/ 197 w 217"/>
              <a:gd name="T39" fmla="*/ 174 h 217"/>
              <a:gd name="T40" fmla="*/ 182 w 217"/>
              <a:gd name="T41" fmla="*/ 146 h 217"/>
              <a:gd name="T42" fmla="*/ 208 w 217"/>
              <a:gd name="T43" fmla="*/ 134 h 217"/>
              <a:gd name="T44" fmla="*/ 217 w 217"/>
              <a:gd name="T45" fmla="*/ 92 h 217"/>
              <a:gd name="T46" fmla="*/ 200 w 217"/>
              <a:gd name="T47" fmla="*/ 116 h 217"/>
              <a:gd name="T48" fmla="*/ 169 w 217"/>
              <a:gd name="T49" fmla="*/ 133 h 217"/>
              <a:gd name="T50" fmla="*/ 165 w 217"/>
              <a:gd name="T51" fmla="*/ 154 h 217"/>
              <a:gd name="T52" fmla="*/ 154 w 217"/>
              <a:gd name="T53" fmla="*/ 165 h 217"/>
              <a:gd name="T54" fmla="*/ 123 w 217"/>
              <a:gd name="T55" fmla="*/ 172 h 217"/>
              <a:gd name="T56" fmla="*/ 101 w 217"/>
              <a:gd name="T57" fmla="*/ 199 h 217"/>
              <a:gd name="T58" fmla="*/ 84 w 217"/>
              <a:gd name="T59" fmla="*/ 169 h 217"/>
              <a:gd name="T60" fmla="*/ 63 w 217"/>
              <a:gd name="T61" fmla="*/ 165 h 217"/>
              <a:gd name="T62" fmla="*/ 39 w 217"/>
              <a:gd name="T63" fmla="*/ 167 h 217"/>
              <a:gd name="T64" fmla="*/ 48 w 217"/>
              <a:gd name="T65" fmla="*/ 133 h 217"/>
              <a:gd name="T66" fmla="*/ 36 w 217"/>
              <a:gd name="T67" fmla="*/ 116 h 217"/>
              <a:gd name="T68" fmla="*/ 36 w 217"/>
              <a:gd name="T69" fmla="*/ 101 h 217"/>
              <a:gd name="T70" fmla="*/ 48 w 217"/>
              <a:gd name="T71" fmla="*/ 83 h 217"/>
              <a:gd name="T72" fmla="*/ 52 w 217"/>
              <a:gd name="T73" fmla="*/ 63 h 217"/>
              <a:gd name="T74" fmla="*/ 63 w 217"/>
              <a:gd name="T75" fmla="*/ 52 h 217"/>
              <a:gd name="T76" fmla="*/ 94 w 217"/>
              <a:gd name="T77" fmla="*/ 45 h 217"/>
              <a:gd name="T78" fmla="*/ 101 w 217"/>
              <a:gd name="T79" fmla="*/ 18 h 217"/>
              <a:gd name="T80" fmla="*/ 124 w 217"/>
              <a:gd name="T81" fmla="*/ 45 h 217"/>
              <a:gd name="T82" fmla="*/ 154 w 217"/>
              <a:gd name="T83" fmla="*/ 51 h 217"/>
              <a:gd name="T84" fmla="*/ 165 w 217"/>
              <a:gd name="T85" fmla="*/ 63 h 217"/>
              <a:gd name="T86" fmla="*/ 169 w 217"/>
              <a:gd name="T87" fmla="*/ 84 h 217"/>
              <a:gd name="T88" fmla="*/ 181 w 217"/>
              <a:gd name="T89" fmla="*/ 101 h 217"/>
              <a:gd name="T90" fmla="*/ 109 w 217"/>
              <a:gd name="T91" fmla="*/ 71 h 217"/>
              <a:gd name="T92" fmla="*/ 71 w 217"/>
              <a:gd name="T93" fmla="*/ 108 h 217"/>
              <a:gd name="T94" fmla="*/ 135 w 217"/>
              <a:gd name="T95" fmla="*/ 135 h 217"/>
              <a:gd name="T96" fmla="*/ 109 w 217"/>
              <a:gd name="T97" fmla="*/ 71 h 217"/>
              <a:gd name="T98" fmla="*/ 109 w 217"/>
              <a:gd name="T99" fmla="*/ 135 h 217"/>
              <a:gd name="T100" fmla="*/ 90 w 217"/>
              <a:gd name="T101" fmla="*/ 90 h 217"/>
              <a:gd name="T102" fmla="*/ 135 w 217"/>
              <a:gd name="T103" fmla="*/ 108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17" h="217">
                <a:moveTo>
                  <a:pt x="208" y="83"/>
                </a:moveTo>
                <a:cubicBezTo>
                  <a:pt x="187" y="83"/>
                  <a:pt x="187" y="83"/>
                  <a:pt x="187" y="83"/>
                </a:cubicBezTo>
                <a:cubicBezTo>
                  <a:pt x="187" y="81"/>
                  <a:pt x="186" y="79"/>
                  <a:pt x="185" y="77"/>
                </a:cubicBezTo>
                <a:cubicBezTo>
                  <a:pt x="185" y="77"/>
                  <a:pt x="185" y="77"/>
                  <a:pt x="185" y="77"/>
                </a:cubicBezTo>
                <a:cubicBezTo>
                  <a:pt x="184" y="75"/>
                  <a:pt x="183" y="73"/>
                  <a:pt x="182" y="71"/>
                </a:cubicBezTo>
                <a:cubicBezTo>
                  <a:pt x="197" y="56"/>
                  <a:pt x="197" y="56"/>
                  <a:pt x="197" y="56"/>
                </a:cubicBezTo>
                <a:cubicBezTo>
                  <a:pt x="197" y="56"/>
                  <a:pt x="197" y="56"/>
                  <a:pt x="197" y="56"/>
                </a:cubicBezTo>
                <a:cubicBezTo>
                  <a:pt x="201" y="52"/>
                  <a:pt x="201" y="47"/>
                  <a:pt x="197" y="43"/>
                </a:cubicBezTo>
                <a:cubicBezTo>
                  <a:pt x="174" y="20"/>
                  <a:pt x="174" y="20"/>
                  <a:pt x="174" y="20"/>
                </a:cubicBezTo>
                <a:cubicBezTo>
                  <a:pt x="174" y="20"/>
                  <a:pt x="174" y="20"/>
                  <a:pt x="174" y="20"/>
                </a:cubicBezTo>
                <a:cubicBezTo>
                  <a:pt x="170" y="16"/>
                  <a:pt x="165" y="16"/>
                  <a:pt x="161" y="20"/>
                </a:cubicBezTo>
                <a:cubicBezTo>
                  <a:pt x="146" y="35"/>
                  <a:pt x="146" y="35"/>
                  <a:pt x="146" y="35"/>
                </a:cubicBezTo>
                <a:cubicBezTo>
                  <a:pt x="144" y="34"/>
                  <a:pt x="142" y="33"/>
                  <a:pt x="140" y="32"/>
                </a:cubicBezTo>
                <a:cubicBezTo>
                  <a:pt x="138" y="31"/>
                  <a:pt x="136" y="30"/>
                  <a:pt x="134" y="30"/>
                </a:cubicBezTo>
                <a:cubicBezTo>
                  <a:pt x="134" y="9"/>
                  <a:pt x="134" y="9"/>
                  <a:pt x="134" y="9"/>
                </a:cubicBezTo>
                <a:cubicBezTo>
                  <a:pt x="134" y="4"/>
                  <a:pt x="130" y="0"/>
                  <a:pt x="125" y="0"/>
                </a:cubicBezTo>
                <a:cubicBezTo>
                  <a:pt x="92" y="0"/>
                  <a:pt x="92" y="0"/>
                  <a:pt x="92" y="0"/>
                </a:cubicBezTo>
                <a:cubicBezTo>
                  <a:pt x="87" y="0"/>
                  <a:pt x="83" y="4"/>
                  <a:pt x="83" y="9"/>
                </a:cubicBezTo>
                <a:cubicBezTo>
                  <a:pt x="83" y="30"/>
                  <a:pt x="83" y="30"/>
                  <a:pt x="83" y="30"/>
                </a:cubicBezTo>
                <a:cubicBezTo>
                  <a:pt x="81" y="30"/>
                  <a:pt x="79" y="31"/>
                  <a:pt x="77" y="32"/>
                </a:cubicBezTo>
                <a:cubicBezTo>
                  <a:pt x="75" y="33"/>
                  <a:pt x="73" y="34"/>
                  <a:pt x="71" y="35"/>
                </a:cubicBezTo>
                <a:cubicBezTo>
                  <a:pt x="57" y="20"/>
                  <a:pt x="57" y="20"/>
                  <a:pt x="57" y="20"/>
                </a:cubicBezTo>
                <a:cubicBezTo>
                  <a:pt x="56" y="20"/>
                  <a:pt x="56" y="20"/>
                  <a:pt x="56" y="20"/>
                </a:cubicBezTo>
                <a:cubicBezTo>
                  <a:pt x="53" y="16"/>
                  <a:pt x="47" y="16"/>
                  <a:pt x="44" y="20"/>
                </a:cubicBezTo>
                <a:cubicBezTo>
                  <a:pt x="20" y="43"/>
                  <a:pt x="20" y="43"/>
                  <a:pt x="20" y="43"/>
                </a:cubicBezTo>
                <a:cubicBezTo>
                  <a:pt x="20" y="43"/>
                  <a:pt x="20" y="43"/>
                  <a:pt x="20" y="43"/>
                </a:cubicBezTo>
                <a:cubicBezTo>
                  <a:pt x="17" y="47"/>
                  <a:pt x="17" y="52"/>
                  <a:pt x="20" y="56"/>
                </a:cubicBezTo>
                <a:cubicBezTo>
                  <a:pt x="35" y="71"/>
                  <a:pt x="35" y="71"/>
                  <a:pt x="35" y="71"/>
                </a:cubicBezTo>
                <a:cubicBezTo>
                  <a:pt x="34" y="73"/>
                  <a:pt x="33" y="74"/>
                  <a:pt x="32" y="76"/>
                </a:cubicBezTo>
                <a:cubicBezTo>
                  <a:pt x="32" y="77"/>
                  <a:pt x="32" y="77"/>
                  <a:pt x="32" y="77"/>
                </a:cubicBezTo>
                <a:cubicBezTo>
                  <a:pt x="31" y="79"/>
                  <a:pt x="30" y="81"/>
                  <a:pt x="30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4" y="83"/>
                  <a:pt x="0" y="87"/>
                  <a:pt x="0" y="92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130"/>
                  <a:pt x="4" y="134"/>
                  <a:pt x="9" y="134"/>
                </a:cubicBezTo>
                <a:cubicBezTo>
                  <a:pt x="30" y="134"/>
                  <a:pt x="30" y="134"/>
                  <a:pt x="30" y="134"/>
                </a:cubicBezTo>
                <a:cubicBezTo>
                  <a:pt x="30" y="136"/>
                  <a:pt x="31" y="138"/>
                  <a:pt x="32" y="140"/>
                </a:cubicBezTo>
                <a:cubicBezTo>
                  <a:pt x="32" y="140"/>
                  <a:pt x="32" y="140"/>
                  <a:pt x="32" y="140"/>
                </a:cubicBezTo>
                <a:cubicBezTo>
                  <a:pt x="33" y="142"/>
                  <a:pt x="34" y="144"/>
                  <a:pt x="35" y="146"/>
                </a:cubicBezTo>
                <a:cubicBezTo>
                  <a:pt x="20" y="160"/>
                  <a:pt x="20" y="160"/>
                  <a:pt x="20" y="160"/>
                </a:cubicBezTo>
                <a:cubicBezTo>
                  <a:pt x="20" y="161"/>
                  <a:pt x="20" y="161"/>
                  <a:pt x="20" y="161"/>
                </a:cubicBezTo>
                <a:cubicBezTo>
                  <a:pt x="17" y="164"/>
                  <a:pt x="17" y="170"/>
                  <a:pt x="20" y="173"/>
                </a:cubicBezTo>
                <a:cubicBezTo>
                  <a:pt x="43" y="197"/>
                  <a:pt x="43" y="197"/>
                  <a:pt x="43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7" y="200"/>
                  <a:pt x="53" y="200"/>
                  <a:pt x="56" y="197"/>
                </a:cubicBezTo>
                <a:cubicBezTo>
                  <a:pt x="71" y="182"/>
                  <a:pt x="71" y="182"/>
                  <a:pt x="71" y="182"/>
                </a:cubicBezTo>
                <a:cubicBezTo>
                  <a:pt x="73" y="183"/>
                  <a:pt x="75" y="184"/>
                  <a:pt x="76" y="185"/>
                </a:cubicBezTo>
                <a:cubicBezTo>
                  <a:pt x="77" y="185"/>
                  <a:pt x="77" y="185"/>
                  <a:pt x="77" y="185"/>
                </a:cubicBezTo>
                <a:cubicBezTo>
                  <a:pt x="79" y="186"/>
                  <a:pt x="81" y="187"/>
                  <a:pt x="83" y="187"/>
                </a:cubicBezTo>
                <a:cubicBezTo>
                  <a:pt x="83" y="208"/>
                  <a:pt x="83" y="208"/>
                  <a:pt x="83" y="208"/>
                </a:cubicBezTo>
                <a:cubicBezTo>
                  <a:pt x="83" y="213"/>
                  <a:pt x="87" y="217"/>
                  <a:pt x="92" y="217"/>
                </a:cubicBezTo>
                <a:cubicBezTo>
                  <a:pt x="125" y="217"/>
                  <a:pt x="125" y="217"/>
                  <a:pt x="125" y="217"/>
                </a:cubicBezTo>
                <a:cubicBezTo>
                  <a:pt x="130" y="217"/>
                  <a:pt x="134" y="213"/>
                  <a:pt x="134" y="208"/>
                </a:cubicBezTo>
                <a:cubicBezTo>
                  <a:pt x="134" y="187"/>
                  <a:pt x="134" y="187"/>
                  <a:pt x="134" y="187"/>
                </a:cubicBezTo>
                <a:cubicBezTo>
                  <a:pt x="136" y="187"/>
                  <a:pt x="138" y="186"/>
                  <a:pt x="140" y="185"/>
                </a:cubicBezTo>
                <a:cubicBezTo>
                  <a:pt x="142" y="184"/>
                  <a:pt x="144" y="183"/>
                  <a:pt x="146" y="182"/>
                </a:cubicBezTo>
                <a:cubicBezTo>
                  <a:pt x="161" y="197"/>
                  <a:pt x="161" y="197"/>
                  <a:pt x="161" y="197"/>
                </a:cubicBezTo>
                <a:cubicBezTo>
                  <a:pt x="161" y="197"/>
                  <a:pt x="161" y="197"/>
                  <a:pt x="161" y="197"/>
                </a:cubicBezTo>
                <a:cubicBezTo>
                  <a:pt x="165" y="200"/>
                  <a:pt x="170" y="200"/>
                  <a:pt x="174" y="197"/>
                </a:cubicBezTo>
                <a:cubicBezTo>
                  <a:pt x="197" y="174"/>
                  <a:pt x="197" y="174"/>
                  <a:pt x="197" y="174"/>
                </a:cubicBezTo>
                <a:cubicBezTo>
                  <a:pt x="197" y="173"/>
                  <a:pt x="197" y="173"/>
                  <a:pt x="197" y="173"/>
                </a:cubicBezTo>
                <a:cubicBezTo>
                  <a:pt x="201" y="170"/>
                  <a:pt x="201" y="164"/>
                  <a:pt x="197" y="161"/>
                </a:cubicBezTo>
                <a:cubicBezTo>
                  <a:pt x="182" y="146"/>
                  <a:pt x="182" y="146"/>
                  <a:pt x="182" y="146"/>
                </a:cubicBezTo>
                <a:cubicBezTo>
                  <a:pt x="183" y="144"/>
                  <a:pt x="184" y="142"/>
                  <a:pt x="185" y="140"/>
                </a:cubicBezTo>
                <a:cubicBezTo>
                  <a:pt x="186" y="138"/>
                  <a:pt x="187" y="136"/>
                  <a:pt x="187" y="134"/>
                </a:cubicBezTo>
                <a:cubicBezTo>
                  <a:pt x="208" y="134"/>
                  <a:pt x="208" y="134"/>
                  <a:pt x="208" y="134"/>
                </a:cubicBezTo>
                <a:cubicBezTo>
                  <a:pt x="213" y="134"/>
                  <a:pt x="217" y="130"/>
                  <a:pt x="217" y="125"/>
                </a:cubicBezTo>
                <a:cubicBezTo>
                  <a:pt x="217" y="93"/>
                  <a:pt x="217" y="93"/>
                  <a:pt x="217" y="93"/>
                </a:cubicBezTo>
                <a:cubicBezTo>
                  <a:pt x="217" y="92"/>
                  <a:pt x="217" y="92"/>
                  <a:pt x="217" y="92"/>
                </a:cubicBezTo>
                <a:cubicBezTo>
                  <a:pt x="217" y="87"/>
                  <a:pt x="213" y="83"/>
                  <a:pt x="208" y="83"/>
                </a:cubicBezTo>
                <a:close/>
                <a:moveTo>
                  <a:pt x="200" y="116"/>
                </a:moveTo>
                <a:cubicBezTo>
                  <a:pt x="200" y="116"/>
                  <a:pt x="200" y="116"/>
                  <a:pt x="200" y="116"/>
                </a:cubicBezTo>
                <a:cubicBezTo>
                  <a:pt x="181" y="116"/>
                  <a:pt x="181" y="116"/>
                  <a:pt x="181" y="116"/>
                </a:cubicBezTo>
                <a:cubicBezTo>
                  <a:pt x="176" y="116"/>
                  <a:pt x="173" y="120"/>
                  <a:pt x="172" y="124"/>
                </a:cubicBezTo>
                <a:cubicBezTo>
                  <a:pt x="171" y="127"/>
                  <a:pt x="170" y="130"/>
                  <a:pt x="169" y="133"/>
                </a:cubicBezTo>
                <a:cubicBezTo>
                  <a:pt x="168" y="137"/>
                  <a:pt x="166" y="140"/>
                  <a:pt x="164" y="143"/>
                </a:cubicBezTo>
                <a:cubicBezTo>
                  <a:pt x="162" y="147"/>
                  <a:pt x="162" y="151"/>
                  <a:pt x="165" y="154"/>
                </a:cubicBezTo>
                <a:cubicBezTo>
                  <a:pt x="165" y="154"/>
                  <a:pt x="165" y="154"/>
                  <a:pt x="165" y="154"/>
                </a:cubicBezTo>
                <a:cubicBezTo>
                  <a:pt x="178" y="167"/>
                  <a:pt x="178" y="167"/>
                  <a:pt x="178" y="167"/>
                </a:cubicBezTo>
                <a:cubicBezTo>
                  <a:pt x="167" y="178"/>
                  <a:pt x="167" y="178"/>
                  <a:pt x="167" y="178"/>
                </a:cubicBezTo>
                <a:cubicBezTo>
                  <a:pt x="154" y="165"/>
                  <a:pt x="154" y="165"/>
                  <a:pt x="154" y="165"/>
                </a:cubicBezTo>
                <a:cubicBezTo>
                  <a:pt x="151" y="162"/>
                  <a:pt x="146" y="162"/>
                  <a:pt x="143" y="164"/>
                </a:cubicBezTo>
                <a:cubicBezTo>
                  <a:pt x="140" y="166"/>
                  <a:pt x="137" y="167"/>
                  <a:pt x="134" y="169"/>
                </a:cubicBezTo>
                <a:cubicBezTo>
                  <a:pt x="130" y="170"/>
                  <a:pt x="127" y="171"/>
                  <a:pt x="123" y="172"/>
                </a:cubicBezTo>
                <a:cubicBezTo>
                  <a:pt x="119" y="173"/>
                  <a:pt x="116" y="177"/>
                  <a:pt x="116" y="181"/>
                </a:cubicBezTo>
                <a:cubicBezTo>
                  <a:pt x="116" y="199"/>
                  <a:pt x="116" y="199"/>
                  <a:pt x="116" y="199"/>
                </a:cubicBezTo>
                <a:cubicBezTo>
                  <a:pt x="101" y="199"/>
                  <a:pt x="101" y="199"/>
                  <a:pt x="101" y="199"/>
                </a:cubicBezTo>
                <a:cubicBezTo>
                  <a:pt x="101" y="181"/>
                  <a:pt x="101" y="181"/>
                  <a:pt x="101" y="181"/>
                </a:cubicBezTo>
                <a:cubicBezTo>
                  <a:pt x="101" y="176"/>
                  <a:pt x="98" y="173"/>
                  <a:pt x="93" y="172"/>
                </a:cubicBezTo>
                <a:cubicBezTo>
                  <a:pt x="90" y="171"/>
                  <a:pt x="87" y="170"/>
                  <a:pt x="84" y="169"/>
                </a:cubicBezTo>
                <a:cubicBezTo>
                  <a:pt x="83" y="168"/>
                  <a:pt x="83" y="168"/>
                  <a:pt x="83" y="168"/>
                </a:cubicBezTo>
                <a:cubicBezTo>
                  <a:pt x="80" y="167"/>
                  <a:pt x="77" y="166"/>
                  <a:pt x="74" y="164"/>
                </a:cubicBezTo>
                <a:cubicBezTo>
                  <a:pt x="71" y="162"/>
                  <a:pt x="66" y="162"/>
                  <a:pt x="63" y="165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50" y="178"/>
                  <a:pt x="50" y="178"/>
                  <a:pt x="50" y="178"/>
                </a:cubicBezTo>
                <a:cubicBezTo>
                  <a:pt x="39" y="167"/>
                  <a:pt x="39" y="167"/>
                  <a:pt x="39" y="167"/>
                </a:cubicBezTo>
                <a:cubicBezTo>
                  <a:pt x="52" y="154"/>
                  <a:pt x="52" y="154"/>
                  <a:pt x="52" y="154"/>
                </a:cubicBezTo>
                <a:cubicBezTo>
                  <a:pt x="55" y="151"/>
                  <a:pt x="55" y="146"/>
                  <a:pt x="53" y="143"/>
                </a:cubicBezTo>
                <a:cubicBezTo>
                  <a:pt x="51" y="140"/>
                  <a:pt x="50" y="137"/>
                  <a:pt x="48" y="133"/>
                </a:cubicBezTo>
                <a:cubicBezTo>
                  <a:pt x="48" y="133"/>
                  <a:pt x="48" y="133"/>
                  <a:pt x="48" y="133"/>
                </a:cubicBezTo>
                <a:cubicBezTo>
                  <a:pt x="47" y="130"/>
                  <a:pt x="46" y="127"/>
                  <a:pt x="45" y="123"/>
                </a:cubicBezTo>
                <a:cubicBezTo>
                  <a:pt x="44" y="119"/>
                  <a:pt x="40" y="116"/>
                  <a:pt x="36" y="116"/>
                </a:cubicBezTo>
                <a:cubicBezTo>
                  <a:pt x="18" y="116"/>
                  <a:pt x="18" y="116"/>
                  <a:pt x="18" y="116"/>
                </a:cubicBezTo>
                <a:cubicBezTo>
                  <a:pt x="18" y="101"/>
                  <a:pt x="18" y="101"/>
                  <a:pt x="18" y="101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41" y="101"/>
                  <a:pt x="44" y="97"/>
                  <a:pt x="45" y="93"/>
                </a:cubicBezTo>
                <a:cubicBezTo>
                  <a:pt x="46" y="90"/>
                  <a:pt x="47" y="87"/>
                  <a:pt x="48" y="84"/>
                </a:cubicBezTo>
                <a:cubicBezTo>
                  <a:pt x="48" y="83"/>
                  <a:pt x="48" y="83"/>
                  <a:pt x="48" y="83"/>
                </a:cubicBezTo>
                <a:cubicBezTo>
                  <a:pt x="50" y="80"/>
                  <a:pt x="51" y="77"/>
                  <a:pt x="53" y="74"/>
                </a:cubicBezTo>
                <a:cubicBezTo>
                  <a:pt x="55" y="70"/>
                  <a:pt x="55" y="66"/>
                  <a:pt x="52" y="63"/>
                </a:cubicBezTo>
                <a:cubicBezTo>
                  <a:pt x="52" y="63"/>
                  <a:pt x="52" y="63"/>
                  <a:pt x="52" y="63"/>
                </a:cubicBezTo>
                <a:cubicBezTo>
                  <a:pt x="39" y="50"/>
                  <a:pt x="39" y="50"/>
                  <a:pt x="39" y="50"/>
                </a:cubicBezTo>
                <a:cubicBezTo>
                  <a:pt x="50" y="39"/>
                  <a:pt x="50" y="39"/>
                  <a:pt x="50" y="39"/>
                </a:cubicBezTo>
                <a:cubicBezTo>
                  <a:pt x="63" y="52"/>
                  <a:pt x="63" y="52"/>
                  <a:pt x="63" y="52"/>
                </a:cubicBezTo>
                <a:cubicBezTo>
                  <a:pt x="66" y="55"/>
                  <a:pt x="71" y="55"/>
                  <a:pt x="74" y="53"/>
                </a:cubicBezTo>
                <a:cubicBezTo>
                  <a:pt x="77" y="51"/>
                  <a:pt x="80" y="49"/>
                  <a:pt x="84" y="48"/>
                </a:cubicBezTo>
                <a:cubicBezTo>
                  <a:pt x="87" y="47"/>
                  <a:pt x="90" y="46"/>
                  <a:pt x="94" y="45"/>
                </a:cubicBezTo>
                <a:cubicBezTo>
                  <a:pt x="98" y="44"/>
                  <a:pt x="101" y="40"/>
                  <a:pt x="101" y="36"/>
                </a:cubicBezTo>
                <a:cubicBezTo>
                  <a:pt x="101" y="36"/>
                  <a:pt x="101" y="36"/>
                  <a:pt x="101" y="36"/>
                </a:cubicBezTo>
                <a:cubicBezTo>
                  <a:pt x="101" y="18"/>
                  <a:pt x="101" y="18"/>
                  <a:pt x="101" y="18"/>
                </a:cubicBezTo>
                <a:cubicBezTo>
                  <a:pt x="116" y="18"/>
                  <a:pt x="116" y="18"/>
                  <a:pt x="116" y="18"/>
                </a:cubicBezTo>
                <a:cubicBezTo>
                  <a:pt x="116" y="36"/>
                  <a:pt x="116" y="36"/>
                  <a:pt x="116" y="36"/>
                </a:cubicBezTo>
                <a:cubicBezTo>
                  <a:pt x="116" y="41"/>
                  <a:pt x="120" y="44"/>
                  <a:pt x="124" y="45"/>
                </a:cubicBezTo>
                <a:cubicBezTo>
                  <a:pt x="127" y="46"/>
                  <a:pt x="130" y="47"/>
                  <a:pt x="133" y="48"/>
                </a:cubicBezTo>
                <a:cubicBezTo>
                  <a:pt x="137" y="49"/>
                  <a:pt x="140" y="51"/>
                  <a:pt x="143" y="53"/>
                </a:cubicBezTo>
                <a:cubicBezTo>
                  <a:pt x="147" y="55"/>
                  <a:pt x="152" y="55"/>
                  <a:pt x="154" y="51"/>
                </a:cubicBezTo>
                <a:cubicBezTo>
                  <a:pt x="167" y="39"/>
                  <a:pt x="167" y="39"/>
                  <a:pt x="167" y="39"/>
                </a:cubicBezTo>
                <a:cubicBezTo>
                  <a:pt x="178" y="50"/>
                  <a:pt x="178" y="50"/>
                  <a:pt x="178" y="50"/>
                </a:cubicBezTo>
                <a:cubicBezTo>
                  <a:pt x="165" y="63"/>
                  <a:pt x="165" y="63"/>
                  <a:pt x="165" y="63"/>
                </a:cubicBezTo>
                <a:cubicBezTo>
                  <a:pt x="162" y="66"/>
                  <a:pt x="162" y="71"/>
                  <a:pt x="164" y="74"/>
                </a:cubicBezTo>
                <a:cubicBezTo>
                  <a:pt x="166" y="77"/>
                  <a:pt x="168" y="80"/>
                  <a:pt x="169" y="84"/>
                </a:cubicBezTo>
                <a:cubicBezTo>
                  <a:pt x="169" y="84"/>
                  <a:pt x="169" y="84"/>
                  <a:pt x="169" y="84"/>
                </a:cubicBezTo>
                <a:cubicBezTo>
                  <a:pt x="170" y="87"/>
                  <a:pt x="171" y="90"/>
                  <a:pt x="172" y="94"/>
                </a:cubicBezTo>
                <a:cubicBezTo>
                  <a:pt x="173" y="98"/>
                  <a:pt x="177" y="101"/>
                  <a:pt x="181" y="101"/>
                </a:cubicBezTo>
                <a:cubicBezTo>
                  <a:pt x="181" y="101"/>
                  <a:pt x="181" y="101"/>
                  <a:pt x="181" y="101"/>
                </a:cubicBezTo>
                <a:cubicBezTo>
                  <a:pt x="200" y="101"/>
                  <a:pt x="200" y="101"/>
                  <a:pt x="200" y="101"/>
                </a:cubicBezTo>
                <a:cubicBezTo>
                  <a:pt x="200" y="116"/>
                  <a:pt x="200" y="116"/>
                  <a:pt x="200" y="116"/>
                </a:cubicBezTo>
                <a:close/>
                <a:moveTo>
                  <a:pt x="109" y="71"/>
                </a:moveTo>
                <a:cubicBezTo>
                  <a:pt x="109" y="71"/>
                  <a:pt x="109" y="71"/>
                  <a:pt x="109" y="71"/>
                </a:cubicBezTo>
                <a:cubicBezTo>
                  <a:pt x="98" y="71"/>
                  <a:pt x="89" y="75"/>
                  <a:pt x="82" y="82"/>
                </a:cubicBezTo>
                <a:cubicBezTo>
                  <a:pt x="76" y="89"/>
                  <a:pt x="71" y="98"/>
                  <a:pt x="71" y="108"/>
                </a:cubicBezTo>
                <a:cubicBezTo>
                  <a:pt x="71" y="119"/>
                  <a:pt x="76" y="128"/>
                  <a:pt x="82" y="135"/>
                </a:cubicBezTo>
                <a:cubicBezTo>
                  <a:pt x="89" y="141"/>
                  <a:pt x="98" y="146"/>
                  <a:pt x="109" y="146"/>
                </a:cubicBezTo>
                <a:cubicBezTo>
                  <a:pt x="119" y="146"/>
                  <a:pt x="128" y="141"/>
                  <a:pt x="135" y="135"/>
                </a:cubicBezTo>
                <a:cubicBezTo>
                  <a:pt x="142" y="128"/>
                  <a:pt x="146" y="119"/>
                  <a:pt x="146" y="108"/>
                </a:cubicBezTo>
                <a:cubicBezTo>
                  <a:pt x="146" y="98"/>
                  <a:pt x="142" y="89"/>
                  <a:pt x="135" y="82"/>
                </a:cubicBezTo>
                <a:cubicBezTo>
                  <a:pt x="128" y="75"/>
                  <a:pt x="119" y="71"/>
                  <a:pt x="109" y="71"/>
                </a:cubicBezTo>
                <a:close/>
                <a:moveTo>
                  <a:pt x="127" y="127"/>
                </a:moveTo>
                <a:cubicBezTo>
                  <a:pt x="127" y="127"/>
                  <a:pt x="127" y="127"/>
                  <a:pt x="127" y="127"/>
                </a:cubicBezTo>
                <a:cubicBezTo>
                  <a:pt x="123" y="132"/>
                  <a:pt x="116" y="135"/>
                  <a:pt x="109" y="135"/>
                </a:cubicBezTo>
                <a:cubicBezTo>
                  <a:pt x="101" y="135"/>
                  <a:pt x="95" y="132"/>
                  <a:pt x="90" y="127"/>
                </a:cubicBezTo>
                <a:cubicBezTo>
                  <a:pt x="85" y="122"/>
                  <a:pt x="82" y="116"/>
                  <a:pt x="82" y="108"/>
                </a:cubicBezTo>
                <a:cubicBezTo>
                  <a:pt x="82" y="101"/>
                  <a:pt x="85" y="94"/>
                  <a:pt x="90" y="90"/>
                </a:cubicBezTo>
                <a:cubicBezTo>
                  <a:pt x="95" y="85"/>
                  <a:pt x="101" y="82"/>
                  <a:pt x="109" y="82"/>
                </a:cubicBezTo>
                <a:cubicBezTo>
                  <a:pt x="116" y="82"/>
                  <a:pt x="123" y="85"/>
                  <a:pt x="127" y="90"/>
                </a:cubicBezTo>
                <a:cubicBezTo>
                  <a:pt x="132" y="94"/>
                  <a:pt x="135" y="101"/>
                  <a:pt x="135" y="108"/>
                </a:cubicBezTo>
                <a:cubicBezTo>
                  <a:pt x="135" y="116"/>
                  <a:pt x="132" y="122"/>
                  <a:pt x="127" y="127"/>
                </a:cubicBezTo>
                <a:close/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279" name="Freeform 15"/>
          <p:cNvSpPr>
            <a:spLocks noEditPoints="1"/>
          </p:cNvSpPr>
          <p:nvPr/>
        </p:nvSpPr>
        <p:spPr bwMode="auto">
          <a:xfrm>
            <a:off x="6583363" y="1782763"/>
            <a:ext cx="327025" cy="323850"/>
          </a:xfrm>
          <a:custGeom>
            <a:avLst/>
            <a:gdLst>
              <a:gd name="T0" fmla="*/ 64 w 232"/>
              <a:gd name="T1" fmla="*/ 72 h 230"/>
              <a:gd name="T2" fmla="*/ 64 w 232"/>
              <a:gd name="T3" fmla="*/ 157 h 230"/>
              <a:gd name="T4" fmla="*/ 64 w 232"/>
              <a:gd name="T5" fmla="*/ 157 h 230"/>
              <a:gd name="T6" fmla="*/ 123 w 232"/>
              <a:gd name="T7" fmla="*/ 202 h 230"/>
              <a:gd name="T8" fmla="*/ 123 w 232"/>
              <a:gd name="T9" fmla="*/ 164 h 230"/>
              <a:gd name="T10" fmla="*/ 123 w 232"/>
              <a:gd name="T11" fmla="*/ 65 h 230"/>
              <a:gd name="T12" fmla="*/ 123 w 232"/>
              <a:gd name="T13" fmla="*/ 26 h 230"/>
              <a:gd name="T14" fmla="*/ 64 w 232"/>
              <a:gd name="T15" fmla="*/ 72 h 230"/>
              <a:gd name="T16" fmla="*/ 64 w 232"/>
              <a:gd name="T17" fmla="*/ 72 h 230"/>
              <a:gd name="T18" fmla="*/ 171 w 232"/>
              <a:gd name="T19" fmla="*/ 38 h 230"/>
              <a:gd name="T20" fmla="*/ 171 w 232"/>
              <a:gd name="T21" fmla="*/ 38 h 230"/>
              <a:gd name="T22" fmla="*/ 168 w 232"/>
              <a:gd name="T23" fmla="*/ 26 h 230"/>
              <a:gd name="T24" fmla="*/ 180 w 232"/>
              <a:gd name="T25" fmla="*/ 23 h 230"/>
              <a:gd name="T26" fmla="*/ 218 w 232"/>
              <a:gd name="T27" fmla="*/ 62 h 230"/>
              <a:gd name="T28" fmla="*/ 232 w 232"/>
              <a:gd name="T29" fmla="*/ 114 h 230"/>
              <a:gd name="T30" fmla="*/ 218 w 232"/>
              <a:gd name="T31" fmla="*/ 167 h 230"/>
              <a:gd name="T32" fmla="*/ 180 w 232"/>
              <a:gd name="T33" fmla="*/ 206 h 230"/>
              <a:gd name="T34" fmla="*/ 168 w 232"/>
              <a:gd name="T35" fmla="*/ 203 h 230"/>
              <a:gd name="T36" fmla="*/ 171 w 232"/>
              <a:gd name="T37" fmla="*/ 191 h 230"/>
              <a:gd name="T38" fmla="*/ 203 w 232"/>
              <a:gd name="T39" fmla="*/ 158 h 230"/>
              <a:gd name="T40" fmla="*/ 214 w 232"/>
              <a:gd name="T41" fmla="*/ 114 h 230"/>
              <a:gd name="T42" fmla="*/ 203 w 232"/>
              <a:gd name="T43" fmla="*/ 71 h 230"/>
              <a:gd name="T44" fmla="*/ 171 w 232"/>
              <a:gd name="T45" fmla="*/ 38 h 230"/>
              <a:gd name="T46" fmla="*/ 53 w 232"/>
              <a:gd name="T47" fmla="*/ 74 h 230"/>
              <a:gd name="T48" fmla="*/ 53 w 232"/>
              <a:gd name="T49" fmla="*/ 74 h 230"/>
              <a:gd name="T50" fmla="*/ 17 w 232"/>
              <a:gd name="T51" fmla="*/ 74 h 230"/>
              <a:gd name="T52" fmla="*/ 17 w 232"/>
              <a:gd name="T53" fmla="*/ 155 h 230"/>
              <a:gd name="T54" fmla="*/ 53 w 232"/>
              <a:gd name="T55" fmla="*/ 155 h 230"/>
              <a:gd name="T56" fmla="*/ 53 w 232"/>
              <a:gd name="T57" fmla="*/ 74 h 230"/>
              <a:gd name="T58" fmla="*/ 56 w 232"/>
              <a:gd name="T59" fmla="*/ 56 h 230"/>
              <a:gd name="T60" fmla="*/ 56 w 232"/>
              <a:gd name="T61" fmla="*/ 56 h 230"/>
              <a:gd name="T62" fmla="*/ 127 w 232"/>
              <a:gd name="T63" fmla="*/ 2 h 230"/>
              <a:gd name="T64" fmla="*/ 132 w 232"/>
              <a:gd name="T65" fmla="*/ 0 h 230"/>
              <a:gd name="T66" fmla="*/ 141 w 232"/>
              <a:gd name="T67" fmla="*/ 9 h 230"/>
              <a:gd name="T68" fmla="*/ 141 w 232"/>
              <a:gd name="T69" fmla="*/ 65 h 230"/>
              <a:gd name="T70" fmla="*/ 141 w 232"/>
              <a:gd name="T71" fmla="*/ 67 h 230"/>
              <a:gd name="T72" fmla="*/ 162 w 232"/>
              <a:gd name="T73" fmla="*/ 83 h 230"/>
              <a:gd name="T74" fmla="*/ 173 w 232"/>
              <a:gd name="T75" fmla="*/ 114 h 230"/>
              <a:gd name="T76" fmla="*/ 162 w 232"/>
              <a:gd name="T77" fmla="*/ 146 h 230"/>
              <a:gd name="T78" fmla="*/ 141 w 232"/>
              <a:gd name="T79" fmla="*/ 162 h 230"/>
              <a:gd name="T80" fmla="*/ 141 w 232"/>
              <a:gd name="T81" fmla="*/ 164 h 230"/>
              <a:gd name="T82" fmla="*/ 141 w 232"/>
              <a:gd name="T83" fmla="*/ 220 h 230"/>
              <a:gd name="T84" fmla="*/ 139 w 232"/>
              <a:gd name="T85" fmla="*/ 226 h 230"/>
              <a:gd name="T86" fmla="*/ 127 w 232"/>
              <a:gd name="T87" fmla="*/ 227 h 230"/>
              <a:gd name="T88" fmla="*/ 56 w 232"/>
              <a:gd name="T89" fmla="*/ 173 h 230"/>
              <a:gd name="T90" fmla="*/ 9 w 232"/>
              <a:gd name="T91" fmla="*/ 173 h 230"/>
              <a:gd name="T92" fmla="*/ 9 w 232"/>
              <a:gd name="T93" fmla="*/ 173 h 230"/>
              <a:gd name="T94" fmla="*/ 0 w 232"/>
              <a:gd name="T95" fmla="*/ 164 h 230"/>
              <a:gd name="T96" fmla="*/ 0 w 232"/>
              <a:gd name="T97" fmla="*/ 65 h 230"/>
              <a:gd name="T98" fmla="*/ 0 w 232"/>
              <a:gd name="T99" fmla="*/ 65 h 230"/>
              <a:gd name="T100" fmla="*/ 9 w 232"/>
              <a:gd name="T101" fmla="*/ 56 h 230"/>
              <a:gd name="T102" fmla="*/ 56 w 232"/>
              <a:gd name="T103" fmla="*/ 56 h 230"/>
              <a:gd name="T104" fmla="*/ 141 w 232"/>
              <a:gd name="T105" fmla="*/ 79 h 230"/>
              <a:gd name="T106" fmla="*/ 141 w 232"/>
              <a:gd name="T107" fmla="*/ 79 h 230"/>
              <a:gd name="T108" fmla="*/ 141 w 232"/>
              <a:gd name="T109" fmla="*/ 150 h 230"/>
              <a:gd name="T110" fmla="*/ 154 w 232"/>
              <a:gd name="T111" fmla="*/ 140 h 230"/>
              <a:gd name="T112" fmla="*/ 162 w 232"/>
              <a:gd name="T113" fmla="*/ 114 h 230"/>
              <a:gd name="T114" fmla="*/ 154 w 232"/>
              <a:gd name="T115" fmla="*/ 89 h 230"/>
              <a:gd name="T116" fmla="*/ 141 w 232"/>
              <a:gd name="T117" fmla="*/ 79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32" h="230">
                <a:moveTo>
                  <a:pt x="64" y="72"/>
                </a:moveTo>
                <a:cubicBezTo>
                  <a:pt x="64" y="157"/>
                  <a:pt x="64" y="157"/>
                  <a:pt x="64" y="157"/>
                </a:cubicBezTo>
                <a:cubicBezTo>
                  <a:pt x="64" y="157"/>
                  <a:pt x="64" y="157"/>
                  <a:pt x="64" y="157"/>
                </a:cubicBezTo>
                <a:cubicBezTo>
                  <a:pt x="123" y="202"/>
                  <a:pt x="123" y="202"/>
                  <a:pt x="123" y="202"/>
                </a:cubicBezTo>
                <a:cubicBezTo>
                  <a:pt x="123" y="164"/>
                  <a:pt x="123" y="164"/>
                  <a:pt x="123" y="164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26"/>
                  <a:pt x="123" y="26"/>
                  <a:pt x="123" y="26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2"/>
                  <a:pt x="64" y="72"/>
                  <a:pt x="64" y="72"/>
                </a:cubicBezTo>
                <a:close/>
                <a:moveTo>
                  <a:pt x="171" y="38"/>
                </a:moveTo>
                <a:cubicBezTo>
                  <a:pt x="171" y="38"/>
                  <a:pt x="171" y="38"/>
                  <a:pt x="171" y="38"/>
                </a:cubicBezTo>
                <a:cubicBezTo>
                  <a:pt x="167" y="36"/>
                  <a:pt x="165" y="30"/>
                  <a:pt x="168" y="26"/>
                </a:cubicBezTo>
                <a:cubicBezTo>
                  <a:pt x="170" y="22"/>
                  <a:pt x="176" y="21"/>
                  <a:pt x="180" y="23"/>
                </a:cubicBezTo>
                <a:cubicBezTo>
                  <a:pt x="196" y="33"/>
                  <a:pt x="209" y="46"/>
                  <a:pt x="218" y="62"/>
                </a:cubicBezTo>
                <a:cubicBezTo>
                  <a:pt x="227" y="77"/>
                  <a:pt x="232" y="95"/>
                  <a:pt x="232" y="114"/>
                </a:cubicBezTo>
                <a:cubicBezTo>
                  <a:pt x="232" y="133"/>
                  <a:pt x="227" y="151"/>
                  <a:pt x="218" y="167"/>
                </a:cubicBezTo>
                <a:cubicBezTo>
                  <a:pt x="209" y="183"/>
                  <a:pt x="196" y="196"/>
                  <a:pt x="180" y="206"/>
                </a:cubicBezTo>
                <a:cubicBezTo>
                  <a:pt x="176" y="208"/>
                  <a:pt x="170" y="207"/>
                  <a:pt x="168" y="203"/>
                </a:cubicBezTo>
                <a:cubicBezTo>
                  <a:pt x="165" y="199"/>
                  <a:pt x="167" y="193"/>
                  <a:pt x="171" y="191"/>
                </a:cubicBezTo>
                <a:cubicBezTo>
                  <a:pt x="184" y="183"/>
                  <a:pt x="195" y="172"/>
                  <a:pt x="203" y="158"/>
                </a:cubicBezTo>
                <a:cubicBezTo>
                  <a:pt x="210" y="145"/>
                  <a:pt x="214" y="130"/>
                  <a:pt x="214" y="114"/>
                </a:cubicBezTo>
                <a:cubicBezTo>
                  <a:pt x="214" y="98"/>
                  <a:pt x="210" y="84"/>
                  <a:pt x="203" y="71"/>
                </a:cubicBezTo>
                <a:cubicBezTo>
                  <a:pt x="195" y="57"/>
                  <a:pt x="184" y="46"/>
                  <a:pt x="171" y="38"/>
                </a:cubicBezTo>
                <a:close/>
                <a:moveTo>
                  <a:pt x="53" y="74"/>
                </a:moveTo>
                <a:cubicBezTo>
                  <a:pt x="53" y="74"/>
                  <a:pt x="53" y="74"/>
                  <a:pt x="53" y="74"/>
                </a:cubicBezTo>
                <a:cubicBezTo>
                  <a:pt x="17" y="74"/>
                  <a:pt x="17" y="74"/>
                  <a:pt x="17" y="74"/>
                </a:cubicBezTo>
                <a:cubicBezTo>
                  <a:pt x="17" y="155"/>
                  <a:pt x="17" y="155"/>
                  <a:pt x="17" y="155"/>
                </a:cubicBezTo>
                <a:cubicBezTo>
                  <a:pt x="53" y="155"/>
                  <a:pt x="53" y="155"/>
                  <a:pt x="53" y="155"/>
                </a:cubicBezTo>
                <a:cubicBezTo>
                  <a:pt x="53" y="74"/>
                  <a:pt x="53" y="74"/>
                  <a:pt x="53" y="74"/>
                </a:cubicBezTo>
                <a:close/>
                <a:moveTo>
                  <a:pt x="56" y="56"/>
                </a:moveTo>
                <a:cubicBezTo>
                  <a:pt x="56" y="56"/>
                  <a:pt x="56" y="56"/>
                  <a:pt x="56" y="56"/>
                </a:cubicBezTo>
                <a:cubicBezTo>
                  <a:pt x="127" y="2"/>
                  <a:pt x="127" y="2"/>
                  <a:pt x="127" y="2"/>
                </a:cubicBezTo>
                <a:cubicBezTo>
                  <a:pt x="128" y="1"/>
                  <a:pt x="130" y="0"/>
                  <a:pt x="132" y="0"/>
                </a:cubicBezTo>
                <a:cubicBezTo>
                  <a:pt x="137" y="0"/>
                  <a:pt x="141" y="4"/>
                  <a:pt x="141" y="9"/>
                </a:cubicBezTo>
                <a:cubicBezTo>
                  <a:pt x="141" y="65"/>
                  <a:pt x="141" y="65"/>
                  <a:pt x="141" y="65"/>
                </a:cubicBezTo>
                <a:cubicBezTo>
                  <a:pt x="141" y="67"/>
                  <a:pt x="141" y="67"/>
                  <a:pt x="141" y="67"/>
                </a:cubicBezTo>
                <a:cubicBezTo>
                  <a:pt x="149" y="71"/>
                  <a:pt x="156" y="76"/>
                  <a:pt x="162" y="83"/>
                </a:cubicBezTo>
                <a:cubicBezTo>
                  <a:pt x="169" y="92"/>
                  <a:pt x="173" y="103"/>
                  <a:pt x="173" y="114"/>
                </a:cubicBezTo>
                <a:cubicBezTo>
                  <a:pt x="173" y="126"/>
                  <a:pt x="169" y="137"/>
                  <a:pt x="162" y="146"/>
                </a:cubicBezTo>
                <a:cubicBezTo>
                  <a:pt x="157" y="153"/>
                  <a:pt x="149" y="158"/>
                  <a:pt x="141" y="162"/>
                </a:cubicBezTo>
                <a:cubicBezTo>
                  <a:pt x="141" y="164"/>
                  <a:pt x="141" y="164"/>
                  <a:pt x="141" y="164"/>
                </a:cubicBezTo>
                <a:cubicBezTo>
                  <a:pt x="141" y="220"/>
                  <a:pt x="141" y="220"/>
                  <a:pt x="141" y="220"/>
                </a:cubicBezTo>
                <a:cubicBezTo>
                  <a:pt x="141" y="222"/>
                  <a:pt x="141" y="224"/>
                  <a:pt x="139" y="226"/>
                </a:cubicBezTo>
                <a:cubicBezTo>
                  <a:pt x="136" y="230"/>
                  <a:pt x="131" y="230"/>
                  <a:pt x="127" y="227"/>
                </a:cubicBezTo>
                <a:cubicBezTo>
                  <a:pt x="56" y="173"/>
                  <a:pt x="56" y="173"/>
                  <a:pt x="56" y="173"/>
                </a:cubicBezTo>
                <a:cubicBezTo>
                  <a:pt x="9" y="173"/>
                  <a:pt x="9" y="173"/>
                  <a:pt x="9" y="173"/>
                </a:cubicBezTo>
                <a:cubicBezTo>
                  <a:pt x="9" y="173"/>
                  <a:pt x="9" y="173"/>
                  <a:pt x="9" y="173"/>
                </a:cubicBezTo>
                <a:cubicBezTo>
                  <a:pt x="4" y="173"/>
                  <a:pt x="0" y="169"/>
                  <a:pt x="0" y="164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0"/>
                  <a:pt x="4" y="56"/>
                  <a:pt x="9" y="56"/>
                </a:cubicBezTo>
                <a:cubicBezTo>
                  <a:pt x="56" y="56"/>
                  <a:pt x="56" y="56"/>
                  <a:pt x="56" y="56"/>
                </a:cubicBezTo>
                <a:close/>
                <a:moveTo>
                  <a:pt x="141" y="79"/>
                </a:moveTo>
                <a:cubicBezTo>
                  <a:pt x="141" y="79"/>
                  <a:pt x="141" y="79"/>
                  <a:pt x="141" y="79"/>
                </a:cubicBezTo>
                <a:cubicBezTo>
                  <a:pt x="141" y="150"/>
                  <a:pt x="141" y="150"/>
                  <a:pt x="141" y="150"/>
                </a:cubicBezTo>
                <a:cubicBezTo>
                  <a:pt x="146" y="147"/>
                  <a:pt x="150" y="144"/>
                  <a:pt x="154" y="140"/>
                </a:cubicBezTo>
                <a:cubicBezTo>
                  <a:pt x="159" y="133"/>
                  <a:pt x="162" y="124"/>
                  <a:pt x="162" y="114"/>
                </a:cubicBezTo>
                <a:cubicBezTo>
                  <a:pt x="162" y="105"/>
                  <a:pt x="159" y="96"/>
                  <a:pt x="154" y="89"/>
                </a:cubicBezTo>
                <a:cubicBezTo>
                  <a:pt x="150" y="85"/>
                  <a:pt x="146" y="81"/>
                  <a:pt x="141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80" name="Freeform 16"/>
          <p:cNvSpPr>
            <a:spLocks noEditPoints="1"/>
          </p:cNvSpPr>
          <p:nvPr/>
        </p:nvSpPr>
        <p:spPr bwMode="auto">
          <a:xfrm>
            <a:off x="7791450" y="3397250"/>
            <a:ext cx="314325" cy="312738"/>
          </a:xfrm>
          <a:custGeom>
            <a:avLst/>
            <a:gdLst>
              <a:gd name="T0" fmla="*/ 40 w 223"/>
              <a:gd name="T1" fmla="*/ 111 h 222"/>
              <a:gd name="T2" fmla="*/ 23 w 223"/>
              <a:gd name="T3" fmla="*/ 111 h 222"/>
              <a:gd name="T4" fmla="*/ 31 w 223"/>
              <a:gd name="T5" fmla="*/ 42 h 222"/>
              <a:gd name="T6" fmla="*/ 40 w 223"/>
              <a:gd name="T7" fmla="*/ 34 h 222"/>
              <a:gd name="T8" fmla="*/ 23 w 223"/>
              <a:gd name="T9" fmla="*/ 34 h 222"/>
              <a:gd name="T10" fmla="*/ 31 w 223"/>
              <a:gd name="T11" fmla="*/ 197 h 222"/>
              <a:gd name="T12" fmla="*/ 40 w 223"/>
              <a:gd name="T13" fmla="*/ 188 h 222"/>
              <a:gd name="T14" fmla="*/ 23 w 223"/>
              <a:gd name="T15" fmla="*/ 188 h 222"/>
              <a:gd name="T16" fmla="*/ 217 w 223"/>
              <a:gd name="T17" fmla="*/ 77 h 222"/>
              <a:gd name="T18" fmla="*/ 6 w 223"/>
              <a:gd name="T19" fmla="*/ 77 h 222"/>
              <a:gd name="T20" fmla="*/ 0 w 223"/>
              <a:gd name="T21" fmla="*/ 140 h 222"/>
              <a:gd name="T22" fmla="*/ 217 w 223"/>
              <a:gd name="T23" fmla="*/ 145 h 222"/>
              <a:gd name="T24" fmla="*/ 223 w 223"/>
              <a:gd name="T25" fmla="*/ 82 h 222"/>
              <a:gd name="T26" fmla="*/ 212 w 223"/>
              <a:gd name="T27" fmla="*/ 134 h 222"/>
              <a:gd name="T28" fmla="*/ 11 w 223"/>
              <a:gd name="T29" fmla="*/ 134 h 222"/>
              <a:gd name="T30" fmla="*/ 212 w 223"/>
              <a:gd name="T31" fmla="*/ 88 h 222"/>
              <a:gd name="T32" fmla="*/ 217 w 223"/>
              <a:gd name="T33" fmla="*/ 0 h 222"/>
              <a:gd name="T34" fmla="*/ 6 w 223"/>
              <a:gd name="T35" fmla="*/ 0 h 222"/>
              <a:gd name="T36" fmla="*/ 0 w 223"/>
              <a:gd name="T37" fmla="*/ 62 h 222"/>
              <a:gd name="T38" fmla="*/ 217 w 223"/>
              <a:gd name="T39" fmla="*/ 67 h 222"/>
              <a:gd name="T40" fmla="*/ 223 w 223"/>
              <a:gd name="T41" fmla="*/ 5 h 222"/>
              <a:gd name="T42" fmla="*/ 212 w 223"/>
              <a:gd name="T43" fmla="*/ 57 h 222"/>
              <a:gd name="T44" fmla="*/ 11 w 223"/>
              <a:gd name="T45" fmla="*/ 57 h 222"/>
              <a:gd name="T46" fmla="*/ 212 w 223"/>
              <a:gd name="T47" fmla="*/ 10 h 222"/>
              <a:gd name="T48" fmla="*/ 217 w 223"/>
              <a:gd name="T49" fmla="*/ 155 h 222"/>
              <a:gd name="T50" fmla="*/ 6 w 223"/>
              <a:gd name="T51" fmla="*/ 155 h 222"/>
              <a:gd name="T52" fmla="*/ 0 w 223"/>
              <a:gd name="T53" fmla="*/ 217 h 222"/>
              <a:gd name="T54" fmla="*/ 217 w 223"/>
              <a:gd name="T55" fmla="*/ 222 h 222"/>
              <a:gd name="T56" fmla="*/ 223 w 223"/>
              <a:gd name="T57" fmla="*/ 160 h 222"/>
              <a:gd name="T58" fmla="*/ 212 w 223"/>
              <a:gd name="T59" fmla="*/ 212 h 222"/>
              <a:gd name="T60" fmla="*/ 11 w 223"/>
              <a:gd name="T61" fmla="*/ 212 h 222"/>
              <a:gd name="T62" fmla="*/ 212 w 223"/>
              <a:gd name="T63" fmla="*/ 165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23" h="222">
                <a:moveTo>
                  <a:pt x="31" y="120"/>
                </a:moveTo>
                <a:cubicBezTo>
                  <a:pt x="36" y="120"/>
                  <a:pt x="40" y="116"/>
                  <a:pt x="40" y="111"/>
                </a:cubicBezTo>
                <a:cubicBezTo>
                  <a:pt x="40" y="106"/>
                  <a:pt x="36" y="102"/>
                  <a:pt x="31" y="102"/>
                </a:cubicBezTo>
                <a:cubicBezTo>
                  <a:pt x="27" y="102"/>
                  <a:pt x="23" y="106"/>
                  <a:pt x="23" y="111"/>
                </a:cubicBezTo>
                <a:cubicBezTo>
                  <a:pt x="23" y="116"/>
                  <a:pt x="27" y="120"/>
                  <a:pt x="31" y="120"/>
                </a:cubicBezTo>
                <a:close/>
                <a:moveTo>
                  <a:pt x="31" y="42"/>
                </a:moveTo>
                <a:cubicBezTo>
                  <a:pt x="31" y="42"/>
                  <a:pt x="31" y="42"/>
                  <a:pt x="31" y="42"/>
                </a:cubicBezTo>
                <a:cubicBezTo>
                  <a:pt x="36" y="42"/>
                  <a:pt x="40" y="38"/>
                  <a:pt x="40" y="34"/>
                </a:cubicBezTo>
                <a:cubicBezTo>
                  <a:pt x="40" y="29"/>
                  <a:pt x="36" y="25"/>
                  <a:pt x="31" y="25"/>
                </a:cubicBezTo>
                <a:cubicBezTo>
                  <a:pt x="27" y="25"/>
                  <a:pt x="23" y="29"/>
                  <a:pt x="23" y="34"/>
                </a:cubicBezTo>
                <a:cubicBezTo>
                  <a:pt x="23" y="38"/>
                  <a:pt x="27" y="42"/>
                  <a:pt x="31" y="42"/>
                </a:cubicBezTo>
                <a:close/>
                <a:moveTo>
                  <a:pt x="31" y="197"/>
                </a:moveTo>
                <a:cubicBezTo>
                  <a:pt x="31" y="197"/>
                  <a:pt x="31" y="197"/>
                  <a:pt x="31" y="197"/>
                </a:cubicBezTo>
                <a:cubicBezTo>
                  <a:pt x="36" y="197"/>
                  <a:pt x="40" y="193"/>
                  <a:pt x="40" y="188"/>
                </a:cubicBezTo>
                <a:cubicBezTo>
                  <a:pt x="40" y="183"/>
                  <a:pt x="36" y="179"/>
                  <a:pt x="31" y="179"/>
                </a:cubicBezTo>
                <a:cubicBezTo>
                  <a:pt x="27" y="179"/>
                  <a:pt x="23" y="183"/>
                  <a:pt x="23" y="188"/>
                </a:cubicBezTo>
                <a:cubicBezTo>
                  <a:pt x="23" y="193"/>
                  <a:pt x="27" y="197"/>
                  <a:pt x="31" y="197"/>
                </a:cubicBezTo>
                <a:close/>
                <a:moveTo>
                  <a:pt x="217" y="77"/>
                </a:moveTo>
                <a:cubicBezTo>
                  <a:pt x="217" y="77"/>
                  <a:pt x="217" y="77"/>
                  <a:pt x="217" y="77"/>
                </a:cubicBezTo>
                <a:cubicBezTo>
                  <a:pt x="6" y="77"/>
                  <a:pt x="6" y="77"/>
                  <a:pt x="6" y="77"/>
                </a:cubicBezTo>
                <a:cubicBezTo>
                  <a:pt x="3" y="77"/>
                  <a:pt x="0" y="80"/>
                  <a:pt x="0" y="82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42"/>
                  <a:pt x="3" y="145"/>
                  <a:pt x="6" y="145"/>
                </a:cubicBezTo>
                <a:cubicBezTo>
                  <a:pt x="217" y="145"/>
                  <a:pt x="217" y="145"/>
                  <a:pt x="217" y="145"/>
                </a:cubicBezTo>
                <a:cubicBezTo>
                  <a:pt x="220" y="145"/>
                  <a:pt x="223" y="142"/>
                  <a:pt x="223" y="140"/>
                </a:cubicBezTo>
                <a:cubicBezTo>
                  <a:pt x="223" y="82"/>
                  <a:pt x="223" y="82"/>
                  <a:pt x="223" y="82"/>
                </a:cubicBezTo>
                <a:cubicBezTo>
                  <a:pt x="223" y="80"/>
                  <a:pt x="220" y="77"/>
                  <a:pt x="217" y="77"/>
                </a:cubicBezTo>
                <a:close/>
                <a:moveTo>
                  <a:pt x="212" y="134"/>
                </a:moveTo>
                <a:cubicBezTo>
                  <a:pt x="212" y="134"/>
                  <a:pt x="212" y="134"/>
                  <a:pt x="212" y="134"/>
                </a:cubicBezTo>
                <a:cubicBezTo>
                  <a:pt x="11" y="134"/>
                  <a:pt x="11" y="134"/>
                  <a:pt x="11" y="134"/>
                </a:cubicBezTo>
                <a:cubicBezTo>
                  <a:pt x="11" y="88"/>
                  <a:pt x="11" y="88"/>
                  <a:pt x="11" y="88"/>
                </a:cubicBezTo>
                <a:cubicBezTo>
                  <a:pt x="212" y="88"/>
                  <a:pt x="212" y="88"/>
                  <a:pt x="212" y="88"/>
                </a:cubicBezTo>
                <a:cubicBezTo>
                  <a:pt x="212" y="134"/>
                  <a:pt x="212" y="134"/>
                  <a:pt x="212" y="134"/>
                </a:cubicBezTo>
                <a:close/>
                <a:moveTo>
                  <a:pt x="217" y="0"/>
                </a:moveTo>
                <a:cubicBezTo>
                  <a:pt x="217" y="0"/>
                  <a:pt x="217" y="0"/>
                  <a:pt x="217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5"/>
                  <a:pt x="3" y="67"/>
                  <a:pt x="6" y="67"/>
                </a:cubicBezTo>
                <a:cubicBezTo>
                  <a:pt x="217" y="67"/>
                  <a:pt x="217" y="67"/>
                  <a:pt x="217" y="67"/>
                </a:cubicBezTo>
                <a:cubicBezTo>
                  <a:pt x="220" y="67"/>
                  <a:pt x="223" y="65"/>
                  <a:pt x="223" y="62"/>
                </a:cubicBezTo>
                <a:cubicBezTo>
                  <a:pt x="223" y="5"/>
                  <a:pt x="223" y="5"/>
                  <a:pt x="223" y="5"/>
                </a:cubicBezTo>
                <a:cubicBezTo>
                  <a:pt x="223" y="2"/>
                  <a:pt x="220" y="0"/>
                  <a:pt x="217" y="0"/>
                </a:cubicBezTo>
                <a:close/>
                <a:moveTo>
                  <a:pt x="212" y="57"/>
                </a:moveTo>
                <a:cubicBezTo>
                  <a:pt x="212" y="57"/>
                  <a:pt x="212" y="57"/>
                  <a:pt x="212" y="57"/>
                </a:cubicBezTo>
                <a:cubicBezTo>
                  <a:pt x="11" y="57"/>
                  <a:pt x="11" y="57"/>
                  <a:pt x="11" y="57"/>
                </a:cubicBezTo>
                <a:cubicBezTo>
                  <a:pt x="11" y="10"/>
                  <a:pt x="11" y="10"/>
                  <a:pt x="11" y="10"/>
                </a:cubicBezTo>
                <a:cubicBezTo>
                  <a:pt x="212" y="10"/>
                  <a:pt x="212" y="10"/>
                  <a:pt x="212" y="10"/>
                </a:cubicBezTo>
                <a:cubicBezTo>
                  <a:pt x="212" y="57"/>
                  <a:pt x="212" y="57"/>
                  <a:pt x="212" y="57"/>
                </a:cubicBezTo>
                <a:close/>
                <a:moveTo>
                  <a:pt x="217" y="155"/>
                </a:moveTo>
                <a:cubicBezTo>
                  <a:pt x="217" y="155"/>
                  <a:pt x="217" y="155"/>
                  <a:pt x="217" y="155"/>
                </a:cubicBezTo>
                <a:cubicBezTo>
                  <a:pt x="6" y="155"/>
                  <a:pt x="6" y="155"/>
                  <a:pt x="6" y="155"/>
                </a:cubicBezTo>
                <a:cubicBezTo>
                  <a:pt x="3" y="155"/>
                  <a:pt x="0" y="157"/>
                  <a:pt x="0" y="160"/>
                </a:cubicBezTo>
                <a:cubicBezTo>
                  <a:pt x="0" y="217"/>
                  <a:pt x="0" y="217"/>
                  <a:pt x="0" y="217"/>
                </a:cubicBezTo>
                <a:cubicBezTo>
                  <a:pt x="0" y="220"/>
                  <a:pt x="3" y="222"/>
                  <a:pt x="6" y="222"/>
                </a:cubicBezTo>
                <a:cubicBezTo>
                  <a:pt x="217" y="222"/>
                  <a:pt x="217" y="222"/>
                  <a:pt x="217" y="222"/>
                </a:cubicBezTo>
                <a:cubicBezTo>
                  <a:pt x="220" y="222"/>
                  <a:pt x="223" y="220"/>
                  <a:pt x="223" y="217"/>
                </a:cubicBezTo>
                <a:cubicBezTo>
                  <a:pt x="223" y="160"/>
                  <a:pt x="223" y="160"/>
                  <a:pt x="223" y="160"/>
                </a:cubicBezTo>
                <a:cubicBezTo>
                  <a:pt x="223" y="157"/>
                  <a:pt x="220" y="155"/>
                  <a:pt x="217" y="155"/>
                </a:cubicBezTo>
                <a:close/>
                <a:moveTo>
                  <a:pt x="212" y="212"/>
                </a:moveTo>
                <a:cubicBezTo>
                  <a:pt x="212" y="212"/>
                  <a:pt x="212" y="212"/>
                  <a:pt x="212" y="212"/>
                </a:cubicBezTo>
                <a:cubicBezTo>
                  <a:pt x="11" y="212"/>
                  <a:pt x="11" y="212"/>
                  <a:pt x="11" y="21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212" y="165"/>
                  <a:pt x="212" y="165"/>
                  <a:pt x="212" y="165"/>
                </a:cubicBezTo>
                <a:cubicBezTo>
                  <a:pt x="212" y="212"/>
                  <a:pt x="212" y="212"/>
                  <a:pt x="212" y="2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81" name="Freeform 17"/>
          <p:cNvSpPr>
            <a:spLocks noEditPoints="1"/>
          </p:cNvSpPr>
          <p:nvPr/>
        </p:nvSpPr>
        <p:spPr bwMode="auto">
          <a:xfrm>
            <a:off x="4816475" y="3225800"/>
            <a:ext cx="395288" cy="257175"/>
          </a:xfrm>
          <a:custGeom>
            <a:avLst/>
            <a:gdLst>
              <a:gd name="T0" fmla="*/ 35 w 281"/>
              <a:gd name="T1" fmla="*/ 0 h 183"/>
              <a:gd name="T2" fmla="*/ 35 w 281"/>
              <a:gd name="T3" fmla="*/ 0 h 183"/>
              <a:gd name="T4" fmla="*/ 246 w 281"/>
              <a:gd name="T5" fmla="*/ 0 h 183"/>
              <a:gd name="T6" fmla="*/ 255 w 281"/>
              <a:gd name="T7" fmla="*/ 8 h 183"/>
              <a:gd name="T8" fmla="*/ 255 w 281"/>
              <a:gd name="T9" fmla="*/ 9 h 183"/>
              <a:gd name="T10" fmla="*/ 255 w 281"/>
              <a:gd name="T11" fmla="*/ 149 h 183"/>
              <a:gd name="T12" fmla="*/ 246 w 281"/>
              <a:gd name="T13" fmla="*/ 157 h 183"/>
              <a:gd name="T14" fmla="*/ 246 w 281"/>
              <a:gd name="T15" fmla="*/ 157 h 183"/>
              <a:gd name="T16" fmla="*/ 35 w 281"/>
              <a:gd name="T17" fmla="*/ 157 h 183"/>
              <a:gd name="T18" fmla="*/ 26 w 281"/>
              <a:gd name="T19" fmla="*/ 149 h 183"/>
              <a:gd name="T20" fmla="*/ 26 w 281"/>
              <a:gd name="T21" fmla="*/ 148 h 183"/>
              <a:gd name="T22" fmla="*/ 26 w 281"/>
              <a:gd name="T23" fmla="*/ 8 h 183"/>
              <a:gd name="T24" fmla="*/ 35 w 281"/>
              <a:gd name="T25" fmla="*/ 0 h 183"/>
              <a:gd name="T26" fmla="*/ 9 w 281"/>
              <a:gd name="T27" fmla="*/ 183 h 183"/>
              <a:gd name="T28" fmla="*/ 9 w 281"/>
              <a:gd name="T29" fmla="*/ 183 h 183"/>
              <a:gd name="T30" fmla="*/ 0 w 281"/>
              <a:gd name="T31" fmla="*/ 174 h 183"/>
              <a:gd name="T32" fmla="*/ 9 w 281"/>
              <a:gd name="T33" fmla="*/ 165 h 183"/>
              <a:gd name="T34" fmla="*/ 272 w 281"/>
              <a:gd name="T35" fmla="*/ 165 h 183"/>
              <a:gd name="T36" fmla="*/ 281 w 281"/>
              <a:gd name="T37" fmla="*/ 174 h 183"/>
              <a:gd name="T38" fmla="*/ 272 w 281"/>
              <a:gd name="T39" fmla="*/ 183 h 183"/>
              <a:gd name="T40" fmla="*/ 9 w 281"/>
              <a:gd name="T41" fmla="*/ 183 h 183"/>
              <a:gd name="T42" fmla="*/ 238 w 281"/>
              <a:gd name="T43" fmla="*/ 17 h 183"/>
              <a:gd name="T44" fmla="*/ 238 w 281"/>
              <a:gd name="T45" fmla="*/ 17 h 183"/>
              <a:gd name="T46" fmla="*/ 43 w 281"/>
              <a:gd name="T47" fmla="*/ 17 h 183"/>
              <a:gd name="T48" fmla="*/ 43 w 281"/>
              <a:gd name="T49" fmla="*/ 140 h 183"/>
              <a:gd name="T50" fmla="*/ 238 w 281"/>
              <a:gd name="T51" fmla="*/ 140 h 183"/>
              <a:gd name="T52" fmla="*/ 238 w 281"/>
              <a:gd name="T53" fmla="*/ 17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1" h="183">
                <a:moveTo>
                  <a:pt x="35" y="0"/>
                </a:moveTo>
                <a:cubicBezTo>
                  <a:pt x="35" y="0"/>
                  <a:pt x="35" y="0"/>
                  <a:pt x="35" y="0"/>
                </a:cubicBezTo>
                <a:cubicBezTo>
                  <a:pt x="246" y="0"/>
                  <a:pt x="246" y="0"/>
                  <a:pt x="246" y="0"/>
                </a:cubicBezTo>
                <a:cubicBezTo>
                  <a:pt x="251" y="0"/>
                  <a:pt x="255" y="4"/>
                  <a:pt x="255" y="8"/>
                </a:cubicBezTo>
                <a:cubicBezTo>
                  <a:pt x="255" y="9"/>
                  <a:pt x="255" y="9"/>
                  <a:pt x="255" y="9"/>
                </a:cubicBezTo>
                <a:cubicBezTo>
                  <a:pt x="255" y="149"/>
                  <a:pt x="255" y="149"/>
                  <a:pt x="255" y="149"/>
                </a:cubicBezTo>
                <a:cubicBezTo>
                  <a:pt x="255" y="153"/>
                  <a:pt x="251" y="157"/>
                  <a:pt x="246" y="157"/>
                </a:cubicBezTo>
                <a:cubicBezTo>
                  <a:pt x="246" y="157"/>
                  <a:pt x="246" y="157"/>
                  <a:pt x="246" y="157"/>
                </a:cubicBezTo>
                <a:cubicBezTo>
                  <a:pt x="35" y="157"/>
                  <a:pt x="35" y="157"/>
                  <a:pt x="35" y="157"/>
                </a:cubicBezTo>
                <a:cubicBezTo>
                  <a:pt x="30" y="157"/>
                  <a:pt x="26" y="153"/>
                  <a:pt x="26" y="149"/>
                </a:cubicBezTo>
                <a:cubicBezTo>
                  <a:pt x="26" y="148"/>
                  <a:pt x="26" y="148"/>
                  <a:pt x="26" y="14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4"/>
                  <a:pt x="30" y="0"/>
                  <a:pt x="35" y="0"/>
                </a:cubicBezTo>
                <a:close/>
                <a:moveTo>
                  <a:pt x="9" y="183"/>
                </a:moveTo>
                <a:cubicBezTo>
                  <a:pt x="9" y="183"/>
                  <a:pt x="9" y="183"/>
                  <a:pt x="9" y="183"/>
                </a:cubicBezTo>
                <a:cubicBezTo>
                  <a:pt x="4" y="183"/>
                  <a:pt x="0" y="179"/>
                  <a:pt x="0" y="174"/>
                </a:cubicBezTo>
                <a:cubicBezTo>
                  <a:pt x="0" y="169"/>
                  <a:pt x="4" y="165"/>
                  <a:pt x="9" y="165"/>
                </a:cubicBezTo>
                <a:cubicBezTo>
                  <a:pt x="272" y="165"/>
                  <a:pt x="272" y="165"/>
                  <a:pt x="272" y="165"/>
                </a:cubicBezTo>
                <a:cubicBezTo>
                  <a:pt x="277" y="165"/>
                  <a:pt x="281" y="169"/>
                  <a:pt x="281" y="174"/>
                </a:cubicBezTo>
                <a:cubicBezTo>
                  <a:pt x="281" y="179"/>
                  <a:pt x="277" y="183"/>
                  <a:pt x="272" y="183"/>
                </a:cubicBezTo>
                <a:cubicBezTo>
                  <a:pt x="9" y="183"/>
                  <a:pt x="9" y="183"/>
                  <a:pt x="9" y="183"/>
                </a:cubicBezTo>
                <a:close/>
                <a:moveTo>
                  <a:pt x="238" y="17"/>
                </a:moveTo>
                <a:cubicBezTo>
                  <a:pt x="238" y="17"/>
                  <a:pt x="238" y="17"/>
                  <a:pt x="238" y="17"/>
                </a:cubicBezTo>
                <a:cubicBezTo>
                  <a:pt x="43" y="17"/>
                  <a:pt x="43" y="17"/>
                  <a:pt x="43" y="17"/>
                </a:cubicBezTo>
                <a:cubicBezTo>
                  <a:pt x="43" y="140"/>
                  <a:pt x="43" y="140"/>
                  <a:pt x="43" y="140"/>
                </a:cubicBezTo>
                <a:cubicBezTo>
                  <a:pt x="238" y="140"/>
                  <a:pt x="238" y="140"/>
                  <a:pt x="238" y="140"/>
                </a:cubicBezTo>
                <a:cubicBezTo>
                  <a:pt x="238" y="17"/>
                  <a:pt x="238" y="17"/>
                  <a:pt x="238" y="1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82" name="Rectangle 18"/>
          <p:cNvSpPr>
            <a:spLocks noChangeArrowheads="1"/>
          </p:cNvSpPr>
          <p:nvPr/>
        </p:nvSpPr>
        <p:spPr bwMode="auto">
          <a:xfrm>
            <a:off x="4899025" y="2259013"/>
            <a:ext cx="936625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zh-CN" sz="1000" b="1" dirty="0">
                <a:solidFill>
                  <a:srgbClr val="A2897B"/>
                </a:solidFill>
              </a:rPr>
              <a:t>Option 02</a:t>
            </a:r>
            <a:endParaRPr lang="zh-CN" altLang="zh-CN" sz="1000" b="1" dirty="0">
              <a:solidFill>
                <a:srgbClr val="A2897B"/>
              </a:solidFill>
            </a:endParaRPr>
          </a:p>
        </p:txBody>
      </p:sp>
      <p:sp>
        <p:nvSpPr>
          <p:cNvPr id="11283" name="Rectangle 19"/>
          <p:cNvSpPr>
            <a:spLocks noChangeArrowheads="1"/>
          </p:cNvSpPr>
          <p:nvPr/>
        </p:nvSpPr>
        <p:spPr bwMode="auto">
          <a:xfrm>
            <a:off x="4572000" y="3603625"/>
            <a:ext cx="936625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zh-CN" sz="1000" b="1" dirty="0">
                <a:solidFill>
                  <a:schemeClr val="bg1"/>
                </a:solidFill>
              </a:rPr>
              <a:t>Option 01</a:t>
            </a:r>
            <a:endParaRPr lang="zh-CN" altLang="zh-CN" sz="1000" b="1" dirty="0">
              <a:solidFill>
                <a:schemeClr val="bg1"/>
              </a:solidFill>
            </a:endParaRPr>
          </a:p>
        </p:txBody>
      </p:sp>
      <p:sp>
        <p:nvSpPr>
          <p:cNvPr id="11284" name="Rectangle 20"/>
          <p:cNvSpPr>
            <a:spLocks noChangeArrowheads="1"/>
          </p:cNvSpPr>
          <p:nvPr/>
        </p:nvSpPr>
        <p:spPr bwMode="auto">
          <a:xfrm>
            <a:off x="6265863" y="2259013"/>
            <a:ext cx="936625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zh-CN" sz="1000" b="1" dirty="0">
                <a:solidFill>
                  <a:schemeClr val="bg1"/>
                </a:solidFill>
              </a:rPr>
              <a:t>Option 03</a:t>
            </a:r>
            <a:endParaRPr lang="zh-CN" altLang="zh-CN" sz="1000" b="1" dirty="0">
              <a:solidFill>
                <a:schemeClr val="bg1"/>
              </a:solidFill>
            </a:endParaRPr>
          </a:p>
        </p:txBody>
      </p:sp>
      <p:sp>
        <p:nvSpPr>
          <p:cNvPr id="11285" name="Rectangle 21"/>
          <p:cNvSpPr>
            <a:spLocks noChangeArrowheads="1"/>
          </p:cNvSpPr>
          <p:nvPr/>
        </p:nvSpPr>
        <p:spPr bwMode="auto">
          <a:xfrm>
            <a:off x="7237413" y="2914650"/>
            <a:ext cx="936625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zh-CN" sz="1000" b="1" dirty="0">
                <a:solidFill>
                  <a:srgbClr val="A2897B"/>
                </a:solidFill>
              </a:rPr>
              <a:t>Option 04</a:t>
            </a:r>
            <a:endParaRPr lang="zh-CN" altLang="zh-CN" sz="1000" b="1" dirty="0">
              <a:solidFill>
                <a:srgbClr val="A2897B"/>
              </a:solidFill>
            </a:endParaRPr>
          </a:p>
        </p:txBody>
      </p:sp>
      <p:sp>
        <p:nvSpPr>
          <p:cNvPr id="11286" name="Rectangle 22"/>
          <p:cNvSpPr>
            <a:spLocks noChangeArrowheads="1"/>
          </p:cNvSpPr>
          <p:nvPr/>
        </p:nvSpPr>
        <p:spPr bwMode="auto">
          <a:xfrm>
            <a:off x="7488238" y="3790950"/>
            <a:ext cx="936625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zh-CN" sz="1000" b="1">
                <a:solidFill>
                  <a:schemeClr val="bg1"/>
                </a:solidFill>
              </a:rPr>
              <a:t>Option 05</a:t>
            </a:r>
            <a:endParaRPr lang="zh-CN" altLang="zh-CN" sz="1000" b="1">
              <a:solidFill>
                <a:schemeClr val="bg1"/>
              </a:solidFill>
            </a:endParaRPr>
          </a:p>
        </p:txBody>
      </p:sp>
      <p:sp>
        <p:nvSpPr>
          <p:cNvPr id="11287" name="Rectangle 23"/>
          <p:cNvSpPr>
            <a:spLocks noChangeArrowheads="1"/>
          </p:cNvSpPr>
          <p:nvPr/>
        </p:nvSpPr>
        <p:spPr bwMode="auto">
          <a:xfrm>
            <a:off x="663575" y="1076960"/>
            <a:ext cx="28813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01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288" name="Line 24"/>
          <p:cNvSpPr>
            <a:spLocks noChangeShapeType="1"/>
          </p:cNvSpPr>
          <p:nvPr/>
        </p:nvSpPr>
        <p:spPr bwMode="auto">
          <a:xfrm>
            <a:off x="663575" y="1724660"/>
            <a:ext cx="2881313" cy="0"/>
          </a:xfrm>
          <a:prstGeom prst="line">
            <a:avLst/>
          </a:prstGeom>
          <a:noFill/>
          <a:ln w="6350" cmpd="sng">
            <a:solidFill>
              <a:srgbClr val="A2897B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289" name="Rectangle 25"/>
          <p:cNvSpPr>
            <a:spLocks noChangeArrowheads="1"/>
          </p:cNvSpPr>
          <p:nvPr/>
        </p:nvSpPr>
        <p:spPr bwMode="auto">
          <a:xfrm>
            <a:off x="663575" y="1862773"/>
            <a:ext cx="28813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02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290" name="Line 26"/>
          <p:cNvSpPr>
            <a:spLocks noChangeShapeType="1"/>
          </p:cNvSpPr>
          <p:nvPr/>
        </p:nvSpPr>
        <p:spPr bwMode="auto">
          <a:xfrm>
            <a:off x="663575" y="2510473"/>
            <a:ext cx="2881313" cy="0"/>
          </a:xfrm>
          <a:prstGeom prst="line">
            <a:avLst/>
          </a:prstGeom>
          <a:noFill/>
          <a:ln w="6350" cmpd="sng">
            <a:solidFill>
              <a:srgbClr val="A2897B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291" name="Rectangle 27"/>
          <p:cNvSpPr>
            <a:spLocks noChangeArrowheads="1"/>
          </p:cNvSpPr>
          <p:nvPr/>
        </p:nvSpPr>
        <p:spPr bwMode="auto">
          <a:xfrm>
            <a:off x="663575" y="2640648"/>
            <a:ext cx="28813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03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292" name="Line 28"/>
          <p:cNvSpPr>
            <a:spLocks noChangeShapeType="1"/>
          </p:cNvSpPr>
          <p:nvPr/>
        </p:nvSpPr>
        <p:spPr bwMode="auto">
          <a:xfrm>
            <a:off x="663575" y="3288348"/>
            <a:ext cx="2881313" cy="0"/>
          </a:xfrm>
          <a:prstGeom prst="line">
            <a:avLst/>
          </a:prstGeom>
          <a:noFill/>
          <a:ln w="6350" cmpd="sng">
            <a:solidFill>
              <a:srgbClr val="A2897B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293" name="Rectangle 29"/>
          <p:cNvSpPr>
            <a:spLocks noChangeArrowheads="1"/>
          </p:cNvSpPr>
          <p:nvPr/>
        </p:nvSpPr>
        <p:spPr bwMode="auto">
          <a:xfrm>
            <a:off x="663575" y="3426460"/>
            <a:ext cx="28813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04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294" name="Line 30"/>
          <p:cNvSpPr>
            <a:spLocks noChangeShapeType="1"/>
          </p:cNvSpPr>
          <p:nvPr/>
        </p:nvSpPr>
        <p:spPr bwMode="auto">
          <a:xfrm>
            <a:off x="663575" y="4074160"/>
            <a:ext cx="2881313" cy="0"/>
          </a:xfrm>
          <a:prstGeom prst="line">
            <a:avLst/>
          </a:prstGeom>
          <a:noFill/>
          <a:ln w="6350" cmpd="sng">
            <a:solidFill>
              <a:srgbClr val="A2897B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295" name="Rectangle 31"/>
          <p:cNvSpPr>
            <a:spLocks noChangeArrowheads="1"/>
          </p:cNvSpPr>
          <p:nvPr/>
        </p:nvSpPr>
        <p:spPr bwMode="auto">
          <a:xfrm>
            <a:off x="663575" y="4199573"/>
            <a:ext cx="28813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05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Line 30"/>
          <p:cNvSpPr>
            <a:spLocks noChangeShapeType="1"/>
          </p:cNvSpPr>
          <p:nvPr/>
        </p:nvSpPr>
        <p:spPr bwMode="auto">
          <a:xfrm>
            <a:off x="663575" y="4851400"/>
            <a:ext cx="2881313" cy="0"/>
          </a:xfrm>
          <a:prstGeom prst="line">
            <a:avLst/>
          </a:prstGeom>
          <a:noFill/>
          <a:ln w="6350" cmpd="sng">
            <a:solidFill>
              <a:srgbClr val="A2897B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12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12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112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112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112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112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112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112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112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112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6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112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112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 p14:presetBounceEnd="6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750" fill="hold"/>
                                            <p:tgtEl>
                                              <p:spTgt spid="112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750" fill="hold"/>
                                            <p:tgtEl>
                                              <p:spTgt spid="112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 p14:presetBounceEnd="6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112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112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 p14:presetBounceEnd="6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750" fill="hold"/>
                                            <p:tgtEl>
                                              <p:spTgt spid="112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112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grpId="0" nodeType="withEffect" p14:presetBounceEnd="60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grpId="0" nodeType="withEffect" p14:presetBounceEnd="6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750" fill="hold"/>
                                            <p:tgtEl>
                                              <p:spTgt spid="112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750" fill="hold"/>
                                            <p:tgtEl>
                                              <p:spTgt spid="112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grpId="0" nodeType="withEffect" p14:presetBounceEnd="60000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750" fill="hold"/>
                                            <p:tgtEl>
                                              <p:spTgt spid="112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750" fill="hold"/>
                                            <p:tgtEl>
                                              <p:spTgt spid="112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300" fill="hold"/>
                                            <p:tgtEl>
                                              <p:spTgt spid="112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112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112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59" dur="150" fill="hold"/>
                                            <p:tgtEl>
                                              <p:spTgt spid="1128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300" fill="hold"/>
                                            <p:tgtEl>
                                              <p:spTgt spid="112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12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300"/>
                                            <p:tgtEl>
                                              <p:spTgt spid="112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66" dur="150" fill="hold"/>
                                            <p:tgtEl>
                                              <p:spTgt spid="1128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fill="hold" grpId="0" nodeType="withEffect" p14:presetBounceEnd="6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9" dur="750" fill="hold"/>
                                            <p:tgtEl>
                                              <p:spTgt spid="112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0" dur="750" fill="hold"/>
                                            <p:tgtEl>
                                              <p:spTgt spid="112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300" fill="hold"/>
                                            <p:tgtEl>
                                              <p:spTgt spid="112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300" fill="hold"/>
                                            <p:tgtEl>
                                              <p:spTgt spid="112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112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6" presetClass="emph" presetSubtype="0" autoRev="1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Scale>
                                          <p:cBhvr>
                                            <p:cTn id="77" dur="150" fill="hold"/>
                                            <p:tgtEl>
                                              <p:spTgt spid="1127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300" fill="hold"/>
                                            <p:tgtEl>
                                              <p:spTgt spid="112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300" fill="hold"/>
                                            <p:tgtEl>
                                              <p:spTgt spid="112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300"/>
                                            <p:tgtEl>
                                              <p:spTgt spid="112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6" presetClass="emph" presetSubtype="0" autoRev="1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Scale>
                                          <p:cBhvr>
                                            <p:cTn id="84" dur="150" fill="hold"/>
                                            <p:tgtEl>
                                              <p:spTgt spid="1128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4" fill="hold" grpId="0" nodeType="withEffect" p14:presetBounceEnd="60000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7" dur="750" fill="hold"/>
                                            <p:tgtEl>
                                              <p:spTgt spid="112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8" dur="750" fill="hold"/>
                                            <p:tgtEl>
                                              <p:spTgt spid="112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112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112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112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1127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12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12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12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128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2" presetClass="entr" presetSubtype="4" fill="hold" grpId="0" nodeType="withEffect" p14:presetBounceEnd="60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5" dur="750" fill="hold"/>
                                            <p:tgtEl>
                                              <p:spTgt spid="112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6" dur="750" fill="hold"/>
                                            <p:tgtEl>
                                              <p:spTgt spid="112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53" presetClass="entr" presetSubtype="16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300" fill="hold"/>
                                            <p:tgtEl>
                                              <p:spTgt spid="112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300" fill="hold"/>
                                            <p:tgtEl>
                                              <p:spTgt spid="112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1" dur="300"/>
                                            <p:tgtEl>
                                              <p:spTgt spid="112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6" presetClass="emph" presetSubtype="0" autoRev="1" fill="hold" grpId="1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Scale>
                                          <p:cBhvr>
                                            <p:cTn id="113" dur="150" fill="hold"/>
                                            <p:tgtEl>
                                              <p:spTgt spid="1127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4" presetID="53" presetClass="entr" presetSubtype="16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300" fill="hold"/>
                                            <p:tgtEl>
                                              <p:spTgt spid="112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300" fill="hold"/>
                                            <p:tgtEl>
                                              <p:spTgt spid="112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8" dur="300"/>
                                            <p:tgtEl>
                                              <p:spTgt spid="112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6" presetClass="emph" presetSubtype="0" autoRev="1" fill="hold" grpId="1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Scale>
                                          <p:cBhvr>
                                            <p:cTn id="120" dur="150" fill="hold"/>
                                            <p:tgtEl>
                                              <p:spTgt spid="1128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4" fill="hold" grpId="0" nodeType="withEffect" p14:presetBounceEnd="60000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3" dur="750" fill="hold"/>
                                            <p:tgtEl>
                                              <p:spTgt spid="112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4" dur="750" fill="hold"/>
                                            <p:tgtEl>
                                              <p:spTgt spid="112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12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300" fill="hold"/>
                                            <p:tgtEl>
                                              <p:spTgt spid="112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300"/>
                                            <p:tgtEl>
                                              <p:spTgt spid="112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6" presetClass="emph" presetSubtype="0" autoRev="1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Scale>
                                          <p:cBhvr>
                                            <p:cTn id="131" dur="150" fill="hold"/>
                                            <p:tgtEl>
                                              <p:spTgt spid="1128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2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12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5" dur="300" fill="hold"/>
                                            <p:tgtEl>
                                              <p:spTgt spid="112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6" dur="300"/>
                                            <p:tgtEl>
                                              <p:spTgt spid="112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7" presetID="6" presetClass="emph" presetSubtype="0" autoRev="1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Scale>
                                          <p:cBhvr>
                                            <p:cTn id="138" dur="150" fill="hold"/>
                                            <p:tgtEl>
                                              <p:spTgt spid="1128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271" grpId="0" animBg="1"/>
          <p:bldP spid="11272" grpId="0" animBg="1"/>
          <p:bldP spid="11273" grpId="0" animBg="1"/>
          <p:bldP spid="11274" grpId="0" animBg="1"/>
          <p:bldP spid="11275" grpId="0" animBg="1"/>
          <p:bldP spid="11276" grpId="0" animBg="1"/>
          <p:bldP spid="11277" grpId="0" animBg="1"/>
          <p:bldP spid="11277" grpId="1" animBg="1"/>
          <p:bldP spid="11278" grpId="0" animBg="1"/>
          <p:bldP spid="11278" grpId="1" animBg="1"/>
          <p:bldP spid="11279" grpId="0" animBg="1"/>
          <p:bldP spid="11279" grpId="1" animBg="1"/>
          <p:bldP spid="11280" grpId="0" animBg="1"/>
          <p:bldP spid="11280" grpId="1" animBg="1"/>
          <p:bldP spid="11281" grpId="0" animBg="1"/>
          <p:bldP spid="11281" grpId="1" animBg="1"/>
          <p:bldP spid="11282" grpId="0"/>
          <p:bldP spid="11282" grpId="1"/>
          <p:bldP spid="11283" grpId="0"/>
          <p:bldP spid="11283" grpId="1"/>
          <p:bldP spid="11284" grpId="0"/>
          <p:bldP spid="11284" grpId="1"/>
          <p:bldP spid="11285" grpId="0"/>
          <p:bldP spid="11285" grpId="1"/>
          <p:bldP spid="11286" grpId="0"/>
          <p:bldP spid="11286" grpId="1"/>
          <p:bldP spid="11287" grpId="0"/>
          <p:bldP spid="11288" grpId="0" animBg="1"/>
          <p:bldP spid="11289" grpId="0"/>
          <p:bldP spid="11290" grpId="0" animBg="1"/>
          <p:bldP spid="11291" grpId="0"/>
          <p:bldP spid="11292" grpId="0" animBg="1"/>
          <p:bldP spid="11293" grpId="0"/>
          <p:bldP spid="11294" grpId="0" animBg="1"/>
          <p:bldP spid="11295" grpId="0"/>
          <p:bldP spid="30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12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12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12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12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12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12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12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12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12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112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112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112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112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112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12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12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12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12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112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112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112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112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300" fill="hold"/>
                                            <p:tgtEl>
                                              <p:spTgt spid="112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112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300"/>
                                            <p:tgtEl>
                                              <p:spTgt spid="112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59" dur="150" fill="hold"/>
                                            <p:tgtEl>
                                              <p:spTgt spid="1128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300" fill="hold"/>
                                            <p:tgtEl>
                                              <p:spTgt spid="112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12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300"/>
                                            <p:tgtEl>
                                              <p:spTgt spid="112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6" presetClass="emph" presetSubtype="0" autoRev="1" fill="hold" grpId="1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animScale>
                                          <p:cBhvr>
                                            <p:cTn id="66" dur="150" fill="hold"/>
                                            <p:tgtEl>
                                              <p:spTgt spid="1128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750" fill="hold"/>
                                            <p:tgtEl>
                                              <p:spTgt spid="112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750" fill="hold"/>
                                            <p:tgtEl>
                                              <p:spTgt spid="112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300" fill="hold"/>
                                            <p:tgtEl>
                                              <p:spTgt spid="112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300" fill="hold"/>
                                            <p:tgtEl>
                                              <p:spTgt spid="112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300"/>
                                            <p:tgtEl>
                                              <p:spTgt spid="112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6" presetClass="emph" presetSubtype="0" autoRev="1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Scale>
                                          <p:cBhvr>
                                            <p:cTn id="77" dur="150" fill="hold"/>
                                            <p:tgtEl>
                                              <p:spTgt spid="1127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300" fill="hold"/>
                                            <p:tgtEl>
                                              <p:spTgt spid="112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300" fill="hold"/>
                                            <p:tgtEl>
                                              <p:spTgt spid="112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300"/>
                                            <p:tgtEl>
                                              <p:spTgt spid="112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6" presetClass="emph" presetSubtype="0" autoRev="1" fill="hold" grpId="1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animScale>
                                          <p:cBhvr>
                                            <p:cTn id="84" dur="150" fill="hold"/>
                                            <p:tgtEl>
                                              <p:spTgt spid="1128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4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750" fill="hold"/>
                                            <p:tgtEl>
                                              <p:spTgt spid="112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750" fill="hold"/>
                                            <p:tgtEl>
                                              <p:spTgt spid="112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112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112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112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1127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33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12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12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12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128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2" presetClass="entr" presetSubtype="4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750" fill="hold"/>
                                            <p:tgtEl>
                                              <p:spTgt spid="112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6" dur="750" fill="hold"/>
                                            <p:tgtEl>
                                              <p:spTgt spid="112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53" presetClass="entr" presetSubtype="16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300" fill="hold"/>
                                            <p:tgtEl>
                                              <p:spTgt spid="112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300" fill="hold"/>
                                            <p:tgtEl>
                                              <p:spTgt spid="112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1" dur="300"/>
                                            <p:tgtEl>
                                              <p:spTgt spid="112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6" presetClass="emph" presetSubtype="0" autoRev="1" fill="hold" grpId="1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Scale>
                                          <p:cBhvr>
                                            <p:cTn id="113" dur="150" fill="hold"/>
                                            <p:tgtEl>
                                              <p:spTgt spid="1127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4" presetID="53" presetClass="entr" presetSubtype="16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300" fill="hold"/>
                                            <p:tgtEl>
                                              <p:spTgt spid="112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300" fill="hold"/>
                                            <p:tgtEl>
                                              <p:spTgt spid="112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8" dur="300"/>
                                            <p:tgtEl>
                                              <p:spTgt spid="112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6" presetClass="emph" presetSubtype="0" autoRev="1" fill="hold" grpId="1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Scale>
                                          <p:cBhvr>
                                            <p:cTn id="120" dur="150" fill="hold"/>
                                            <p:tgtEl>
                                              <p:spTgt spid="1128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4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750" fill="hold"/>
                                            <p:tgtEl>
                                              <p:spTgt spid="112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4" dur="750" fill="hold"/>
                                            <p:tgtEl>
                                              <p:spTgt spid="112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12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300" fill="hold"/>
                                            <p:tgtEl>
                                              <p:spTgt spid="112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300"/>
                                            <p:tgtEl>
                                              <p:spTgt spid="112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6" presetClass="emph" presetSubtype="0" autoRev="1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Scale>
                                          <p:cBhvr>
                                            <p:cTn id="131" dur="150" fill="hold"/>
                                            <p:tgtEl>
                                              <p:spTgt spid="1128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2" presetID="53" presetClass="entr" presetSubtype="16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12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5" dur="300" fill="hold"/>
                                            <p:tgtEl>
                                              <p:spTgt spid="112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6" dur="300"/>
                                            <p:tgtEl>
                                              <p:spTgt spid="112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7" presetID="6" presetClass="emph" presetSubtype="0" autoRev="1" fill="hold" grpId="1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animScale>
                                          <p:cBhvr>
                                            <p:cTn id="138" dur="150" fill="hold"/>
                                            <p:tgtEl>
                                              <p:spTgt spid="1128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271" grpId="0" animBg="1"/>
          <p:bldP spid="11272" grpId="0" animBg="1"/>
          <p:bldP spid="11273" grpId="0" animBg="1"/>
          <p:bldP spid="11274" grpId="0" animBg="1"/>
          <p:bldP spid="11275" grpId="0" animBg="1"/>
          <p:bldP spid="11276" grpId="0" animBg="1"/>
          <p:bldP spid="11277" grpId="0" animBg="1"/>
          <p:bldP spid="11277" grpId="1" animBg="1"/>
          <p:bldP spid="11278" grpId="0" animBg="1"/>
          <p:bldP spid="11278" grpId="1" animBg="1"/>
          <p:bldP spid="11279" grpId="0" animBg="1"/>
          <p:bldP spid="11279" grpId="1" animBg="1"/>
          <p:bldP spid="11280" grpId="0" animBg="1"/>
          <p:bldP spid="11280" grpId="1" animBg="1"/>
          <p:bldP spid="11281" grpId="0" animBg="1"/>
          <p:bldP spid="11281" grpId="1" animBg="1"/>
          <p:bldP spid="11282" grpId="0"/>
          <p:bldP spid="11282" grpId="1"/>
          <p:bldP spid="11283" grpId="0"/>
          <p:bldP spid="11283" grpId="1"/>
          <p:bldP spid="11284" grpId="0"/>
          <p:bldP spid="11284" grpId="1"/>
          <p:bldP spid="11285" grpId="0"/>
          <p:bldP spid="11285" grpId="1"/>
          <p:bldP spid="11286" grpId="0"/>
          <p:bldP spid="11286" grpId="1"/>
          <p:bldP spid="11287" grpId="0"/>
          <p:bldP spid="11288" grpId="0" animBg="1"/>
          <p:bldP spid="11289" grpId="0"/>
          <p:bldP spid="11290" grpId="0" animBg="1"/>
          <p:bldP spid="11291" grpId="0"/>
          <p:bldP spid="11292" grpId="0" animBg="1"/>
          <p:bldP spid="11293" grpId="0"/>
          <p:bldP spid="11294" grpId="0" animBg="1"/>
          <p:bldP spid="11295" grpId="0"/>
          <p:bldP spid="30" grpId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8" name="Group 2"/>
          <p:cNvGrpSpPr/>
          <p:nvPr/>
        </p:nvGrpSpPr>
        <p:grpSpPr bwMode="auto">
          <a:xfrm>
            <a:off x="4932363" y="1274763"/>
            <a:ext cx="3887787" cy="3409950"/>
            <a:chOff x="0" y="0"/>
            <a:chExt cx="2449" cy="2148"/>
          </a:xfrm>
        </p:grpSpPr>
        <p:pic>
          <p:nvPicPr>
            <p:cNvPr id="9219" name="Picture 3" descr="iPhone_5S_freebie"/>
            <p:cNvPicPr>
              <a:picLocks noChangeAspect="1" noChangeArrowheads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449" cy="21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220" name="Rectangle 4" descr="10111220362419802e801c5ef8副本"/>
            <p:cNvSpPr>
              <a:spLocks noChangeArrowheads="1"/>
            </p:cNvSpPr>
            <p:nvPr/>
          </p:nvSpPr>
          <p:spPr bwMode="auto">
            <a:xfrm>
              <a:off x="825" y="294"/>
              <a:ext cx="807" cy="1424"/>
            </a:xfrm>
            <a:prstGeom prst="rect">
              <a:avLst/>
            </a:prstGeom>
            <a:blipFill dpi="0" rotWithShape="1">
              <a:blip r:embed="rId2"/>
              <a:srcRect/>
              <a:stretch>
                <a:fillRect r="-7857"/>
              </a:stretch>
            </a:blipFill>
            <a:ln w="6350" cmpd="sng">
              <a:solidFill>
                <a:schemeClr val="bg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9221" name="Oval 5"/>
          <p:cNvSpPr>
            <a:spLocks noChangeArrowheads="1"/>
          </p:cNvSpPr>
          <p:nvPr/>
        </p:nvSpPr>
        <p:spPr bwMode="auto">
          <a:xfrm>
            <a:off x="1403350" y="1633538"/>
            <a:ext cx="546100" cy="542925"/>
          </a:xfrm>
          <a:prstGeom prst="ellipse">
            <a:avLst/>
          </a:pr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9222" name="Group 6"/>
          <p:cNvGrpSpPr/>
          <p:nvPr/>
        </p:nvGrpSpPr>
        <p:grpSpPr bwMode="auto">
          <a:xfrm>
            <a:off x="1544638" y="1771650"/>
            <a:ext cx="266700" cy="273050"/>
            <a:chOff x="0" y="0"/>
            <a:chExt cx="276" cy="281"/>
          </a:xfrm>
        </p:grpSpPr>
        <p:sp>
          <p:nvSpPr>
            <p:cNvPr id="9223" name="Freeform 7"/>
            <p:cNvSpPr/>
            <p:nvPr/>
          </p:nvSpPr>
          <p:spPr bwMode="auto">
            <a:xfrm>
              <a:off x="0" y="0"/>
              <a:ext cx="276" cy="203"/>
            </a:xfrm>
            <a:custGeom>
              <a:avLst/>
              <a:gdLst>
                <a:gd name="T0" fmla="*/ 106 w 138"/>
                <a:gd name="T1" fmla="*/ 37 h 101"/>
                <a:gd name="T2" fmla="*/ 100 w 138"/>
                <a:gd name="T3" fmla="*/ 38 h 101"/>
                <a:gd name="T4" fmla="*/ 100 w 138"/>
                <a:gd name="T5" fmla="*/ 35 h 101"/>
                <a:gd name="T6" fmla="*/ 66 w 138"/>
                <a:gd name="T7" fmla="*/ 0 h 101"/>
                <a:gd name="T8" fmla="*/ 32 w 138"/>
                <a:gd name="T9" fmla="*/ 29 h 101"/>
                <a:gd name="T10" fmla="*/ 22 w 138"/>
                <a:gd name="T11" fmla="*/ 30 h 101"/>
                <a:gd name="T12" fmla="*/ 22 w 138"/>
                <a:gd name="T13" fmla="*/ 30 h 101"/>
                <a:gd name="T14" fmla="*/ 8 w 138"/>
                <a:gd name="T15" fmla="*/ 51 h 101"/>
                <a:gd name="T16" fmla="*/ 10 w 138"/>
                <a:gd name="T17" fmla="*/ 60 h 101"/>
                <a:gd name="T18" fmla="*/ 0 w 138"/>
                <a:gd name="T19" fmla="*/ 79 h 101"/>
                <a:gd name="T20" fmla="*/ 22 w 138"/>
                <a:gd name="T21" fmla="*/ 101 h 101"/>
                <a:gd name="T22" fmla="*/ 45 w 138"/>
                <a:gd name="T23" fmla="*/ 101 h 101"/>
                <a:gd name="T24" fmla="*/ 51 w 138"/>
                <a:gd name="T25" fmla="*/ 95 h 101"/>
                <a:gd name="T26" fmla="*/ 45 w 138"/>
                <a:gd name="T27" fmla="*/ 89 h 101"/>
                <a:gd name="T28" fmla="*/ 22 w 138"/>
                <a:gd name="T29" fmla="*/ 89 h 101"/>
                <a:gd name="T30" fmla="*/ 12 w 138"/>
                <a:gd name="T31" fmla="*/ 79 h 101"/>
                <a:gd name="T32" fmla="*/ 20 w 138"/>
                <a:gd name="T33" fmla="*/ 69 h 101"/>
                <a:gd name="T34" fmla="*/ 25 w 138"/>
                <a:gd name="T35" fmla="*/ 65 h 101"/>
                <a:gd name="T36" fmla="*/ 23 w 138"/>
                <a:gd name="T37" fmla="*/ 58 h 101"/>
                <a:gd name="T38" fmla="*/ 20 w 138"/>
                <a:gd name="T39" fmla="*/ 51 h 101"/>
                <a:gd name="T40" fmla="*/ 26 w 138"/>
                <a:gd name="T41" fmla="*/ 41 h 101"/>
                <a:gd name="T42" fmla="*/ 26 w 138"/>
                <a:gd name="T43" fmla="*/ 41 h 101"/>
                <a:gd name="T44" fmla="*/ 35 w 138"/>
                <a:gd name="T45" fmla="*/ 42 h 101"/>
                <a:gd name="T46" fmla="*/ 41 w 138"/>
                <a:gd name="T47" fmla="*/ 42 h 101"/>
                <a:gd name="T48" fmla="*/ 43 w 138"/>
                <a:gd name="T49" fmla="*/ 36 h 101"/>
                <a:gd name="T50" fmla="*/ 43 w 138"/>
                <a:gd name="T51" fmla="*/ 35 h 101"/>
                <a:gd name="T52" fmla="*/ 43 w 138"/>
                <a:gd name="T53" fmla="*/ 35 h 101"/>
                <a:gd name="T54" fmla="*/ 66 w 138"/>
                <a:gd name="T55" fmla="*/ 12 h 101"/>
                <a:gd name="T56" fmla="*/ 88 w 138"/>
                <a:gd name="T57" fmla="*/ 35 h 101"/>
                <a:gd name="T58" fmla="*/ 84 w 138"/>
                <a:gd name="T59" fmla="*/ 46 h 101"/>
                <a:gd name="T60" fmla="*/ 86 w 138"/>
                <a:gd name="T61" fmla="*/ 54 h 101"/>
                <a:gd name="T62" fmla="*/ 93 w 138"/>
                <a:gd name="T63" fmla="*/ 54 h 101"/>
                <a:gd name="T64" fmla="*/ 106 w 138"/>
                <a:gd name="T65" fmla="*/ 49 h 101"/>
                <a:gd name="T66" fmla="*/ 126 w 138"/>
                <a:gd name="T67" fmla="*/ 69 h 101"/>
                <a:gd name="T68" fmla="*/ 106 w 138"/>
                <a:gd name="T69" fmla="*/ 89 h 101"/>
                <a:gd name="T70" fmla="*/ 93 w 138"/>
                <a:gd name="T71" fmla="*/ 89 h 101"/>
                <a:gd name="T72" fmla="*/ 87 w 138"/>
                <a:gd name="T73" fmla="*/ 95 h 101"/>
                <a:gd name="T74" fmla="*/ 93 w 138"/>
                <a:gd name="T75" fmla="*/ 101 h 101"/>
                <a:gd name="T76" fmla="*/ 106 w 138"/>
                <a:gd name="T77" fmla="*/ 101 h 101"/>
                <a:gd name="T78" fmla="*/ 138 w 138"/>
                <a:gd name="T79" fmla="*/ 69 h 101"/>
                <a:gd name="T80" fmla="*/ 106 w 138"/>
                <a:gd name="T81" fmla="*/ 3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8" h="101">
                  <a:moveTo>
                    <a:pt x="106" y="37"/>
                  </a:moveTo>
                  <a:cubicBezTo>
                    <a:pt x="104" y="37"/>
                    <a:pt x="102" y="37"/>
                    <a:pt x="100" y="38"/>
                  </a:cubicBezTo>
                  <a:cubicBezTo>
                    <a:pt x="100" y="37"/>
                    <a:pt x="100" y="36"/>
                    <a:pt x="100" y="35"/>
                  </a:cubicBezTo>
                  <a:cubicBezTo>
                    <a:pt x="100" y="16"/>
                    <a:pt x="84" y="0"/>
                    <a:pt x="66" y="0"/>
                  </a:cubicBezTo>
                  <a:cubicBezTo>
                    <a:pt x="49" y="0"/>
                    <a:pt x="35" y="13"/>
                    <a:pt x="32" y="29"/>
                  </a:cubicBezTo>
                  <a:cubicBezTo>
                    <a:pt x="28" y="28"/>
                    <a:pt x="25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13" y="33"/>
                    <a:pt x="8" y="42"/>
                    <a:pt x="8" y="51"/>
                  </a:cubicBezTo>
                  <a:cubicBezTo>
                    <a:pt x="8" y="54"/>
                    <a:pt x="8" y="57"/>
                    <a:pt x="10" y="60"/>
                  </a:cubicBezTo>
                  <a:cubicBezTo>
                    <a:pt x="4" y="64"/>
                    <a:pt x="0" y="71"/>
                    <a:pt x="0" y="79"/>
                  </a:cubicBezTo>
                  <a:cubicBezTo>
                    <a:pt x="0" y="91"/>
                    <a:pt x="10" y="101"/>
                    <a:pt x="22" y="101"/>
                  </a:cubicBezTo>
                  <a:cubicBezTo>
                    <a:pt x="45" y="101"/>
                    <a:pt x="45" y="101"/>
                    <a:pt x="45" y="101"/>
                  </a:cubicBezTo>
                  <a:cubicBezTo>
                    <a:pt x="48" y="101"/>
                    <a:pt x="51" y="98"/>
                    <a:pt x="51" y="95"/>
                  </a:cubicBezTo>
                  <a:cubicBezTo>
                    <a:pt x="51" y="92"/>
                    <a:pt x="48" y="89"/>
                    <a:pt x="45" y="89"/>
                  </a:cubicBezTo>
                  <a:cubicBezTo>
                    <a:pt x="22" y="89"/>
                    <a:pt x="22" y="89"/>
                    <a:pt x="22" y="89"/>
                  </a:cubicBezTo>
                  <a:cubicBezTo>
                    <a:pt x="16" y="89"/>
                    <a:pt x="12" y="84"/>
                    <a:pt x="12" y="79"/>
                  </a:cubicBezTo>
                  <a:cubicBezTo>
                    <a:pt x="12" y="74"/>
                    <a:pt x="16" y="70"/>
                    <a:pt x="20" y="69"/>
                  </a:cubicBezTo>
                  <a:cubicBezTo>
                    <a:pt x="23" y="69"/>
                    <a:pt x="25" y="67"/>
                    <a:pt x="25" y="65"/>
                  </a:cubicBezTo>
                  <a:cubicBezTo>
                    <a:pt x="26" y="62"/>
                    <a:pt x="25" y="60"/>
                    <a:pt x="23" y="58"/>
                  </a:cubicBezTo>
                  <a:cubicBezTo>
                    <a:pt x="21" y="57"/>
                    <a:pt x="20" y="54"/>
                    <a:pt x="20" y="51"/>
                  </a:cubicBezTo>
                  <a:cubicBezTo>
                    <a:pt x="20" y="47"/>
                    <a:pt x="22" y="43"/>
                    <a:pt x="26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9" y="40"/>
                    <a:pt x="32" y="40"/>
                    <a:pt x="35" y="42"/>
                  </a:cubicBezTo>
                  <a:cubicBezTo>
                    <a:pt x="36" y="43"/>
                    <a:pt x="39" y="43"/>
                    <a:pt x="41" y="42"/>
                  </a:cubicBezTo>
                  <a:cubicBezTo>
                    <a:pt x="43" y="41"/>
                    <a:pt x="44" y="39"/>
                    <a:pt x="43" y="36"/>
                  </a:cubicBezTo>
                  <a:cubicBezTo>
                    <a:pt x="43" y="36"/>
                    <a:pt x="43" y="36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22"/>
                    <a:pt x="53" y="12"/>
                    <a:pt x="66" y="12"/>
                  </a:cubicBezTo>
                  <a:cubicBezTo>
                    <a:pt x="78" y="12"/>
                    <a:pt x="88" y="22"/>
                    <a:pt x="88" y="35"/>
                  </a:cubicBezTo>
                  <a:cubicBezTo>
                    <a:pt x="88" y="39"/>
                    <a:pt x="87" y="43"/>
                    <a:pt x="84" y="46"/>
                  </a:cubicBezTo>
                  <a:cubicBezTo>
                    <a:pt x="83" y="49"/>
                    <a:pt x="83" y="52"/>
                    <a:pt x="86" y="54"/>
                  </a:cubicBezTo>
                  <a:cubicBezTo>
                    <a:pt x="88" y="56"/>
                    <a:pt x="91" y="56"/>
                    <a:pt x="93" y="54"/>
                  </a:cubicBezTo>
                  <a:cubicBezTo>
                    <a:pt x="96" y="52"/>
                    <a:pt x="100" y="49"/>
                    <a:pt x="106" y="49"/>
                  </a:cubicBezTo>
                  <a:cubicBezTo>
                    <a:pt x="117" y="49"/>
                    <a:pt x="126" y="58"/>
                    <a:pt x="126" y="69"/>
                  </a:cubicBezTo>
                  <a:cubicBezTo>
                    <a:pt x="126" y="80"/>
                    <a:pt x="117" y="89"/>
                    <a:pt x="106" y="89"/>
                  </a:cubicBezTo>
                  <a:cubicBezTo>
                    <a:pt x="93" y="89"/>
                    <a:pt x="93" y="89"/>
                    <a:pt x="93" y="89"/>
                  </a:cubicBezTo>
                  <a:cubicBezTo>
                    <a:pt x="90" y="89"/>
                    <a:pt x="87" y="92"/>
                    <a:pt x="87" y="95"/>
                  </a:cubicBezTo>
                  <a:cubicBezTo>
                    <a:pt x="87" y="98"/>
                    <a:pt x="90" y="101"/>
                    <a:pt x="93" y="101"/>
                  </a:cubicBezTo>
                  <a:cubicBezTo>
                    <a:pt x="106" y="101"/>
                    <a:pt x="106" y="101"/>
                    <a:pt x="106" y="101"/>
                  </a:cubicBezTo>
                  <a:cubicBezTo>
                    <a:pt x="124" y="101"/>
                    <a:pt x="138" y="87"/>
                    <a:pt x="138" y="69"/>
                  </a:cubicBezTo>
                  <a:cubicBezTo>
                    <a:pt x="138" y="51"/>
                    <a:pt x="124" y="37"/>
                    <a:pt x="106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24" name="Freeform 8"/>
            <p:cNvSpPr/>
            <p:nvPr/>
          </p:nvSpPr>
          <p:spPr bwMode="auto">
            <a:xfrm>
              <a:off x="84" y="115"/>
              <a:ext cx="108" cy="166"/>
            </a:xfrm>
            <a:custGeom>
              <a:avLst/>
              <a:gdLst>
                <a:gd name="T0" fmla="*/ 43 w 54"/>
                <a:gd name="T1" fmla="*/ 53 h 83"/>
                <a:gd name="T2" fmla="*/ 33 w 54"/>
                <a:gd name="T3" fmla="*/ 63 h 83"/>
                <a:gd name="T4" fmla="*/ 33 w 54"/>
                <a:gd name="T5" fmla="*/ 6 h 83"/>
                <a:gd name="T6" fmla="*/ 27 w 54"/>
                <a:gd name="T7" fmla="*/ 0 h 83"/>
                <a:gd name="T8" fmla="*/ 21 w 54"/>
                <a:gd name="T9" fmla="*/ 6 h 83"/>
                <a:gd name="T10" fmla="*/ 21 w 54"/>
                <a:gd name="T11" fmla="*/ 63 h 83"/>
                <a:gd name="T12" fmla="*/ 11 w 54"/>
                <a:gd name="T13" fmla="*/ 53 h 83"/>
                <a:gd name="T14" fmla="*/ 2 w 54"/>
                <a:gd name="T15" fmla="*/ 53 h 83"/>
                <a:gd name="T16" fmla="*/ 2 w 54"/>
                <a:gd name="T17" fmla="*/ 61 h 83"/>
                <a:gd name="T18" fmla="*/ 23 w 54"/>
                <a:gd name="T19" fmla="*/ 82 h 83"/>
                <a:gd name="T20" fmla="*/ 27 w 54"/>
                <a:gd name="T21" fmla="*/ 83 h 83"/>
                <a:gd name="T22" fmla="*/ 31 w 54"/>
                <a:gd name="T23" fmla="*/ 82 h 83"/>
                <a:gd name="T24" fmla="*/ 52 w 54"/>
                <a:gd name="T25" fmla="*/ 61 h 83"/>
                <a:gd name="T26" fmla="*/ 52 w 54"/>
                <a:gd name="T27" fmla="*/ 53 h 83"/>
                <a:gd name="T28" fmla="*/ 43 w 54"/>
                <a:gd name="T29" fmla="*/ 5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83">
                  <a:moveTo>
                    <a:pt x="43" y="53"/>
                  </a:moveTo>
                  <a:cubicBezTo>
                    <a:pt x="33" y="63"/>
                    <a:pt x="33" y="63"/>
                    <a:pt x="33" y="63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2"/>
                    <a:pt x="30" y="0"/>
                    <a:pt x="27" y="0"/>
                  </a:cubicBezTo>
                  <a:cubicBezTo>
                    <a:pt x="24" y="0"/>
                    <a:pt x="21" y="2"/>
                    <a:pt x="21" y="6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8" y="50"/>
                    <a:pt x="5" y="50"/>
                    <a:pt x="2" y="53"/>
                  </a:cubicBezTo>
                  <a:cubicBezTo>
                    <a:pt x="0" y="55"/>
                    <a:pt x="0" y="59"/>
                    <a:pt x="2" y="61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3"/>
                    <a:pt x="25" y="83"/>
                    <a:pt x="27" y="83"/>
                  </a:cubicBezTo>
                  <a:cubicBezTo>
                    <a:pt x="28" y="83"/>
                    <a:pt x="30" y="83"/>
                    <a:pt x="31" y="82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4" y="59"/>
                    <a:pt x="54" y="55"/>
                    <a:pt x="52" y="53"/>
                  </a:cubicBezTo>
                  <a:cubicBezTo>
                    <a:pt x="49" y="50"/>
                    <a:pt x="45" y="50"/>
                    <a:pt x="43" y="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9225" name="Oval 9"/>
          <p:cNvSpPr>
            <a:spLocks noChangeArrowheads="1"/>
          </p:cNvSpPr>
          <p:nvPr/>
        </p:nvSpPr>
        <p:spPr bwMode="auto">
          <a:xfrm>
            <a:off x="1404938" y="2570163"/>
            <a:ext cx="546100" cy="542925"/>
          </a:xfrm>
          <a:prstGeom prst="ellipse">
            <a:avLst/>
          </a:pr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9226" name="Group 10"/>
          <p:cNvGrpSpPr/>
          <p:nvPr/>
        </p:nvGrpSpPr>
        <p:grpSpPr bwMode="auto">
          <a:xfrm>
            <a:off x="1577975" y="2693988"/>
            <a:ext cx="200025" cy="292100"/>
            <a:chOff x="0" y="0"/>
            <a:chExt cx="206" cy="305"/>
          </a:xfrm>
        </p:grpSpPr>
        <p:sp>
          <p:nvSpPr>
            <p:cNvPr id="9227" name="Freeform 11"/>
            <p:cNvSpPr>
              <a:spLocks noEditPoints="1"/>
            </p:cNvSpPr>
            <p:nvPr/>
          </p:nvSpPr>
          <p:spPr bwMode="auto">
            <a:xfrm>
              <a:off x="0" y="43"/>
              <a:ext cx="206" cy="262"/>
            </a:xfrm>
            <a:custGeom>
              <a:avLst/>
              <a:gdLst>
                <a:gd name="T0" fmla="*/ 124 w 153"/>
                <a:gd name="T1" fmla="*/ 0 h 193"/>
                <a:gd name="T2" fmla="*/ 29 w 153"/>
                <a:gd name="T3" fmla="*/ 0 h 193"/>
                <a:gd name="T4" fmla="*/ 0 w 153"/>
                <a:gd name="T5" fmla="*/ 29 h 193"/>
                <a:gd name="T6" fmla="*/ 0 w 153"/>
                <a:gd name="T7" fmla="*/ 183 h 193"/>
                <a:gd name="T8" fmla="*/ 5 w 153"/>
                <a:gd name="T9" fmla="*/ 191 h 193"/>
                <a:gd name="T10" fmla="*/ 14 w 153"/>
                <a:gd name="T11" fmla="*/ 192 h 193"/>
                <a:gd name="T12" fmla="*/ 77 w 153"/>
                <a:gd name="T13" fmla="*/ 160 h 193"/>
                <a:gd name="T14" fmla="*/ 139 w 153"/>
                <a:gd name="T15" fmla="*/ 192 h 193"/>
                <a:gd name="T16" fmla="*/ 144 w 153"/>
                <a:gd name="T17" fmla="*/ 193 h 193"/>
                <a:gd name="T18" fmla="*/ 149 w 153"/>
                <a:gd name="T19" fmla="*/ 191 h 193"/>
                <a:gd name="T20" fmla="*/ 153 w 153"/>
                <a:gd name="T21" fmla="*/ 183 h 193"/>
                <a:gd name="T22" fmla="*/ 153 w 153"/>
                <a:gd name="T23" fmla="*/ 29 h 193"/>
                <a:gd name="T24" fmla="*/ 124 w 153"/>
                <a:gd name="T25" fmla="*/ 0 h 193"/>
                <a:gd name="T26" fmla="*/ 134 w 153"/>
                <a:gd name="T27" fmla="*/ 168 h 193"/>
                <a:gd name="T28" fmla="*/ 81 w 153"/>
                <a:gd name="T29" fmla="*/ 140 h 193"/>
                <a:gd name="T30" fmla="*/ 77 w 153"/>
                <a:gd name="T31" fmla="*/ 139 h 193"/>
                <a:gd name="T32" fmla="*/ 72 w 153"/>
                <a:gd name="T33" fmla="*/ 140 h 193"/>
                <a:gd name="T34" fmla="*/ 19 w 153"/>
                <a:gd name="T35" fmla="*/ 168 h 193"/>
                <a:gd name="T36" fmla="*/ 19 w 153"/>
                <a:gd name="T37" fmla="*/ 29 h 193"/>
                <a:gd name="T38" fmla="*/ 29 w 153"/>
                <a:gd name="T39" fmla="*/ 19 h 193"/>
                <a:gd name="T40" fmla="*/ 124 w 153"/>
                <a:gd name="T41" fmla="*/ 19 h 193"/>
                <a:gd name="T42" fmla="*/ 134 w 153"/>
                <a:gd name="T43" fmla="*/ 29 h 193"/>
                <a:gd name="T44" fmla="*/ 134 w 153"/>
                <a:gd name="T45" fmla="*/ 168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193">
                  <a:moveTo>
                    <a:pt x="124" y="0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87"/>
                    <a:pt x="2" y="190"/>
                    <a:pt x="5" y="191"/>
                  </a:cubicBezTo>
                  <a:cubicBezTo>
                    <a:pt x="8" y="193"/>
                    <a:pt x="11" y="193"/>
                    <a:pt x="14" y="192"/>
                  </a:cubicBezTo>
                  <a:cubicBezTo>
                    <a:pt x="77" y="160"/>
                    <a:pt x="77" y="160"/>
                    <a:pt x="77" y="160"/>
                  </a:cubicBezTo>
                  <a:cubicBezTo>
                    <a:pt x="139" y="192"/>
                    <a:pt x="139" y="192"/>
                    <a:pt x="139" y="192"/>
                  </a:cubicBezTo>
                  <a:cubicBezTo>
                    <a:pt x="141" y="193"/>
                    <a:pt x="142" y="193"/>
                    <a:pt x="144" y="193"/>
                  </a:cubicBezTo>
                  <a:cubicBezTo>
                    <a:pt x="146" y="193"/>
                    <a:pt x="147" y="192"/>
                    <a:pt x="149" y="191"/>
                  </a:cubicBezTo>
                  <a:cubicBezTo>
                    <a:pt x="152" y="190"/>
                    <a:pt x="153" y="187"/>
                    <a:pt x="153" y="183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13"/>
                    <a:pt x="140" y="0"/>
                    <a:pt x="124" y="0"/>
                  </a:cubicBezTo>
                  <a:close/>
                  <a:moveTo>
                    <a:pt x="134" y="168"/>
                  </a:move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78" y="139"/>
                    <a:pt x="77" y="139"/>
                  </a:cubicBezTo>
                  <a:cubicBezTo>
                    <a:pt x="75" y="139"/>
                    <a:pt x="74" y="140"/>
                    <a:pt x="72" y="140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3"/>
                    <a:pt x="24" y="19"/>
                    <a:pt x="29" y="19"/>
                  </a:cubicBezTo>
                  <a:cubicBezTo>
                    <a:pt x="124" y="19"/>
                    <a:pt x="124" y="19"/>
                    <a:pt x="124" y="19"/>
                  </a:cubicBezTo>
                  <a:cubicBezTo>
                    <a:pt x="130" y="19"/>
                    <a:pt x="134" y="23"/>
                    <a:pt x="134" y="29"/>
                  </a:cubicBezTo>
                  <a:lnTo>
                    <a:pt x="134" y="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28" name="Freeform 12"/>
            <p:cNvSpPr/>
            <p:nvPr/>
          </p:nvSpPr>
          <p:spPr bwMode="auto">
            <a:xfrm>
              <a:off x="42" y="0"/>
              <a:ext cx="123" cy="26"/>
            </a:xfrm>
            <a:custGeom>
              <a:avLst/>
              <a:gdLst>
                <a:gd name="T0" fmla="*/ 10 w 91"/>
                <a:gd name="T1" fmla="*/ 19 h 19"/>
                <a:gd name="T2" fmla="*/ 82 w 91"/>
                <a:gd name="T3" fmla="*/ 19 h 19"/>
                <a:gd name="T4" fmla="*/ 91 w 91"/>
                <a:gd name="T5" fmla="*/ 10 h 19"/>
                <a:gd name="T6" fmla="*/ 82 w 91"/>
                <a:gd name="T7" fmla="*/ 0 h 19"/>
                <a:gd name="T8" fmla="*/ 10 w 91"/>
                <a:gd name="T9" fmla="*/ 0 h 19"/>
                <a:gd name="T10" fmla="*/ 0 w 91"/>
                <a:gd name="T11" fmla="*/ 10 h 19"/>
                <a:gd name="T12" fmla="*/ 10 w 91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19">
                  <a:moveTo>
                    <a:pt x="10" y="19"/>
                  </a:moveTo>
                  <a:cubicBezTo>
                    <a:pt x="82" y="19"/>
                    <a:pt x="82" y="19"/>
                    <a:pt x="82" y="19"/>
                  </a:cubicBezTo>
                  <a:cubicBezTo>
                    <a:pt x="87" y="19"/>
                    <a:pt x="91" y="15"/>
                    <a:pt x="91" y="10"/>
                  </a:cubicBezTo>
                  <a:cubicBezTo>
                    <a:pt x="91" y="4"/>
                    <a:pt x="87" y="0"/>
                    <a:pt x="8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15"/>
                    <a:pt x="5" y="19"/>
                    <a:pt x="10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29" name="Freeform 13"/>
            <p:cNvSpPr/>
            <p:nvPr/>
          </p:nvSpPr>
          <p:spPr bwMode="auto">
            <a:xfrm>
              <a:off x="56" y="105"/>
              <a:ext cx="94" cy="94"/>
            </a:xfrm>
            <a:custGeom>
              <a:avLst/>
              <a:gdLst>
                <a:gd name="T0" fmla="*/ 60 w 69"/>
                <a:gd name="T1" fmla="*/ 25 h 69"/>
                <a:gd name="T2" fmla="*/ 44 w 69"/>
                <a:gd name="T3" fmla="*/ 25 h 69"/>
                <a:gd name="T4" fmla="*/ 44 w 69"/>
                <a:gd name="T5" fmla="*/ 9 h 69"/>
                <a:gd name="T6" fmla="*/ 35 w 69"/>
                <a:gd name="T7" fmla="*/ 0 h 69"/>
                <a:gd name="T8" fmla="*/ 25 w 69"/>
                <a:gd name="T9" fmla="*/ 9 h 69"/>
                <a:gd name="T10" fmla="*/ 25 w 69"/>
                <a:gd name="T11" fmla="*/ 25 h 69"/>
                <a:gd name="T12" fmla="*/ 10 w 69"/>
                <a:gd name="T13" fmla="*/ 25 h 69"/>
                <a:gd name="T14" fmla="*/ 0 w 69"/>
                <a:gd name="T15" fmla="*/ 34 h 69"/>
                <a:gd name="T16" fmla="*/ 10 w 69"/>
                <a:gd name="T17" fmla="*/ 44 h 69"/>
                <a:gd name="T18" fmla="*/ 25 w 69"/>
                <a:gd name="T19" fmla="*/ 44 h 69"/>
                <a:gd name="T20" fmla="*/ 25 w 69"/>
                <a:gd name="T21" fmla="*/ 59 h 69"/>
                <a:gd name="T22" fmla="*/ 35 w 69"/>
                <a:gd name="T23" fmla="*/ 69 h 69"/>
                <a:gd name="T24" fmla="*/ 44 w 69"/>
                <a:gd name="T25" fmla="*/ 59 h 69"/>
                <a:gd name="T26" fmla="*/ 44 w 69"/>
                <a:gd name="T27" fmla="*/ 44 h 69"/>
                <a:gd name="T28" fmla="*/ 60 w 69"/>
                <a:gd name="T29" fmla="*/ 44 h 69"/>
                <a:gd name="T30" fmla="*/ 69 w 69"/>
                <a:gd name="T31" fmla="*/ 34 h 69"/>
                <a:gd name="T32" fmla="*/ 60 w 69"/>
                <a:gd name="T33" fmla="*/ 25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9" h="69">
                  <a:moveTo>
                    <a:pt x="60" y="25"/>
                  </a:moveTo>
                  <a:cubicBezTo>
                    <a:pt x="44" y="25"/>
                    <a:pt x="44" y="25"/>
                    <a:pt x="44" y="25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4"/>
                    <a:pt x="40" y="0"/>
                    <a:pt x="35" y="0"/>
                  </a:cubicBezTo>
                  <a:cubicBezTo>
                    <a:pt x="30" y="0"/>
                    <a:pt x="25" y="4"/>
                    <a:pt x="25" y="9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5" y="25"/>
                    <a:pt x="0" y="29"/>
                    <a:pt x="0" y="34"/>
                  </a:cubicBezTo>
                  <a:cubicBezTo>
                    <a:pt x="0" y="39"/>
                    <a:pt x="5" y="44"/>
                    <a:pt x="10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64"/>
                    <a:pt x="30" y="69"/>
                    <a:pt x="35" y="69"/>
                  </a:cubicBezTo>
                  <a:cubicBezTo>
                    <a:pt x="40" y="69"/>
                    <a:pt x="44" y="64"/>
                    <a:pt x="44" y="59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5" y="44"/>
                    <a:pt x="69" y="39"/>
                    <a:pt x="69" y="34"/>
                  </a:cubicBezTo>
                  <a:cubicBezTo>
                    <a:pt x="69" y="29"/>
                    <a:pt x="65" y="25"/>
                    <a:pt x="60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9230" name="Oval 14"/>
          <p:cNvSpPr>
            <a:spLocks noChangeArrowheads="1"/>
          </p:cNvSpPr>
          <p:nvPr/>
        </p:nvSpPr>
        <p:spPr bwMode="auto">
          <a:xfrm>
            <a:off x="1404938" y="3494088"/>
            <a:ext cx="546100" cy="542925"/>
          </a:xfrm>
          <a:prstGeom prst="ellipse">
            <a:avLst/>
          </a:pr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9231" name="Group 15"/>
          <p:cNvGrpSpPr/>
          <p:nvPr/>
        </p:nvGrpSpPr>
        <p:grpSpPr bwMode="auto">
          <a:xfrm>
            <a:off x="1560513" y="3670300"/>
            <a:ext cx="260350" cy="225425"/>
            <a:chOff x="0" y="0"/>
            <a:chExt cx="346" cy="301"/>
          </a:xfrm>
        </p:grpSpPr>
        <p:sp>
          <p:nvSpPr>
            <p:cNvPr id="9232" name="Freeform 16"/>
            <p:cNvSpPr/>
            <p:nvPr/>
          </p:nvSpPr>
          <p:spPr bwMode="auto">
            <a:xfrm>
              <a:off x="0" y="0"/>
              <a:ext cx="291" cy="254"/>
            </a:xfrm>
            <a:custGeom>
              <a:avLst/>
              <a:gdLst>
                <a:gd name="T0" fmla="*/ 30 w 291"/>
                <a:gd name="T1" fmla="*/ 28 h 254"/>
                <a:gd name="T2" fmla="*/ 261 w 291"/>
                <a:gd name="T3" fmla="*/ 28 h 254"/>
                <a:gd name="T4" fmla="*/ 261 w 291"/>
                <a:gd name="T5" fmla="*/ 126 h 254"/>
                <a:gd name="T6" fmla="*/ 291 w 291"/>
                <a:gd name="T7" fmla="*/ 126 h 254"/>
                <a:gd name="T8" fmla="*/ 291 w 291"/>
                <a:gd name="T9" fmla="*/ 0 h 254"/>
                <a:gd name="T10" fmla="*/ 0 w 291"/>
                <a:gd name="T11" fmla="*/ 0 h 254"/>
                <a:gd name="T12" fmla="*/ 0 w 291"/>
                <a:gd name="T13" fmla="*/ 254 h 254"/>
                <a:gd name="T14" fmla="*/ 146 w 291"/>
                <a:gd name="T15" fmla="*/ 254 h 254"/>
                <a:gd name="T16" fmla="*/ 146 w 291"/>
                <a:gd name="T17" fmla="*/ 224 h 254"/>
                <a:gd name="T18" fmla="*/ 30 w 291"/>
                <a:gd name="T19" fmla="*/ 224 h 254"/>
                <a:gd name="T20" fmla="*/ 30 w 291"/>
                <a:gd name="T21" fmla="*/ 2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1" h="254">
                  <a:moveTo>
                    <a:pt x="30" y="28"/>
                  </a:moveTo>
                  <a:lnTo>
                    <a:pt x="261" y="28"/>
                  </a:lnTo>
                  <a:lnTo>
                    <a:pt x="261" y="126"/>
                  </a:lnTo>
                  <a:lnTo>
                    <a:pt x="291" y="126"/>
                  </a:lnTo>
                  <a:lnTo>
                    <a:pt x="291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146" y="254"/>
                  </a:lnTo>
                  <a:lnTo>
                    <a:pt x="146" y="224"/>
                  </a:lnTo>
                  <a:lnTo>
                    <a:pt x="30" y="224"/>
                  </a:lnTo>
                  <a:lnTo>
                    <a:pt x="30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3" name="Freeform 17"/>
            <p:cNvSpPr/>
            <p:nvPr/>
          </p:nvSpPr>
          <p:spPr bwMode="auto">
            <a:xfrm>
              <a:off x="207" y="161"/>
              <a:ext cx="139" cy="140"/>
            </a:xfrm>
            <a:custGeom>
              <a:avLst/>
              <a:gdLst>
                <a:gd name="T0" fmla="*/ 139 w 139"/>
                <a:gd name="T1" fmla="*/ 56 h 140"/>
                <a:gd name="T2" fmla="*/ 84 w 139"/>
                <a:gd name="T3" fmla="*/ 56 h 140"/>
                <a:gd name="T4" fmla="*/ 84 w 139"/>
                <a:gd name="T5" fmla="*/ 0 h 140"/>
                <a:gd name="T6" fmla="*/ 54 w 139"/>
                <a:gd name="T7" fmla="*/ 0 h 140"/>
                <a:gd name="T8" fmla="*/ 54 w 139"/>
                <a:gd name="T9" fmla="*/ 56 h 140"/>
                <a:gd name="T10" fmla="*/ 0 w 139"/>
                <a:gd name="T11" fmla="*/ 56 h 140"/>
                <a:gd name="T12" fmla="*/ 0 w 139"/>
                <a:gd name="T13" fmla="*/ 86 h 140"/>
                <a:gd name="T14" fmla="*/ 54 w 139"/>
                <a:gd name="T15" fmla="*/ 86 h 140"/>
                <a:gd name="T16" fmla="*/ 54 w 139"/>
                <a:gd name="T17" fmla="*/ 140 h 140"/>
                <a:gd name="T18" fmla="*/ 84 w 139"/>
                <a:gd name="T19" fmla="*/ 140 h 140"/>
                <a:gd name="T20" fmla="*/ 84 w 139"/>
                <a:gd name="T21" fmla="*/ 86 h 140"/>
                <a:gd name="T22" fmla="*/ 139 w 139"/>
                <a:gd name="T23" fmla="*/ 86 h 140"/>
                <a:gd name="T24" fmla="*/ 139 w 139"/>
                <a:gd name="T25" fmla="*/ 5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9" h="140">
                  <a:moveTo>
                    <a:pt x="139" y="56"/>
                  </a:moveTo>
                  <a:lnTo>
                    <a:pt x="84" y="56"/>
                  </a:lnTo>
                  <a:lnTo>
                    <a:pt x="84" y="0"/>
                  </a:lnTo>
                  <a:lnTo>
                    <a:pt x="54" y="0"/>
                  </a:lnTo>
                  <a:lnTo>
                    <a:pt x="54" y="56"/>
                  </a:lnTo>
                  <a:lnTo>
                    <a:pt x="0" y="56"/>
                  </a:lnTo>
                  <a:lnTo>
                    <a:pt x="0" y="86"/>
                  </a:lnTo>
                  <a:lnTo>
                    <a:pt x="54" y="86"/>
                  </a:lnTo>
                  <a:lnTo>
                    <a:pt x="54" y="140"/>
                  </a:lnTo>
                  <a:lnTo>
                    <a:pt x="84" y="140"/>
                  </a:lnTo>
                  <a:lnTo>
                    <a:pt x="84" y="86"/>
                  </a:lnTo>
                  <a:lnTo>
                    <a:pt x="139" y="86"/>
                  </a:lnTo>
                  <a:lnTo>
                    <a:pt x="139" y="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4" name="Rectangle 18"/>
            <p:cNvSpPr>
              <a:spLocks noChangeArrowheads="1"/>
            </p:cNvSpPr>
            <p:nvPr/>
          </p:nvSpPr>
          <p:spPr bwMode="auto">
            <a:xfrm>
              <a:off x="70" y="75"/>
              <a:ext cx="127" cy="2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5" name="Rectangle 19"/>
            <p:cNvSpPr>
              <a:spLocks noChangeArrowheads="1"/>
            </p:cNvSpPr>
            <p:nvPr/>
          </p:nvSpPr>
          <p:spPr bwMode="auto">
            <a:xfrm>
              <a:off x="70" y="134"/>
              <a:ext cx="96" cy="3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9236" name="Rectangle 20"/>
          <p:cNvSpPr>
            <a:spLocks noChangeArrowheads="1"/>
          </p:cNvSpPr>
          <p:nvPr/>
        </p:nvSpPr>
        <p:spPr bwMode="auto">
          <a:xfrm>
            <a:off x="2109788" y="1647825"/>
            <a:ext cx="32416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Head Title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237" name="Rectangle 21"/>
          <p:cNvSpPr>
            <a:spLocks noChangeArrowheads="1"/>
          </p:cNvSpPr>
          <p:nvPr/>
        </p:nvSpPr>
        <p:spPr bwMode="auto">
          <a:xfrm>
            <a:off x="2109788" y="2568575"/>
            <a:ext cx="32416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Head Title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238" name="Rectangle 22"/>
          <p:cNvSpPr>
            <a:spLocks noChangeArrowheads="1"/>
          </p:cNvSpPr>
          <p:nvPr/>
        </p:nvSpPr>
        <p:spPr bwMode="auto">
          <a:xfrm>
            <a:off x="2109788" y="3502025"/>
            <a:ext cx="32416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Head Title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 to help anyone that is stepping into the world of PowerPoint for the very first time. 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92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92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92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92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92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92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92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92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2" fill="hold" grpId="0" nodeType="withEffect" p14:presetBounceEnd="3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1" dur="500" fill="hold"/>
                                            <p:tgtEl>
                                              <p:spTgt spid="92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2" dur="500" fill="hold"/>
                                            <p:tgtEl>
                                              <p:spTgt spid="92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92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92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92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29" dur="150" fill="hold"/>
                                            <p:tgtEl>
                                              <p:spTgt spid="92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92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92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300"/>
                                            <p:tgtEl>
                                              <p:spTgt spid="92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6" presetClass="emph" presetSubtype="0" autoRev="1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6" dur="150" fill="hold"/>
                                            <p:tgtEl>
                                              <p:spTgt spid="92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 p14:presetBounceEnd="3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9" dur="500" fill="hold"/>
                                            <p:tgtEl>
                                              <p:spTgt spid="92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40" dur="500" fill="hold"/>
                                            <p:tgtEl>
                                              <p:spTgt spid="92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92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92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92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47" dur="150" fill="hold"/>
                                            <p:tgtEl>
                                              <p:spTgt spid="92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2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92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300"/>
                                            <p:tgtEl>
                                              <p:spTgt spid="92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utoRev="1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150" fill="hold"/>
                                            <p:tgtEl>
                                              <p:spTgt spid="92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grpId="0" nodeType="withEffect" p14:presetBounceEnd="3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57" dur="500" fill="hold"/>
                                            <p:tgtEl>
                                              <p:spTgt spid="92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58" dur="500" fill="hold"/>
                                            <p:tgtEl>
                                              <p:spTgt spid="92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nodeType="withEffect" p14:presetBounceEnd="3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61" dur="500" fill="hold"/>
                                            <p:tgtEl>
                                              <p:spTgt spid="92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62" dur="500" fill="hold"/>
                                            <p:tgtEl>
                                              <p:spTgt spid="92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221" grpId="0" animBg="1"/>
          <p:bldP spid="9221" grpId="1" animBg="1"/>
          <p:bldP spid="9225" grpId="0" animBg="1"/>
          <p:bldP spid="9225" grpId="1" animBg="1"/>
          <p:bldP spid="9230" grpId="0" animBg="1"/>
          <p:bldP spid="9230" grpId="1" animBg="1"/>
          <p:bldP spid="9236" grpId="0"/>
          <p:bldP spid="9237" grpId="0"/>
          <p:bldP spid="923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92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92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92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92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92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92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92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92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92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92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92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92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92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29" dur="150" fill="hold"/>
                                            <p:tgtEl>
                                              <p:spTgt spid="92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92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92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300"/>
                                            <p:tgtEl>
                                              <p:spTgt spid="92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6" presetClass="emph" presetSubtype="0" autoRev="1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6" dur="150" fill="hold"/>
                                            <p:tgtEl>
                                              <p:spTgt spid="92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92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92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92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92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92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47" dur="150" fill="hold"/>
                                            <p:tgtEl>
                                              <p:spTgt spid="92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2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92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300"/>
                                            <p:tgtEl>
                                              <p:spTgt spid="92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utoRev="1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150" fill="hold"/>
                                            <p:tgtEl>
                                              <p:spTgt spid="92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92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92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92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92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221" grpId="0" animBg="1"/>
          <p:bldP spid="9221" grpId="1" animBg="1"/>
          <p:bldP spid="9225" grpId="0" animBg="1"/>
          <p:bldP spid="9225" grpId="1" animBg="1"/>
          <p:bldP spid="9230" grpId="0" animBg="1"/>
          <p:bldP spid="9230" grpId="1" animBg="1"/>
          <p:bldP spid="9236" grpId="0"/>
          <p:bldP spid="9237" grpId="0"/>
          <p:bldP spid="9238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Oval 2"/>
          <p:cNvSpPr>
            <a:spLocks noChangeArrowheads="1"/>
          </p:cNvSpPr>
          <p:nvPr/>
        </p:nvSpPr>
        <p:spPr bwMode="auto">
          <a:xfrm>
            <a:off x="4181475" y="1490663"/>
            <a:ext cx="768350" cy="766762"/>
          </a:xfrm>
          <a:prstGeom prst="ellipse">
            <a:avLst/>
          </a:pr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35" name="Oval 3"/>
          <p:cNvSpPr>
            <a:spLocks noChangeArrowheads="1"/>
          </p:cNvSpPr>
          <p:nvPr/>
        </p:nvSpPr>
        <p:spPr bwMode="auto">
          <a:xfrm>
            <a:off x="4284663" y="2570163"/>
            <a:ext cx="574675" cy="574675"/>
          </a:xfrm>
          <a:prstGeom prst="ellipse">
            <a:avLst/>
          </a:pr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36" name="Oval 4"/>
          <p:cNvSpPr>
            <a:spLocks noChangeArrowheads="1"/>
          </p:cNvSpPr>
          <p:nvPr/>
        </p:nvSpPr>
        <p:spPr bwMode="auto">
          <a:xfrm>
            <a:off x="5162550" y="2471738"/>
            <a:ext cx="766763" cy="766762"/>
          </a:xfrm>
          <a:prstGeom prst="ellipse">
            <a:avLst/>
          </a:pr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37" name="Oval 5"/>
          <p:cNvSpPr>
            <a:spLocks noChangeArrowheads="1"/>
          </p:cNvSpPr>
          <p:nvPr/>
        </p:nvSpPr>
        <p:spPr bwMode="auto">
          <a:xfrm>
            <a:off x="3201988" y="2471738"/>
            <a:ext cx="766762" cy="766762"/>
          </a:xfrm>
          <a:prstGeom prst="ellipse">
            <a:avLst/>
          </a:pr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38" name="Oval 6"/>
          <p:cNvSpPr>
            <a:spLocks noChangeArrowheads="1"/>
          </p:cNvSpPr>
          <p:nvPr/>
        </p:nvSpPr>
        <p:spPr bwMode="auto">
          <a:xfrm>
            <a:off x="4181475" y="3451225"/>
            <a:ext cx="768350" cy="768350"/>
          </a:xfrm>
          <a:prstGeom prst="ellipse">
            <a:avLst/>
          </a:prstGeom>
          <a:solidFill>
            <a:srgbClr val="E4402F"/>
          </a:solidFill>
          <a:ln>
            <a:solidFill>
              <a:srgbClr val="CBAB89"/>
            </a:solidFill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39" name="Freeform 7"/>
          <p:cNvSpPr/>
          <p:nvPr/>
        </p:nvSpPr>
        <p:spPr bwMode="auto">
          <a:xfrm>
            <a:off x="2824163" y="1576388"/>
            <a:ext cx="1228725" cy="333375"/>
          </a:xfrm>
          <a:custGeom>
            <a:avLst/>
            <a:gdLst>
              <a:gd name="T0" fmla="*/ 774 w 774"/>
              <a:gd name="T1" fmla="*/ 210 h 210"/>
              <a:gd name="T2" fmla="*/ 389 w 774"/>
              <a:gd name="T3" fmla="*/ 210 h 210"/>
              <a:gd name="T4" fmla="*/ 389 w 774"/>
              <a:gd name="T5" fmla="*/ 0 h 210"/>
              <a:gd name="T6" fmla="*/ 0 w 774"/>
              <a:gd name="T7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74" h="210">
                <a:moveTo>
                  <a:pt x="774" y="210"/>
                </a:moveTo>
                <a:lnTo>
                  <a:pt x="389" y="210"/>
                </a:lnTo>
                <a:lnTo>
                  <a:pt x="389" y="0"/>
                </a:lnTo>
                <a:lnTo>
                  <a:pt x="0" y="0"/>
                </a:lnTo>
              </a:path>
            </a:pathLst>
          </a:custGeom>
          <a:noFill/>
          <a:ln w="6350" cap="flat" cmpd="sng">
            <a:solidFill>
              <a:srgbClr val="A2897B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40" name="Freeform 8"/>
          <p:cNvSpPr/>
          <p:nvPr/>
        </p:nvSpPr>
        <p:spPr bwMode="auto">
          <a:xfrm>
            <a:off x="5570538" y="1576388"/>
            <a:ext cx="568325" cy="765175"/>
          </a:xfrm>
          <a:custGeom>
            <a:avLst/>
            <a:gdLst>
              <a:gd name="T0" fmla="*/ 0 w 358"/>
              <a:gd name="T1" fmla="*/ 482 h 482"/>
              <a:gd name="T2" fmla="*/ 0 w 358"/>
              <a:gd name="T3" fmla="*/ 0 h 482"/>
              <a:gd name="T4" fmla="*/ 358 w 358"/>
              <a:gd name="T5" fmla="*/ 0 h 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58" h="482">
                <a:moveTo>
                  <a:pt x="0" y="482"/>
                </a:moveTo>
                <a:lnTo>
                  <a:pt x="0" y="0"/>
                </a:lnTo>
                <a:lnTo>
                  <a:pt x="358" y="0"/>
                </a:lnTo>
              </a:path>
            </a:pathLst>
          </a:custGeom>
          <a:noFill/>
          <a:ln w="6350" cap="flat" cmpd="sng">
            <a:solidFill>
              <a:srgbClr val="A2897B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41" name="Freeform 9"/>
          <p:cNvSpPr/>
          <p:nvPr/>
        </p:nvSpPr>
        <p:spPr bwMode="auto">
          <a:xfrm>
            <a:off x="5078413" y="3522663"/>
            <a:ext cx="1014412" cy="333375"/>
          </a:xfrm>
          <a:custGeom>
            <a:avLst/>
            <a:gdLst>
              <a:gd name="T0" fmla="*/ 0 w 639"/>
              <a:gd name="T1" fmla="*/ 210 h 210"/>
              <a:gd name="T2" fmla="*/ 318 w 639"/>
              <a:gd name="T3" fmla="*/ 210 h 210"/>
              <a:gd name="T4" fmla="*/ 318 w 639"/>
              <a:gd name="T5" fmla="*/ 0 h 210"/>
              <a:gd name="T6" fmla="*/ 639 w 639"/>
              <a:gd name="T7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39" h="210">
                <a:moveTo>
                  <a:pt x="0" y="210"/>
                </a:moveTo>
                <a:lnTo>
                  <a:pt x="318" y="210"/>
                </a:lnTo>
                <a:lnTo>
                  <a:pt x="318" y="0"/>
                </a:lnTo>
                <a:lnTo>
                  <a:pt x="639" y="0"/>
                </a:lnTo>
              </a:path>
            </a:pathLst>
          </a:custGeom>
          <a:noFill/>
          <a:ln w="6350" cap="flat" cmpd="sng">
            <a:solidFill>
              <a:srgbClr val="A2897B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42" name="Freeform 10"/>
          <p:cNvSpPr/>
          <p:nvPr/>
        </p:nvSpPr>
        <p:spPr bwMode="auto">
          <a:xfrm>
            <a:off x="2824163" y="3313113"/>
            <a:ext cx="760412" cy="220662"/>
          </a:xfrm>
          <a:custGeom>
            <a:avLst/>
            <a:gdLst>
              <a:gd name="T0" fmla="*/ 479 w 479"/>
              <a:gd name="T1" fmla="*/ 0 h 139"/>
              <a:gd name="T2" fmla="*/ 479 w 479"/>
              <a:gd name="T3" fmla="*/ 139 h 139"/>
              <a:gd name="T4" fmla="*/ 0 w 479"/>
              <a:gd name="T5" fmla="*/ 139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9" h="139">
                <a:moveTo>
                  <a:pt x="479" y="0"/>
                </a:moveTo>
                <a:lnTo>
                  <a:pt x="479" y="139"/>
                </a:lnTo>
                <a:lnTo>
                  <a:pt x="0" y="139"/>
                </a:lnTo>
              </a:path>
            </a:pathLst>
          </a:custGeom>
          <a:noFill/>
          <a:ln w="6350" cap="flat" cmpd="sng">
            <a:solidFill>
              <a:srgbClr val="A2897B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43" name="Freeform 11"/>
          <p:cNvSpPr/>
          <p:nvPr/>
        </p:nvSpPr>
        <p:spPr bwMode="auto">
          <a:xfrm>
            <a:off x="5005388" y="2790825"/>
            <a:ext cx="68262" cy="136525"/>
          </a:xfrm>
          <a:custGeom>
            <a:avLst/>
            <a:gdLst>
              <a:gd name="T0" fmla="*/ 0 w 43"/>
              <a:gd name="T1" fmla="*/ 0 h 86"/>
              <a:gd name="T2" fmla="*/ 43 w 43"/>
              <a:gd name="T3" fmla="*/ 43 h 86"/>
              <a:gd name="T4" fmla="*/ 0 w 43"/>
              <a:gd name="T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86">
                <a:moveTo>
                  <a:pt x="0" y="0"/>
                </a:moveTo>
                <a:lnTo>
                  <a:pt x="43" y="43"/>
                </a:lnTo>
                <a:lnTo>
                  <a:pt x="0" y="86"/>
                </a:lnTo>
              </a:path>
            </a:pathLst>
          </a:custGeom>
          <a:noFill/>
          <a:ln w="12700" cap="flat" cmpd="sng">
            <a:solidFill>
              <a:srgbClr val="A2897B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66C6C2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44" name="Freeform 12"/>
          <p:cNvSpPr/>
          <p:nvPr/>
        </p:nvSpPr>
        <p:spPr bwMode="auto">
          <a:xfrm>
            <a:off x="4057650" y="2790825"/>
            <a:ext cx="68263" cy="136525"/>
          </a:xfrm>
          <a:custGeom>
            <a:avLst/>
            <a:gdLst>
              <a:gd name="T0" fmla="*/ 43 w 43"/>
              <a:gd name="T1" fmla="*/ 86 h 86"/>
              <a:gd name="T2" fmla="*/ 0 w 43"/>
              <a:gd name="T3" fmla="*/ 43 h 86"/>
              <a:gd name="T4" fmla="*/ 43 w 43"/>
              <a:gd name="T5" fmla="*/ 0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86">
                <a:moveTo>
                  <a:pt x="43" y="86"/>
                </a:moveTo>
                <a:lnTo>
                  <a:pt x="0" y="43"/>
                </a:lnTo>
                <a:lnTo>
                  <a:pt x="43" y="0"/>
                </a:lnTo>
              </a:path>
            </a:pathLst>
          </a:custGeom>
          <a:noFill/>
          <a:ln w="12700" cap="flat" cmpd="sng">
            <a:solidFill>
              <a:srgbClr val="A2897B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66C6C2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45" name="Freeform 13"/>
          <p:cNvSpPr/>
          <p:nvPr/>
        </p:nvSpPr>
        <p:spPr bwMode="auto">
          <a:xfrm>
            <a:off x="4497388" y="3298825"/>
            <a:ext cx="136525" cy="68263"/>
          </a:xfrm>
          <a:custGeom>
            <a:avLst/>
            <a:gdLst>
              <a:gd name="T0" fmla="*/ 86 w 86"/>
              <a:gd name="T1" fmla="*/ 0 h 43"/>
              <a:gd name="T2" fmla="*/ 43 w 86"/>
              <a:gd name="T3" fmla="*/ 43 h 43"/>
              <a:gd name="T4" fmla="*/ 0 w 86"/>
              <a:gd name="T5" fmla="*/ 0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6" h="43">
                <a:moveTo>
                  <a:pt x="86" y="0"/>
                </a:moveTo>
                <a:lnTo>
                  <a:pt x="43" y="43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rgbClr val="A2897B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66C6C2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46" name="Freeform 14"/>
          <p:cNvSpPr/>
          <p:nvPr/>
        </p:nvSpPr>
        <p:spPr bwMode="auto">
          <a:xfrm>
            <a:off x="4497388" y="2351088"/>
            <a:ext cx="136525" cy="68262"/>
          </a:xfrm>
          <a:custGeom>
            <a:avLst/>
            <a:gdLst>
              <a:gd name="T0" fmla="*/ 0 w 86"/>
              <a:gd name="T1" fmla="*/ 43 h 43"/>
              <a:gd name="T2" fmla="*/ 43 w 86"/>
              <a:gd name="T3" fmla="*/ 0 h 43"/>
              <a:gd name="T4" fmla="*/ 86 w 86"/>
              <a:gd name="T5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6" h="43">
                <a:moveTo>
                  <a:pt x="0" y="43"/>
                </a:moveTo>
                <a:lnTo>
                  <a:pt x="43" y="0"/>
                </a:lnTo>
                <a:lnTo>
                  <a:pt x="86" y="43"/>
                </a:lnTo>
              </a:path>
            </a:pathLst>
          </a:custGeom>
          <a:noFill/>
          <a:ln w="12700" cap="flat" cmpd="sng">
            <a:solidFill>
              <a:srgbClr val="A2897B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66C6C2"/>
                </a:solidFill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47" name="Rectangle 15"/>
          <p:cNvSpPr>
            <a:spLocks noChangeArrowheads="1"/>
          </p:cNvSpPr>
          <p:nvPr/>
        </p:nvSpPr>
        <p:spPr bwMode="auto">
          <a:xfrm>
            <a:off x="6281738" y="1500188"/>
            <a:ext cx="151288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03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48" name="Rectangle 16"/>
          <p:cNvSpPr>
            <a:spLocks noChangeArrowheads="1"/>
          </p:cNvSpPr>
          <p:nvPr/>
        </p:nvSpPr>
        <p:spPr bwMode="auto">
          <a:xfrm>
            <a:off x="6281738" y="3441700"/>
            <a:ext cx="1512887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b="1" dirty="0">
                <a:solidFill>
                  <a:srgbClr val="E4402F"/>
                </a:solidFill>
              </a:rPr>
              <a:t>Option 04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49" name="Rectangle 17"/>
          <p:cNvSpPr>
            <a:spLocks noChangeArrowheads="1"/>
          </p:cNvSpPr>
          <p:nvPr/>
        </p:nvSpPr>
        <p:spPr bwMode="auto">
          <a:xfrm>
            <a:off x="1160463" y="3441700"/>
            <a:ext cx="1512887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/>
            <a:r>
              <a:rPr lang="zh-CN" altLang="en-US" sz="1000" b="1" dirty="0">
                <a:solidFill>
                  <a:srgbClr val="E4402F"/>
                </a:solidFill>
              </a:rPr>
              <a:t>Option 02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pPr algn="r"/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50" name="Rectangle 18"/>
          <p:cNvSpPr>
            <a:spLocks noChangeArrowheads="1"/>
          </p:cNvSpPr>
          <p:nvPr/>
        </p:nvSpPr>
        <p:spPr bwMode="auto">
          <a:xfrm>
            <a:off x="1160463" y="1497013"/>
            <a:ext cx="151288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/>
            <a:r>
              <a:rPr lang="zh-CN" altLang="en-US" sz="1000" b="1" dirty="0">
                <a:solidFill>
                  <a:srgbClr val="E4402F"/>
                </a:solidFill>
              </a:rPr>
              <a:t>Option 01</a:t>
            </a:r>
            <a:endParaRPr lang="zh-CN" altLang="en-US" sz="1000" b="1" dirty="0">
              <a:solidFill>
                <a:srgbClr val="E4402F"/>
              </a:solidFill>
            </a:endParaRPr>
          </a:p>
          <a:p>
            <a:pPr algn="r"/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We have many PowerPoint 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templates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that has been specifically designed</a:t>
            </a:r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51" name="Freeform 19"/>
          <p:cNvSpPr>
            <a:spLocks noEditPoints="1"/>
          </p:cNvSpPr>
          <p:nvPr/>
        </p:nvSpPr>
        <p:spPr bwMode="auto">
          <a:xfrm>
            <a:off x="4437063" y="1739900"/>
            <a:ext cx="279400" cy="285750"/>
          </a:xfrm>
          <a:custGeom>
            <a:avLst/>
            <a:gdLst>
              <a:gd name="T0" fmla="*/ 130 w 136"/>
              <a:gd name="T1" fmla="*/ 33 h 140"/>
              <a:gd name="T2" fmla="*/ 100 w 136"/>
              <a:gd name="T3" fmla="*/ 33 h 140"/>
              <a:gd name="T4" fmla="*/ 100 w 136"/>
              <a:gd name="T5" fmla="*/ 6 h 140"/>
              <a:gd name="T6" fmla="*/ 94 w 136"/>
              <a:gd name="T7" fmla="*/ 0 h 140"/>
              <a:gd name="T8" fmla="*/ 6 w 136"/>
              <a:gd name="T9" fmla="*/ 0 h 140"/>
              <a:gd name="T10" fmla="*/ 0 w 136"/>
              <a:gd name="T11" fmla="*/ 6 h 140"/>
              <a:gd name="T12" fmla="*/ 0 w 136"/>
              <a:gd name="T13" fmla="*/ 35 h 140"/>
              <a:gd name="T14" fmla="*/ 0 w 136"/>
              <a:gd name="T15" fmla="*/ 104 h 140"/>
              <a:gd name="T16" fmla="*/ 0 w 136"/>
              <a:gd name="T17" fmla="*/ 134 h 140"/>
              <a:gd name="T18" fmla="*/ 6 w 136"/>
              <a:gd name="T19" fmla="*/ 140 h 140"/>
              <a:gd name="T20" fmla="*/ 94 w 136"/>
              <a:gd name="T21" fmla="*/ 140 h 140"/>
              <a:gd name="T22" fmla="*/ 130 w 136"/>
              <a:gd name="T23" fmla="*/ 140 h 140"/>
              <a:gd name="T24" fmla="*/ 136 w 136"/>
              <a:gd name="T25" fmla="*/ 134 h 140"/>
              <a:gd name="T26" fmla="*/ 136 w 136"/>
              <a:gd name="T27" fmla="*/ 39 h 140"/>
              <a:gd name="T28" fmla="*/ 130 w 136"/>
              <a:gd name="T29" fmla="*/ 33 h 140"/>
              <a:gd name="T30" fmla="*/ 88 w 136"/>
              <a:gd name="T31" fmla="*/ 128 h 140"/>
              <a:gd name="T32" fmla="*/ 72 w 136"/>
              <a:gd name="T33" fmla="*/ 128 h 140"/>
              <a:gd name="T34" fmla="*/ 72 w 136"/>
              <a:gd name="T35" fmla="*/ 110 h 140"/>
              <a:gd name="T36" fmla="*/ 88 w 136"/>
              <a:gd name="T37" fmla="*/ 110 h 140"/>
              <a:gd name="T38" fmla="*/ 88 w 136"/>
              <a:gd name="T39" fmla="*/ 128 h 140"/>
              <a:gd name="T40" fmla="*/ 60 w 136"/>
              <a:gd name="T41" fmla="*/ 110 h 140"/>
              <a:gd name="T42" fmla="*/ 60 w 136"/>
              <a:gd name="T43" fmla="*/ 128 h 140"/>
              <a:gd name="T44" fmla="*/ 39 w 136"/>
              <a:gd name="T45" fmla="*/ 128 h 140"/>
              <a:gd name="T46" fmla="*/ 39 w 136"/>
              <a:gd name="T47" fmla="*/ 110 h 140"/>
              <a:gd name="T48" fmla="*/ 60 w 136"/>
              <a:gd name="T49" fmla="*/ 110 h 140"/>
              <a:gd name="T50" fmla="*/ 12 w 136"/>
              <a:gd name="T51" fmla="*/ 98 h 140"/>
              <a:gd name="T52" fmla="*/ 12 w 136"/>
              <a:gd name="T53" fmla="*/ 41 h 140"/>
              <a:gd name="T54" fmla="*/ 88 w 136"/>
              <a:gd name="T55" fmla="*/ 41 h 140"/>
              <a:gd name="T56" fmla="*/ 88 w 136"/>
              <a:gd name="T57" fmla="*/ 98 h 140"/>
              <a:gd name="T58" fmla="*/ 12 w 136"/>
              <a:gd name="T59" fmla="*/ 98 h 140"/>
              <a:gd name="T60" fmla="*/ 39 w 136"/>
              <a:gd name="T61" fmla="*/ 29 h 140"/>
              <a:gd name="T62" fmla="*/ 39 w 136"/>
              <a:gd name="T63" fmla="*/ 12 h 140"/>
              <a:gd name="T64" fmla="*/ 60 w 136"/>
              <a:gd name="T65" fmla="*/ 12 h 140"/>
              <a:gd name="T66" fmla="*/ 60 w 136"/>
              <a:gd name="T67" fmla="*/ 29 h 140"/>
              <a:gd name="T68" fmla="*/ 39 w 136"/>
              <a:gd name="T69" fmla="*/ 29 h 140"/>
              <a:gd name="T70" fmla="*/ 88 w 136"/>
              <a:gd name="T71" fmla="*/ 29 h 140"/>
              <a:gd name="T72" fmla="*/ 72 w 136"/>
              <a:gd name="T73" fmla="*/ 29 h 140"/>
              <a:gd name="T74" fmla="*/ 72 w 136"/>
              <a:gd name="T75" fmla="*/ 12 h 140"/>
              <a:gd name="T76" fmla="*/ 88 w 136"/>
              <a:gd name="T77" fmla="*/ 12 h 140"/>
              <a:gd name="T78" fmla="*/ 88 w 136"/>
              <a:gd name="T79" fmla="*/ 29 h 140"/>
              <a:gd name="T80" fmla="*/ 12 w 136"/>
              <a:gd name="T81" fmla="*/ 12 h 140"/>
              <a:gd name="T82" fmla="*/ 27 w 136"/>
              <a:gd name="T83" fmla="*/ 12 h 140"/>
              <a:gd name="T84" fmla="*/ 27 w 136"/>
              <a:gd name="T85" fmla="*/ 29 h 140"/>
              <a:gd name="T86" fmla="*/ 12 w 136"/>
              <a:gd name="T87" fmla="*/ 29 h 140"/>
              <a:gd name="T88" fmla="*/ 12 w 136"/>
              <a:gd name="T89" fmla="*/ 12 h 140"/>
              <a:gd name="T90" fmla="*/ 12 w 136"/>
              <a:gd name="T91" fmla="*/ 110 h 140"/>
              <a:gd name="T92" fmla="*/ 27 w 136"/>
              <a:gd name="T93" fmla="*/ 110 h 140"/>
              <a:gd name="T94" fmla="*/ 27 w 136"/>
              <a:gd name="T95" fmla="*/ 128 h 140"/>
              <a:gd name="T96" fmla="*/ 12 w 136"/>
              <a:gd name="T97" fmla="*/ 128 h 140"/>
              <a:gd name="T98" fmla="*/ 12 w 136"/>
              <a:gd name="T99" fmla="*/ 110 h 140"/>
              <a:gd name="T100" fmla="*/ 124 w 136"/>
              <a:gd name="T101" fmla="*/ 128 h 140"/>
              <a:gd name="T102" fmla="*/ 100 w 136"/>
              <a:gd name="T103" fmla="*/ 128 h 140"/>
              <a:gd name="T104" fmla="*/ 100 w 136"/>
              <a:gd name="T105" fmla="*/ 104 h 140"/>
              <a:gd name="T106" fmla="*/ 100 w 136"/>
              <a:gd name="T107" fmla="*/ 45 h 140"/>
              <a:gd name="T108" fmla="*/ 124 w 136"/>
              <a:gd name="T109" fmla="*/ 45 h 140"/>
              <a:gd name="T110" fmla="*/ 124 w 136"/>
              <a:gd name="T111" fmla="*/ 128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6" h="140">
                <a:moveTo>
                  <a:pt x="130" y="33"/>
                </a:moveTo>
                <a:cubicBezTo>
                  <a:pt x="100" y="33"/>
                  <a:pt x="100" y="33"/>
                  <a:pt x="100" y="33"/>
                </a:cubicBezTo>
                <a:cubicBezTo>
                  <a:pt x="100" y="6"/>
                  <a:pt x="100" y="6"/>
                  <a:pt x="100" y="6"/>
                </a:cubicBezTo>
                <a:cubicBezTo>
                  <a:pt x="100" y="2"/>
                  <a:pt x="97" y="0"/>
                  <a:pt x="94" y="0"/>
                </a:cubicBez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2"/>
                  <a:pt x="0" y="6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34"/>
                  <a:pt x="0" y="134"/>
                  <a:pt x="0" y="134"/>
                </a:cubicBezTo>
                <a:cubicBezTo>
                  <a:pt x="0" y="137"/>
                  <a:pt x="2" y="140"/>
                  <a:pt x="6" y="140"/>
                </a:cubicBezTo>
                <a:cubicBezTo>
                  <a:pt x="94" y="140"/>
                  <a:pt x="94" y="140"/>
                  <a:pt x="94" y="140"/>
                </a:cubicBezTo>
                <a:cubicBezTo>
                  <a:pt x="130" y="140"/>
                  <a:pt x="130" y="140"/>
                  <a:pt x="130" y="140"/>
                </a:cubicBezTo>
                <a:cubicBezTo>
                  <a:pt x="134" y="140"/>
                  <a:pt x="136" y="137"/>
                  <a:pt x="136" y="134"/>
                </a:cubicBezTo>
                <a:cubicBezTo>
                  <a:pt x="136" y="39"/>
                  <a:pt x="136" y="39"/>
                  <a:pt x="136" y="39"/>
                </a:cubicBezTo>
                <a:cubicBezTo>
                  <a:pt x="136" y="36"/>
                  <a:pt x="134" y="33"/>
                  <a:pt x="130" y="33"/>
                </a:cubicBezTo>
                <a:close/>
                <a:moveTo>
                  <a:pt x="88" y="128"/>
                </a:moveTo>
                <a:cubicBezTo>
                  <a:pt x="72" y="128"/>
                  <a:pt x="72" y="128"/>
                  <a:pt x="72" y="128"/>
                </a:cubicBezTo>
                <a:cubicBezTo>
                  <a:pt x="72" y="110"/>
                  <a:pt x="72" y="110"/>
                  <a:pt x="72" y="110"/>
                </a:cubicBezTo>
                <a:cubicBezTo>
                  <a:pt x="88" y="110"/>
                  <a:pt x="88" y="110"/>
                  <a:pt x="88" y="110"/>
                </a:cubicBezTo>
                <a:lnTo>
                  <a:pt x="88" y="128"/>
                </a:lnTo>
                <a:close/>
                <a:moveTo>
                  <a:pt x="60" y="110"/>
                </a:moveTo>
                <a:cubicBezTo>
                  <a:pt x="60" y="128"/>
                  <a:pt x="60" y="128"/>
                  <a:pt x="60" y="128"/>
                </a:cubicBezTo>
                <a:cubicBezTo>
                  <a:pt x="39" y="128"/>
                  <a:pt x="39" y="128"/>
                  <a:pt x="39" y="128"/>
                </a:cubicBezTo>
                <a:cubicBezTo>
                  <a:pt x="39" y="110"/>
                  <a:pt x="39" y="110"/>
                  <a:pt x="39" y="110"/>
                </a:cubicBezTo>
                <a:lnTo>
                  <a:pt x="60" y="110"/>
                </a:lnTo>
                <a:close/>
                <a:moveTo>
                  <a:pt x="12" y="98"/>
                </a:moveTo>
                <a:cubicBezTo>
                  <a:pt x="12" y="41"/>
                  <a:pt x="12" y="41"/>
                  <a:pt x="12" y="41"/>
                </a:cubicBezTo>
                <a:cubicBezTo>
                  <a:pt x="88" y="41"/>
                  <a:pt x="88" y="41"/>
                  <a:pt x="88" y="41"/>
                </a:cubicBezTo>
                <a:cubicBezTo>
                  <a:pt x="88" y="98"/>
                  <a:pt x="88" y="98"/>
                  <a:pt x="88" y="98"/>
                </a:cubicBezTo>
                <a:lnTo>
                  <a:pt x="12" y="98"/>
                </a:lnTo>
                <a:close/>
                <a:moveTo>
                  <a:pt x="39" y="29"/>
                </a:moveTo>
                <a:cubicBezTo>
                  <a:pt x="39" y="12"/>
                  <a:pt x="39" y="12"/>
                  <a:pt x="39" y="12"/>
                </a:cubicBezTo>
                <a:cubicBezTo>
                  <a:pt x="60" y="12"/>
                  <a:pt x="60" y="12"/>
                  <a:pt x="60" y="12"/>
                </a:cubicBezTo>
                <a:cubicBezTo>
                  <a:pt x="60" y="29"/>
                  <a:pt x="60" y="29"/>
                  <a:pt x="60" y="29"/>
                </a:cubicBezTo>
                <a:lnTo>
                  <a:pt x="39" y="29"/>
                </a:lnTo>
                <a:close/>
                <a:moveTo>
                  <a:pt x="88" y="29"/>
                </a:moveTo>
                <a:cubicBezTo>
                  <a:pt x="72" y="29"/>
                  <a:pt x="72" y="29"/>
                  <a:pt x="72" y="29"/>
                </a:cubicBezTo>
                <a:cubicBezTo>
                  <a:pt x="72" y="12"/>
                  <a:pt x="72" y="12"/>
                  <a:pt x="72" y="12"/>
                </a:cubicBezTo>
                <a:cubicBezTo>
                  <a:pt x="88" y="12"/>
                  <a:pt x="88" y="12"/>
                  <a:pt x="88" y="12"/>
                </a:cubicBezTo>
                <a:lnTo>
                  <a:pt x="88" y="29"/>
                </a:lnTo>
                <a:close/>
                <a:moveTo>
                  <a:pt x="12" y="12"/>
                </a:moveTo>
                <a:cubicBezTo>
                  <a:pt x="27" y="12"/>
                  <a:pt x="27" y="12"/>
                  <a:pt x="27" y="12"/>
                </a:cubicBezTo>
                <a:cubicBezTo>
                  <a:pt x="27" y="29"/>
                  <a:pt x="27" y="29"/>
                  <a:pt x="27" y="29"/>
                </a:cubicBezTo>
                <a:cubicBezTo>
                  <a:pt x="12" y="29"/>
                  <a:pt x="12" y="29"/>
                  <a:pt x="12" y="29"/>
                </a:cubicBezTo>
                <a:lnTo>
                  <a:pt x="12" y="12"/>
                </a:lnTo>
                <a:close/>
                <a:moveTo>
                  <a:pt x="12" y="110"/>
                </a:moveTo>
                <a:cubicBezTo>
                  <a:pt x="27" y="110"/>
                  <a:pt x="27" y="110"/>
                  <a:pt x="27" y="110"/>
                </a:cubicBezTo>
                <a:cubicBezTo>
                  <a:pt x="27" y="128"/>
                  <a:pt x="27" y="128"/>
                  <a:pt x="27" y="128"/>
                </a:cubicBezTo>
                <a:cubicBezTo>
                  <a:pt x="12" y="128"/>
                  <a:pt x="12" y="128"/>
                  <a:pt x="12" y="128"/>
                </a:cubicBezTo>
                <a:lnTo>
                  <a:pt x="12" y="110"/>
                </a:lnTo>
                <a:close/>
                <a:moveTo>
                  <a:pt x="124" y="128"/>
                </a:moveTo>
                <a:cubicBezTo>
                  <a:pt x="100" y="128"/>
                  <a:pt x="100" y="128"/>
                  <a:pt x="100" y="128"/>
                </a:cubicBezTo>
                <a:cubicBezTo>
                  <a:pt x="100" y="104"/>
                  <a:pt x="100" y="104"/>
                  <a:pt x="100" y="104"/>
                </a:cubicBezTo>
                <a:cubicBezTo>
                  <a:pt x="100" y="45"/>
                  <a:pt x="100" y="45"/>
                  <a:pt x="100" y="45"/>
                </a:cubicBezTo>
                <a:cubicBezTo>
                  <a:pt x="124" y="45"/>
                  <a:pt x="124" y="45"/>
                  <a:pt x="124" y="45"/>
                </a:cubicBezTo>
                <a:lnTo>
                  <a:pt x="124" y="1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8452" name="Group 20"/>
          <p:cNvGrpSpPr/>
          <p:nvPr/>
        </p:nvGrpSpPr>
        <p:grpSpPr bwMode="auto">
          <a:xfrm>
            <a:off x="3424238" y="2686050"/>
            <a:ext cx="352425" cy="358775"/>
            <a:chOff x="0" y="0"/>
            <a:chExt cx="276" cy="281"/>
          </a:xfrm>
        </p:grpSpPr>
        <p:sp>
          <p:nvSpPr>
            <p:cNvPr id="18453" name="Freeform 21"/>
            <p:cNvSpPr/>
            <p:nvPr/>
          </p:nvSpPr>
          <p:spPr bwMode="auto">
            <a:xfrm>
              <a:off x="0" y="0"/>
              <a:ext cx="276" cy="203"/>
            </a:xfrm>
            <a:custGeom>
              <a:avLst/>
              <a:gdLst>
                <a:gd name="T0" fmla="*/ 106 w 138"/>
                <a:gd name="T1" fmla="*/ 37 h 101"/>
                <a:gd name="T2" fmla="*/ 100 w 138"/>
                <a:gd name="T3" fmla="*/ 38 h 101"/>
                <a:gd name="T4" fmla="*/ 100 w 138"/>
                <a:gd name="T5" fmla="*/ 35 h 101"/>
                <a:gd name="T6" fmla="*/ 66 w 138"/>
                <a:gd name="T7" fmla="*/ 0 h 101"/>
                <a:gd name="T8" fmla="*/ 32 w 138"/>
                <a:gd name="T9" fmla="*/ 29 h 101"/>
                <a:gd name="T10" fmla="*/ 22 w 138"/>
                <a:gd name="T11" fmla="*/ 30 h 101"/>
                <a:gd name="T12" fmla="*/ 22 w 138"/>
                <a:gd name="T13" fmla="*/ 30 h 101"/>
                <a:gd name="T14" fmla="*/ 8 w 138"/>
                <a:gd name="T15" fmla="*/ 51 h 101"/>
                <a:gd name="T16" fmla="*/ 10 w 138"/>
                <a:gd name="T17" fmla="*/ 60 h 101"/>
                <a:gd name="T18" fmla="*/ 0 w 138"/>
                <a:gd name="T19" fmla="*/ 79 h 101"/>
                <a:gd name="T20" fmla="*/ 22 w 138"/>
                <a:gd name="T21" fmla="*/ 101 h 101"/>
                <a:gd name="T22" fmla="*/ 45 w 138"/>
                <a:gd name="T23" fmla="*/ 101 h 101"/>
                <a:gd name="T24" fmla="*/ 51 w 138"/>
                <a:gd name="T25" fmla="*/ 95 h 101"/>
                <a:gd name="T26" fmla="*/ 45 w 138"/>
                <a:gd name="T27" fmla="*/ 89 h 101"/>
                <a:gd name="T28" fmla="*/ 22 w 138"/>
                <a:gd name="T29" fmla="*/ 89 h 101"/>
                <a:gd name="T30" fmla="*/ 12 w 138"/>
                <a:gd name="T31" fmla="*/ 79 h 101"/>
                <a:gd name="T32" fmla="*/ 20 w 138"/>
                <a:gd name="T33" fmla="*/ 69 h 101"/>
                <a:gd name="T34" fmla="*/ 25 w 138"/>
                <a:gd name="T35" fmla="*/ 65 h 101"/>
                <a:gd name="T36" fmla="*/ 23 w 138"/>
                <a:gd name="T37" fmla="*/ 58 h 101"/>
                <a:gd name="T38" fmla="*/ 20 w 138"/>
                <a:gd name="T39" fmla="*/ 51 h 101"/>
                <a:gd name="T40" fmla="*/ 26 w 138"/>
                <a:gd name="T41" fmla="*/ 41 h 101"/>
                <a:gd name="T42" fmla="*/ 26 w 138"/>
                <a:gd name="T43" fmla="*/ 41 h 101"/>
                <a:gd name="T44" fmla="*/ 35 w 138"/>
                <a:gd name="T45" fmla="*/ 42 h 101"/>
                <a:gd name="T46" fmla="*/ 41 w 138"/>
                <a:gd name="T47" fmla="*/ 42 h 101"/>
                <a:gd name="T48" fmla="*/ 43 w 138"/>
                <a:gd name="T49" fmla="*/ 36 h 101"/>
                <a:gd name="T50" fmla="*/ 43 w 138"/>
                <a:gd name="T51" fmla="*/ 35 h 101"/>
                <a:gd name="T52" fmla="*/ 43 w 138"/>
                <a:gd name="T53" fmla="*/ 35 h 101"/>
                <a:gd name="T54" fmla="*/ 66 w 138"/>
                <a:gd name="T55" fmla="*/ 12 h 101"/>
                <a:gd name="T56" fmla="*/ 88 w 138"/>
                <a:gd name="T57" fmla="*/ 35 h 101"/>
                <a:gd name="T58" fmla="*/ 84 w 138"/>
                <a:gd name="T59" fmla="*/ 46 h 101"/>
                <a:gd name="T60" fmla="*/ 86 w 138"/>
                <a:gd name="T61" fmla="*/ 54 h 101"/>
                <a:gd name="T62" fmla="*/ 93 w 138"/>
                <a:gd name="T63" fmla="*/ 54 h 101"/>
                <a:gd name="T64" fmla="*/ 106 w 138"/>
                <a:gd name="T65" fmla="*/ 49 h 101"/>
                <a:gd name="T66" fmla="*/ 126 w 138"/>
                <a:gd name="T67" fmla="*/ 69 h 101"/>
                <a:gd name="T68" fmla="*/ 106 w 138"/>
                <a:gd name="T69" fmla="*/ 89 h 101"/>
                <a:gd name="T70" fmla="*/ 93 w 138"/>
                <a:gd name="T71" fmla="*/ 89 h 101"/>
                <a:gd name="T72" fmla="*/ 87 w 138"/>
                <a:gd name="T73" fmla="*/ 95 h 101"/>
                <a:gd name="T74" fmla="*/ 93 w 138"/>
                <a:gd name="T75" fmla="*/ 101 h 101"/>
                <a:gd name="T76" fmla="*/ 106 w 138"/>
                <a:gd name="T77" fmla="*/ 101 h 101"/>
                <a:gd name="T78" fmla="*/ 138 w 138"/>
                <a:gd name="T79" fmla="*/ 69 h 101"/>
                <a:gd name="T80" fmla="*/ 106 w 138"/>
                <a:gd name="T81" fmla="*/ 3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8" h="101">
                  <a:moveTo>
                    <a:pt x="106" y="37"/>
                  </a:moveTo>
                  <a:cubicBezTo>
                    <a:pt x="104" y="37"/>
                    <a:pt x="102" y="37"/>
                    <a:pt x="100" y="38"/>
                  </a:cubicBezTo>
                  <a:cubicBezTo>
                    <a:pt x="100" y="37"/>
                    <a:pt x="100" y="36"/>
                    <a:pt x="100" y="35"/>
                  </a:cubicBezTo>
                  <a:cubicBezTo>
                    <a:pt x="100" y="16"/>
                    <a:pt x="84" y="0"/>
                    <a:pt x="66" y="0"/>
                  </a:cubicBezTo>
                  <a:cubicBezTo>
                    <a:pt x="49" y="0"/>
                    <a:pt x="35" y="13"/>
                    <a:pt x="32" y="29"/>
                  </a:cubicBezTo>
                  <a:cubicBezTo>
                    <a:pt x="28" y="28"/>
                    <a:pt x="25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13" y="33"/>
                    <a:pt x="8" y="42"/>
                    <a:pt x="8" y="51"/>
                  </a:cubicBezTo>
                  <a:cubicBezTo>
                    <a:pt x="8" y="54"/>
                    <a:pt x="8" y="57"/>
                    <a:pt x="10" y="60"/>
                  </a:cubicBezTo>
                  <a:cubicBezTo>
                    <a:pt x="4" y="64"/>
                    <a:pt x="0" y="71"/>
                    <a:pt x="0" y="79"/>
                  </a:cubicBezTo>
                  <a:cubicBezTo>
                    <a:pt x="0" y="91"/>
                    <a:pt x="10" y="101"/>
                    <a:pt x="22" y="101"/>
                  </a:cubicBezTo>
                  <a:cubicBezTo>
                    <a:pt x="45" y="101"/>
                    <a:pt x="45" y="101"/>
                    <a:pt x="45" y="101"/>
                  </a:cubicBezTo>
                  <a:cubicBezTo>
                    <a:pt x="48" y="101"/>
                    <a:pt x="51" y="98"/>
                    <a:pt x="51" y="95"/>
                  </a:cubicBezTo>
                  <a:cubicBezTo>
                    <a:pt x="51" y="92"/>
                    <a:pt x="48" y="89"/>
                    <a:pt x="45" y="89"/>
                  </a:cubicBezTo>
                  <a:cubicBezTo>
                    <a:pt x="22" y="89"/>
                    <a:pt x="22" y="89"/>
                    <a:pt x="22" y="89"/>
                  </a:cubicBezTo>
                  <a:cubicBezTo>
                    <a:pt x="16" y="89"/>
                    <a:pt x="12" y="84"/>
                    <a:pt x="12" y="79"/>
                  </a:cubicBezTo>
                  <a:cubicBezTo>
                    <a:pt x="12" y="74"/>
                    <a:pt x="16" y="70"/>
                    <a:pt x="20" y="69"/>
                  </a:cubicBezTo>
                  <a:cubicBezTo>
                    <a:pt x="23" y="69"/>
                    <a:pt x="25" y="67"/>
                    <a:pt x="25" y="65"/>
                  </a:cubicBezTo>
                  <a:cubicBezTo>
                    <a:pt x="26" y="62"/>
                    <a:pt x="25" y="60"/>
                    <a:pt x="23" y="58"/>
                  </a:cubicBezTo>
                  <a:cubicBezTo>
                    <a:pt x="21" y="57"/>
                    <a:pt x="20" y="54"/>
                    <a:pt x="20" y="51"/>
                  </a:cubicBezTo>
                  <a:cubicBezTo>
                    <a:pt x="20" y="47"/>
                    <a:pt x="22" y="43"/>
                    <a:pt x="26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9" y="40"/>
                    <a:pt x="32" y="40"/>
                    <a:pt x="35" y="42"/>
                  </a:cubicBezTo>
                  <a:cubicBezTo>
                    <a:pt x="36" y="43"/>
                    <a:pt x="39" y="43"/>
                    <a:pt x="41" y="42"/>
                  </a:cubicBezTo>
                  <a:cubicBezTo>
                    <a:pt x="43" y="41"/>
                    <a:pt x="44" y="39"/>
                    <a:pt x="43" y="36"/>
                  </a:cubicBezTo>
                  <a:cubicBezTo>
                    <a:pt x="43" y="36"/>
                    <a:pt x="43" y="36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22"/>
                    <a:pt x="53" y="12"/>
                    <a:pt x="66" y="12"/>
                  </a:cubicBezTo>
                  <a:cubicBezTo>
                    <a:pt x="78" y="12"/>
                    <a:pt x="88" y="22"/>
                    <a:pt x="88" y="35"/>
                  </a:cubicBezTo>
                  <a:cubicBezTo>
                    <a:pt x="88" y="39"/>
                    <a:pt x="87" y="43"/>
                    <a:pt x="84" y="46"/>
                  </a:cubicBezTo>
                  <a:cubicBezTo>
                    <a:pt x="83" y="49"/>
                    <a:pt x="83" y="52"/>
                    <a:pt x="86" y="54"/>
                  </a:cubicBezTo>
                  <a:cubicBezTo>
                    <a:pt x="88" y="56"/>
                    <a:pt x="91" y="56"/>
                    <a:pt x="93" y="54"/>
                  </a:cubicBezTo>
                  <a:cubicBezTo>
                    <a:pt x="96" y="52"/>
                    <a:pt x="100" y="49"/>
                    <a:pt x="106" y="49"/>
                  </a:cubicBezTo>
                  <a:cubicBezTo>
                    <a:pt x="117" y="49"/>
                    <a:pt x="126" y="58"/>
                    <a:pt x="126" y="69"/>
                  </a:cubicBezTo>
                  <a:cubicBezTo>
                    <a:pt x="126" y="80"/>
                    <a:pt x="117" y="89"/>
                    <a:pt x="106" y="89"/>
                  </a:cubicBezTo>
                  <a:cubicBezTo>
                    <a:pt x="93" y="89"/>
                    <a:pt x="93" y="89"/>
                    <a:pt x="93" y="89"/>
                  </a:cubicBezTo>
                  <a:cubicBezTo>
                    <a:pt x="90" y="89"/>
                    <a:pt x="87" y="92"/>
                    <a:pt x="87" y="95"/>
                  </a:cubicBezTo>
                  <a:cubicBezTo>
                    <a:pt x="87" y="98"/>
                    <a:pt x="90" y="101"/>
                    <a:pt x="93" y="101"/>
                  </a:cubicBezTo>
                  <a:cubicBezTo>
                    <a:pt x="106" y="101"/>
                    <a:pt x="106" y="101"/>
                    <a:pt x="106" y="101"/>
                  </a:cubicBezTo>
                  <a:cubicBezTo>
                    <a:pt x="124" y="101"/>
                    <a:pt x="138" y="87"/>
                    <a:pt x="138" y="69"/>
                  </a:cubicBezTo>
                  <a:cubicBezTo>
                    <a:pt x="138" y="51"/>
                    <a:pt x="124" y="37"/>
                    <a:pt x="106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8454" name="Freeform 22"/>
            <p:cNvSpPr/>
            <p:nvPr/>
          </p:nvSpPr>
          <p:spPr bwMode="auto">
            <a:xfrm>
              <a:off x="84" y="115"/>
              <a:ext cx="108" cy="166"/>
            </a:xfrm>
            <a:custGeom>
              <a:avLst/>
              <a:gdLst>
                <a:gd name="T0" fmla="*/ 43 w 54"/>
                <a:gd name="T1" fmla="*/ 53 h 83"/>
                <a:gd name="T2" fmla="*/ 33 w 54"/>
                <a:gd name="T3" fmla="*/ 63 h 83"/>
                <a:gd name="T4" fmla="*/ 33 w 54"/>
                <a:gd name="T5" fmla="*/ 6 h 83"/>
                <a:gd name="T6" fmla="*/ 27 w 54"/>
                <a:gd name="T7" fmla="*/ 0 h 83"/>
                <a:gd name="T8" fmla="*/ 21 w 54"/>
                <a:gd name="T9" fmla="*/ 6 h 83"/>
                <a:gd name="T10" fmla="*/ 21 w 54"/>
                <a:gd name="T11" fmla="*/ 63 h 83"/>
                <a:gd name="T12" fmla="*/ 11 w 54"/>
                <a:gd name="T13" fmla="*/ 53 h 83"/>
                <a:gd name="T14" fmla="*/ 2 w 54"/>
                <a:gd name="T15" fmla="*/ 53 h 83"/>
                <a:gd name="T16" fmla="*/ 2 w 54"/>
                <a:gd name="T17" fmla="*/ 61 h 83"/>
                <a:gd name="T18" fmla="*/ 23 w 54"/>
                <a:gd name="T19" fmla="*/ 82 h 83"/>
                <a:gd name="T20" fmla="*/ 27 w 54"/>
                <a:gd name="T21" fmla="*/ 83 h 83"/>
                <a:gd name="T22" fmla="*/ 31 w 54"/>
                <a:gd name="T23" fmla="*/ 82 h 83"/>
                <a:gd name="T24" fmla="*/ 52 w 54"/>
                <a:gd name="T25" fmla="*/ 61 h 83"/>
                <a:gd name="T26" fmla="*/ 52 w 54"/>
                <a:gd name="T27" fmla="*/ 53 h 83"/>
                <a:gd name="T28" fmla="*/ 43 w 54"/>
                <a:gd name="T29" fmla="*/ 5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83">
                  <a:moveTo>
                    <a:pt x="43" y="53"/>
                  </a:moveTo>
                  <a:cubicBezTo>
                    <a:pt x="33" y="63"/>
                    <a:pt x="33" y="63"/>
                    <a:pt x="33" y="63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2"/>
                    <a:pt x="30" y="0"/>
                    <a:pt x="27" y="0"/>
                  </a:cubicBezTo>
                  <a:cubicBezTo>
                    <a:pt x="24" y="0"/>
                    <a:pt x="21" y="2"/>
                    <a:pt x="21" y="6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8" y="50"/>
                    <a:pt x="5" y="50"/>
                    <a:pt x="2" y="53"/>
                  </a:cubicBezTo>
                  <a:cubicBezTo>
                    <a:pt x="0" y="55"/>
                    <a:pt x="0" y="59"/>
                    <a:pt x="2" y="61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3"/>
                    <a:pt x="25" y="83"/>
                    <a:pt x="27" y="83"/>
                  </a:cubicBezTo>
                  <a:cubicBezTo>
                    <a:pt x="28" y="83"/>
                    <a:pt x="30" y="83"/>
                    <a:pt x="31" y="82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4" y="59"/>
                    <a:pt x="54" y="55"/>
                    <a:pt x="52" y="53"/>
                  </a:cubicBezTo>
                  <a:cubicBezTo>
                    <a:pt x="49" y="50"/>
                    <a:pt x="45" y="50"/>
                    <a:pt x="43" y="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8455" name="Freeform 23"/>
          <p:cNvSpPr>
            <a:spLocks noEditPoints="1"/>
          </p:cNvSpPr>
          <p:nvPr/>
        </p:nvSpPr>
        <p:spPr bwMode="auto">
          <a:xfrm>
            <a:off x="4416425" y="3684588"/>
            <a:ext cx="311150" cy="330200"/>
          </a:xfrm>
          <a:custGeom>
            <a:avLst/>
            <a:gdLst>
              <a:gd name="T0" fmla="*/ 111 w 132"/>
              <a:gd name="T1" fmla="*/ 56 h 140"/>
              <a:gd name="T2" fmla="*/ 103 w 132"/>
              <a:gd name="T3" fmla="*/ 56 h 140"/>
              <a:gd name="T4" fmla="*/ 103 w 132"/>
              <a:gd name="T5" fmla="*/ 37 h 140"/>
              <a:gd name="T6" fmla="*/ 66 w 132"/>
              <a:gd name="T7" fmla="*/ 0 h 140"/>
              <a:gd name="T8" fmla="*/ 29 w 132"/>
              <a:gd name="T9" fmla="*/ 37 h 140"/>
              <a:gd name="T10" fmla="*/ 29 w 132"/>
              <a:gd name="T11" fmla="*/ 55 h 140"/>
              <a:gd name="T12" fmla="*/ 21 w 132"/>
              <a:gd name="T13" fmla="*/ 55 h 140"/>
              <a:gd name="T14" fmla="*/ 0 w 132"/>
              <a:gd name="T15" fmla="*/ 76 h 140"/>
              <a:gd name="T16" fmla="*/ 21 w 132"/>
              <a:gd name="T17" fmla="*/ 97 h 140"/>
              <a:gd name="T18" fmla="*/ 41 w 132"/>
              <a:gd name="T19" fmla="*/ 97 h 140"/>
              <a:gd name="T20" fmla="*/ 41 w 132"/>
              <a:gd name="T21" fmla="*/ 57 h 140"/>
              <a:gd name="T22" fmla="*/ 41 w 132"/>
              <a:gd name="T23" fmla="*/ 55 h 140"/>
              <a:gd name="T24" fmla="*/ 41 w 132"/>
              <a:gd name="T25" fmla="*/ 37 h 140"/>
              <a:gd name="T26" fmla="*/ 66 w 132"/>
              <a:gd name="T27" fmla="*/ 12 h 140"/>
              <a:gd name="T28" fmla="*/ 91 w 132"/>
              <a:gd name="T29" fmla="*/ 37 h 140"/>
              <a:gd name="T30" fmla="*/ 91 w 132"/>
              <a:gd name="T31" fmla="*/ 56 h 140"/>
              <a:gd name="T32" fmla="*/ 91 w 132"/>
              <a:gd name="T33" fmla="*/ 59 h 140"/>
              <a:gd name="T34" fmla="*/ 91 w 132"/>
              <a:gd name="T35" fmla="*/ 92 h 140"/>
              <a:gd name="T36" fmla="*/ 91 w 132"/>
              <a:gd name="T37" fmla="*/ 98 h 140"/>
              <a:gd name="T38" fmla="*/ 91 w 132"/>
              <a:gd name="T39" fmla="*/ 109 h 140"/>
              <a:gd name="T40" fmla="*/ 81 w 132"/>
              <a:gd name="T41" fmla="*/ 119 h 140"/>
              <a:gd name="T42" fmla="*/ 79 w 132"/>
              <a:gd name="T43" fmla="*/ 119 h 140"/>
              <a:gd name="T44" fmla="*/ 66 w 132"/>
              <a:gd name="T45" fmla="*/ 110 h 140"/>
              <a:gd name="T46" fmla="*/ 51 w 132"/>
              <a:gd name="T47" fmla="*/ 125 h 140"/>
              <a:gd name="T48" fmla="*/ 66 w 132"/>
              <a:gd name="T49" fmla="*/ 140 h 140"/>
              <a:gd name="T50" fmla="*/ 79 w 132"/>
              <a:gd name="T51" fmla="*/ 131 h 140"/>
              <a:gd name="T52" fmla="*/ 81 w 132"/>
              <a:gd name="T53" fmla="*/ 131 h 140"/>
              <a:gd name="T54" fmla="*/ 103 w 132"/>
              <a:gd name="T55" fmla="*/ 109 h 140"/>
              <a:gd name="T56" fmla="*/ 103 w 132"/>
              <a:gd name="T57" fmla="*/ 98 h 140"/>
              <a:gd name="T58" fmla="*/ 111 w 132"/>
              <a:gd name="T59" fmla="*/ 98 h 140"/>
              <a:gd name="T60" fmla="*/ 132 w 132"/>
              <a:gd name="T61" fmla="*/ 77 h 140"/>
              <a:gd name="T62" fmla="*/ 111 w 132"/>
              <a:gd name="T63" fmla="*/ 56 h 140"/>
              <a:gd name="T64" fmla="*/ 29 w 132"/>
              <a:gd name="T65" fmla="*/ 85 h 140"/>
              <a:gd name="T66" fmla="*/ 21 w 132"/>
              <a:gd name="T67" fmla="*/ 85 h 140"/>
              <a:gd name="T68" fmla="*/ 12 w 132"/>
              <a:gd name="T69" fmla="*/ 76 h 140"/>
              <a:gd name="T70" fmla="*/ 21 w 132"/>
              <a:gd name="T71" fmla="*/ 67 h 140"/>
              <a:gd name="T72" fmla="*/ 29 w 132"/>
              <a:gd name="T73" fmla="*/ 67 h 140"/>
              <a:gd name="T74" fmla="*/ 29 w 132"/>
              <a:gd name="T75" fmla="*/ 85 h 140"/>
              <a:gd name="T76" fmla="*/ 111 w 132"/>
              <a:gd name="T77" fmla="*/ 86 h 140"/>
              <a:gd name="T78" fmla="*/ 103 w 132"/>
              <a:gd name="T79" fmla="*/ 86 h 140"/>
              <a:gd name="T80" fmla="*/ 103 w 132"/>
              <a:gd name="T81" fmla="*/ 68 h 140"/>
              <a:gd name="T82" fmla="*/ 111 w 132"/>
              <a:gd name="T83" fmla="*/ 68 h 140"/>
              <a:gd name="T84" fmla="*/ 120 w 132"/>
              <a:gd name="T85" fmla="*/ 77 h 140"/>
              <a:gd name="T86" fmla="*/ 111 w 132"/>
              <a:gd name="T87" fmla="*/ 86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32" h="140">
                <a:moveTo>
                  <a:pt x="111" y="56"/>
                </a:moveTo>
                <a:cubicBezTo>
                  <a:pt x="103" y="56"/>
                  <a:pt x="103" y="56"/>
                  <a:pt x="103" y="56"/>
                </a:cubicBezTo>
                <a:cubicBezTo>
                  <a:pt x="103" y="37"/>
                  <a:pt x="103" y="37"/>
                  <a:pt x="103" y="37"/>
                </a:cubicBezTo>
                <a:cubicBezTo>
                  <a:pt x="103" y="16"/>
                  <a:pt x="86" y="0"/>
                  <a:pt x="66" y="0"/>
                </a:cubicBezTo>
                <a:cubicBezTo>
                  <a:pt x="46" y="0"/>
                  <a:pt x="29" y="16"/>
                  <a:pt x="29" y="37"/>
                </a:cubicBezTo>
                <a:cubicBezTo>
                  <a:pt x="29" y="55"/>
                  <a:pt x="29" y="55"/>
                  <a:pt x="29" y="55"/>
                </a:cubicBezTo>
                <a:cubicBezTo>
                  <a:pt x="21" y="55"/>
                  <a:pt x="21" y="55"/>
                  <a:pt x="21" y="55"/>
                </a:cubicBezTo>
                <a:cubicBezTo>
                  <a:pt x="9" y="55"/>
                  <a:pt x="0" y="65"/>
                  <a:pt x="0" y="76"/>
                </a:cubicBezTo>
                <a:cubicBezTo>
                  <a:pt x="0" y="88"/>
                  <a:pt x="9" y="97"/>
                  <a:pt x="21" y="97"/>
                </a:cubicBezTo>
                <a:cubicBezTo>
                  <a:pt x="41" y="97"/>
                  <a:pt x="41" y="97"/>
                  <a:pt x="41" y="97"/>
                </a:cubicBezTo>
                <a:cubicBezTo>
                  <a:pt x="41" y="57"/>
                  <a:pt x="41" y="57"/>
                  <a:pt x="41" y="57"/>
                </a:cubicBezTo>
                <a:cubicBezTo>
                  <a:pt x="41" y="55"/>
                  <a:pt x="41" y="55"/>
                  <a:pt x="41" y="55"/>
                </a:cubicBezTo>
                <a:cubicBezTo>
                  <a:pt x="41" y="37"/>
                  <a:pt x="41" y="37"/>
                  <a:pt x="41" y="37"/>
                </a:cubicBezTo>
                <a:cubicBezTo>
                  <a:pt x="41" y="23"/>
                  <a:pt x="52" y="12"/>
                  <a:pt x="66" y="12"/>
                </a:cubicBezTo>
                <a:cubicBezTo>
                  <a:pt x="80" y="12"/>
                  <a:pt x="91" y="23"/>
                  <a:pt x="91" y="37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92"/>
                  <a:pt x="91" y="92"/>
                  <a:pt x="91" y="92"/>
                </a:cubicBezTo>
                <a:cubicBezTo>
                  <a:pt x="91" y="98"/>
                  <a:pt x="91" y="98"/>
                  <a:pt x="91" y="98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14"/>
                  <a:pt x="86" y="119"/>
                  <a:pt x="81" y="119"/>
                </a:cubicBezTo>
                <a:cubicBezTo>
                  <a:pt x="79" y="119"/>
                  <a:pt x="79" y="119"/>
                  <a:pt x="79" y="119"/>
                </a:cubicBezTo>
                <a:cubicBezTo>
                  <a:pt x="77" y="114"/>
                  <a:pt x="72" y="110"/>
                  <a:pt x="66" y="110"/>
                </a:cubicBezTo>
                <a:cubicBezTo>
                  <a:pt x="58" y="110"/>
                  <a:pt x="51" y="117"/>
                  <a:pt x="51" y="125"/>
                </a:cubicBezTo>
                <a:cubicBezTo>
                  <a:pt x="51" y="133"/>
                  <a:pt x="58" y="140"/>
                  <a:pt x="66" y="140"/>
                </a:cubicBezTo>
                <a:cubicBezTo>
                  <a:pt x="72" y="140"/>
                  <a:pt x="77" y="136"/>
                  <a:pt x="79" y="131"/>
                </a:cubicBezTo>
                <a:cubicBezTo>
                  <a:pt x="81" y="131"/>
                  <a:pt x="81" y="131"/>
                  <a:pt x="81" y="131"/>
                </a:cubicBezTo>
                <a:cubicBezTo>
                  <a:pt x="93" y="131"/>
                  <a:pt x="103" y="121"/>
                  <a:pt x="103" y="109"/>
                </a:cubicBezTo>
                <a:cubicBezTo>
                  <a:pt x="103" y="98"/>
                  <a:pt x="103" y="98"/>
                  <a:pt x="103" y="98"/>
                </a:cubicBezTo>
                <a:cubicBezTo>
                  <a:pt x="111" y="98"/>
                  <a:pt x="111" y="98"/>
                  <a:pt x="111" y="98"/>
                </a:cubicBezTo>
                <a:cubicBezTo>
                  <a:pt x="123" y="98"/>
                  <a:pt x="132" y="89"/>
                  <a:pt x="132" y="77"/>
                </a:cubicBezTo>
                <a:cubicBezTo>
                  <a:pt x="132" y="66"/>
                  <a:pt x="123" y="56"/>
                  <a:pt x="111" y="56"/>
                </a:cubicBezTo>
                <a:close/>
                <a:moveTo>
                  <a:pt x="29" y="85"/>
                </a:moveTo>
                <a:cubicBezTo>
                  <a:pt x="21" y="85"/>
                  <a:pt x="21" y="85"/>
                  <a:pt x="21" y="85"/>
                </a:cubicBezTo>
                <a:cubicBezTo>
                  <a:pt x="16" y="85"/>
                  <a:pt x="12" y="81"/>
                  <a:pt x="12" y="76"/>
                </a:cubicBezTo>
                <a:cubicBezTo>
                  <a:pt x="12" y="71"/>
                  <a:pt x="16" y="67"/>
                  <a:pt x="21" y="67"/>
                </a:cubicBezTo>
                <a:cubicBezTo>
                  <a:pt x="29" y="67"/>
                  <a:pt x="29" y="67"/>
                  <a:pt x="29" y="67"/>
                </a:cubicBezTo>
                <a:lnTo>
                  <a:pt x="29" y="85"/>
                </a:lnTo>
                <a:close/>
                <a:moveTo>
                  <a:pt x="111" y="86"/>
                </a:moveTo>
                <a:cubicBezTo>
                  <a:pt x="103" y="86"/>
                  <a:pt x="103" y="86"/>
                  <a:pt x="103" y="86"/>
                </a:cubicBezTo>
                <a:cubicBezTo>
                  <a:pt x="103" y="68"/>
                  <a:pt x="103" y="68"/>
                  <a:pt x="103" y="68"/>
                </a:cubicBezTo>
                <a:cubicBezTo>
                  <a:pt x="111" y="68"/>
                  <a:pt x="111" y="68"/>
                  <a:pt x="111" y="68"/>
                </a:cubicBezTo>
                <a:cubicBezTo>
                  <a:pt x="116" y="68"/>
                  <a:pt x="120" y="72"/>
                  <a:pt x="120" y="77"/>
                </a:cubicBezTo>
                <a:cubicBezTo>
                  <a:pt x="120" y="82"/>
                  <a:pt x="116" y="86"/>
                  <a:pt x="111" y="8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8456" name="Group 24"/>
          <p:cNvGrpSpPr/>
          <p:nvPr/>
        </p:nvGrpSpPr>
        <p:grpSpPr bwMode="auto">
          <a:xfrm>
            <a:off x="5399088" y="2711450"/>
            <a:ext cx="307975" cy="263525"/>
            <a:chOff x="0" y="0"/>
            <a:chExt cx="280" cy="240"/>
          </a:xfrm>
        </p:grpSpPr>
        <p:sp>
          <p:nvSpPr>
            <p:cNvPr id="18457" name="Freeform 25"/>
            <p:cNvSpPr>
              <a:spLocks noEditPoints="1"/>
            </p:cNvSpPr>
            <p:nvPr/>
          </p:nvSpPr>
          <p:spPr bwMode="auto">
            <a:xfrm>
              <a:off x="0" y="0"/>
              <a:ext cx="280" cy="240"/>
            </a:xfrm>
            <a:custGeom>
              <a:avLst/>
              <a:gdLst>
                <a:gd name="T0" fmla="*/ 122 w 140"/>
                <a:gd name="T1" fmla="*/ 20 h 120"/>
                <a:gd name="T2" fmla="*/ 100 w 140"/>
                <a:gd name="T3" fmla="*/ 20 h 120"/>
                <a:gd name="T4" fmla="*/ 100 w 140"/>
                <a:gd name="T5" fmla="*/ 18 h 120"/>
                <a:gd name="T6" fmla="*/ 100 w 140"/>
                <a:gd name="T7" fmla="*/ 15 h 120"/>
                <a:gd name="T8" fmla="*/ 85 w 140"/>
                <a:gd name="T9" fmla="*/ 0 h 120"/>
                <a:gd name="T10" fmla="*/ 70 w 140"/>
                <a:gd name="T11" fmla="*/ 0 h 120"/>
                <a:gd name="T12" fmla="*/ 56 w 140"/>
                <a:gd name="T13" fmla="*/ 15 h 120"/>
                <a:gd name="T14" fmla="*/ 56 w 140"/>
                <a:gd name="T15" fmla="*/ 20 h 120"/>
                <a:gd name="T16" fmla="*/ 18 w 140"/>
                <a:gd name="T17" fmla="*/ 20 h 120"/>
                <a:gd name="T18" fmla="*/ 0 w 140"/>
                <a:gd name="T19" fmla="*/ 38 h 120"/>
                <a:gd name="T20" fmla="*/ 0 w 140"/>
                <a:gd name="T21" fmla="*/ 101 h 120"/>
                <a:gd name="T22" fmla="*/ 18 w 140"/>
                <a:gd name="T23" fmla="*/ 120 h 120"/>
                <a:gd name="T24" fmla="*/ 122 w 140"/>
                <a:gd name="T25" fmla="*/ 120 h 120"/>
                <a:gd name="T26" fmla="*/ 140 w 140"/>
                <a:gd name="T27" fmla="*/ 101 h 120"/>
                <a:gd name="T28" fmla="*/ 140 w 140"/>
                <a:gd name="T29" fmla="*/ 38 h 120"/>
                <a:gd name="T30" fmla="*/ 122 w 140"/>
                <a:gd name="T31" fmla="*/ 20 h 120"/>
                <a:gd name="T32" fmla="*/ 12 w 140"/>
                <a:gd name="T33" fmla="*/ 101 h 120"/>
                <a:gd name="T34" fmla="*/ 12 w 140"/>
                <a:gd name="T35" fmla="*/ 38 h 120"/>
                <a:gd name="T36" fmla="*/ 18 w 140"/>
                <a:gd name="T37" fmla="*/ 32 h 120"/>
                <a:gd name="T38" fmla="*/ 33 w 140"/>
                <a:gd name="T39" fmla="*/ 32 h 120"/>
                <a:gd name="T40" fmla="*/ 33 w 140"/>
                <a:gd name="T41" fmla="*/ 108 h 120"/>
                <a:gd name="T42" fmla="*/ 18 w 140"/>
                <a:gd name="T43" fmla="*/ 108 h 120"/>
                <a:gd name="T44" fmla="*/ 12 w 140"/>
                <a:gd name="T45" fmla="*/ 101 h 120"/>
                <a:gd name="T46" fmla="*/ 128 w 140"/>
                <a:gd name="T47" fmla="*/ 101 h 120"/>
                <a:gd name="T48" fmla="*/ 122 w 140"/>
                <a:gd name="T49" fmla="*/ 108 h 120"/>
                <a:gd name="T50" fmla="*/ 45 w 140"/>
                <a:gd name="T51" fmla="*/ 108 h 120"/>
                <a:gd name="T52" fmla="*/ 45 w 140"/>
                <a:gd name="T53" fmla="*/ 32 h 120"/>
                <a:gd name="T54" fmla="*/ 56 w 140"/>
                <a:gd name="T55" fmla="*/ 32 h 120"/>
                <a:gd name="T56" fmla="*/ 99 w 140"/>
                <a:gd name="T57" fmla="*/ 32 h 120"/>
                <a:gd name="T58" fmla="*/ 122 w 140"/>
                <a:gd name="T59" fmla="*/ 32 h 120"/>
                <a:gd name="T60" fmla="*/ 128 w 140"/>
                <a:gd name="T61" fmla="*/ 38 h 120"/>
                <a:gd name="T62" fmla="*/ 128 w 140"/>
                <a:gd name="T63" fmla="*/ 10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0" h="120">
                  <a:moveTo>
                    <a:pt x="122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15"/>
                    <a:pt x="100" y="15"/>
                    <a:pt x="100" y="15"/>
                  </a:cubicBezTo>
                  <a:cubicBezTo>
                    <a:pt x="100" y="6"/>
                    <a:pt x="93" y="0"/>
                    <a:pt x="85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2" y="0"/>
                    <a:pt x="56" y="6"/>
                    <a:pt x="56" y="15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8" y="20"/>
                    <a:pt x="0" y="28"/>
                    <a:pt x="0" y="38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12"/>
                    <a:pt x="8" y="120"/>
                    <a:pt x="18" y="120"/>
                  </a:cubicBezTo>
                  <a:cubicBezTo>
                    <a:pt x="122" y="120"/>
                    <a:pt x="122" y="120"/>
                    <a:pt x="122" y="120"/>
                  </a:cubicBezTo>
                  <a:cubicBezTo>
                    <a:pt x="132" y="120"/>
                    <a:pt x="140" y="111"/>
                    <a:pt x="140" y="101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40" y="28"/>
                    <a:pt x="132" y="20"/>
                    <a:pt x="122" y="20"/>
                  </a:cubicBezTo>
                  <a:close/>
                  <a:moveTo>
                    <a:pt x="12" y="101"/>
                  </a:moveTo>
                  <a:cubicBezTo>
                    <a:pt x="12" y="38"/>
                    <a:pt x="12" y="38"/>
                    <a:pt x="12" y="38"/>
                  </a:cubicBezTo>
                  <a:cubicBezTo>
                    <a:pt x="12" y="34"/>
                    <a:pt x="15" y="32"/>
                    <a:pt x="18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18" y="108"/>
                    <a:pt x="18" y="108"/>
                    <a:pt x="18" y="108"/>
                  </a:cubicBezTo>
                  <a:cubicBezTo>
                    <a:pt x="14" y="108"/>
                    <a:pt x="12" y="105"/>
                    <a:pt x="12" y="101"/>
                  </a:cubicBezTo>
                  <a:close/>
                  <a:moveTo>
                    <a:pt x="128" y="101"/>
                  </a:moveTo>
                  <a:cubicBezTo>
                    <a:pt x="128" y="105"/>
                    <a:pt x="125" y="108"/>
                    <a:pt x="122" y="108"/>
                  </a:cubicBezTo>
                  <a:cubicBezTo>
                    <a:pt x="45" y="108"/>
                    <a:pt x="45" y="108"/>
                    <a:pt x="45" y="108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5" y="32"/>
                    <a:pt x="128" y="34"/>
                    <a:pt x="128" y="38"/>
                  </a:cubicBezTo>
                  <a:lnTo>
                    <a:pt x="128" y="1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8458" name="Freeform 26"/>
            <p:cNvSpPr>
              <a:spLocks noEditPoints="1"/>
            </p:cNvSpPr>
            <p:nvPr/>
          </p:nvSpPr>
          <p:spPr bwMode="auto">
            <a:xfrm>
              <a:off x="112" y="100"/>
              <a:ext cx="88" cy="88"/>
            </a:xfrm>
            <a:custGeom>
              <a:avLst/>
              <a:gdLst>
                <a:gd name="T0" fmla="*/ 22 w 44"/>
                <a:gd name="T1" fmla="*/ 0 h 44"/>
                <a:gd name="T2" fmla="*/ 0 w 44"/>
                <a:gd name="T3" fmla="*/ 22 h 44"/>
                <a:gd name="T4" fmla="*/ 22 w 44"/>
                <a:gd name="T5" fmla="*/ 44 h 44"/>
                <a:gd name="T6" fmla="*/ 44 w 44"/>
                <a:gd name="T7" fmla="*/ 22 h 44"/>
                <a:gd name="T8" fmla="*/ 22 w 44"/>
                <a:gd name="T9" fmla="*/ 0 h 44"/>
                <a:gd name="T10" fmla="*/ 22 w 44"/>
                <a:gd name="T11" fmla="*/ 32 h 44"/>
                <a:gd name="T12" fmla="*/ 12 w 44"/>
                <a:gd name="T13" fmla="*/ 22 h 44"/>
                <a:gd name="T14" fmla="*/ 22 w 44"/>
                <a:gd name="T15" fmla="*/ 12 h 44"/>
                <a:gd name="T16" fmla="*/ 32 w 44"/>
                <a:gd name="T17" fmla="*/ 22 h 44"/>
                <a:gd name="T18" fmla="*/ 22 w 44"/>
                <a:gd name="T1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2"/>
                  </a:moveTo>
                  <a:cubicBezTo>
                    <a:pt x="16" y="32"/>
                    <a:pt x="12" y="27"/>
                    <a:pt x="12" y="22"/>
                  </a:cubicBezTo>
                  <a:cubicBezTo>
                    <a:pt x="12" y="16"/>
                    <a:pt x="16" y="12"/>
                    <a:pt x="22" y="12"/>
                  </a:cubicBezTo>
                  <a:cubicBezTo>
                    <a:pt x="27" y="12"/>
                    <a:pt x="32" y="16"/>
                    <a:pt x="32" y="22"/>
                  </a:cubicBezTo>
                  <a:cubicBezTo>
                    <a:pt x="32" y="27"/>
                    <a:pt x="27" y="32"/>
                    <a:pt x="22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8459" name="Freeform 27"/>
          <p:cNvSpPr>
            <a:spLocks noEditPoints="1"/>
          </p:cNvSpPr>
          <p:nvPr/>
        </p:nvSpPr>
        <p:spPr bwMode="auto">
          <a:xfrm>
            <a:off x="4456113" y="2751138"/>
            <a:ext cx="231775" cy="215900"/>
          </a:xfrm>
          <a:custGeom>
            <a:avLst/>
            <a:gdLst>
              <a:gd name="T0" fmla="*/ 138 w 142"/>
              <a:gd name="T1" fmla="*/ 47 h 133"/>
              <a:gd name="T2" fmla="*/ 114 w 142"/>
              <a:gd name="T3" fmla="*/ 30 h 133"/>
              <a:gd name="T4" fmla="*/ 114 w 142"/>
              <a:gd name="T5" fmla="*/ 12 h 133"/>
              <a:gd name="T6" fmla="*/ 108 w 142"/>
              <a:gd name="T7" fmla="*/ 6 h 133"/>
              <a:gd name="T8" fmla="*/ 104 w 142"/>
              <a:gd name="T9" fmla="*/ 6 h 133"/>
              <a:gd name="T10" fmla="*/ 98 w 142"/>
              <a:gd name="T11" fmla="*/ 12 h 133"/>
              <a:gd name="T12" fmla="*/ 98 w 142"/>
              <a:gd name="T13" fmla="*/ 18 h 133"/>
              <a:gd name="T14" fmla="*/ 74 w 142"/>
              <a:gd name="T15" fmla="*/ 2 h 133"/>
              <a:gd name="T16" fmla="*/ 68 w 142"/>
              <a:gd name="T17" fmla="*/ 2 h 133"/>
              <a:gd name="T18" fmla="*/ 4 w 142"/>
              <a:gd name="T19" fmla="*/ 47 h 133"/>
              <a:gd name="T20" fmla="*/ 2 w 142"/>
              <a:gd name="T21" fmla="*/ 56 h 133"/>
              <a:gd name="T22" fmla="*/ 10 w 142"/>
              <a:gd name="T23" fmla="*/ 57 h 133"/>
              <a:gd name="T24" fmla="*/ 17 w 142"/>
              <a:gd name="T25" fmla="*/ 52 h 133"/>
              <a:gd name="T26" fmla="*/ 17 w 142"/>
              <a:gd name="T27" fmla="*/ 123 h 133"/>
              <a:gd name="T28" fmla="*/ 27 w 142"/>
              <a:gd name="T29" fmla="*/ 133 h 133"/>
              <a:gd name="T30" fmla="*/ 115 w 142"/>
              <a:gd name="T31" fmla="*/ 133 h 133"/>
              <a:gd name="T32" fmla="*/ 125 w 142"/>
              <a:gd name="T33" fmla="*/ 123 h 133"/>
              <a:gd name="T34" fmla="*/ 125 w 142"/>
              <a:gd name="T35" fmla="*/ 52 h 133"/>
              <a:gd name="T36" fmla="*/ 132 w 142"/>
              <a:gd name="T37" fmla="*/ 57 h 133"/>
              <a:gd name="T38" fmla="*/ 135 w 142"/>
              <a:gd name="T39" fmla="*/ 58 h 133"/>
              <a:gd name="T40" fmla="*/ 140 w 142"/>
              <a:gd name="T41" fmla="*/ 56 h 133"/>
              <a:gd name="T42" fmla="*/ 138 w 142"/>
              <a:gd name="T43" fmla="*/ 47 h 133"/>
              <a:gd name="T44" fmla="*/ 83 w 142"/>
              <a:gd name="T45" fmla="*/ 121 h 133"/>
              <a:gd name="T46" fmla="*/ 59 w 142"/>
              <a:gd name="T47" fmla="*/ 121 h 133"/>
              <a:gd name="T48" fmla="*/ 59 w 142"/>
              <a:gd name="T49" fmla="*/ 84 h 133"/>
              <a:gd name="T50" fmla="*/ 83 w 142"/>
              <a:gd name="T51" fmla="*/ 84 h 133"/>
              <a:gd name="T52" fmla="*/ 83 w 142"/>
              <a:gd name="T53" fmla="*/ 121 h 133"/>
              <a:gd name="T54" fmla="*/ 113 w 142"/>
              <a:gd name="T55" fmla="*/ 121 h 133"/>
              <a:gd name="T56" fmla="*/ 95 w 142"/>
              <a:gd name="T57" fmla="*/ 121 h 133"/>
              <a:gd name="T58" fmla="*/ 95 w 142"/>
              <a:gd name="T59" fmla="*/ 82 h 133"/>
              <a:gd name="T60" fmla="*/ 85 w 142"/>
              <a:gd name="T61" fmla="*/ 72 h 133"/>
              <a:gd name="T62" fmla="*/ 57 w 142"/>
              <a:gd name="T63" fmla="*/ 72 h 133"/>
              <a:gd name="T64" fmla="*/ 47 w 142"/>
              <a:gd name="T65" fmla="*/ 82 h 133"/>
              <a:gd name="T66" fmla="*/ 47 w 142"/>
              <a:gd name="T67" fmla="*/ 121 h 133"/>
              <a:gd name="T68" fmla="*/ 29 w 142"/>
              <a:gd name="T69" fmla="*/ 121 h 133"/>
              <a:gd name="T70" fmla="*/ 29 w 142"/>
              <a:gd name="T71" fmla="*/ 44 h 133"/>
              <a:gd name="T72" fmla="*/ 71 w 142"/>
              <a:gd name="T73" fmla="*/ 14 h 133"/>
              <a:gd name="T74" fmla="*/ 113 w 142"/>
              <a:gd name="T75" fmla="*/ 44 h 133"/>
              <a:gd name="T76" fmla="*/ 113 w 142"/>
              <a:gd name="T77" fmla="*/ 121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2" h="133">
                <a:moveTo>
                  <a:pt x="138" y="47"/>
                </a:moveTo>
                <a:cubicBezTo>
                  <a:pt x="114" y="30"/>
                  <a:pt x="114" y="30"/>
                  <a:pt x="114" y="30"/>
                </a:cubicBezTo>
                <a:cubicBezTo>
                  <a:pt x="114" y="12"/>
                  <a:pt x="114" y="12"/>
                  <a:pt x="114" y="12"/>
                </a:cubicBezTo>
                <a:cubicBezTo>
                  <a:pt x="114" y="9"/>
                  <a:pt x="111" y="6"/>
                  <a:pt x="108" y="6"/>
                </a:cubicBezTo>
                <a:cubicBezTo>
                  <a:pt x="104" y="6"/>
                  <a:pt x="104" y="6"/>
                  <a:pt x="104" y="6"/>
                </a:cubicBezTo>
                <a:cubicBezTo>
                  <a:pt x="100" y="6"/>
                  <a:pt x="98" y="9"/>
                  <a:pt x="98" y="12"/>
                </a:cubicBezTo>
                <a:cubicBezTo>
                  <a:pt x="98" y="18"/>
                  <a:pt x="98" y="18"/>
                  <a:pt x="98" y="18"/>
                </a:cubicBezTo>
                <a:cubicBezTo>
                  <a:pt x="74" y="2"/>
                  <a:pt x="74" y="2"/>
                  <a:pt x="74" y="2"/>
                </a:cubicBezTo>
                <a:cubicBezTo>
                  <a:pt x="72" y="0"/>
                  <a:pt x="70" y="0"/>
                  <a:pt x="68" y="2"/>
                </a:cubicBezTo>
                <a:cubicBezTo>
                  <a:pt x="4" y="47"/>
                  <a:pt x="4" y="47"/>
                  <a:pt x="4" y="47"/>
                </a:cubicBezTo>
                <a:cubicBezTo>
                  <a:pt x="1" y="49"/>
                  <a:pt x="0" y="53"/>
                  <a:pt x="2" y="56"/>
                </a:cubicBezTo>
                <a:cubicBezTo>
                  <a:pt x="4" y="58"/>
                  <a:pt x="8" y="59"/>
                  <a:pt x="10" y="57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123"/>
                  <a:pt x="17" y="123"/>
                  <a:pt x="17" y="123"/>
                </a:cubicBezTo>
                <a:cubicBezTo>
                  <a:pt x="17" y="129"/>
                  <a:pt x="21" y="133"/>
                  <a:pt x="27" y="133"/>
                </a:cubicBezTo>
                <a:cubicBezTo>
                  <a:pt x="115" y="133"/>
                  <a:pt x="115" y="133"/>
                  <a:pt x="115" y="133"/>
                </a:cubicBezTo>
                <a:cubicBezTo>
                  <a:pt x="121" y="133"/>
                  <a:pt x="125" y="129"/>
                  <a:pt x="125" y="123"/>
                </a:cubicBezTo>
                <a:cubicBezTo>
                  <a:pt x="125" y="52"/>
                  <a:pt x="125" y="52"/>
                  <a:pt x="125" y="52"/>
                </a:cubicBezTo>
                <a:cubicBezTo>
                  <a:pt x="132" y="57"/>
                  <a:pt x="132" y="57"/>
                  <a:pt x="132" y="57"/>
                </a:cubicBezTo>
                <a:cubicBezTo>
                  <a:pt x="133" y="58"/>
                  <a:pt x="134" y="58"/>
                  <a:pt x="135" y="58"/>
                </a:cubicBezTo>
                <a:cubicBezTo>
                  <a:pt x="137" y="58"/>
                  <a:pt x="139" y="57"/>
                  <a:pt x="140" y="56"/>
                </a:cubicBezTo>
                <a:cubicBezTo>
                  <a:pt x="142" y="53"/>
                  <a:pt x="141" y="49"/>
                  <a:pt x="138" y="47"/>
                </a:cubicBezTo>
                <a:close/>
                <a:moveTo>
                  <a:pt x="83" y="121"/>
                </a:moveTo>
                <a:cubicBezTo>
                  <a:pt x="59" y="121"/>
                  <a:pt x="59" y="121"/>
                  <a:pt x="59" y="121"/>
                </a:cubicBezTo>
                <a:cubicBezTo>
                  <a:pt x="59" y="84"/>
                  <a:pt x="59" y="84"/>
                  <a:pt x="59" y="84"/>
                </a:cubicBezTo>
                <a:cubicBezTo>
                  <a:pt x="83" y="84"/>
                  <a:pt x="83" y="84"/>
                  <a:pt x="83" y="84"/>
                </a:cubicBezTo>
                <a:lnTo>
                  <a:pt x="83" y="121"/>
                </a:lnTo>
                <a:close/>
                <a:moveTo>
                  <a:pt x="113" y="121"/>
                </a:moveTo>
                <a:cubicBezTo>
                  <a:pt x="95" y="121"/>
                  <a:pt x="95" y="121"/>
                  <a:pt x="95" y="121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76"/>
                  <a:pt x="90" y="72"/>
                  <a:pt x="85" y="72"/>
                </a:cubicBezTo>
                <a:cubicBezTo>
                  <a:pt x="57" y="72"/>
                  <a:pt x="57" y="72"/>
                  <a:pt x="57" y="72"/>
                </a:cubicBezTo>
                <a:cubicBezTo>
                  <a:pt x="52" y="72"/>
                  <a:pt x="47" y="76"/>
                  <a:pt x="47" y="82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29" y="121"/>
                  <a:pt x="29" y="121"/>
                  <a:pt x="29" y="121"/>
                </a:cubicBezTo>
                <a:cubicBezTo>
                  <a:pt x="29" y="44"/>
                  <a:pt x="29" y="44"/>
                  <a:pt x="29" y="44"/>
                </a:cubicBezTo>
                <a:cubicBezTo>
                  <a:pt x="71" y="14"/>
                  <a:pt x="71" y="14"/>
                  <a:pt x="71" y="14"/>
                </a:cubicBezTo>
                <a:cubicBezTo>
                  <a:pt x="113" y="44"/>
                  <a:pt x="113" y="44"/>
                  <a:pt x="113" y="44"/>
                </a:cubicBezTo>
                <a:lnTo>
                  <a:pt x="113" y="121"/>
                </a:lnTo>
                <a:close/>
              </a:path>
            </a:pathLst>
          </a:custGeom>
          <a:solidFill>
            <a:srgbClr val="A2897B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84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84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84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184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184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184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184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1845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1" dur="750" fill="hold"/>
                                            <p:tgtEl>
                                              <p:spTgt spid="184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" dur="750" fill="hold"/>
                                            <p:tgtEl>
                                              <p:spTgt spid="184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184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184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184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29" dur="150" fill="hold"/>
                                            <p:tgtEl>
                                              <p:spTgt spid="184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84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184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300"/>
                                            <p:tgtEl>
                                              <p:spTgt spid="184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36" dur="150" fill="hold"/>
                                            <p:tgtEl>
                                              <p:spTgt spid="184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750" fill="hold"/>
                                            <p:tgtEl>
                                              <p:spTgt spid="184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184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84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84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84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47" dur="150" fill="hold"/>
                                            <p:tgtEl>
                                              <p:spTgt spid="1843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84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184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300"/>
                                            <p:tgtEl>
                                              <p:spTgt spid="184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utoRev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150" fill="hold"/>
                                            <p:tgtEl>
                                              <p:spTgt spid="184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8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7" dur="750" fill="hold"/>
                                            <p:tgtEl>
                                              <p:spTgt spid="184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8" dur="750" fill="hold"/>
                                            <p:tgtEl>
                                              <p:spTgt spid="184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300" fill="hold"/>
                                            <p:tgtEl>
                                              <p:spTgt spid="184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300" fill="hold"/>
                                            <p:tgtEl>
                                              <p:spTgt spid="184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184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5" dur="150" fill="hold"/>
                                            <p:tgtEl>
                                              <p:spTgt spid="184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300" fill="hold"/>
                                            <p:tgtEl>
                                              <p:spTgt spid="184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184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300"/>
                                            <p:tgtEl>
                                              <p:spTgt spid="184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autoRev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72" dur="150" fill="hold"/>
                                            <p:tgtEl>
                                              <p:spTgt spid="1845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2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5" dur="750" fill="hold"/>
                                            <p:tgtEl>
                                              <p:spTgt spid="184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6" dur="750" fill="hold"/>
                                            <p:tgtEl>
                                              <p:spTgt spid="184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184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300" fill="hold"/>
                                            <p:tgtEl>
                                              <p:spTgt spid="184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184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83" dur="150" fill="hold"/>
                                            <p:tgtEl>
                                              <p:spTgt spid="1843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300" fill="hold"/>
                                            <p:tgtEl>
                                              <p:spTgt spid="184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300" fill="hold"/>
                                            <p:tgtEl>
                                              <p:spTgt spid="184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300"/>
                                            <p:tgtEl>
                                              <p:spTgt spid="184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90" dur="150" fill="hold"/>
                                            <p:tgtEl>
                                              <p:spTgt spid="1845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1" presetID="22" presetClass="entr" presetSubtype="2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3" dur="500"/>
                                            <p:tgtEl>
                                              <p:spTgt spid="184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2" presetClass="entr" presetSubtype="8" fill="hold" grpId="0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6" dur="750" fill="hold"/>
                                            <p:tgtEl>
                                              <p:spTgt spid="184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7" dur="750" fill="hold"/>
                                            <p:tgtEl>
                                              <p:spTgt spid="184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8" presetID="2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0" dur="500"/>
                                            <p:tgtEl>
                                              <p:spTgt spid="184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8" fill="hold" grpId="0" nodeType="withEffect" p14:presetBounceEnd="6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3" dur="750" fill="hold"/>
                                            <p:tgtEl>
                                              <p:spTgt spid="184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4" dur="750" fill="hold"/>
                                            <p:tgtEl>
                                              <p:spTgt spid="184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7" dur="500"/>
                                            <p:tgtEl>
                                              <p:spTgt spid="184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2" presetClass="entr" presetSubtype="2" fill="hold" grpId="0" nodeType="withEffect" p14:presetBounceEnd="6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0" dur="750" fill="hold"/>
                                            <p:tgtEl>
                                              <p:spTgt spid="184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1" dur="750" fill="hold"/>
                                            <p:tgtEl>
                                              <p:spTgt spid="184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2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4" dur="500"/>
                                            <p:tgtEl>
                                              <p:spTgt spid="184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2" fill="hold" grpId="0" nodeType="withEffect" p14:presetBounceEnd="6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7" dur="750" fill="hold"/>
                                            <p:tgtEl>
                                              <p:spTgt spid="184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8" dur="750" fill="hold"/>
                                            <p:tgtEl>
                                              <p:spTgt spid="184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434" grpId="0" animBg="1"/>
          <p:bldP spid="18434" grpId="1" animBg="1"/>
          <p:bldP spid="18435" grpId="0" animBg="1"/>
          <p:bldP spid="18435" grpId="1" animBg="1"/>
          <p:bldP spid="18436" grpId="0" animBg="1"/>
          <p:bldP spid="18436" grpId="1" animBg="1"/>
          <p:bldP spid="18437" grpId="0" animBg="1"/>
          <p:bldP spid="18437" grpId="1" animBg="1"/>
          <p:bldP spid="18438" grpId="0" animBg="1"/>
          <p:bldP spid="18438" grpId="1" animBg="1"/>
          <p:bldP spid="18439" grpId="0" animBg="1"/>
          <p:bldP spid="18440" grpId="0" animBg="1"/>
          <p:bldP spid="18441" grpId="0" animBg="1"/>
          <p:bldP spid="18442" grpId="0" animBg="1"/>
          <p:bldP spid="18443" grpId="0" animBg="1"/>
          <p:bldP spid="18444" grpId="0" animBg="1"/>
          <p:bldP spid="18445" grpId="0" animBg="1"/>
          <p:bldP spid="18446" grpId="0" animBg="1"/>
          <p:bldP spid="18447" grpId="0"/>
          <p:bldP spid="18448" grpId="0"/>
          <p:bldP spid="18449" grpId="0"/>
          <p:bldP spid="18450" grpId="0"/>
          <p:bldP spid="18451" grpId="0" animBg="1"/>
          <p:bldP spid="18451" grpId="1" animBg="1"/>
          <p:bldP spid="18455" grpId="0" animBg="1"/>
          <p:bldP spid="18455" grpId="1" animBg="1"/>
          <p:bldP spid="18459" grpId="0" animBg="1"/>
          <p:bldP spid="18459" grpId="1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84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84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84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184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184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184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184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1845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84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84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300" fill="hold"/>
                                            <p:tgtEl>
                                              <p:spTgt spid="184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300" fill="hold"/>
                                            <p:tgtEl>
                                              <p:spTgt spid="184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300"/>
                                            <p:tgtEl>
                                              <p:spTgt spid="184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29" dur="150" fill="hold"/>
                                            <p:tgtEl>
                                              <p:spTgt spid="184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84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184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300"/>
                                            <p:tgtEl>
                                              <p:spTgt spid="184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36" dur="150" fill="hold"/>
                                            <p:tgtEl>
                                              <p:spTgt spid="184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84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84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84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84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300"/>
                                            <p:tgtEl>
                                              <p:spTgt spid="184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47" dur="150" fill="hold"/>
                                            <p:tgtEl>
                                              <p:spTgt spid="1843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84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184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300"/>
                                            <p:tgtEl>
                                              <p:spTgt spid="184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autoRev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150" fill="hold"/>
                                            <p:tgtEl>
                                              <p:spTgt spid="184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84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84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300" fill="hold"/>
                                            <p:tgtEl>
                                              <p:spTgt spid="184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300" fill="hold"/>
                                            <p:tgtEl>
                                              <p:spTgt spid="184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300"/>
                                            <p:tgtEl>
                                              <p:spTgt spid="184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5" dur="150" fill="hold"/>
                                            <p:tgtEl>
                                              <p:spTgt spid="1843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300" fill="hold"/>
                                            <p:tgtEl>
                                              <p:spTgt spid="184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184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300"/>
                                            <p:tgtEl>
                                              <p:spTgt spid="184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6" presetClass="emph" presetSubtype="0" autoRev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72" dur="150" fill="hold"/>
                                            <p:tgtEl>
                                              <p:spTgt spid="1845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184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750" fill="hold"/>
                                            <p:tgtEl>
                                              <p:spTgt spid="184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300" fill="hold"/>
                                            <p:tgtEl>
                                              <p:spTgt spid="184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300" fill="hold"/>
                                            <p:tgtEl>
                                              <p:spTgt spid="184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300"/>
                                            <p:tgtEl>
                                              <p:spTgt spid="184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83" dur="150" fill="hold"/>
                                            <p:tgtEl>
                                              <p:spTgt spid="1843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300" fill="hold"/>
                                            <p:tgtEl>
                                              <p:spTgt spid="184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300" fill="hold"/>
                                            <p:tgtEl>
                                              <p:spTgt spid="184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300"/>
                                            <p:tgtEl>
                                              <p:spTgt spid="184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90" dur="150" fill="hold"/>
                                            <p:tgtEl>
                                              <p:spTgt spid="1845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1" presetID="22" presetClass="entr" presetSubtype="2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3" dur="500"/>
                                            <p:tgtEl>
                                              <p:spTgt spid="184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6" dur="750" fill="hold"/>
                                            <p:tgtEl>
                                              <p:spTgt spid="184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7" dur="750" fill="hold"/>
                                            <p:tgtEl>
                                              <p:spTgt spid="184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8" presetID="2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0" dur="500"/>
                                            <p:tgtEl>
                                              <p:spTgt spid="184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8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750" fill="hold"/>
                                            <p:tgtEl>
                                              <p:spTgt spid="184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750" fill="hold"/>
                                            <p:tgtEl>
                                              <p:spTgt spid="184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7" dur="500"/>
                                            <p:tgtEl>
                                              <p:spTgt spid="184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2" presetClass="entr" presetSubtype="2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0" dur="750" fill="hold"/>
                                            <p:tgtEl>
                                              <p:spTgt spid="184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1" dur="750" fill="hold"/>
                                            <p:tgtEl>
                                              <p:spTgt spid="184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2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4" dur="500"/>
                                            <p:tgtEl>
                                              <p:spTgt spid="184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750" fill="hold"/>
                                            <p:tgtEl>
                                              <p:spTgt spid="184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8" dur="750" fill="hold"/>
                                            <p:tgtEl>
                                              <p:spTgt spid="184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434" grpId="0" animBg="1"/>
          <p:bldP spid="18434" grpId="1" animBg="1"/>
          <p:bldP spid="18435" grpId="0" animBg="1"/>
          <p:bldP spid="18435" grpId="1" animBg="1"/>
          <p:bldP spid="18436" grpId="0" animBg="1"/>
          <p:bldP spid="18436" grpId="1" animBg="1"/>
          <p:bldP spid="18437" grpId="0" animBg="1"/>
          <p:bldP spid="18437" grpId="1" animBg="1"/>
          <p:bldP spid="18438" grpId="0" animBg="1"/>
          <p:bldP spid="18438" grpId="1" animBg="1"/>
          <p:bldP spid="18439" grpId="0" animBg="1"/>
          <p:bldP spid="18440" grpId="0" animBg="1"/>
          <p:bldP spid="18441" grpId="0" animBg="1"/>
          <p:bldP spid="18442" grpId="0" animBg="1"/>
          <p:bldP spid="18443" grpId="0" animBg="1"/>
          <p:bldP spid="18444" grpId="0" animBg="1"/>
          <p:bldP spid="18445" grpId="0" animBg="1"/>
          <p:bldP spid="18446" grpId="0" animBg="1"/>
          <p:bldP spid="18447" grpId="0"/>
          <p:bldP spid="18448" grpId="0"/>
          <p:bldP spid="18449" grpId="0"/>
          <p:bldP spid="18450" grpId="0"/>
          <p:bldP spid="18451" grpId="0" animBg="1"/>
          <p:bldP spid="18451" grpId="1" animBg="1"/>
          <p:bldP spid="18455" grpId="0" animBg="1"/>
          <p:bldP spid="18455" grpId="1" animBg="1"/>
          <p:bldP spid="18459" grpId="0" animBg="1"/>
          <p:bldP spid="18459" grpId="1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36290" y="985811"/>
            <a:ext cx="2271420" cy="3170291"/>
            <a:chOff x="3480654" y="1058788"/>
            <a:chExt cx="2271420" cy="3170291"/>
          </a:xfrm>
        </p:grpSpPr>
        <p:sp>
          <p:nvSpPr>
            <p:cNvPr id="2" name="椭圆 1"/>
            <p:cNvSpPr/>
            <p:nvPr/>
          </p:nvSpPr>
          <p:spPr>
            <a:xfrm>
              <a:off x="3707904" y="1058788"/>
              <a:ext cx="1816920" cy="1816920"/>
            </a:xfrm>
            <a:prstGeom prst="ellipse">
              <a:avLst/>
            </a:prstGeom>
            <a:solidFill>
              <a:srgbClr val="E440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800" dirty="0">
                  <a:latin typeface="华文细黑" panose="02010600040101010101" pitchFamily="2" charset="-122"/>
                  <a:ea typeface="华文细黑" panose="02010600040101010101" pitchFamily="2" charset="-122"/>
                </a:rPr>
                <a:t>02</a:t>
              </a:r>
              <a:endParaRPr lang="zh-CN" altLang="en-US" sz="4800" dirty="0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" name="TextBox 49"/>
            <p:cNvSpPr txBox="1"/>
            <p:nvPr/>
          </p:nvSpPr>
          <p:spPr>
            <a:xfrm>
              <a:off x="3480654" y="3074917"/>
              <a:ext cx="2271420" cy="11541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800" b="1" spc="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自我评价</a:t>
              </a:r>
              <a:endParaRPr lang="en-US" altLang="zh-CN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pc="1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（对自己的看法）</a:t>
              </a:r>
              <a:endParaRPr lang="zh-CN" altLang="en-US" sz="2800" b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8" name="Group 2"/>
          <p:cNvGrpSpPr/>
          <p:nvPr/>
        </p:nvGrpSpPr>
        <p:grpSpPr bwMode="auto">
          <a:xfrm>
            <a:off x="2409825" y="1490663"/>
            <a:ext cx="4324350" cy="2913062"/>
            <a:chOff x="0" y="0"/>
            <a:chExt cx="2724" cy="1835"/>
          </a:xfrm>
        </p:grpSpPr>
        <p:sp>
          <p:nvSpPr>
            <p:cNvPr id="19459" name="Oval 3"/>
            <p:cNvSpPr>
              <a:spLocks noChangeArrowheads="1"/>
            </p:cNvSpPr>
            <p:nvPr/>
          </p:nvSpPr>
          <p:spPr bwMode="auto">
            <a:xfrm flipV="1">
              <a:off x="0" y="1755"/>
              <a:ext cx="2724" cy="80"/>
            </a:xfrm>
            <a:prstGeom prst="ellipse">
              <a:avLst/>
            </a:prstGeom>
            <a:gradFill rotWithShape="1">
              <a:gsLst>
                <a:gs pos="0">
                  <a:schemeClr val="tx1">
                    <a:alpha val="20000"/>
                  </a:schemeClr>
                </a:gs>
                <a:gs pos="100000">
                  <a:schemeClr val="tx1">
                    <a:gamma/>
                    <a:shade val="46275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9460" name="Group 4"/>
            <p:cNvGrpSpPr/>
            <p:nvPr/>
          </p:nvGrpSpPr>
          <p:grpSpPr bwMode="auto">
            <a:xfrm>
              <a:off x="240" y="0"/>
              <a:ext cx="2246" cy="1810"/>
              <a:chOff x="0" y="0"/>
              <a:chExt cx="2556" cy="1958"/>
            </a:xfrm>
          </p:grpSpPr>
          <p:pic>
            <p:nvPicPr>
              <p:cNvPr id="19461" name="Picture 5" descr="apple icons"/>
              <p:cNvPicPr>
                <a:picLocks noChangeAspect="1" noChangeArrowheads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2556" cy="19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9462" name="Rectangle 6" descr="13"/>
              <p:cNvSpPr>
                <a:spLocks noChangeArrowheads="1"/>
              </p:cNvSpPr>
              <p:nvPr/>
            </p:nvSpPr>
            <p:spPr bwMode="auto">
              <a:xfrm>
                <a:off x="99" y="100"/>
                <a:ext cx="2358" cy="1336"/>
              </a:xfrm>
              <a:prstGeom prst="rect">
                <a:avLst/>
              </a:prstGeom>
              <a:blipFill dpi="0" rotWithShape="1">
                <a:blip r:embed="rId2"/>
                <a:srcRect/>
                <a:stretch>
                  <a:fillRect r="-25825"/>
                </a:stretch>
              </a:blip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9463" name="Group 7"/>
          <p:cNvGrpSpPr/>
          <p:nvPr/>
        </p:nvGrpSpPr>
        <p:grpSpPr bwMode="auto">
          <a:xfrm>
            <a:off x="5999163" y="3971925"/>
            <a:ext cx="207962" cy="1169988"/>
            <a:chOff x="0" y="0"/>
            <a:chExt cx="131" cy="737"/>
          </a:xfrm>
        </p:grpSpPr>
        <p:sp>
          <p:nvSpPr>
            <p:cNvPr id="19464" name="Line 8"/>
            <p:cNvSpPr>
              <a:spLocks noChangeShapeType="1"/>
            </p:cNvSpPr>
            <p:nvPr/>
          </p:nvSpPr>
          <p:spPr bwMode="auto">
            <a:xfrm flipV="1">
              <a:off x="66" y="132"/>
              <a:ext cx="0" cy="605"/>
            </a:xfrm>
            <a:prstGeom prst="line">
              <a:avLst/>
            </a:prstGeom>
            <a:noFill/>
            <a:ln w="6350" cmpd="sng">
              <a:solidFill>
                <a:srgbClr val="CBAB89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5" name="Oval 9"/>
            <p:cNvSpPr>
              <a:spLocks noChangeArrowheads="1"/>
            </p:cNvSpPr>
            <p:nvPr/>
          </p:nvSpPr>
          <p:spPr bwMode="auto">
            <a:xfrm>
              <a:off x="22" y="21"/>
              <a:ext cx="89" cy="89"/>
            </a:xfrm>
            <a:prstGeom prst="ellipse">
              <a:avLst/>
            </a:prstGeom>
            <a:solidFill>
              <a:srgbClr val="E44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6" name="Oval 10"/>
            <p:cNvSpPr>
              <a:spLocks noChangeArrowheads="1"/>
            </p:cNvSpPr>
            <p:nvPr/>
          </p:nvSpPr>
          <p:spPr bwMode="auto">
            <a:xfrm>
              <a:off x="0" y="0"/>
              <a:ext cx="131" cy="132"/>
            </a:xfrm>
            <a:prstGeom prst="ellipse">
              <a:avLst/>
            </a:prstGeom>
            <a:noFill/>
            <a:ln w="6350" cmpd="sng">
              <a:solidFill>
                <a:srgbClr val="CBAB89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9467" name="Freeform 11"/>
          <p:cNvSpPr/>
          <p:nvPr/>
        </p:nvSpPr>
        <p:spPr bwMode="auto">
          <a:xfrm>
            <a:off x="5500688" y="3328988"/>
            <a:ext cx="1211262" cy="587375"/>
          </a:xfrm>
          <a:custGeom>
            <a:avLst/>
            <a:gdLst>
              <a:gd name="T0" fmla="*/ 465 w 488"/>
              <a:gd name="T1" fmla="*/ 0 h 237"/>
              <a:gd name="T2" fmla="*/ 23 w 488"/>
              <a:gd name="T3" fmla="*/ 0 h 237"/>
              <a:gd name="T4" fmla="*/ 0 w 488"/>
              <a:gd name="T5" fmla="*/ 22 h 237"/>
              <a:gd name="T6" fmla="*/ 0 w 488"/>
              <a:gd name="T7" fmla="*/ 184 h 237"/>
              <a:gd name="T8" fmla="*/ 23 w 488"/>
              <a:gd name="T9" fmla="*/ 207 h 237"/>
              <a:gd name="T10" fmla="*/ 227 w 488"/>
              <a:gd name="T11" fmla="*/ 207 h 237"/>
              <a:gd name="T12" fmla="*/ 235 w 488"/>
              <a:gd name="T13" fmla="*/ 220 h 237"/>
              <a:gd name="T14" fmla="*/ 244 w 488"/>
              <a:gd name="T15" fmla="*/ 237 h 237"/>
              <a:gd name="T16" fmla="*/ 254 w 488"/>
              <a:gd name="T17" fmla="*/ 220 h 237"/>
              <a:gd name="T18" fmla="*/ 262 w 488"/>
              <a:gd name="T19" fmla="*/ 207 h 237"/>
              <a:gd name="T20" fmla="*/ 465 w 488"/>
              <a:gd name="T21" fmla="*/ 207 h 237"/>
              <a:gd name="T22" fmla="*/ 488 w 488"/>
              <a:gd name="T23" fmla="*/ 184 h 237"/>
              <a:gd name="T24" fmla="*/ 488 w 488"/>
              <a:gd name="T25" fmla="*/ 22 h 237"/>
              <a:gd name="T26" fmla="*/ 465 w 488"/>
              <a:gd name="T27" fmla="*/ 0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88" h="237">
                <a:moveTo>
                  <a:pt x="465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184"/>
                  <a:pt x="0" y="184"/>
                  <a:pt x="0" y="184"/>
                </a:cubicBezTo>
                <a:cubicBezTo>
                  <a:pt x="0" y="197"/>
                  <a:pt x="10" y="207"/>
                  <a:pt x="23" y="207"/>
                </a:cubicBezTo>
                <a:cubicBezTo>
                  <a:pt x="227" y="207"/>
                  <a:pt x="227" y="207"/>
                  <a:pt x="227" y="207"/>
                </a:cubicBezTo>
                <a:cubicBezTo>
                  <a:pt x="235" y="220"/>
                  <a:pt x="235" y="220"/>
                  <a:pt x="235" y="220"/>
                </a:cubicBezTo>
                <a:cubicBezTo>
                  <a:pt x="244" y="237"/>
                  <a:pt x="244" y="237"/>
                  <a:pt x="244" y="237"/>
                </a:cubicBezTo>
                <a:cubicBezTo>
                  <a:pt x="254" y="220"/>
                  <a:pt x="254" y="220"/>
                  <a:pt x="254" y="220"/>
                </a:cubicBezTo>
                <a:cubicBezTo>
                  <a:pt x="262" y="207"/>
                  <a:pt x="262" y="207"/>
                  <a:pt x="262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78" y="207"/>
                  <a:pt x="488" y="197"/>
                  <a:pt x="488" y="184"/>
                </a:cubicBezTo>
                <a:cubicBezTo>
                  <a:pt x="488" y="22"/>
                  <a:pt x="488" y="22"/>
                  <a:pt x="488" y="22"/>
                </a:cubicBezTo>
                <a:cubicBezTo>
                  <a:pt x="488" y="10"/>
                  <a:pt x="478" y="0"/>
                  <a:pt x="465" y="0"/>
                </a:cubicBezTo>
                <a:close/>
              </a:path>
            </a:pathLst>
          </a:custGeom>
          <a:solidFill>
            <a:srgbClr val="E4402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9468" name="Group 12"/>
          <p:cNvGrpSpPr/>
          <p:nvPr/>
        </p:nvGrpSpPr>
        <p:grpSpPr bwMode="auto">
          <a:xfrm>
            <a:off x="1357313" y="3971925"/>
            <a:ext cx="211137" cy="1169988"/>
            <a:chOff x="0" y="0"/>
            <a:chExt cx="133" cy="737"/>
          </a:xfrm>
        </p:grpSpPr>
        <p:sp>
          <p:nvSpPr>
            <p:cNvPr id="19469" name="Line 13"/>
            <p:cNvSpPr>
              <a:spLocks noChangeShapeType="1"/>
            </p:cNvSpPr>
            <p:nvPr/>
          </p:nvSpPr>
          <p:spPr bwMode="auto">
            <a:xfrm flipV="1">
              <a:off x="68" y="132"/>
              <a:ext cx="0" cy="605"/>
            </a:xfrm>
            <a:prstGeom prst="line">
              <a:avLst/>
            </a:prstGeom>
            <a:noFill/>
            <a:ln w="6350" cmpd="sng">
              <a:solidFill>
                <a:srgbClr val="CBAB89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70" name="Oval 14"/>
            <p:cNvSpPr>
              <a:spLocks noChangeArrowheads="1"/>
            </p:cNvSpPr>
            <p:nvPr/>
          </p:nvSpPr>
          <p:spPr bwMode="auto">
            <a:xfrm>
              <a:off x="22" y="21"/>
              <a:ext cx="89" cy="89"/>
            </a:xfrm>
            <a:prstGeom prst="ellipse">
              <a:avLst/>
            </a:prstGeom>
            <a:solidFill>
              <a:srgbClr val="E44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71" name="Oval 15"/>
            <p:cNvSpPr>
              <a:spLocks noChangeArrowheads="1"/>
            </p:cNvSpPr>
            <p:nvPr/>
          </p:nvSpPr>
          <p:spPr bwMode="auto">
            <a:xfrm>
              <a:off x="0" y="0"/>
              <a:ext cx="133" cy="132"/>
            </a:xfrm>
            <a:prstGeom prst="ellipse">
              <a:avLst/>
            </a:prstGeom>
            <a:noFill/>
            <a:ln w="6350" cmpd="sng">
              <a:solidFill>
                <a:srgbClr val="CBAB89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9472" name="Freeform 16"/>
          <p:cNvSpPr/>
          <p:nvPr/>
        </p:nvSpPr>
        <p:spPr bwMode="auto">
          <a:xfrm>
            <a:off x="858838" y="3328988"/>
            <a:ext cx="1211262" cy="587375"/>
          </a:xfrm>
          <a:custGeom>
            <a:avLst/>
            <a:gdLst>
              <a:gd name="T0" fmla="*/ 465 w 488"/>
              <a:gd name="T1" fmla="*/ 0 h 237"/>
              <a:gd name="T2" fmla="*/ 22 w 488"/>
              <a:gd name="T3" fmla="*/ 0 h 237"/>
              <a:gd name="T4" fmla="*/ 0 w 488"/>
              <a:gd name="T5" fmla="*/ 22 h 237"/>
              <a:gd name="T6" fmla="*/ 0 w 488"/>
              <a:gd name="T7" fmla="*/ 184 h 237"/>
              <a:gd name="T8" fmla="*/ 22 w 488"/>
              <a:gd name="T9" fmla="*/ 207 h 237"/>
              <a:gd name="T10" fmla="*/ 226 w 488"/>
              <a:gd name="T11" fmla="*/ 207 h 237"/>
              <a:gd name="T12" fmla="*/ 234 w 488"/>
              <a:gd name="T13" fmla="*/ 220 h 237"/>
              <a:gd name="T14" fmla="*/ 244 w 488"/>
              <a:gd name="T15" fmla="*/ 237 h 237"/>
              <a:gd name="T16" fmla="*/ 253 w 488"/>
              <a:gd name="T17" fmla="*/ 220 h 237"/>
              <a:gd name="T18" fmla="*/ 261 w 488"/>
              <a:gd name="T19" fmla="*/ 207 h 237"/>
              <a:gd name="T20" fmla="*/ 465 w 488"/>
              <a:gd name="T21" fmla="*/ 207 h 237"/>
              <a:gd name="T22" fmla="*/ 488 w 488"/>
              <a:gd name="T23" fmla="*/ 184 h 237"/>
              <a:gd name="T24" fmla="*/ 488 w 488"/>
              <a:gd name="T25" fmla="*/ 22 h 237"/>
              <a:gd name="T26" fmla="*/ 465 w 488"/>
              <a:gd name="T27" fmla="*/ 0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88" h="237">
                <a:moveTo>
                  <a:pt x="465" y="0"/>
                </a:move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184"/>
                  <a:pt x="0" y="184"/>
                  <a:pt x="0" y="184"/>
                </a:cubicBezTo>
                <a:cubicBezTo>
                  <a:pt x="0" y="197"/>
                  <a:pt x="10" y="207"/>
                  <a:pt x="22" y="207"/>
                </a:cubicBezTo>
                <a:cubicBezTo>
                  <a:pt x="226" y="207"/>
                  <a:pt x="226" y="207"/>
                  <a:pt x="226" y="207"/>
                </a:cubicBezTo>
                <a:cubicBezTo>
                  <a:pt x="234" y="220"/>
                  <a:pt x="234" y="220"/>
                  <a:pt x="234" y="220"/>
                </a:cubicBezTo>
                <a:cubicBezTo>
                  <a:pt x="244" y="237"/>
                  <a:pt x="244" y="237"/>
                  <a:pt x="244" y="237"/>
                </a:cubicBezTo>
                <a:cubicBezTo>
                  <a:pt x="253" y="220"/>
                  <a:pt x="253" y="220"/>
                  <a:pt x="253" y="220"/>
                </a:cubicBezTo>
                <a:cubicBezTo>
                  <a:pt x="261" y="207"/>
                  <a:pt x="261" y="207"/>
                  <a:pt x="261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77" y="207"/>
                  <a:pt x="488" y="197"/>
                  <a:pt x="488" y="184"/>
                </a:cubicBezTo>
                <a:cubicBezTo>
                  <a:pt x="488" y="22"/>
                  <a:pt x="488" y="22"/>
                  <a:pt x="488" y="22"/>
                </a:cubicBezTo>
                <a:cubicBezTo>
                  <a:pt x="488" y="10"/>
                  <a:pt x="477" y="0"/>
                  <a:pt x="465" y="0"/>
                </a:cubicBez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9473" name="Group 17"/>
          <p:cNvGrpSpPr/>
          <p:nvPr/>
        </p:nvGrpSpPr>
        <p:grpSpPr bwMode="auto">
          <a:xfrm>
            <a:off x="7577138" y="2935288"/>
            <a:ext cx="207962" cy="2206625"/>
            <a:chOff x="0" y="0"/>
            <a:chExt cx="131" cy="1390"/>
          </a:xfrm>
        </p:grpSpPr>
        <p:sp>
          <p:nvSpPr>
            <p:cNvPr id="19474" name="Line 18"/>
            <p:cNvSpPr>
              <a:spLocks noChangeShapeType="1"/>
            </p:cNvSpPr>
            <p:nvPr/>
          </p:nvSpPr>
          <p:spPr bwMode="auto">
            <a:xfrm flipV="1">
              <a:off x="66" y="133"/>
              <a:ext cx="0" cy="1257"/>
            </a:xfrm>
            <a:prstGeom prst="line">
              <a:avLst/>
            </a:prstGeom>
            <a:noFill/>
            <a:ln w="6350" cmpd="sng">
              <a:solidFill>
                <a:srgbClr val="CBAB89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75" name="Oval 19"/>
            <p:cNvSpPr>
              <a:spLocks noChangeArrowheads="1"/>
            </p:cNvSpPr>
            <p:nvPr/>
          </p:nvSpPr>
          <p:spPr bwMode="auto">
            <a:xfrm>
              <a:off x="22" y="22"/>
              <a:ext cx="89" cy="89"/>
            </a:xfrm>
            <a:prstGeom prst="ellipse">
              <a:avLst/>
            </a:prstGeom>
            <a:solidFill>
              <a:srgbClr val="E440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76" name="Oval 20"/>
            <p:cNvSpPr>
              <a:spLocks noChangeArrowheads="1"/>
            </p:cNvSpPr>
            <p:nvPr/>
          </p:nvSpPr>
          <p:spPr bwMode="auto">
            <a:xfrm>
              <a:off x="0" y="0"/>
              <a:ext cx="131" cy="133"/>
            </a:xfrm>
            <a:prstGeom prst="ellipse">
              <a:avLst/>
            </a:prstGeom>
            <a:noFill/>
            <a:ln w="6350" cmpd="sng">
              <a:solidFill>
                <a:srgbClr val="CBAB89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9477" name="Freeform 21"/>
          <p:cNvSpPr/>
          <p:nvPr/>
        </p:nvSpPr>
        <p:spPr bwMode="auto">
          <a:xfrm>
            <a:off x="6877050" y="2100263"/>
            <a:ext cx="1576388" cy="781050"/>
          </a:xfrm>
          <a:custGeom>
            <a:avLst/>
            <a:gdLst>
              <a:gd name="T0" fmla="*/ 612 w 635"/>
              <a:gd name="T1" fmla="*/ 0 h 315"/>
              <a:gd name="T2" fmla="*/ 23 w 635"/>
              <a:gd name="T3" fmla="*/ 0 h 315"/>
              <a:gd name="T4" fmla="*/ 0 w 635"/>
              <a:gd name="T5" fmla="*/ 23 h 315"/>
              <a:gd name="T6" fmla="*/ 0 w 635"/>
              <a:gd name="T7" fmla="*/ 262 h 315"/>
              <a:gd name="T8" fmla="*/ 23 w 635"/>
              <a:gd name="T9" fmla="*/ 285 h 315"/>
              <a:gd name="T10" fmla="*/ 308 w 635"/>
              <a:gd name="T11" fmla="*/ 285 h 315"/>
              <a:gd name="T12" fmla="*/ 316 w 635"/>
              <a:gd name="T13" fmla="*/ 298 h 315"/>
              <a:gd name="T14" fmla="*/ 325 w 635"/>
              <a:gd name="T15" fmla="*/ 315 h 315"/>
              <a:gd name="T16" fmla="*/ 335 w 635"/>
              <a:gd name="T17" fmla="*/ 298 h 315"/>
              <a:gd name="T18" fmla="*/ 343 w 635"/>
              <a:gd name="T19" fmla="*/ 285 h 315"/>
              <a:gd name="T20" fmla="*/ 612 w 635"/>
              <a:gd name="T21" fmla="*/ 285 h 315"/>
              <a:gd name="T22" fmla="*/ 635 w 635"/>
              <a:gd name="T23" fmla="*/ 262 h 315"/>
              <a:gd name="T24" fmla="*/ 635 w 635"/>
              <a:gd name="T25" fmla="*/ 23 h 315"/>
              <a:gd name="T26" fmla="*/ 612 w 635"/>
              <a:gd name="T27" fmla="*/ 0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35" h="315">
                <a:moveTo>
                  <a:pt x="612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262"/>
                  <a:pt x="0" y="262"/>
                  <a:pt x="0" y="262"/>
                </a:cubicBezTo>
                <a:cubicBezTo>
                  <a:pt x="0" y="275"/>
                  <a:pt x="10" y="285"/>
                  <a:pt x="23" y="285"/>
                </a:cubicBezTo>
                <a:cubicBezTo>
                  <a:pt x="308" y="285"/>
                  <a:pt x="308" y="285"/>
                  <a:pt x="308" y="285"/>
                </a:cubicBezTo>
                <a:cubicBezTo>
                  <a:pt x="316" y="298"/>
                  <a:pt x="316" y="298"/>
                  <a:pt x="316" y="298"/>
                </a:cubicBezTo>
                <a:cubicBezTo>
                  <a:pt x="325" y="315"/>
                  <a:pt x="325" y="315"/>
                  <a:pt x="325" y="315"/>
                </a:cubicBezTo>
                <a:cubicBezTo>
                  <a:pt x="335" y="298"/>
                  <a:pt x="335" y="298"/>
                  <a:pt x="335" y="298"/>
                </a:cubicBezTo>
                <a:cubicBezTo>
                  <a:pt x="343" y="285"/>
                  <a:pt x="343" y="285"/>
                  <a:pt x="343" y="285"/>
                </a:cubicBezTo>
                <a:cubicBezTo>
                  <a:pt x="612" y="285"/>
                  <a:pt x="612" y="285"/>
                  <a:pt x="612" y="285"/>
                </a:cubicBezTo>
                <a:cubicBezTo>
                  <a:pt x="624" y="285"/>
                  <a:pt x="635" y="275"/>
                  <a:pt x="635" y="262"/>
                </a:cubicBezTo>
                <a:cubicBezTo>
                  <a:pt x="635" y="23"/>
                  <a:pt x="635" y="23"/>
                  <a:pt x="635" y="23"/>
                </a:cubicBezTo>
                <a:cubicBezTo>
                  <a:pt x="635" y="10"/>
                  <a:pt x="624" y="0"/>
                  <a:pt x="612" y="0"/>
                </a:cubicBezTo>
                <a:close/>
              </a:path>
            </a:pathLst>
          </a:custGeom>
          <a:solidFill>
            <a:srgbClr val="FFFDEF"/>
          </a:solidFill>
          <a:ln w="9525" cmpd="sng">
            <a:solidFill>
              <a:srgbClr val="CBAB89"/>
            </a:solidFill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478" name="Rectangle 22"/>
          <p:cNvSpPr>
            <a:spLocks noChangeArrowheads="1"/>
          </p:cNvSpPr>
          <p:nvPr/>
        </p:nvSpPr>
        <p:spPr bwMode="auto">
          <a:xfrm>
            <a:off x="7031038" y="2216150"/>
            <a:ext cx="1295400" cy="442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00">
                <a:solidFill>
                  <a:srgbClr val="A2897B"/>
                </a:solidFill>
              </a:rPr>
              <a:t>We have many PowerPoint </a:t>
            </a:r>
            <a:r>
              <a:rPr lang="zh-CN" altLang="en-US" sz="800">
                <a:solidFill>
                  <a:srgbClr val="A2897B"/>
                </a:solidFill>
              </a:rPr>
              <a:t>templates</a:t>
            </a:r>
            <a:endParaRPr lang="zh-CN" altLang="en-US" sz="800">
              <a:solidFill>
                <a:srgbClr val="A2897B"/>
              </a:solidFill>
            </a:endParaRPr>
          </a:p>
        </p:txBody>
      </p:sp>
      <p:sp>
        <p:nvSpPr>
          <p:cNvPr id="19479" name="Rectangle 23"/>
          <p:cNvSpPr>
            <a:spLocks noChangeArrowheads="1"/>
          </p:cNvSpPr>
          <p:nvPr/>
        </p:nvSpPr>
        <p:spPr bwMode="auto">
          <a:xfrm>
            <a:off x="827088" y="3340100"/>
            <a:ext cx="1295400" cy="442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00" dirty="0">
                <a:solidFill>
                  <a:srgbClr val="A2897B"/>
                </a:solidFill>
              </a:rPr>
              <a:t>We have many PowerPoint </a:t>
            </a:r>
            <a:r>
              <a:rPr lang="zh-CN" altLang="en-US" sz="800" dirty="0">
                <a:solidFill>
                  <a:srgbClr val="A2897B"/>
                </a:solidFill>
              </a:rPr>
              <a:t>templates</a:t>
            </a:r>
            <a:endParaRPr lang="zh-CN" altLang="en-US" sz="800" dirty="0">
              <a:solidFill>
                <a:srgbClr val="A2897B"/>
              </a:solidFill>
            </a:endParaRPr>
          </a:p>
        </p:txBody>
      </p:sp>
      <p:sp>
        <p:nvSpPr>
          <p:cNvPr id="19480" name="Rectangle 24"/>
          <p:cNvSpPr>
            <a:spLocks noChangeArrowheads="1"/>
          </p:cNvSpPr>
          <p:nvPr/>
        </p:nvSpPr>
        <p:spPr bwMode="auto">
          <a:xfrm>
            <a:off x="5465763" y="3330575"/>
            <a:ext cx="129540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00">
                <a:solidFill>
                  <a:schemeClr val="bg1"/>
                </a:solidFill>
              </a:rPr>
              <a:t>We have many PowerPoint </a:t>
            </a:r>
            <a:r>
              <a:rPr lang="zh-CN" altLang="en-US" sz="800">
                <a:solidFill>
                  <a:schemeClr val="bg1"/>
                </a:solidFill>
              </a:rPr>
              <a:t>templates</a:t>
            </a:r>
            <a:endParaRPr lang="zh-CN" altLang="en-US" sz="800">
              <a:solidFill>
                <a:schemeClr val="bg1"/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点击添加你的标题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Click here to edit the content you want to recommend that you use the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14:prism isContent="1"/>
      </p:transition>
    </mc:Choice>
    <mc:Fallback>
      <p:transition spd="slow" advClick="0" advTm="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94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94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194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194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194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194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194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194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194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194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 p14:presetBounceEnd="6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194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194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 p14:presetBounceEnd="6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750" fill="hold"/>
                                            <p:tgtEl>
                                              <p:spTgt spid="194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750" fill="hold"/>
                                            <p:tgtEl>
                                              <p:spTgt spid="194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 p14:presetBounceEnd="6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194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194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 p14:presetBounceEnd="6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750" fill="hold"/>
                                            <p:tgtEl>
                                              <p:spTgt spid="194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194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nodeType="withEffect" p14:presetBounceEnd="6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194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750" fill="hold"/>
                                            <p:tgtEl>
                                              <p:spTgt spid="194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467" grpId="0" animBg="1"/>
          <p:bldP spid="19472" grpId="0" animBg="1"/>
          <p:bldP spid="19477" grpId="0" animBg="1"/>
          <p:bldP spid="19478" grpId="0"/>
          <p:bldP spid="19479" grpId="0"/>
          <p:bldP spid="1948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94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94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94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94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94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94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94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94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94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194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194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194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194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194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94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94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4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4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194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194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467" grpId="0" animBg="1"/>
          <p:bldP spid="19472" grpId="0" animBg="1"/>
          <p:bldP spid="19477" grpId="0" animBg="1"/>
          <p:bldP spid="19478" grpId="0"/>
          <p:bldP spid="19479" grpId="0"/>
          <p:bldP spid="19480" grpId="0"/>
        </p:bldLst>
      </p:timing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8841</Words>
  <Application>WPS 演示</Application>
  <PresentationFormat>自定义</PresentationFormat>
  <Paragraphs>433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Arial</vt:lpstr>
      <vt:lpstr>宋体</vt:lpstr>
      <vt:lpstr>Wingdings</vt:lpstr>
      <vt:lpstr>华文细黑</vt:lpstr>
      <vt:lpstr>Impact</vt:lpstr>
      <vt:lpstr>微软雅黑 Light</vt:lpstr>
      <vt:lpstr>微软雅黑</vt:lpstr>
      <vt:lpstr>Calibri</vt:lpstr>
      <vt:lpstr>Arial Unicode MS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唯美水彩花鸟年终汇报模板</dc:title>
  <dc:creator>X-DOG</dc:creator>
  <cp:lastModifiedBy>Administrator</cp:lastModifiedBy>
  <cp:revision>42</cp:revision>
  <dcterms:created xsi:type="dcterms:W3CDTF">2015-10-16T11:59:00Z</dcterms:created>
  <dcterms:modified xsi:type="dcterms:W3CDTF">2017-11-12T07:05:11Z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